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E-commerce dan Fintech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x-none">
                <a:sym typeface="+mn-ea"/>
              </a:rPr>
              <a:t>Komputer dan Masyarakat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E-commerce dan Fintech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4986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7200">
                <a:tc>
                  <a:txBody>
                    <a:bodyPr/>
                    <a:lstStyle/>
                    <a:p>
                      <a:r>
                        <a:t>Aspek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E-commerce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Fintech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Definisi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Proses jual beli barang/jasa secara online.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Teknologi keuangan untuk layanan pembayaran, investasi, pinjaman, dll.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Fokus Utama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Memfasilitasi transaksi antara penjual dan pembeli.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Menyediakan layanan keuangan berbasis teknologi.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Contoh Layanan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Tokopedia, Shopee, Bukalapak.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OVO, Dana, Kredivo, Bibit.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Hubungan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Menggunakan fintech untuk metode pembayaran.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Terintegrasi dengan e-commerce untuk pembayaran &amp; kredit.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E-commerce dan Fintech 2025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78180" y="1626235"/>
          <a:ext cx="8008620" cy="5050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9025"/>
                <a:gridCol w="2980055"/>
                <a:gridCol w="2669540"/>
              </a:tblGrid>
              <a:tr h="552450">
                <a:tc>
                  <a:txBody>
                    <a:bodyPr/>
                    <a:lstStyle/>
                    <a:p>
                      <a:r>
                        <a:rPr sz="1400"/>
                        <a:t>Aspek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Tantangan E-commerce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Tantangan Fintech</a:t>
                      </a:r>
                      <a:endParaRPr sz="1400"/>
                    </a:p>
                  </a:txBody>
                  <a:tcPr/>
                </a:tc>
              </a:tr>
              <a:tr h="789305">
                <a:tc>
                  <a:txBody>
                    <a:bodyPr/>
                    <a:lstStyle/>
                    <a:p>
                      <a:r>
                        <a:rPr sz="1400"/>
                        <a:t>Persaingan Pasar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Bukalapak menghentikan penjualan fisik akibat kompetisi (Reuters).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Banyak layanan fintech baru yang bersaing.</a:t>
                      </a:r>
                      <a:endParaRPr sz="140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sz="1400"/>
                        <a:t>Keamanan Data &amp; Cybersecurity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Ancaman pencurian data dan serangan siber.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Risiko kebocoran data pelanggan.</a:t>
                      </a:r>
                      <a:endParaRPr sz="1400"/>
                    </a:p>
                  </a:txBody>
                  <a:tcPr/>
                </a:tc>
              </a:tr>
              <a:tr h="789305">
                <a:tc>
                  <a:txBody>
                    <a:bodyPr/>
                    <a:lstStyle/>
                    <a:p>
                      <a:r>
                        <a:rPr sz="1400"/>
                        <a:t>Regulasi Pemerintah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Pajak digital dan aturan e-commerce semakin ketat.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Regulasi terkait perlindungan data dan transparansi keuangan.</a:t>
                      </a:r>
                      <a:endParaRPr sz="1400"/>
                    </a:p>
                  </a:txBody>
                  <a:tcPr/>
                </a:tc>
              </a:tr>
              <a:tr h="1025525">
                <a:tc>
                  <a:txBody>
                    <a:bodyPr/>
                    <a:lstStyle/>
                    <a:p>
                      <a:r>
                        <a:rPr sz="1400"/>
                        <a:t>Perilaku Konsumen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Konsumen mengutamakan pengalaman belanja cepat &amp; personal.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Membangun kepercayaan pengguna terhadap fintech vs. bank tradisional.</a:t>
                      </a:r>
                      <a:endParaRPr sz="1400"/>
                    </a:p>
                  </a:txBody>
                  <a:tcPr/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sz="1400"/>
                        <a:t>Teknologi AI &amp; Otomasi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AI digunakan untuk analisis perilaku belanja.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AI dipakai untuk analisis risiko kredit.</a:t>
                      </a:r>
                      <a:endParaRPr sz="1400"/>
                    </a:p>
                  </a:txBody>
                  <a:tcPr/>
                </a:tc>
              </a:tr>
              <a:tr h="789305">
                <a:tc>
                  <a:txBody>
                    <a:bodyPr/>
                    <a:lstStyle/>
                    <a:p>
                      <a:r>
                        <a:rPr sz="1400"/>
                        <a:t>Infrastruktur Digital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Logistik dan sistem pembayaran harus cepat dan efisien.</a:t>
                      </a:r>
                      <a:endParaRPr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Inklusi keuangan di daerah terpencil menjadi tantangan.</a:t>
                      </a:r>
                      <a:endParaRPr sz="1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Sumber 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Buku: Ekonomi Digital (UIN Mataram)</a:t>
            </a:r>
          </a:p>
          <a:p>
            <a:r>
              <a:t>- Buku: Financial Technology (UMSIDA Press)</a:t>
            </a:r>
          </a:p>
          <a:p>
            <a:r>
              <a:t>- Berita: Reuters – Bukalapak Stop Jualan Fisik (2025)</a:t>
            </a:r>
          </a:p>
          <a:p>
            <a:r>
              <a:t>- Berita: Regulasi Digital Indonesia (2025)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4" name="Content Placeholder 3" descr="Thank-You-Calligraphy-PNG-HD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27885" y="1600200"/>
            <a:ext cx="4887595" cy="4526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1519</Words>
  <Application>WPS Presentation</Application>
  <PresentationFormat>On-screen Show (4:3)</PresentationFormat>
  <Paragraphs>87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</vt:lpstr>
      <vt:lpstr>Calibri</vt:lpstr>
      <vt:lpstr>微软雅黑</vt:lpstr>
      <vt:lpstr>Arial Unicode MS</vt:lpstr>
      <vt:lpstr>Business Cooperate</vt:lpstr>
      <vt:lpstr>Perbedaan &amp; Tantangan E-commerce dan Fintech di Tahun 2025</vt:lpstr>
      <vt:lpstr>Perbedaan E-commerce dan Fintech</vt:lpstr>
      <vt:lpstr>Tantangan E-commerce dan Fintech 2025</vt:lpstr>
      <vt:lpstr>Sumber Referensi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WPS_1725244164</cp:lastModifiedBy>
  <cp:revision>2</cp:revision>
  <dcterms:created xsi:type="dcterms:W3CDTF">2025-03-13T02:29:11Z</dcterms:created>
  <dcterms:modified xsi:type="dcterms:W3CDTF">2025-03-13T02:29:11Z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AC2FB8E763E2F737F742D2670FE7E21B_42</vt:lpwstr>
  </property>
  <property fmtid="{D5CDD505-2E9C-101B-9397-08002B2CF9AE}" pid="3" name="KSOProductBuildVer">
    <vt:lpwstr>1033-12.8.2.14802</vt:lpwstr>
  </property>
</Properties>
</file>