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9" r:id="rId4"/>
    <p:sldId id="260" r:id="rId5"/>
    <p:sldId id="269" r:id="rId6"/>
    <p:sldId id="261" r:id="rId7"/>
    <p:sldId id="263" r:id="rId8"/>
    <p:sldId id="264" r:id="rId9"/>
    <p:sldId id="265" r:id="rId10"/>
    <p:sldId id="274" r:id="rId11"/>
    <p:sldId id="275" r:id="rId12"/>
    <p:sldId id="272" r:id="rId13"/>
    <p:sldId id="271" r:id="rId14"/>
    <p:sldId id="266" r:id="rId15"/>
    <p:sldId id="267" r:id="rId16"/>
    <p:sldId id="276" r:id="rId17"/>
    <p:sldId id="268" r:id="rId18"/>
    <p:sldId id="270" r:id="rId19"/>
    <p:sldId id="273" r:id="rId20"/>
    <p:sldId id="277" r:id="rId21"/>
    <p:sldId id="278" r:id="rId22"/>
    <p:sldId id="27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76"/>
    <p:restoredTop sz="94720"/>
  </p:normalViewPr>
  <p:slideViewPr>
    <p:cSldViewPr snapToGrid="0">
      <p:cViewPr varScale="1">
        <p:scale>
          <a:sx n="59" d="100"/>
          <a:sy n="59" d="100"/>
        </p:scale>
        <p:origin x="9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4AA73B-D547-E340-BD3B-94706998294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A298E0-3F1B-E741-85BF-59757929E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045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A298E0-3F1B-E741-85BF-59757929EB3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994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A107B-0532-C3F4-6DCB-76705079D8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91047B-8132-F1EB-F073-F728530F41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78C4A6-19B4-A020-4FA0-D0A1DE7CC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C61E5-68DC-E648-83DB-DB6ABDB673A6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C4FCAA-301C-7EDE-5C05-C305F1C71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A52325-26DD-890D-2D11-AA0E15508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20C1-F396-744B-BCC7-AF9593968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834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75E1A-5272-62F6-C0D9-74F06733A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6B0E3-5BDE-8694-50FB-39D34640BE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3E71AD-E526-477E-2099-4026545A7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C61E5-68DC-E648-83DB-DB6ABDB673A6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50E657-16D2-6C98-9E3D-4C6551BC3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5DAE3C-D8D6-7A50-6D4D-A6248FD18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20C1-F396-744B-BCC7-AF9593968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568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68BE9-9C55-0889-8956-FEE35D005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4E839A-4153-C598-13D0-CF9448CB4A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81CFE7-A48E-FEF4-C7BE-646799C9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C61E5-68DC-E648-83DB-DB6ABDB673A6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A0F680-5C31-4D9F-B9CA-AE187ED28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06783E-6595-FE65-9283-658CFC83B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20C1-F396-744B-BCC7-AF9593968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61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05B79-E0EE-2118-A4AD-78CA146D4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7DB0EC-D981-0182-37BB-5ACE096145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279110-A759-AAF2-CE4A-905B89F2B4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397BEE-6AFD-1549-E7B3-3EE7F1170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C61E5-68DC-E648-83DB-DB6ABDB673A6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1298FF-9D1D-6046-70EF-CFA9809B3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129E2C-0413-8F37-16B0-A099FF79E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20C1-F396-744B-BCC7-AF9593968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319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0C58C-E54A-A1E6-FC6A-F495DEB4D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E6610F-764A-D69F-234C-E814DA4309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A78E0C-09EF-E882-1ACC-3683E4D69F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C7632F-469D-12EC-5463-33D41785D7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166956-6172-D2FD-0404-85457706FF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6AC865-5E2F-8E58-734E-84EF89873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C61E5-68DC-E648-83DB-DB6ABDB673A6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2D7E6D6-1915-04AD-AA9F-F0948C065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BCA907-6A5A-798D-C547-DF901B2DB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20C1-F396-744B-BCC7-AF9593968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973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32BD0-8177-69B2-6C64-F230B683F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EEEF7C-C967-9754-E727-62C0115CE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C61E5-68DC-E648-83DB-DB6ABDB673A6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8F8725-5002-EED7-0F20-A2ADF5840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2613EF-70AB-2C21-B61F-FDE41F578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20C1-F396-744B-BCC7-AF9593968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953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25AA15-2584-2175-A691-70AFF2196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C61E5-68DC-E648-83DB-DB6ABDB673A6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3C9FB6-FE75-9BE4-476F-93896410C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94F790-0008-5D63-2EF5-68861F54F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20C1-F396-744B-BCC7-AF9593968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238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92D55-8208-2CC5-CEA6-7A892F2CD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BB4C9-6245-8452-C2F4-5BC6663758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817233-A03A-CF87-77F4-769C33BF96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463461-698C-918B-424D-0259BD2DF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C61E5-68DC-E648-83DB-DB6ABDB673A6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9D2047-75C6-1E1A-BA76-582D59FDD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F169EE-FE95-BDD0-A516-7DB969BCE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20C1-F396-744B-BCC7-AF9593968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526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3AB78-9125-2673-5477-AF3598B5F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8E816A-A317-447E-DD09-BA9F6443E7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DD746A-A367-2165-2F54-7F9368FE8F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F23762-87B0-7C8A-C0C0-856092028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C61E5-68DC-E648-83DB-DB6ABDB673A6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2439A-7ABC-6004-5B7E-694B27F2E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E84229-3901-96CF-77DA-108A81114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20C1-F396-744B-BCC7-AF9593968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288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65670-83F8-D6E1-7A79-6AB8A1609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624D22-075A-7479-F067-E43511DC05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2D7C5E-5023-4423-20F2-58B949032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C61E5-68DC-E648-83DB-DB6ABDB673A6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4E5CFC-D069-7B3B-3617-1A41BC9E9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DED18D-22D5-31B5-500E-453FFD856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20C1-F396-744B-BCC7-AF9593968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947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95D865-A253-219F-BB97-0C08D49E6C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A7DC0-ECAC-04E6-433A-419147437F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21714D-2FFE-A9AC-A699-E56C99EFD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C61E5-68DC-E648-83DB-DB6ABDB673A6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195699-2D11-FFBD-9ED7-8017B05B8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ACEDBF-EE92-AA26-D3F5-2D70C2145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20C1-F396-744B-BCC7-AF9593968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237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B4FF00-D170-969B-B887-6A6312E96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279A73-8BEF-CD7B-CEF7-032A406902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947CFE-0BB4-E51F-031E-589A86B529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EC61E5-68DC-E648-83DB-DB6ABDB673A6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21C79-F5D9-4929-2654-A6A94AE4E0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CB1C54-34D4-5DBF-3DFE-E4AC9B14EA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720C1-F396-744B-BCC7-AF9593968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446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5E9C1-37F5-3C23-5553-3FA45DE319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0CAEA0-7084-F336-BEF9-817039D17B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32A163-2D01-FBDA-F1D6-FF12574280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402"/>
            <a:ext cx="12192000" cy="6885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540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08B99-A049-351A-B87C-BDF1A971E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E97F2-E6CB-9EEB-B229-7F67144813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EFA43B-E9AF-FA15-005F-BD739C84DB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F9EB9F9-1138-8C6C-5B3F-157C63FFCB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84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666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2A64C-D656-D75A-1303-75A74A8FF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7AED6-14CC-5779-CA32-06CF0D606F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CED05B-2D8E-C771-4C1E-669091524B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1C4FBD-1178-213D-E386-2C406D8BC2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781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6AD2A-12D6-A02B-E82F-6F4FB1780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94544-8ED1-179E-F49F-D8F4315061D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642004-5657-6CC2-3AD8-4D234B990F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843575-DB93-6C0F-79C4-DEC8FCB7B8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192001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863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A00E0-441A-5589-E68F-3F9FAF264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8F131-D74C-C0F4-4D74-D42B588A83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4772A3-A594-352A-9391-D372FC611A7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F861D5-86CF-8DEF-0FBB-120D30F55E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84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684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1F08C-1B14-5A51-E955-7E17A73CD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579AC-A5C9-93F9-2581-27B1AF2871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B0E286-632E-863B-5FA8-E4BB8A146A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2C64F9-F058-E2E8-2EFC-00D2961A18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666"/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798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4AC52-D4A1-43D5-AD86-689FB6746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842F0-7557-B389-6F70-0CF3BA6CB7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54228C-C82F-D37C-5124-800B633D59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4E6BEC-4FFF-4540-1938-912C9D2F81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4694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C14502-E227-D679-E027-D68625E6F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2DE4A-4FA8-43E7-A6F1-66651DAC65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FEB471-C531-D189-333B-70128D4760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F64073-AF5B-8118-E2CB-C49D317240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84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667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CB3DCB-DCB1-7C1A-4363-A41695A93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98BCB-4129-3E6F-848A-7B76076057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E960DA-F18F-C3BB-4CDF-2B8B1E0C4C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E98ACF-CDBD-389F-A25E-28C281D70A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45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367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3105AC-91FA-11AB-AF20-5E59194A77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25C97-0A77-44F1-E1FB-B1B600C279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6103DF-9662-42ED-F275-845848CD85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32480E-712C-844F-93FF-AE02021275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3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117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1AA31-0334-8F78-9583-AFBA75EC7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0CE35-E2D7-71BF-8B62-37F87535F4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A09FC6-CCE0-F1AA-05FF-D6C29EAC46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67E9F8-4079-78E9-B198-0FC217EE29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0537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D8682-68B6-31B3-B4F7-C70202D4BA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E5F5D-8128-EC9F-4778-6000829C90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6FDBD7-CB2B-479B-6516-1A3BD4B82B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C4A34F-3AC0-0616-BF95-1E73C6B17D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84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3949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C0E6B9-2F85-23A2-5D9A-4EDB389BC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05343-3586-BCE7-5112-6C01929CEF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12765C-AC8A-9474-B713-6FA8571D6E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98B05EA-6E96-154D-2E6D-67C0B9F886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84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8644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CC2A4-C57A-99B5-8C5B-2B81A17DB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C6A56-E755-ED3E-BDCF-7DEF68C865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5BB4D2-E1AE-5A78-3B7F-A15D4A04E10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62F406-0F68-0EC0-029F-A188543D0F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193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7F4CD6-CB8E-28D2-99CE-30B6CFFAE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1D3E3-2577-41E8-9AAF-9745CBBE86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BD61C3-F96C-37A9-6DFE-EE77C08101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9DDF90-16BD-5961-CD67-F3E1893673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5083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8E0371-B724-4EE2-EE4F-0A2CE1EAE2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07378-4AD1-12CA-3BE5-9F0A40D740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CCCADA-1EAB-6F2F-D99E-2CFE6CDE97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05CFA9-6303-7789-5780-1495BDF141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41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1260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7D2A1A-BFF6-9DCE-0285-9BDE8BC4F7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B50C1-FFD5-7574-3B00-9E247E1397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2BF300-7019-A6B0-D3A8-4529765AF2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E8D998-BD05-D270-7776-69701005ED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192001" cy="688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5850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44796-8465-BE83-17BE-E2267127C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879CF-063F-B202-E111-E9A9B517DC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DA1F53-737E-57EC-B982-E71036495F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D00E04-0DA8-E2FE-3BCF-59D7FC7A20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4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3298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ACFC21-16BF-A4E6-0EA6-FE99C0403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7A888-F200-487A-7439-6C6EA64413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362E74-E565-DBCF-7BF7-2DB058F951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8893D3-E570-640D-8CF8-579E2C3CC3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0477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690EAA-896F-E219-33E9-46A8814C8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01002-5253-BE45-73AE-B877A1BE05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C4F581-C31E-079D-0FDC-DEA0E8D337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267FF9F-201D-D0EE-0207-620D8760F5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38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5113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CFB613-16CC-0939-D295-6DEAF3F7C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8ED89-637E-1D2C-7D7A-F4596BF875F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FD7810-CDE6-B9B4-27BA-7F5143DCBF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37F11F-72E3-8B1D-768A-7D8A27D55C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6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2529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06EA0-0136-D836-76AD-D99829127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EA323-865D-9E62-D40B-9BBCBDB87D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C7F6F3-E7F6-791C-1DCD-99B693F897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CCA5F0-CB4F-0770-983D-D382B7AA6D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8761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1</Words>
  <Application>Microsoft Office PowerPoint</Application>
  <PresentationFormat>Widescreen</PresentationFormat>
  <Paragraphs>1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Microsoft Office User</dc:creator>
  <cp:lastModifiedBy>LENOVO</cp:lastModifiedBy>
  <cp:revision>12</cp:revision>
  <dcterms:created xsi:type="dcterms:W3CDTF">2026-08-19T14:20:14Z</dcterms:created>
  <dcterms:modified xsi:type="dcterms:W3CDTF">2026-09-16T01:23:32Z</dcterms:modified>
</cp:coreProperties>
</file>