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C252F6-013A-43A9-A1E4-4969498819CB}" v="1" dt="2026-09-29T03:19:43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3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e Hanindia" userId="25d100f6f3ac1c94" providerId="LiveId" clId="{F94F5485-239D-4550-B3F6-F7A9745427BB}"/>
    <pc:docChg chg="modSld">
      <pc:chgData name="Made Hanindia" userId="25d100f6f3ac1c94" providerId="LiveId" clId="{F94F5485-239D-4550-B3F6-F7A9745427BB}" dt="2026-09-29T03:19:43.627" v="0" actId="478"/>
      <pc:docMkLst>
        <pc:docMk/>
      </pc:docMkLst>
      <pc:sldChg chg="addSp delSp modSp">
        <pc:chgData name="Made Hanindia" userId="25d100f6f3ac1c94" providerId="LiveId" clId="{F94F5485-239D-4550-B3F6-F7A9745427BB}" dt="2026-09-29T03:19:43.627" v="0" actId="478"/>
        <pc:sldMkLst>
          <pc:docMk/>
          <pc:sldMk cId="350544624" sldId="256"/>
        </pc:sldMkLst>
        <pc:spChg chg="del">
          <ac:chgData name="Made Hanindia" userId="25d100f6f3ac1c94" providerId="LiveId" clId="{F94F5485-239D-4550-B3F6-F7A9745427BB}" dt="2026-09-29T03:19:43.627" v="0" actId="478"/>
          <ac:spMkLst>
            <pc:docMk/>
            <pc:sldMk cId="350544624" sldId="256"/>
            <ac:spMk id="3" creationId="{00000000-0000-0000-0000-000000000000}"/>
          </ac:spMkLst>
        </pc:spChg>
        <pc:spChg chg="add mod">
          <ac:chgData name="Made Hanindia" userId="25d100f6f3ac1c94" providerId="LiveId" clId="{F94F5485-239D-4550-B3F6-F7A9745427BB}" dt="2026-09-29T03:19:43.627" v="0" actId="478"/>
          <ac:spMkLst>
            <pc:docMk/>
            <pc:sldMk cId="350544624" sldId="256"/>
            <ac:spMk id="4" creationId="{3445ACA7-32F9-66D6-8A95-DAD932B3CBC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AC3DC-8E7F-43FB-A815-974BEFB58C7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C4CB4-C999-411D-B63D-AAFFAFC1E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68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7FC90-8FE6-4F2E-8FBE-79F088D097B9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1985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543051" y="1344614"/>
            <a:ext cx="84667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321075-5392-40EF-87E0-302DD589D2C2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4802F-4565-43AA-84F8-F1D1EB0B17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7954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65A7A-44A6-4994-A700-802F82C8FAA2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102EC-4AB6-4D1E-9F78-AB1D545C4D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6612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3767" y="0"/>
            <a:ext cx="9144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 bwMode="invGray">
          <a:xfrm>
            <a:off x="3048000" y="0"/>
            <a:ext cx="1016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210984" y="2746375"/>
            <a:ext cx="84667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73191E-897E-45DE-B631-DE021FDFCF6A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5C2FA-0A77-408D-B4F7-9EC7AAD5E5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7023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B9D49-3F88-4FFA-89EC-73BD1C784631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266FC-B72F-465B-A91B-EB067E2F9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1500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37AAAA-986A-4142-9052-B58FDE8916E7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A02F-64D4-4A88-A300-13FC56AEB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8828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550EC-11A5-40BA-9214-58E992A8BBA4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96D52-FF27-4C9D-9BE7-AC23090D91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8724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2552" y="0"/>
            <a:ext cx="10839449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 bwMode="invGray">
          <a:xfrm>
            <a:off x="1352551" y="0"/>
            <a:ext cx="9736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678FBC-2A81-4CF8-9F71-3ABC189664B3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29AAB-12F4-461B-9E89-BA6282704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2049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D2D5E3-3510-4B5B-87A8-92E0FC0B913F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34C49-14C2-43EE-BA4F-2DA7181400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023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base">
              <a:lnSpc>
                <a:spcPts val="3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/>
              <a:buNone/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529167" y="954089"/>
            <a:ext cx="9144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6671734" y="936625"/>
            <a:ext cx="865717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CF6BB1-BF98-4AAB-B7DC-389FE999033F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23D60-9941-4F76-B64A-A40D2AE11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7065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3AB13-B84E-45FA-9FFE-0B40B9C2E204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65A92-C146-4483-A2FD-6486E6C3F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3320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A5755-A8F0-46EE-8B8F-81F88BD374A3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D1D89-BA08-4FD9-8D63-AB324F53B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7148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67" y="-815975"/>
            <a:ext cx="21844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24367" y="20639"/>
            <a:ext cx="2271184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50434" y="0"/>
            <a:ext cx="1084156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3467" y="274638"/>
            <a:ext cx="9999133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913467" y="1447800"/>
            <a:ext cx="999913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43C56F-058F-446D-A55D-0409C6C51109}" type="datetime1">
              <a:rPr lang="en-US">
                <a:solidFill>
                  <a:srgbClr val="E7DEC9">
                    <a:shade val="50000"/>
                    <a:satMod val="20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9/29/2026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5033" y="6305550"/>
            <a:ext cx="6096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B5A78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8E7B79-3B25-4C60-A887-68385E8506D6}" type="slidenum">
              <a:rPr lang="en-US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352551" y="0"/>
            <a:ext cx="9736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7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0079" y="1048870"/>
            <a:ext cx="7825591" cy="783211"/>
          </a:xfrm>
        </p:spPr>
        <p:txBody>
          <a:bodyPr>
            <a:normAutofit/>
          </a:bodyPr>
          <a:lstStyle/>
          <a:p>
            <a:r>
              <a:rPr lang="en-US" dirty="0"/>
              <a:t>T03 - </a:t>
            </a:r>
            <a:r>
              <a:rPr lang="en-US" dirty="0" err="1"/>
              <a:t>Etika</a:t>
            </a:r>
            <a:r>
              <a:rPr lang="en-US" dirty="0"/>
              <a:t>, Moral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Hukum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445ACA7-32F9-66D6-8A95-DAD932B3CB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54462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9176" y="138171"/>
            <a:ext cx="9798422" cy="65930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30">
              <a:lnSpc>
                <a:spcPts val="3375"/>
              </a:lnSpc>
              <a:spcBef>
                <a:spcPts val="168"/>
              </a:spcBef>
            </a:pPr>
            <a:r>
              <a:rPr sz="3200" dirty="0">
                <a:latin typeface="Arial"/>
                <a:cs typeface="Arial"/>
              </a:rPr>
              <a:t>Pe</a:t>
            </a:r>
            <a:r>
              <a:rPr sz="3200" spc="9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anggar</a:t>
            </a:r>
            <a:r>
              <a:rPr sz="3200" spc="-9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n</a:t>
            </a:r>
            <a:r>
              <a:rPr sz="3200" spc="-44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Etika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9" dirty="0" err="1">
                <a:latin typeface="Arial"/>
                <a:cs typeface="Arial"/>
              </a:rPr>
              <a:t>d</a:t>
            </a:r>
            <a:r>
              <a:rPr sz="3200" dirty="0" err="1">
                <a:latin typeface="Arial"/>
                <a:cs typeface="Arial"/>
              </a:rPr>
              <a:t>an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Ka</a:t>
            </a:r>
            <a:r>
              <a:rPr sz="3200" spc="14" dirty="0" err="1">
                <a:latin typeface="Arial"/>
                <a:cs typeface="Arial"/>
              </a:rPr>
              <a:t>i</a:t>
            </a:r>
            <a:r>
              <a:rPr sz="3200" dirty="0" err="1">
                <a:latin typeface="Arial"/>
                <a:cs typeface="Arial"/>
              </a:rPr>
              <a:t>tannya</a:t>
            </a:r>
            <a:r>
              <a:rPr sz="3200" spc="-29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dengan</a:t>
            </a:r>
            <a:r>
              <a:rPr sz="3200" spc="-19" dirty="0">
                <a:latin typeface="Arial"/>
                <a:cs typeface="Arial"/>
              </a:rPr>
              <a:t> </a:t>
            </a:r>
            <a:r>
              <a:rPr sz="3200" spc="9" dirty="0" err="1">
                <a:latin typeface="Arial"/>
                <a:cs typeface="Arial"/>
              </a:rPr>
              <a:t>H</a:t>
            </a:r>
            <a:r>
              <a:rPr sz="3200" dirty="0" err="1">
                <a:latin typeface="Arial"/>
                <a:cs typeface="Arial"/>
              </a:rPr>
              <a:t>ukum</a:t>
            </a:r>
            <a:endParaRPr lang="en-US" sz="3200" dirty="0">
              <a:latin typeface="Arial"/>
              <a:cs typeface="Arial"/>
            </a:endParaRPr>
          </a:p>
          <a:p>
            <a:pPr marL="12700" marR="26730">
              <a:lnSpc>
                <a:spcPts val="3375"/>
              </a:lnSpc>
              <a:spcBef>
                <a:spcPts val="168"/>
              </a:spcBef>
            </a:pPr>
            <a:endParaRPr sz="3200" dirty="0">
              <a:latin typeface="Arial"/>
              <a:cs typeface="Arial"/>
            </a:endParaRPr>
          </a:p>
          <a:p>
            <a:pPr marL="338455" marR="363764" indent="-292417" algn="just">
              <a:lnSpc>
                <a:spcPts val="2759"/>
              </a:lnSpc>
              <a:spcBef>
                <a:spcPts val="2141"/>
              </a:spcBef>
            </a:pPr>
            <a:r>
              <a:rPr sz="1900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</a:t>
            </a:r>
            <a:r>
              <a:rPr sz="1900" spc="409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-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2400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4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64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2400" spc="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24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400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2400" spc="-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sz="2400" spc="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24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2400" spc="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2400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24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atur </a:t>
            </a:r>
            <a:r>
              <a:rPr sz="2400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kah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laku</a:t>
            </a:r>
            <a:r>
              <a:rPr sz="2400" spc="-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sz="2400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24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2400" spc="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2400" spc="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sz="24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</a:t>
            </a:r>
            <a:r>
              <a:rPr sz="2400" spc="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sb,</a:t>
            </a:r>
            <a:r>
              <a:rPr sz="2400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4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24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spc="-59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dk le</a:t>
            </a:r>
            <a:r>
              <a:rPr sz="24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sz="2400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2400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sz="2400" spc="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400" b="1" baseline="25364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2400" b="1" spc="228" baseline="2536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24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b="1" spc="-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etis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24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elan</a:t>
            </a:r>
            <a:r>
              <a:rPr sz="2400" b="1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 </a:t>
            </a:r>
            <a:r>
              <a:rPr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etik</a:t>
            </a:r>
            <a:r>
              <a:rPr sz="2400" b="1" spc="14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455" marR="363764" indent="-292417" algn="just">
              <a:lnSpc>
                <a:spcPts val="2759"/>
              </a:lnSpc>
              <a:spcBef>
                <a:spcPts val="2141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037" marR="26730">
              <a:lnSpc>
                <a:spcPts val="2685"/>
              </a:lnSpc>
            </a:pPr>
            <a:r>
              <a:rPr sz="2850" baseline="-316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</a:t>
            </a:r>
            <a:r>
              <a:rPr sz="2850" spc="409" baseline="-305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4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3600" b="1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ebe</a:t>
            </a:r>
            <a:r>
              <a:rPr sz="3600" b="1" spc="9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3600" b="1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 fa</a:t>
            </a:r>
            <a:r>
              <a:rPr sz="3600" b="1" spc="9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sz="3600" b="1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 </a:t>
            </a:r>
            <a:r>
              <a:rPr sz="3600" b="1" spc="-9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3600" b="1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sz="3600" b="1" spc="-34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3600" b="1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ebab</a:t>
            </a:r>
            <a:r>
              <a:rPr sz="3600" b="1" spc="29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sz="3600" b="1" spc="-9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3600" b="1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dak</a:t>
            </a:r>
            <a:r>
              <a:rPr sz="3600" b="1" spc="4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3600" b="1" spc="9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800" b="1" baseline="217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3600" b="1" spc="204" baseline="217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4" baseline="-24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3600" b="1" baseline="-24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elan</a:t>
            </a:r>
            <a:r>
              <a:rPr sz="3600" b="1" spc="-9" baseline="-24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3600" b="1" baseline="-24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</a:t>
            </a:r>
            <a:r>
              <a:rPr sz="3600" b="1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baseline="-24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etika</a:t>
            </a:r>
            <a:r>
              <a:rPr lang="en-US" sz="3600" b="1" baseline="-2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baseline="1207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sz="3600" b="1" spc="-4" baseline="1207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sz="3600" b="1" baseline="1207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 etis)</a:t>
            </a:r>
            <a:r>
              <a:rPr sz="3600" baseline="1207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marR="26730">
              <a:lnSpc>
                <a:spcPct val="95825"/>
              </a:lnSpc>
            </a:pPr>
            <a:r>
              <a:rPr sz="1900" b="1" spc="4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9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900" b="1" spc="164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Kebu</a:t>
            </a:r>
            <a:r>
              <a:rPr sz="20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uhan</a:t>
            </a:r>
            <a:r>
              <a:rPr sz="20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</a:t>
            </a:r>
            <a:r>
              <a:rPr sz="2000" b="1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idu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marR="26730">
              <a:lnSpc>
                <a:spcPct val="95825"/>
              </a:lnSpc>
              <a:spcBef>
                <a:spcPts val="85"/>
              </a:spcBef>
            </a:pPr>
            <a:r>
              <a:rPr sz="19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sz="1900" b="1" spc="64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Tid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sz="2000" b="1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sz="2000" b="1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2000" b="1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marR="26730">
              <a:lnSpc>
                <a:spcPct val="95825"/>
              </a:lnSpc>
              <a:spcBef>
                <a:spcPts val="80"/>
              </a:spcBef>
            </a:pPr>
            <a:r>
              <a:rPr sz="1900" b="1" spc="4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9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900" b="1" spc="164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2000" b="1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000" b="1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2000" b="1" spc="-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sz="2000" b="1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Keb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iasa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2000" b="1" spc="-3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</a:t>
            </a:r>
            <a:r>
              <a:rPr sz="2000" b="1" spc="-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idu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marR="26730">
              <a:lnSpc>
                <a:spcPct val="95825"/>
              </a:lnSpc>
              <a:spcBef>
                <a:spcPts val="53"/>
              </a:spcBef>
            </a:pPr>
            <a:r>
              <a:rPr sz="19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sz="1900" b="1" spc="64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Lingkung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Tid</a:t>
            </a:r>
            <a:r>
              <a:rPr sz="2000" b="1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sz="2000" b="1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Etis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215" marR="26730">
              <a:lnSpc>
                <a:spcPct val="95825"/>
              </a:lnSpc>
              <a:spcBef>
                <a:spcPts val="53"/>
              </a:spcBef>
            </a:pPr>
            <a:r>
              <a:rPr sz="1900" b="1" spc="4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900" b="1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900" b="1" spc="164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2000" b="1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2000" b="1" spc="9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2000" b="1" spc="-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64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000" b="1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000" b="1" spc="4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asa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4075">
              <a:lnSpc>
                <a:spcPts val="1739"/>
              </a:lnSpc>
              <a:spcBef>
                <a:spcPts val="472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251621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448378" y="239763"/>
            <a:ext cx="9524421" cy="9197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0960">
              <a:lnSpc>
                <a:spcPts val="3375"/>
              </a:lnSpc>
              <a:spcBef>
                <a:spcPts val="168"/>
              </a:spcBef>
            </a:pPr>
            <a:r>
              <a:rPr sz="3200" dirty="0">
                <a:latin typeface="Arial"/>
                <a:cs typeface="Arial"/>
              </a:rPr>
              <a:t>Pe</a:t>
            </a:r>
            <a:r>
              <a:rPr sz="3200" spc="9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anggar</a:t>
            </a:r>
            <a:r>
              <a:rPr sz="3200" spc="-9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n</a:t>
            </a:r>
            <a:r>
              <a:rPr sz="3200" spc="-44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Etika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9" dirty="0" err="1">
                <a:latin typeface="Arial"/>
                <a:cs typeface="Arial"/>
              </a:rPr>
              <a:t>d</a:t>
            </a:r>
            <a:r>
              <a:rPr sz="3200" dirty="0" err="1">
                <a:latin typeface="Arial"/>
                <a:cs typeface="Arial"/>
              </a:rPr>
              <a:t>an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Ka</a:t>
            </a:r>
            <a:r>
              <a:rPr sz="3200" spc="14" dirty="0" err="1">
                <a:latin typeface="Arial"/>
                <a:cs typeface="Arial"/>
              </a:rPr>
              <a:t>i</a:t>
            </a:r>
            <a:r>
              <a:rPr sz="3200" dirty="0" err="1">
                <a:latin typeface="Arial"/>
                <a:cs typeface="Arial"/>
              </a:rPr>
              <a:t>tannya</a:t>
            </a:r>
            <a:r>
              <a:rPr sz="3200" spc="-29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dengan</a:t>
            </a:r>
            <a:r>
              <a:rPr sz="3200" spc="-19" dirty="0">
                <a:latin typeface="Arial"/>
                <a:cs typeface="Arial"/>
              </a:rPr>
              <a:t> </a:t>
            </a:r>
            <a:r>
              <a:rPr sz="3200" spc="9" dirty="0">
                <a:latin typeface="Arial"/>
                <a:cs typeface="Arial"/>
              </a:rPr>
              <a:t>H</a:t>
            </a:r>
            <a:r>
              <a:rPr sz="3200" dirty="0">
                <a:latin typeface="Arial"/>
                <a:cs typeface="Arial"/>
              </a:rPr>
              <a:t>ukum…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74556" y="1341152"/>
            <a:ext cx="9605068" cy="5160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dirty="0">
                <a:latin typeface="Arial"/>
                <a:cs typeface="Arial"/>
              </a:rPr>
              <a:t>Et</a:t>
            </a:r>
            <a:r>
              <a:rPr sz="2400" b="1" spc="-4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ka</a:t>
            </a:r>
            <a:r>
              <a:rPr sz="2400" b="1" spc="9" dirty="0">
                <a:latin typeface="Arial"/>
                <a:cs typeface="Arial"/>
              </a:rPr>
              <a:t> </a:t>
            </a:r>
            <a:r>
              <a:rPr sz="2400" b="1" spc="-14" dirty="0">
                <a:latin typeface="Arial"/>
                <a:cs typeface="Arial"/>
              </a:rPr>
              <a:t>j</a:t>
            </a:r>
            <a:r>
              <a:rPr sz="2400" b="1" dirty="0">
                <a:latin typeface="Arial"/>
                <a:cs typeface="Arial"/>
              </a:rPr>
              <a:t>g</a:t>
            </a:r>
            <a:r>
              <a:rPr sz="2400" b="1" spc="-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ti</a:t>
            </a:r>
            <a:r>
              <a:rPr sz="2400" b="1" spc="-9" dirty="0">
                <a:latin typeface="Arial"/>
                <a:cs typeface="Arial"/>
              </a:rPr>
              <a:t>d</a:t>
            </a:r>
            <a:r>
              <a:rPr sz="2400" b="1" dirty="0">
                <a:latin typeface="Arial"/>
                <a:cs typeface="Arial"/>
              </a:rPr>
              <a:t>ak</a:t>
            </a:r>
            <a:r>
              <a:rPr sz="2400" b="1" spc="1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le</a:t>
            </a:r>
            <a:r>
              <a:rPr sz="2400" b="1" spc="-4" dirty="0">
                <a:latin typeface="Arial"/>
                <a:cs typeface="Arial"/>
              </a:rPr>
              <a:t>p</a:t>
            </a:r>
            <a:r>
              <a:rPr sz="2400" b="1" dirty="0">
                <a:latin typeface="Arial"/>
                <a:cs typeface="Arial"/>
              </a:rPr>
              <a:t>as</a:t>
            </a:r>
            <a:r>
              <a:rPr sz="2400" b="1" spc="9" dirty="0">
                <a:latin typeface="Arial"/>
                <a:cs typeface="Arial"/>
              </a:rPr>
              <a:t> </a:t>
            </a:r>
            <a:r>
              <a:rPr sz="2400" b="1" spc="-14" dirty="0">
                <a:latin typeface="Arial"/>
                <a:cs typeface="Arial"/>
              </a:rPr>
              <a:t>d</a:t>
            </a:r>
            <a:r>
              <a:rPr sz="2400" b="1" dirty="0">
                <a:latin typeface="Arial"/>
                <a:cs typeface="Arial"/>
              </a:rPr>
              <a:t>a</a:t>
            </a:r>
            <a:r>
              <a:rPr sz="2400" b="1" spc="9" dirty="0">
                <a:latin typeface="Arial"/>
                <a:cs typeface="Arial"/>
              </a:rPr>
              <a:t>r</a:t>
            </a:r>
            <a:r>
              <a:rPr sz="2400" b="1" dirty="0">
                <a:latin typeface="Arial"/>
                <a:cs typeface="Arial"/>
              </a:rPr>
              <a:t>i</a:t>
            </a:r>
            <a:r>
              <a:rPr sz="2400" b="1" spc="-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h</a:t>
            </a:r>
            <a:r>
              <a:rPr sz="2400" b="1" spc="-9" dirty="0">
                <a:latin typeface="Arial"/>
                <a:cs typeface="Arial"/>
              </a:rPr>
              <a:t>u</a:t>
            </a:r>
            <a:r>
              <a:rPr sz="2400" b="1" dirty="0">
                <a:latin typeface="Arial"/>
                <a:cs typeface="Arial"/>
              </a:rPr>
              <a:t>kum</a:t>
            </a:r>
            <a:r>
              <a:rPr sz="2400" b="1" spc="4" dirty="0">
                <a:latin typeface="Arial"/>
                <a:cs typeface="Arial"/>
              </a:rPr>
              <a:t> </a:t>
            </a:r>
            <a:r>
              <a:rPr sz="2400" b="1" spc="-14" dirty="0">
                <a:latin typeface="Arial"/>
                <a:cs typeface="Arial"/>
              </a:rPr>
              <a:t>u</a:t>
            </a:r>
            <a:r>
              <a:rPr sz="2400" b="1" dirty="0">
                <a:latin typeface="Arial"/>
                <a:cs typeface="Arial"/>
              </a:rPr>
              <a:t>rutan keb</a:t>
            </a:r>
            <a:r>
              <a:rPr sz="2400" b="1" spc="-9" dirty="0">
                <a:latin typeface="Arial"/>
                <a:cs typeface="Arial"/>
              </a:rPr>
              <a:t>u</a:t>
            </a:r>
            <a:r>
              <a:rPr sz="2400" b="1" dirty="0">
                <a:latin typeface="Arial"/>
                <a:cs typeface="Arial"/>
              </a:rPr>
              <a:t>tu</a:t>
            </a:r>
            <a:r>
              <a:rPr sz="2400" b="1" spc="-9" dirty="0">
                <a:latin typeface="Arial"/>
                <a:cs typeface="Arial"/>
              </a:rPr>
              <a:t>h</a:t>
            </a:r>
            <a:r>
              <a:rPr sz="2400" b="1" dirty="0">
                <a:latin typeface="Arial"/>
                <a:cs typeface="Arial"/>
              </a:rPr>
              <a:t>an</a:t>
            </a:r>
            <a:r>
              <a:rPr sz="2400" b="1" spc="9" dirty="0">
                <a:latin typeface="Arial"/>
                <a:cs typeface="Arial"/>
              </a:rPr>
              <a:t> </a:t>
            </a:r>
            <a:r>
              <a:rPr sz="2400" b="1" spc="29" dirty="0">
                <a:latin typeface="Arial"/>
                <a:cs typeface="Arial"/>
              </a:rPr>
              <a:t>(</a:t>
            </a:r>
            <a:r>
              <a:rPr sz="2400" b="1" i="1" dirty="0">
                <a:latin typeface="Arial"/>
                <a:cs typeface="Arial"/>
              </a:rPr>
              <a:t>need</a:t>
            </a:r>
            <a:endParaRPr sz="2400" dirty="0">
              <a:latin typeface="Arial"/>
              <a:cs typeface="Arial"/>
            </a:endParaRPr>
          </a:p>
          <a:p>
            <a:pPr marL="12700" marR="45720">
              <a:lnSpc>
                <a:spcPts val="2600"/>
              </a:lnSpc>
              <a:spcBef>
                <a:spcPts val="2"/>
              </a:spcBef>
            </a:pPr>
            <a:r>
              <a:rPr sz="2400" b="1" i="1" dirty="0">
                <a:latin typeface="Arial"/>
                <a:cs typeface="Arial"/>
              </a:rPr>
              <a:t>theor</a:t>
            </a:r>
            <a:r>
              <a:rPr sz="2400" b="1" i="1" spc="4" dirty="0">
                <a:latin typeface="Arial"/>
                <a:cs typeface="Arial"/>
              </a:rPr>
              <a:t>y</a:t>
            </a:r>
            <a:r>
              <a:rPr sz="2400" b="1" dirty="0">
                <a:latin typeface="Arial"/>
                <a:cs typeface="Arial"/>
              </a:rPr>
              <a:t>).</a:t>
            </a:r>
            <a:endParaRPr lang="en-US" sz="2400" b="1" dirty="0">
              <a:latin typeface="Arial"/>
              <a:cs typeface="Arial"/>
            </a:endParaRPr>
          </a:p>
          <a:p>
            <a:pPr marL="12700" marR="45720">
              <a:lnSpc>
                <a:spcPts val="2600"/>
              </a:lnSpc>
              <a:spcBef>
                <a:spcPts val="2"/>
              </a:spcBef>
            </a:pPr>
            <a:endParaRPr sz="2400" dirty="0">
              <a:latin typeface="Arial"/>
              <a:cs typeface="Arial"/>
            </a:endParaRPr>
          </a:p>
          <a:p>
            <a:pPr marL="12700" marR="539068">
              <a:lnSpc>
                <a:spcPts val="2828"/>
              </a:lnSpc>
              <a:spcBef>
                <a:spcPts val="407"/>
              </a:spcBef>
            </a:pPr>
            <a:r>
              <a:rPr sz="2400" dirty="0">
                <a:latin typeface="Arial"/>
                <a:cs typeface="Arial"/>
              </a:rPr>
              <a:t>Me</a:t>
            </a:r>
            <a:r>
              <a:rPr sz="2400" spc="4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ur</a:t>
            </a:r>
            <a:r>
              <a:rPr sz="2400" spc="4" dirty="0">
                <a:latin typeface="Arial"/>
                <a:cs typeface="Arial"/>
              </a:rPr>
              <a:t>u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Mas</a:t>
            </a:r>
            <a:r>
              <a:rPr sz="2400" spc="9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29" dirty="0">
                <a:latin typeface="Arial"/>
                <a:cs typeface="Arial"/>
              </a:rPr>
              <a:t>w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24" dirty="0">
                <a:latin typeface="Arial"/>
                <a:cs typeface="Arial"/>
              </a:rPr>
              <a:t> </a:t>
            </a:r>
            <a:r>
              <a:rPr sz="2400" spc="-59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5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</a:t>
            </a:r>
            <a:r>
              <a:rPr sz="2400" spc="4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9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ng</a:t>
            </a:r>
            <a:r>
              <a:rPr sz="2400" spc="-1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</a:t>
            </a:r>
            <a:r>
              <a:rPr sz="2400" spc="4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kok ada</a:t>
            </a:r>
            <a:r>
              <a:rPr sz="2400" spc="9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ah</a:t>
            </a:r>
            <a:r>
              <a:rPr sz="2400" spc="9" dirty="0">
                <a:latin typeface="Arial"/>
                <a:cs typeface="Arial"/>
              </a:rPr>
              <a:t> </a:t>
            </a:r>
            <a:r>
              <a:rPr sz="2400" b="1" spc="-4" dirty="0" err="1">
                <a:latin typeface="Arial"/>
                <a:cs typeface="Arial"/>
              </a:rPr>
              <a:t>p</a:t>
            </a:r>
            <a:r>
              <a:rPr sz="2400" b="1" dirty="0" err="1">
                <a:latin typeface="Arial"/>
                <a:cs typeface="Arial"/>
              </a:rPr>
              <a:t>e</a:t>
            </a:r>
            <a:r>
              <a:rPr sz="2400" b="1" spc="9" dirty="0" err="1">
                <a:latin typeface="Arial"/>
                <a:cs typeface="Arial"/>
              </a:rPr>
              <a:t>m</a:t>
            </a:r>
            <a:r>
              <a:rPr sz="2400" b="1" dirty="0" err="1">
                <a:latin typeface="Arial"/>
                <a:cs typeface="Arial"/>
              </a:rPr>
              <a:t>en</a:t>
            </a:r>
            <a:r>
              <a:rPr sz="2400" b="1" spc="-9" dirty="0" err="1">
                <a:latin typeface="Arial"/>
                <a:cs typeface="Arial"/>
              </a:rPr>
              <a:t>u</a:t>
            </a:r>
            <a:r>
              <a:rPr sz="2400" b="1" spc="-4" dirty="0" err="1">
                <a:latin typeface="Arial"/>
                <a:cs typeface="Arial"/>
              </a:rPr>
              <a:t>h</a:t>
            </a:r>
            <a:r>
              <a:rPr sz="2400" b="1" dirty="0" err="1">
                <a:latin typeface="Arial"/>
                <a:cs typeface="Arial"/>
              </a:rPr>
              <a:t>an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k</a:t>
            </a:r>
            <a:r>
              <a:rPr sz="2400" b="1" spc="9" dirty="0" err="1">
                <a:latin typeface="Arial"/>
                <a:cs typeface="Arial"/>
              </a:rPr>
              <a:t>e</a:t>
            </a:r>
            <a:r>
              <a:rPr sz="2400" b="1" dirty="0" err="1">
                <a:latin typeface="Arial"/>
                <a:cs typeface="Arial"/>
              </a:rPr>
              <a:t>b</a:t>
            </a:r>
            <a:r>
              <a:rPr sz="2400" b="1" spc="-9" dirty="0" err="1">
                <a:latin typeface="Arial"/>
                <a:cs typeface="Arial"/>
              </a:rPr>
              <a:t>u</a:t>
            </a:r>
            <a:r>
              <a:rPr sz="2400" b="1" dirty="0" err="1">
                <a:latin typeface="Arial"/>
                <a:cs typeface="Arial"/>
              </a:rPr>
              <a:t>tu</a:t>
            </a:r>
            <a:r>
              <a:rPr sz="2400" b="1" spc="-9" dirty="0" err="1">
                <a:latin typeface="Arial"/>
                <a:cs typeface="Arial"/>
              </a:rPr>
              <a:t>h</a:t>
            </a:r>
            <a:r>
              <a:rPr sz="2400" b="1" dirty="0" err="1">
                <a:latin typeface="Arial"/>
                <a:cs typeface="Arial"/>
              </a:rPr>
              <a:t>an</a:t>
            </a:r>
            <a:r>
              <a:rPr sz="2400" b="1" dirty="0">
                <a:latin typeface="Arial"/>
                <a:cs typeface="Arial"/>
              </a:rPr>
              <a:t> jas</a:t>
            </a:r>
            <a:r>
              <a:rPr sz="2400" b="1" spc="9" dirty="0">
                <a:latin typeface="Arial"/>
                <a:cs typeface="Arial"/>
              </a:rPr>
              <a:t>m</a:t>
            </a:r>
            <a:r>
              <a:rPr sz="2400" b="1" dirty="0">
                <a:latin typeface="Arial"/>
                <a:cs typeface="Arial"/>
              </a:rPr>
              <a:t>an</a:t>
            </a:r>
            <a:r>
              <a:rPr sz="2400" b="1" spc="-4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ah </a:t>
            </a:r>
            <a:r>
              <a:rPr sz="2400" dirty="0">
                <a:latin typeface="Arial"/>
                <a:cs typeface="Arial"/>
              </a:rPr>
              <a:t>terl</a:t>
            </a:r>
            <a:r>
              <a:rPr sz="2400" spc="9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b</a:t>
            </a:r>
            <a:r>
              <a:rPr sz="2400" spc="9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h d</a:t>
            </a:r>
            <a:r>
              <a:rPr sz="2400" spc="4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h</a:t>
            </a:r>
            <a:r>
              <a:rPr sz="2400" spc="9" dirty="0">
                <a:latin typeface="Arial"/>
                <a:cs typeface="Arial"/>
              </a:rPr>
              <a:t>u</a:t>
            </a:r>
            <a:r>
              <a:rPr sz="2400" spc="4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u</a:t>
            </a:r>
            <a:r>
              <a:rPr sz="2400" spc="-1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9" dirty="0">
                <a:latin typeface="Arial"/>
                <a:cs typeface="Arial"/>
              </a:rPr>
              <a:t>g</a:t>
            </a:r>
            <a:r>
              <a:rPr sz="2400" dirty="0">
                <a:latin typeface="Arial"/>
                <a:cs typeface="Arial"/>
              </a:rPr>
              <a:t>ar </a:t>
            </a:r>
            <a:r>
              <a:rPr sz="2400" dirty="0" err="1">
                <a:latin typeface="Arial"/>
                <a:cs typeface="Arial"/>
              </a:rPr>
              <a:t>m</a:t>
            </a:r>
            <a:r>
              <a:rPr sz="2400" spc="4" dirty="0" err="1">
                <a:latin typeface="Arial"/>
                <a:cs typeface="Arial"/>
              </a:rPr>
              <a:t>e</a:t>
            </a:r>
            <a:r>
              <a:rPr sz="2400" dirty="0" err="1">
                <a:latin typeface="Arial"/>
                <a:cs typeface="Arial"/>
              </a:rPr>
              <a:t>ras</a:t>
            </a:r>
            <a:r>
              <a:rPr sz="2400" spc="9" dirty="0" err="1">
                <a:latin typeface="Arial"/>
                <a:cs typeface="Arial"/>
              </a:rPr>
              <a:t>a</a:t>
            </a:r>
            <a:r>
              <a:rPr sz="2400" dirty="0" err="1">
                <a:latin typeface="Arial"/>
                <a:cs typeface="Arial"/>
              </a:rPr>
              <a:t>kan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ur</a:t>
            </a:r>
            <a:r>
              <a:rPr sz="2400" spc="4" dirty="0" err="1">
                <a:latin typeface="Arial"/>
                <a:cs typeface="Arial"/>
              </a:rPr>
              <a:t>g</a:t>
            </a:r>
            <a:r>
              <a:rPr sz="2400" dirty="0" err="1">
                <a:latin typeface="Arial"/>
                <a:cs typeface="Arial"/>
              </a:rPr>
              <a:t>e</a:t>
            </a:r>
            <a:r>
              <a:rPr sz="2400" spc="4" dirty="0" err="1">
                <a:latin typeface="Arial"/>
                <a:cs typeface="Arial"/>
              </a:rPr>
              <a:t>n</a:t>
            </a:r>
            <a:r>
              <a:rPr sz="2400" dirty="0" err="1">
                <a:latin typeface="Arial"/>
                <a:cs typeface="Arial"/>
              </a:rPr>
              <a:t>si</a:t>
            </a:r>
            <a:r>
              <a:rPr sz="2400" dirty="0">
                <a:latin typeface="Arial"/>
                <a:cs typeface="Arial"/>
              </a:rPr>
              <a:t> keb</a:t>
            </a:r>
            <a:r>
              <a:rPr sz="2400" spc="4" dirty="0">
                <a:latin typeface="Arial"/>
                <a:cs typeface="Arial"/>
              </a:rPr>
              <a:t>u</a:t>
            </a:r>
            <a:r>
              <a:rPr sz="2400" spc="-4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u</a:t>
            </a:r>
            <a:r>
              <a:rPr sz="2400" spc="4" dirty="0">
                <a:latin typeface="Arial"/>
                <a:cs typeface="Arial"/>
              </a:rPr>
              <a:t>h</a:t>
            </a:r>
            <a:r>
              <a:rPr sz="2400" dirty="0">
                <a:latin typeface="Arial"/>
                <a:cs typeface="Arial"/>
              </a:rPr>
              <a:t>an</a:t>
            </a:r>
            <a:r>
              <a:rPr sz="2400" spc="-1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ekstrim dan aktua</a:t>
            </a:r>
            <a:r>
              <a:rPr sz="2400" spc="4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4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si</a:t>
            </a:r>
            <a:r>
              <a:rPr sz="2400" spc="-1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9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ri </a:t>
            </a:r>
            <a:r>
              <a:rPr sz="2400" dirty="0" err="1">
                <a:latin typeface="Arial"/>
                <a:cs typeface="Arial"/>
              </a:rPr>
              <a:t>sbg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pr</a:t>
            </a:r>
            <a:r>
              <a:rPr sz="2400" spc="9" dirty="0" err="1">
                <a:latin typeface="Arial"/>
                <a:cs typeface="Arial"/>
              </a:rPr>
              <a:t>o</a:t>
            </a:r>
            <a:r>
              <a:rPr sz="2400" dirty="0" err="1">
                <a:latin typeface="Arial"/>
                <a:cs typeface="Arial"/>
              </a:rPr>
              <a:t>fesi</a:t>
            </a:r>
            <a:r>
              <a:rPr sz="2400" spc="9" dirty="0" err="1">
                <a:latin typeface="Arial"/>
                <a:cs typeface="Arial"/>
              </a:rPr>
              <a:t>o</a:t>
            </a:r>
            <a:r>
              <a:rPr sz="2400" dirty="0" err="1">
                <a:latin typeface="Arial"/>
                <a:cs typeface="Arial"/>
              </a:rPr>
              <a:t>n</a:t>
            </a:r>
            <a:r>
              <a:rPr sz="2400" spc="9" dirty="0" err="1">
                <a:latin typeface="Arial"/>
                <a:cs typeface="Arial"/>
              </a:rPr>
              <a:t>a</a:t>
            </a:r>
            <a:r>
              <a:rPr sz="2400" spc="4" dirty="0" err="1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31340" y="1390639"/>
            <a:ext cx="244124" cy="269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sz="190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340" y="2417992"/>
            <a:ext cx="244409" cy="2695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60"/>
              </a:lnSpc>
              <a:spcBef>
                <a:spcPts val="103"/>
              </a:spcBef>
            </a:pPr>
            <a:r>
              <a:rPr sz="190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endParaRPr sz="1900" dirty="0">
              <a:latin typeface="Wingdings"/>
              <a:cs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26836966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797318" y="6116071"/>
            <a:ext cx="413483" cy="365125"/>
          </a:xfrm>
          <a:prstGeom prst="rect">
            <a:avLst/>
          </a:prstGeom>
        </p:spPr>
        <p:txBody>
          <a:bodyPr/>
          <a:lstStyle/>
          <a:p>
            <a:fld id="{E795C87E-C27E-419B-B1CD-400A7B170A54}" type="slidenum">
              <a:rPr lang="id-ID" smtClean="0"/>
              <a:pPr/>
              <a:t>4</a:t>
            </a:fld>
            <a:endParaRPr lang="id-ID"/>
          </a:p>
        </p:txBody>
      </p:sp>
      <p:pic>
        <p:nvPicPr>
          <p:cNvPr id="1026" name="Picture 2" descr="Teori kebutuhan masl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190" y="941294"/>
            <a:ext cx="6907304" cy="579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01353" y="356519"/>
            <a:ext cx="5997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TEORI KEBUTUHAN MASLOW</a:t>
            </a:r>
          </a:p>
        </p:txBody>
      </p:sp>
    </p:spTree>
    <p:extLst>
      <p:ext uri="{BB962C8B-B14F-4D97-AF65-F5344CB8AC3E}">
        <p14:creationId xmlns:p14="http://schemas.microsoft.com/office/powerpoint/2010/main" val="342990329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798002" y="438995"/>
            <a:ext cx="9250998" cy="33132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4395"/>
              </a:lnSpc>
              <a:spcBef>
                <a:spcPts val="219"/>
              </a:spcBef>
            </a:pPr>
            <a:r>
              <a:rPr sz="4200" dirty="0">
                <a:latin typeface="Arial"/>
                <a:cs typeface="Arial"/>
              </a:rPr>
              <a:t>Sanksi</a:t>
            </a:r>
            <a:r>
              <a:rPr sz="4200" spc="19" dirty="0">
                <a:latin typeface="Arial"/>
                <a:cs typeface="Arial"/>
              </a:rPr>
              <a:t> </a:t>
            </a:r>
            <a:r>
              <a:rPr sz="4200" dirty="0">
                <a:latin typeface="Arial"/>
                <a:cs typeface="Arial"/>
              </a:rPr>
              <a:t>Pela</a:t>
            </a:r>
            <a:r>
              <a:rPr sz="4200" spc="14" dirty="0">
                <a:latin typeface="Arial"/>
                <a:cs typeface="Arial"/>
              </a:rPr>
              <a:t>n</a:t>
            </a:r>
            <a:r>
              <a:rPr sz="4200" dirty="0">
                <a:latin typeface="Arial"/>
                <a:cs typeface="Arial"/>
              </a:rPr>
              <a:t>gg</a:t>
            </a:r>
            <a:r>
              <a:rPr sz="4200" spc="14" dirty="0">
                <a:latin typeface="Arial"/>
                <a:cs typeface="Arial"/>
              </a:rPr>
              <a:t>a</a:t>
            </a:r>
            <a:r>
              <a:rPr sz="4200" dirty="0">
                <a:latin typeface="Arial"/>
                <a:cs typeface="Arial"/>
              </a:rPr>
              <a:t>ran</a:t>
            </a:r>
            <a:r>
              <a:rPr sz="4200" spc="-9" dirty="0">
                <a:latin typeface="Arial"/>
                <a:cs typeface="Arial"/>
              </a:rPr>
              <a:t> </a:t>
            </a:r>
            <a:r>
              <a:rPr sz="4200" dirty="0">
                <a:latin typeface="Arial"/>
                <a:cs typeface="Arial"/>
              </a:rPr>
              <a:t>Etika</a:t>
            </a:r>
          </a:p>
          <a:p>
            <a:pPr marL="46037" marR="31111"/>
            <a:endParaRPr lang="en-US" sz="2800" dirty="0">
              <a:latin typeface="Arial"/>
              <a:cs typeface="Arial"/>
            </a:endParaRPr>
          </a:p>
          <a:p>
            <a:pPr marL="46037" marR="31111"/>
            <a:r>
              <a:rPr sz="2800" dirty="0" err="1">
                <a:latin typeface="Arial"/>
                <a:cs typeface="Arial"/>
              </a:rPr>
              <a:t>Jenis</a:t>
            </a:r>
            <a:r>
              <a:rPr sz="2800" dirty="0">
                <a:latin typeface="Arial"/>
                <a:cs typeface="Arial"/>
              </a:rPr>
              <a:t> s</a:t>
            </a:r>
            <a:r>
              <a:rPr sz="2800" spc="4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nksi</a:t>
            </a:r>
            <a:r>
              <a:rPr sz="2800" spc="1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pela</a:t>
            </a:r>
            <a:r>
              <a:rPr sz="2800" spc="9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gg</a:t>
            </a:r>
            <a:r>
              <a:rPr sz="2800" spc="4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9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24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etika</a:t>
            </a:r>
            <a:r>
              <a:rPr sz="2800" dirty="0">
                <a:latin typeface="Arial"/>
                <a:cs typeface="Arial"/>
              </a:rPr>
              <a:t>:</a:t>
            </a:r>
            <a:endParaRPr lang="en-US" sz="2800" dirty="0">
              <a:latin typeface="Arial"/>
              <a:cs typeface="Arial"/>
            </a:endParaRPr>
          </a:p>
          <a:p>
            <a:pPr marL="506094" marR="31111"/>
            <a:r>
              <a:rPr sz="2250" b="1" spc="-9" dirty="0">
                <a:solidFill>
                  <a:srgbClr val="6600CC"/>
                </a:solidFill>
                <a:latin typeface="Arial"/>
                <a:cs typeface="Arial"/>
              </a:rPr>
              <a:t>1</a:t>
            </a:r>
            <a:r>
              <a:rPr sz="2250" b="1" dirty="0">
                <a:solidFill>
                  <a:srgbClr val="6600CC"/>
                </a:solidFill>
                <a:latin typeface="Arial"/>
                <a:cs typeface="Arial"/>
              </a:rPr>
              <a:t>.</a:t>
            </a:r>
            <a:r>
              <a:rPr sz="2250" b="1" spc="203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Sank</a:t>
            </a:r>
            <a:r>
              <a:rPr sz="2400" b="1" spc="4" dirty="0">
                <a:latin typeface="Arial"/>
                <a:cs typeface="Arial"/>
              </a:rPr>
              <a:t>s</a:t>
            </a:r>
            <a:r>
              <a:rPr sz="2400" b="1" dirty="0">
                <a:latin typeface="Arial"/>
                <a:cs typeface="Arial"/>
              </a:rPr>
              <a:t>i</a:t>
            </a:r>
            <a:r>
              <a:rPr sz="2400" b="1" spc="-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Sos</a:t>
            </a:r>
            <a:r>
              <a:rPr sz="2400" b="1" spc="-9" dirty="0">
                <a:latin typeface="Arial"/>
                <a:cs typeface="Arial"/>
              </a:rPr>
              <a:t>i</a:t>
            </a:r>
            <a:r>
              <a:rPr sz="2400" b="1" dirty="0">
                <a:latin typeface="Arial"/>
                <a:cs typeface="Arial"/>
              </a:rPr>
              <a:t>al</a:t>
            </a:r>
            <a:endParaRPr sz="2400" dirty="0">
              <a:latin typeface="Arial"/>
              <a:cs typeface="Arial"/>
            </a:endParaRPr>
          </a:p>
          <a:p>
            <a:pPr marL="506094" marR="31111"/>
            <a:r>
              <a:rPr sz="2250" b="1" spc="-9" dirty="0">
                <a:solidFill>
                  <a:srgbClr val="6600CC"/>
                </a:solidFill>
                <a:latin typeface="Arial"/>
                <a:cs typeface="Arial"/>
              </a:rPr>
              <a:t>2</a:t>
            </a:r>
            <a:r>
              <a:rPr sz="2250" b="1" dirty="0">
                <a:solidFill>
                  <a:srgbClr val="6600CC"/>
                </a:solidFill>
                <a:latin typeface="Arial"/>
                <a:cs typeface="Arial"/>
              </a:rPr>
              <a:t>.</a:t>
            </a:r>
            <a:r>
              <a:rPr sz="2250" b="1" spc="203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Sank</a:t>
            </a:r>
            <a:r>
              <a:rPr sz="2400" b="1" spc="4" dirty="0">
                <a:latin typeface="Arial"/>
                <a:cs typeface="Arial"/>
              </a:rPr>
              <a:t>s</a:t>
            </a:r>
            <a:r>
              <a:rPr sz="2400" b="1" dirty="0">
                <a:latin typeface="Arial"/>
                <a:cs typeface="Arial"/>
              </a:rPr>
              <a:t>i</a:t>
            </a:r>
            <a:r>
              <a:rPr sz="2400" b="1" spc="-9" dirty="0">
                <a:latin typeface="Arial"/>
                <a:cs typeface="Arial"/>
              </a:rPr>
              <a:t> </a:t>
            </a:r>
            <a:r>
              <a:rPr sz="2400" b="1" spc="4" dirty="0">
                <a:latin typeface="Arial"/>
                <a:cs typeface="Arial"/>
              </a:rPr>
              <a:t>H</a:t>
            </a:r>
            <a:r>
              <a:rPr sz="2400" b="1" dirty="0">
                <a:latin typeface="Arial"/>
                <a:cs typeface="Arial"/>
              </a:rPr>
              <a:t>uk</a:t>
            </a:r>
            <a:r>
              <a:rPr sz="2400" b="1" spc="-4" dirty="0">
                <a:latin typeface="Arial"/>
                <a:cs typeface="Arial"/>
              </a:rPr>
              <a:t>u</a:t>
            </a:r>
            <a:r>
              <a:rPr sz="2400" b="1" dirty="0">
                <a:latin typeface="Arial"/>
                <a:cs typeface="Arial"/>
              </a:rPr>
              <a:t>m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285892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798002" y="176272"/>
            <a:ext cx="10035409" cy="50574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3375"/>
              </a:lnSpc>
              <a:spcBef>
                <a:spcPts val="168"/>
              </a:spcBef>
            </a:pPr>
            <a:r>
              <a:rPr sz="3200" dirty="0">
                <a:latin typeface="Arial"/>
                <a:cs typeface="Arial"/>
              </a:rPr>
              <a:t>Pe</a:t>
            </a:r>
            <a:r>
              <a:rPr sz="3200" spc="9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anggar</a:t>
            </a:r>
            <a:r>
              <a:rPr sz="3200" spc="-9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n</a:t>
            </a:r>
            <a:r>
              <a:rPr sz="3200" spc="-44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Etika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9" dirty="0" err="1">
                <a:latin typeface="Arial"/>
                <a:cs typeface="Arial"/>
              </a:rPr>
              <a:t>d</a:t>
            </a:r>
            <a:r>
              <a:rPr sz="3200" dirty="0" err="1">
                <a:latin typeface="Arial"/>
                <a:cs typeface="Arial"/>
              </a:rPr>
              <a:t>an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sz="3200" dirty="0" err="1">
                <a:latin typeface="Arial"/>
                <a:cs typeface="Arial"/>
              </a:rPr>
              <a:t>Ka</a:t>
            </a:r>
            <a:r>
              <a:rPr sz="3200" spc="14" dirty="0" err="1">
                <a:latin typeface="Arial"/>
                <a:cs typeface="Arial"/>
              </a:rPr>
              <a:t>i</a:t>
            </a:r>
            <a:r>
              <a:rPr sz="3200" dirty="0" err="1">
                <a:latin typeface="Arial"/>
                <a:cs typeface="Arial"/>
              </a:rPr>
              <a:t>tannya</a:t>
            </a:r>
            <a:r>
              <a:rPr sz="3200" spc="-29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dengan</a:t>
            </a:r>
            <a:r>
              <a:rPr sz="3200" spc="-19" dirty="0">
                <a:latin typeface="Arial"/>
                <a:cs typeface="Arial"/>
              </a:rPr>
              <a:t> </a:t>
            </a:r>
            <a:r>
              <a:rPr sz="3200" spc="9" dirty="0">
                <a:latin typeface="Arial"/>
                <a:cs typeface="Arial"/>
              </a:rPr>
              <a:t>H</a:t>
            </a:r>
            <a:r>
              <a:rPr sz="3200" dirty="0">
                <a:latin typeface="Arial"/>
                <a:cs typeface="Arial"/>
              </a:rPr>
              <a:t>ukum…</a:t>
            </a:r>
          </a:p>
          <a:p>
            <a:pPr marL="338455" indent="-292417">
              <a:lnSpc>
                <a:spcPct val="100041"/>
              </a:lnSpc>
              <a:spcBef>
                <a:spcPts val="2057"/>
              </a:spcBef>
            </a:pPr>
            <a:r>
              <a:rPr sz="220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r>
              <a:rPr sz="2200" spc="96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Dalam</a:t>
            </a:r>
            <a:r>
              <a:rPr sz="2800" spc="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huk</a:t>
            </a:r>
            <a:r>
              <a:rPr sz="2800" spc="9" dirty="0">
                <a:latin typeface="Arial"/>
                <a:cs typeface="Arial"/>
              </a:rPr>
              <a:t>um</a:t>
            </a:r>
            <a:r>
              <a:rPr sz="2800" dirty="0">
                <a:latin typeface="Arial"/>
                <a:cs typeface="Arial"/>
              </a:rPr>
              <a:t>, </a:t>
            </a:r>
            <a:r>
              <a:rPr sz="2800" spc="-19" dirty="0">
                <a:latin typeface="Arial"/>
                <a:cs typeface="Arial"/>
              </a:rPr>
              <a:t>j</a:t>
            </a:r>
            <a:r>
              <a:rPr sz="2800" dirty="0">
                <a:latin typeface="Arial"/>
                <a:cs typeface="Arial"/>
              </a:rPr>
              <a:t>uga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diken</a:t>
            </a:r>
            <a:r>
              <a:rPr sz="2800" spc="9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l</a:t>
            </a:r>
            <a:r>
              <a:rPr sz="2800" spc="19" dirty="0">
                <a:latin typeface="Arial"/>
                <a:cs typeface="Arial"/>
              </a:rPr>
              <a:t> </a:t>
            </a:r>
            <a:r>
              <a:rPr sz="2800" b="1" spc="9" dirty="0">
                <a:latin typeface="Arial"/>
                <a:cs typeface="Arial"/>
              </a:rPr>
              <a:t>hu</a:t>
            </a:r>
            <a:r>
              <a:rPr sz="2800" b="1" dirty="0">
                <a:latin typeface="Arial"/>
                <a:cs typeface="Arial"/>
              </a:rPr>
              <a:t>k</a:t>
            </a:r>
            <a:r>
              <a:rPr sz="2800" b="1" spc="9" dirty="0">
                <a:latin typeface="Arial"/>
                <a:cs typeface="Arial"/>
              </a:rPr>
              <a:t>u</a:t>
            </a:r>
            <a:r>
              <a:rPr sz="2800" b="1" dirty="0">
                <a:latin typeface="Arial"/>
                <a:cs typeface="Arial"/>
              </a:rPr>
              <a:t>m</a:t>
            </a:r>
            <a:r>
              <a:rPr sz="2800" b="1" spc="-19" dirty="0">
                <a:latin typeface="Arial"/>
                <a:cs typeface="Arial"/>
              </a:rPr>
              <a:t> </a:t>
            </a:r>
            <a:r>
              <a:rPr sz="2800" b="1" spc="9" dirty="0">
                <a:latin typeface="Arial"/>
                <a:cs typeface="Arial"/>
              </a:rPr>
              <a:t>d</a:t>
            </a:r>
            <a:r>
              <a:rPr sz="2800" b="1" dirty="0">
                <a:latin typeface="Arial"/>
                <a:cs typeface="Arial"/>
              </a:rPr>
              <a:t>isi</a:t>
            </a:r>
            <a:r>
              <a:rPr sz="2800" b="1" spc="14" dirty="0">
                <a:latin typeface="Arial"/>
                <a:cs typeface="Arial"/>
              </a:rPr>
              <a:t>p</a:t>
            </a:r>
            <a:r>
              <a:rPr sz="2800" b="1" dirty="0">
                <a:latin typeface="Arial"/>
                <a:cs typeface="Arial"/>
              </a:rPr>
              <a:t>lin </a:t>
            </a:r>
            <a:r>
              <a:rPr sz="2800" dirty="0">
                <a:latin typeface="Arial"/>
                <a:cs typeface="Arial"/>
              </a:rPr>
              <a:t>(t</a:t>
            </a:r>
            <a:r>
              <a:rPr sz="2800" spc="4" dirty="0">
                <a:latin typeface="Arial"/>
                <a:cs typeface="Arial"/>
              </a:rPr>
              <a:t>u</a:t>
            </a:r>
            <a:r>
              <a:rPr sz="2800" dirty="0">
                <a:latin typeface="Arial"/>
                <a:cs typeface="Arial"/>
              </a:rPr>
              <a:t>chtr</a:t>
            </a:r>
            <a:r>
              <a:rPr sz="2800" spc="9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ct)</a:t>
            </a:r>
            <a:r>
              <a:rPr sz="2800" spc="-9" dirty="0">
                <a:latin typeface="Arial"/>
                <a:cs typeface="Arial"/>
              </a:rPr>
              <a:t> </a:t>
            </a:r>
            <a:r>
              <a:rPr sz="2800" spc="-59" dirty="0">
                <a:latin typeface="Arial"/>
                <a:cs typeface="Arial"/>
              </a:rPr>
              <a:t>y</a:t>
            </a:r>
            <a:r>
              <a:rPr sz="2800" dirty="0">
                <a:latin typeface="Arial"/>
                <a:cs typeface="Arial"/>
              </a:rPr>
              <a:t>g</a:t>
            </a:r>
            <a:r>
              <a:rPr sz="2800" spc="5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</a:t>
            </a:r>
            <a:r>
              <a:rPr sz="2800" spc="9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4" dirty="0">
                <a:latin typeface="Arial"/>
                <a:cs typeface="Arial"/>
              </a:rPr>
              <a:t>u</a:t>
            </a:r>
            <a:r>
              <a:rPr sz="2800" dirty="0">
                <a:latin typeface="Arial"/>
                <a:cs typeface="Arial"/>
              </a:rPr>
              <a:t>pakan </a:t>
            </a:r>
            <a:r>
              <a:rPr sz="2800" spc="4" dirty="0">
                <a:latin typeface="Arial"/>
                <a:cs typeface="Arial"/>
              </a:rPr>
              <a:t>b</a:t>
            </a:r>
            <a:r>
              <a:rPr sz="2800" dirty="0">
                <a:latin typeface="Arial"/>
                <a:cs typeface="Arial"/>
              </a:rPr>
              <a:t>agian</a:t>
            </a:r>
            <a:r>
              <a:rPr sz="2800" spc="2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hukum</a:t>
            </a:r>
            <a:r>
              <a:rPr sz="2800" spc="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pidana,</a:t>
            </a:r>
            <a:r>
              <a:rPr sz="2800" spc="9" dirty="0">
                <a:latin typeface="Arial"/>
                <a:cs typeface="Arial"/>
              </a:rPr>
              <a:t> </a:t>
            </a:r>
            <a:r>
              <a:rPr sz="2800" spc="-59" dirty="0">
                <a:latin typeface="Arial"/>
                <a:cs typeface="Arial"/>
              </a:rPr>
              <a:t>y</a:t>
            </a:r>
            <a:r>
              <a:rPr sz="2800" dirty="0">
                <a:latin typeface="Arial"/>
                <a:cs typeface="Arial"/>
              </a:rPr>
              <a:t>g </a:t>
            </a:r>
            <a:r>
              <a:rPr sz="2800" spc="9" dirty="0">
                <a:latin typeface="Arial"/>
                <a:cs typeface="Arial"/>
              </a:rPr>
              <a:t>m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4" dirty="0">
                <a:latin typeface="Arial"/>
                <a:cs typeface="Arial"/>
              </a:rPr>
              <a:t>g</a:t>
            </a:r>
            <a:r>
              <a:rPr sz="2800" dirty="0">
                <a:latin typeface="Arial"/>
                <a:cs typeface="Arial"/>
              </a:rPr>
              <a:t>atur</a:t>
            </a:r>
            <a:r>
              <a:rPr sz="2800" spc="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dan</a:t>
            </a:r>
            <a:r>
              <a:rPr sz="2800" spc="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14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laku </a:t>
            </a:r>
            <a:r>
              <a:rPr sz="2800" spc="4" dirty="0">
                <a:latin typeface="Arial"/>
                <a:cs typeface="Arial"/>
              </a:rPr>
              <a:t>b</a:t>
            </a:r>
            <a:r>
              <a:rPr sz="2800" dirty="0">
                <a:latin typeface="Arial"/>
                <a:cs typeface="Arial"/>
              </a:rPr>
              <a:t>agi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suatu</a:t>
            </a:r>
            <a:r>
              <a:rPr sz="2800" spc="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gol</a:t>
            </a:r>
            <a:r>
              <a:rPr sz="2800" spc="4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ng</a:t>
            </a:r>
            <a:r>
              <a:rPr sz="2800" spc="4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n/p</a:t>
            </a:r>
            <a:r>
              <a:rPr sz="2800" spc="14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ofesi </a:t>
            </a:r>
            <a:r>
              <a:rPr sz="2800" spc="-59" dirty="0">
                <a:latin typeface="Arial"/>
                <a:cs typeface="Arial"/>
              </a:rPr>
              <a:t>y</a:t>
            </a:r>
            <a:r>
              <a:rPr sz="2800" dirty="0">
                <a:latin typeface="Arial"/>
                <a:cs typeface="Arial"/>
              </a:rPr>
              <a:t>g</a:t>
            </a:r>
            <a:r>
              <a:rPr sz="2800" spc="5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9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ge</a:t>
            </a:r>
            <a:r>
              <a:rPr sz="2800" spc="9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ak dlm</a:t>
            </a:r>
            <a:r>
              <a:rPr sz="2800" spc="9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akti</a:t>
            </a:r>
            <a:r>
              <a:rPr sz="2800" spc="14" dirty="0" err="1">
                <a:latin typeface="Arial"/>
                <a:cs typeface="Arial"/>
              </a:rPr>
              <a:t>v</a:t>
            </a:r>
            <a:r>
              <a:rPr sz="2800" dirty="0" err="1">
                <a:latin typeface="Arial"/>
                <a:cs typeface="Arial"/>
              </a:rPr>
              <a:t>itas</a:t>
            </a:r>
            <a:r>
              <a:rPr sz="2800" spc="-14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sosia</a:t>
            </a:r>
            <a:r>
              <a:rPr sz="2800" spc="19" dirty="0" err="1">
                <a:latin typeface="Arial"/>
                <a:cs typeface="Arial"/>
              </a:rPr>
              <a:t>l</a:t>
            </a:r>
            <a:r>
              <a:rPr sz="2800" spc="9" dirty="0" err="1">
                <a:latin typeface="Arial"/>
                <a:cs typeface="Arial"/>
              </a:rPr>
              <a:t>-</a:t>
            </a:r>
            <a:r>
              <a:rPr sz="2800" dirty="0" err="1">
                <a:latin typeface="Arial"/>
                <a:cs typeface="Arial"/>
              </a:rPr>
              <a:t>ke</a:t>
            </a:r>
            <a:r>
              <a:rPr sz="2800" spc="4" dirty="0" err="1">
                <a:latin typeface="Arial"/>
                <a:cs typeface="Arial"/>
              </a:rPr>
              <a:t>m</a:t>
            </a:r>
            <a:r>
              <a:rPr sz="2800" dirty="0" err="1">
                <a:latin typeface="Arial"/>
                <a:cs typeface="Arial"/>
              </a:rPr>
              <a:t>as</a:t>
            </a:r>
            <a:r>
              <a:rPr sz="2800" spc="-59" dirty="0" err="1">
                <a:latin typeface="Arial"/>
                <a:cs typeface="Arial"/>
              </a:rPr>
              <a:t>y</a:t>
            </a:r>
            <a:r>
              <a:rPr sz="2800" dirty="0" err="1">
                <a:latin typeface="Arial"/>
                <a:cs typeface="Arial"/>
              </a:rPr>
              <a:t>a</a:t>
            </a:r>
            <a:r>
              <a:rPr sz="2800" spc="4" dirty="0" err="1">
                <a:latin typeface="Arial"/>
                <a:cs typeface="Arial"/>
              </a:rPr>
              <a:t>r</a:t>
            </a:r>
            <a:r>
              <a:rPr sz="2800" dirty="0" err="1">
                <a:latin typeface="Arial"/>
                <a:cs typeface="Arial"/>
              </a:rPr>
              <a:t>akatan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sz="2800" spc="-59" dirty="0" err="1">
                <a:latin typeface="Arial"/>
                <a:cs typeface="Arial"/>
              </a:rPr>
              <a:t>y</a:t>
            </a:r>
            <a:r>
              <a:rPr sz="2800" dirty="0" err="1">
                <a:latin typeface="Arial"/>
                <a:cs typeface="Arial"/>
              </a:rPr>
              <a:t>g</a:t>
            </a:r>
            <a:r>
              <a:rPr sz="2800" spc="6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kep</a:t>
            </a:r>
            <a:r>
              <a:rPr sz="2800" spc="4" dirty="0">
                <a:latin typeface="Arial"/>
                <a:cs typeface="Arial"/>
              </a:rPr>
              <a:t>u</a:t>
            </a:r>
            <a:r>
              <a:rPr sz="2800" dirty="0">
                <a:latin typeface="Arial"/>
                <a:cs typeface="Arial"/>
              </a:rPr>
              <a:t>tusa</a:t>
            </a:r>
            <a:r>
              <a:rPr sz="2800" spc="9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54" dirty="0">
                <a:latin typeface="Arial"/>
                <a:cs typeface="Arial"/>
              </a:rPr>
              <a:t>y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6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dipa</a:t>
            </a:r>
            <a:r>
              <a:rPr sz="2800" spc="4" dirty="0">
                <a:latin typeface="Arial"/>
                <a:cs typeface="Arial"/>
              </a:rPr>
              <a:t>t</a:t>
            </a:r>
            <a:r>
              <a:rPr sz="2800" dirty="0">
                <a:latin typeface="Arial"/>
                <a:cs typeface="Arial"/>
              </a:rPr>
              <a:t>uhi</a:t>
            </a:r>
            <a:r>
              <a:rPr sz="2800" spc="2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</a:t>
            </a:r>
            <a:r>
              <a:rPr sz="2800" spc="4" dirty="0">
                <a:latin typeface="Arial"/>
                <a:cs typeface="Arial"/>
              </a:rPr>
              <a:t>g</a:t>
            </a:r>
            <a:r>
              <a:rPr sz="2800" dirty="0">
                <a:latin typeface="Arial"/>
                <a:cs typeface="Arial"/>
              </a:rPr>
              <a:t>got</a:t>
            </a:r>
            <a:r>
              <a:rPr sz="2800" spc="9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.</a:t>
            </a:r>
          </a:p>
          <a:p>
            <a:pPr marL="46037" marR="48635">
              <a:lnSpc>
                <a:spcPct val="95825"/>
              </a:lnSpc>
              <a:spcBef>
                <a:spcPts val="823"/>
              </a:spcBef>
            </a:pPr>
            <a:r>
              <a:rPr sz="22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r>
              <a:rPr sz="2250" spc="48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Hukum</a:t>
            </a:r>
            <a:r>
              <a:rPr sz="2800" spc="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disiplin,</a:t>
            </a:r>
            <a:r>
              <a:rPr sz="2800" spc="1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te</a:t>
            </a:r>
            <a:r>
              <a:rPr sz="2800" spc="4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bagi </a:t>
            </a:r>
            <a:r>
              <a:rPr sz="2800" spc="9" dirty="0">
                <a:latin typeface="Arial"/>
                <a:cs typeface="Arial"/>
              </a:rPr>
              <a:t>m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-19" dirty="0">
                <a:latin typeface="Arial"/>
                <a:cs typeface="Arial"/>
              </a:rPr>
              <a:t>j</a:t>
            </a:r>
            <a:r>
              <a:rPr sz="2800" dirty="0">
                <a:latin typeface="Arial"/>
                <a:cs typeface="Arial"/>
              </a:rPr>
              <a:t>adi</a:t>
            </a:r>
            <a:r>
              <a:rPr sz="2800" spc="4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dua:</a:t>
            </a:r>
          </a:p>
          <a:p>
            <a:pPr marL="450215" marR="48635">
              <a:lnSpc>
                <a:spcPct val="95825"/>
              </a:lnSpc>
              <a:spcBef>
                <a:spcPts val="694"/>
              </a:spcBef>
            </a:pPr>
            <a:r>
              <a:rPr sz="1650" spc="4" dirty="0">
                <a:solidFill>
                  <a:srgbClr val="6600CC"/>
                </a:solidFill>
                <a:latin typeface="Arial"/>
                <a:cs typeface="Arial"/>
              </a:rPr>
              <a:t>1</a:t>
            </a:r>
            <a:r>
              <a:rPr sz="1650" dirty="0">
                <a:solidFill>
                  <a:srgbClr val="6600CC"/>
                </a:solidFill>
                <a:latin typeface="Arial"/>
                <a:cs typeface="Arial"/>
              </a:rPr>
              <a:t>.</a:t>
            </a:r>
            <a:r>
              <a:rPr sz="1650" spc="430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Go</a:t>
            </a:r>
            <a:r>
              <a:rPr sz="2400" spc="4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9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9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1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</a:t>
            </a:r>
            <a:r>
              <a:rPr sz="2400" spc="9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er</a:t>
            </a:r>
            <a:r>
              <a:rPr sz="2400" spc="9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rk</a:t>
            </a:r>
            <a:r>
              <a:rPr sz="2400" spc="4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s :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</a:t>
            </a:r>
            <a:r>
              <a:rPr sz="2400" spc="4" dirty="0">
                <a:latin typeface="Arial"/>
                <a:cs typeface="Arial"/>
              </a:rPr>
              <a:t>ili</a:t>
            </a:r>
            <a:r>
              <a:rPr sz="2400" dirty="0">
                <a:latin typeface="Arial"/>
                <a:cs typeface="Arial"/>
              </a:rPr>
              <a:t>ter, pe</a:t>
            </a:r>
            <a:r>
              <a:rPr sz="2400" spc="4" dirty="0">
                <a:latin typeface="Arial"/>
                <a:cs typeface="Arial"/>
              </a:rPr>
              <a:t>g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25" dirty="0">
                <a:latin typeface="Arial"/>
                <a:cs typeface="Arial"/>
              </a:rPr>
              <a:t>w</a:t>
            </a:r>
            <a:r>
              <a:rPr sz="2400" dirty="0">
                <a:latin typeface="Arial"/>
                <a:cs typeface="Arial"/>
              </a:rPr>
              <a:t>ai</a:t>
            </a:r>
            <a:r>
              <a:rPr sz="2400" spc="1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9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9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4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9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l</a:t>
            </a:r>
          </a:p>
          <a:p>
            <a:pPr marL="450215" marR="48635">
              <a:lnSpc>
                <a:spcPct val="95825"/>
              </a:lnSpc>
              <a:spcBef>
                <a:spcPts val="703"/>
              </a:spcBef>
            </a:pPr>
            <a:r>
              <a:rPr sz="1650" spc="4" dirty="0">
                <a:solidFill>
                  <a:srgbClr val="6600CC"/>
                </a:solidFill>
                <a:latin typeface="Arial"/>
                <a:cs typeface="Arial"/>
              </a:rPr>
              <a:t>2</a:t>
            </a:r>
            <a:r>
              <a:rPr sz="1650" dirty="0">
                <a:solidFill>
                  <a:srgbClr val="6600CC"/>
                </a:solidFill>
                <a:latin typeface="Arial"/>
                <a:cs typeface="Arial"/>
              </a:rPr>
              <a:t>.</a:t>
            </a:r>
            <a:r>
              <a:rPr sz="1650" spc="444" dirty="0">
                <a:solidFill>
                  <a:srgbClr val="6600C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Gol</a:t>
            </a:r>
            <a:r>
              <a:rPr sz="2400" spc="4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4" dirty="0">
                <a:latin typeface="Arial"/>
                <a:cs typeface="Arial"/>
              </a:rPr>
              <a:t>g</a:t>
            </a:r>
            <a:r>
              <a:rPr sz="2400" dirty="0">
                <a:latin typeface="Arial"/>
                <a:cs typeface="Arial"/>
              </a:rPr>
              <a:t>an</a:t>
            </a:r>
            <a:r>
              <a:rPr sz="2400" spc="-1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4" dirty="0">
                <a:latin typeface="Arial"/>
                <a:cs typeface="Arial"/>
              </a:rPr>
              <a:t>o</a:t>
            </a:r>
            <a:r>
              <a:rPr sz="2400" spc="14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-h</a:t>
            </a:r>
            <a:r>
              <a:rPr sz="2400" spc="9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er</a:t>
            </a:r>
            <a:r>
              <a:rPr sz="2400" spc="4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rkis :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</a:t>
            </a:r>
            <a:r>
              <a:rPr sz="2400" spc="4" dirty="0">
                <a:latin typeface="Arial"/>
                <a:cs typeface="Arial"/>
              </a:rPr>
              <a:t>u</a:t>
            </a:r>
            <a:r>
              <a:rPr sz="2400" dirty="0">
                <a:latin typeface="Arial"/>
                <a:cs typeface="Arial"/>
              </a:rPr>
              <a:t>kum profesi</a:t>
            </a:r>
            <a:r>
              <a:rPr sz="2400" spc="-19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/ h</a:t>
            </a:r>
            <a:r>
              <a:rPr sz="2400" spc="4" dirty="0">
                <a:latin typeface="Arial"/>
                <a:cs typeface="Arial"/>
              </a:rPr>
              <a:t>u</a:t>
            </a:r>
            <a:r>
              <a:rPr sz="2400" dirty="0">
                <a:latin typeface="Arial"/>
                <a:cs typeface="Arial"/>
              </a:rPr>
              <a:t>kum</a:t>
            </a:r>
          </a:p>
          <a:p>
            <a:pPr marL="739775" marR="48635">
              <a:lnSpc>
                <a:spcPct val="95825"/>
              </a:lnSpc>
              <a:spcBef>
                <a:spcPts val="120"/>
              </a:spcBef>
            </a:pPr>
            <a:r>
              <a:rPr sz="2400" dirty="0">
                <a:latin typeface="Arial"/>
                <a:cs typeface="Arial"/>
              </a:rPr>
              <a:t>or</a:t>
            </a:r>
            <a:r>
              <a:rPr sz="2400" spc="9" dirty="0">
                <a:latin typeface="Arial"/>
                <a:cs typeface="Arial"/>
              </a:rPr>
              <a:t>g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9" dirty="0">
                <a:latin typeface="Arial"/>
                <a:cs typeface="Arial"/>
              </a:rPr>
              <a:t>n</a:t>
            </a:r>
            <a:r>
              <a:rPr sz="2400" spc="4" dirty="0">
                <a:latin typeface="Arial"/>
                <a:cs typeface="Arial"/>
              </a:rPr>
              <a:t>i</a:t>
            </a:r>
            <a:r>
              <a:rPr sz="2400" dirty="0">
                <a:latin typeface="Arial"/>
                <a:cs typeface="Arial"/>
              </a:rPr>
              <a:t>sasi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</a:t>
            </a:r>
            <a:r>
              <a:rPr sz="2400" spc="9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fesi spt</a:t>
            </a:r>
            <a:r>
              <a:rPr sz="2400" spc="9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acc</a:t>
            </a:r>
            <a:r>
              <a:rPr sz="2400" i="1" spc="9" dirty="0">
                <a:latin typeface="Arial"/>
                <a:cs typeface="Arial"/>
              </a:rPr>
              <a:t>o</a:t>
            </a:r>
            <a:r>
              <a:rPr sz="2400" i="1" dirty="0">
                <a:latin typeface="Arial"/>
                <a:cs typeface="Arial"/>
              </a:rPr>
              <a:t>u</a:t>
            </a:r>
            <a:r>
              <a:rPr sz="2400" i="1" spc="9" dirty="0">
                <a:latin typeface="Arial"/>
                <a:cs typeface="Arial"/>
              </a:rPr>
              <a:t>n</a:t>
            </a:r>
            <a:r>
              <a:rPr sz="2400" i="1" dirty="0">
                <a:latin typeface="Arial"/>
                <a:cs typeface="Arial"/>
              </a:rPr>
              <a:t>tant</a:t>
            </a:r>
            <a:r>
              <a:rPr sz="2400" i="1" spc="-4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d</a:t>
            </a:r>
            <a:r>
              <a:rPr sz="2400" i="1" spc="9" dirty="0">
                <a:latin typeface="Arial"/>
                <a:cs typeface="Arial"/>
              </a:rPr>
              <a:t>i</a:t>
            </a:r>
            <a:r>
              <a:rPr sz="2400" i="1" dirty="0">
                <a:latin typeface="Arial"/>
                <a:cs typeface="Arial"/>
              </a:rPr>
              <a:t>c</a:t>
            </a:r>
            <a:r>
              <a:rPr sz="2400" i="1" spc="4" dirty="0">
                <a:latin typeface="Arial"/>
                <a:cs typeface="Arial"/>
              </a:rPr>
              <a:t>i</a:t>
            </a:r>
            <a:r>
              <a:rPr sz="2400" i="1" dirty="0">
                <a:latin typeface="Arial"/>
                <a:cs typeface="Arial"/>
              </a:rPr>
              <a:t>p</a:t>
            </a:r>
            <a:r>
              <a:rPr sz="2400" i="1" spc="9" dirty="0">
                <a:latin typeface="Arial"/>
                <a:cs typeface="Arial"/>
              </a:rPr>
              <a:t>l</a:t>
            </a:r>
            <a:r>
              <a:rPr sz="2400" i="1" spc="4" dirty="0">
                <a:latin typeface="Arial"/>
                <a:cs typeface="Arial"/>
              </a:rPr>
              <a:t>i</a:t>
            </a:r>
            <a:r>
              <a:rPr sz="2400" i="1" dirty="0">
                <a:latin typeface="Arial"/>
                <a:cs typeface="Arial"/>
              </a:rPr>
              <a:t>n</a:t>
            </a:r>
            <a:r>
              <a:rPr sz="2400" i="1" spc="9" dirty="0">
                <a:latin typeface="Arial"/>
                <a:cs typeface="Arial"/>
              </a:rPr>
              <a:t>a</a:t>
            </a:r>
            <a:r>
              <a:rPr sz="2400" i="1" dirty="0">
                <a:latin typeface="Arial"/>
                <a:cs typeface="Arial"/>
              </a:rPr>
              <a:t>ry</a:t>
            </a:r>
            <a:r>
              <a:rPr sz="2400" i="1" spc="-24" dirty="0">
                <a:latin typeface="Arial"/>
                <a:cs typeface="Arial"/>
              </a:rPr>
              <a:t> </a:t>
            </a:r>
            <a:r>
              <a:rPr sz="2400" i="1" spc="4" dirty="0">
                <a:latin typeface="Arial"/>
                <a:cs typeface="Arial"/>
              </a:rPr>
              <a:t>l</a:t>
            </a:r>
            <a:r>
              <a:rPr sz="2400" i="1" dirty="0">
                <a:latin typeface="Arial"/>
                <a:cs typeface="Arial"/>
              </a:rPr>
              <a:t>aw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98002" y="4519869"/>
            <a:ext cx="9719684" cy="12350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sz="22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r>
              <a:rPr sz="2250" spc="48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Hukum</a:t>
            </a:r>
            <a:r>
              <a:rPr sz="2800" spc="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disiplin,</a:t>
            </a:r>
            <a:r>
              <a:rPr sz="2800" spc="1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</a:t>
            </a:r>
            <a:r>
              <a:rPr sz="2800" spc="9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miliki</a:t>
            </a:r>
            <a:r>
              <a:rPr sz="2800" spc="1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ciri sanksi </a:t>
            </a:r>
            <a:r>
              <a:rPr sz="2800" spc="-59" dirty="0" err="1">
                <a:latin typeface="Arial"/>
                <a:cs typeface="Arial"/>
              </a:rPr>
              <a:t>y</a:t>
            </a:r>
            <a:r>
              <a:rPr sz="2800" dirty="0" err="1">
                <a:latin typeface="Arial"/>
                <a:cs typeface="Arial"/>
              </a:rPr>
              <a:t>g</a:t>
            </a:r>
            <a:r>
              <a:rPr sz="2800" spc="59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dibe</a:t>
            </a:r>
            <a:r>
              <a:rPr sz="2800" spc="9" dirty="0" err="1">
                <a:latin typeface="Arial"/>
                <a:cs typeface="Arial"/>
              </a:rPr>
              <a:t>r</a:t>
            </a:r>
            <a:r>
              <a:rPr sz="2800" dirty="0" err="1">
                <a:latin typeface="Arial"/>
                <a:cs typeface="Arial"/>
              </a:rPr>
              <a:t>ikan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err="1">
                <a:latin typeface="Arial"/>
                <a:cs typeface="Arial"/>
              </a:rPr>
              <a:t>tidak</a:t>
            </a:r>
            <a:endParaRPr sz="2800" dirty="0">
              <a:latin typeface="Arial"/>
              <a:cs typeface="Arial"/>
            </a:endParaRPr>
          </a:p>
          <a:p>
            <a:pPr marL="305117" marR="53387">
              <a:lnSpc>
                <a:spcPct val="95825"/>
              </a:lnSpc>
            </a:pPr>
            <a:r>
              <a:rPr sz="2800" dirty="0">
                <a:latin typeface="Arial"/>
                <a:cs typeface="Arial"/>
              </a:rPr>
              <a:t>te</a:t>
            </a:r>
            <a:r>
              <a:rPr sz="2800" spc="9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lalu ke</a:t>
            </a:r>
            <a:r>
              <a:rPr sz="2800" spc="14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as, le</a:t>
            </a:r>
            <a:r>
              <a:rPr sz="2800" spc="9" dirty="0">
                <a:latin typeface="Arial"/>
                <a:cs typeface="Arial"/>
              </a:rPr>
              <a:t>b</a:t>
            </a:r>
            <a:r>
              <a:rPr sz="2800" dirty="0">
                <a:latin typeface="Arial"/>
                <a:cs typeface="Arial"/>
              </a:rPr>
              <a:t>ih</a:t>
            </a:r>
            <a:r>
              <a:rPr sz="2800" spc="19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pd </a:t>
            </a:r>
            <a:r>
              <a:rPr sz="2800" spc="9" dirty="0">
                <a:latin typeface="Arial"/>
                <a:cs typeface="Arial"/>
              </a:rPr>
              <a:t>p</a:t>
            </a:r>
            <a:r>
              <a:rPr sz="2800" dirty="0">
                <a:latin typeface="Arial"/>
                <a:cs typeface="Arial"/>
              </a:rPr>
              <a:t>en</a:t>
            </a:r>
            <a:r>
              <a:rPr sz="2800" spc="4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gak</a:t>
            </a:r>
            <a:r>
              <a:rPr sz="2800" spc="4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n </a:t>
            </a:r>
            <a:r>
              <a:rPr sz="2800" spc="9" dirty="0">
                <a:latin typeface="Arial"/>
                <a:cs typeface="Arial"/>
              </a:rPr>
              <a:t>m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9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al </a:t>
            </a:r>
            <a:r>
              <a:rPr sz="2800" dirty="0" err="1">
                <a:latin typeface="Arial"/>
                <a:cs typeface="Arial"/>
              </a:rPr>
              <a:t>d</a:t>
            </a:r>
            <a:r>
              <a:rPr sz="2800" spc="4" dirty="0" err="1">
                <a:latin typeface="Arial"/>
                <a:cs typeface="Arial"/>
              </a:rPr>
              <a:t>a</a:t>
            </a:r>
            <a:r>
              <a:rPr sz="2800" dirty="0" err="1">
                <a:latin typeface="Arial"/>
                <a:cs typeface="Arial"/>
              </a:rPr>
              <a:t>n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sz="2800" dirty="0" err="1">
                <a:latin typeface="Arial"/>
                <a:cs typeface="Arial"/>
              </a:rPr>
              <a:t>edukatif</a:t>
            </a:r>
            <a:r>
              <a:rPr sz="2800" dirty="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743362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1409475" y="3924300"/>
            <a:ext cx="10109649" cy="2574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254">
              <a:lnSpc>
                <a:spcPts val="2760"/>
              </a:lnSpc>
              <a:spcBef>
                <a:spcPts val="138"/>
              </a:spcBef>
            </a:pPr>
            <a:r>
              <a:rPr sz="20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r>
              <a:rPr sz="2050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050" spc="140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latin typeface="Arial"/>
                <a:cs typeface="Arial"/>
              </a:rPr>
              <a:t>Ja</a:t>
            </a:r>
            <a:r>
              <a:rPr sz="2600" spc="-9" dirty="0">
                <a:latin typeface="Arial"/>
                <a:cs typeface="Arial"/>
              </a:rPr>
              <a:t>d</a:t>
            </a:r>
            <a:r>
              <a:rPr sz="2600" dirty="0">
                <a:latin typeface="Arial"/>
                <a:cs typeface="Arial"/>
              </a:rPr>
              <a:t>i,</a:t>
            </a:r>
            <a:r>
              <a:rPr sz="2600" spc="1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</a:t>
            </a:r>
            <a:r>
              <a:rPr sz="2600" spc="-9" dirty="0">
                <a:latin typeface="Arial"/>
                <a:cs typeface="Arial"/>
              </a:rPr>
              <a:t>e</a:t>
            </a:r>
            <a:r>
              <a:rPr sz="2600" dirty="0">
                <a:latin typeface="Arial"/>
                <a:cs typeface="Arial"/>
              </a:rPr>
              <a:t>la</a:t>
            </a:r>
            <a:r>
              <a:rPr sz="2600" spc="-9" dirty="0">
                <a:latin typeface="Arial"/>
                <a:cs typeface="Arial"/>
              </a:rPr>
              <a:t>n</a:t>
            </a:r>
            <a:r>
              <a:rPr sz="2600" dirty="0">
                <a:latin typeface="Arial"/>
                <a:cs typeface="Arial"/>
              </a:rPr>
              <a:t>g</a:t>
            </a:r>
            <a:r>
              <a:rPr sz="2600" spc="-9" dirty="0">
                <a:latin typeface="Arial"/>
                <a:cs typeface="Arial"/>
              </a:rPr>
              <a:t>g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9" dirty="0">
                <a:latin typeface="Arial"/>
                <a:cs typeface="Arial"/>
              </a:rPr>
              <a:t>r</a:t>
            </a:r>
            <a:r>
              <a:rPr sz="2600" dirty="0">
                <a:latin typeface="Arial"/>
                <a:cs typeface="Arial"/>
              </a:rPr>
              <a:t>an</a:t>
            </a:r>
            <a:r>
              <a:rPr sz="2600" spc="8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9" dirty="0">
                <a:latin typeface="Arial"/>
                <a:cs typeface="Arial"/>
              </a:rPr>
              <a:t>t</a:t>
            </a:r>
            <a:r>
              <a:rPr sz="2600" dirty="0">
                <a:latin typeface="Arial"/>
                <a:cs typeface="Arial"/>
              </a:rPr>
              <a:t>ika</a:t>
            </a:r>
            <a:r>
              <a:rPr sz="2600" spc="1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</a:t>
            </a:r>
            <a:r>
              <a:rPr sz="2600" spc="-9" dirty="0">
                <a:latin typeface="Arial"/>
                <a:cs typeface="Arial"/>
              </a:rPr>
              <a:t>a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2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</a:t>
            </a:r>
            <a:r>
              <a:rPr sz="2600" spc="-9" dirty="0">
                <a:latin typeface="Arial"/>
                <a:cs typeface="Arial"/>
              </a:rPr>
              <a:t>o</a:t>
            </a:r>
            <a:r>
              <a:rPr sz="2600" dirty="0">
                <a:latin typeface="Arial"/>
                <a:cs typeface="Arial"/>
              </a:rPr>
              <a:t>r</a:t>
            </a:r>
            <a:r>
              <a:rPr sz="2600" spc="-9" dirty="0">
                <a:latin typeface="Arial"/>
                <a:cs typeface="Arial"/>
              </a:rPr>
              <a:t>a</a:t>
            </a:r>
            <a:r>
              <a:rPr sz="2600" dirty="0">
                <a:latin typeface="Arial"/>
                <a:cs typeface="Arial"/>
              </a:rPr>
              <a:t>l</a:t>
            </a:r>
            <a:r>
              <a:rPr sz="2600" spc="19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bisa</a:t>
            </a:r>
            <a:r>
              <a:rPr sz="2600" spc="9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sa</a:t>
            </a:r>
            <a:r>
              <a:rPr sz="2600" spc="14" dirty="0" err="1">
                <a:latin typeface="Arial"/>
                <a:cs typeface="Arial"/>
              </a:rPr>
              <a:t>j</a:t>
            </a:r>
            <a:r>
              <a:rPr sz="2600" dirty="0" err="1">
                <a:latin typeface="Arial"/>
                <a:cs typeface="Arial"/>
              </a:rPr>
              <a:t>a</a:t>
            </a:r>
            <a:r>
              <a:rPr lang="en-US" sz="2600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m</a:t>
            </a:r>
            <a:r>
              <a:rPr sz="2600" spc="-14" dirty="0" err="1">
                <a:latin typeface="Arial"/>
                <a:cs typeface="Arial"/>
              </a:rPr>
              <a:t>e</a:t>
            </a:r>
            <a:r>
              <a:rPr sz="2600" dirty="0" err="1">
                <a:latin typeface="Arial"/>
                <a:cs typeface="Arial"/>
              </a:rPr>
              <a:t>n</a:t>
            </a:r>
            <a:r>
              <a:rPr sz="2600" spc="-50" dirty="0" err="1">
                <a:latin typeface="Arial"/>
                <a:cs typeface="Arial"/>
              </a:rPr>
              <a:t>y</a:t>
            </a:r>
            <a:r>
              <a:rPr sz="2600" dirty="0" err="1">
                <a:latin typeface="Arial"/>
                <a:cs typeface="Arial"/>
              </a:rPr>
              <a:t>e</a:t>
            </a:r>
            <a:r>
              <a:rPr sz="2600" spc="-14" dirty="0" err="1">
                <a:latin typeface="Arial"/>
                <a:cs typeface="Arial"/>
              </a:rPr>
              <a:t>n</a:t>
            </a:r>
            <a:r>
              <a:rPr sz="2600" dirty="0" err="1">
                <a:latin typeface="Arial"/>
                <a:cs typeface="Arial"/>
              </a:rPr>
              <a:t>t</a:t>
            </a:r>
            <a:r>
              <a:rPr sz="2600" spc="-9" dirty="0" err="1">
                <a:latin typeface="Arial"/>
                <a:cs typeface="Arial"/>
              </a:rPr>
              <a:t>u</a:t>
            </a:r>
            <a:r>
              <a:rPr sz="2600" dirty="0" err="1">
                <a:latin typeface="Arial"/>
                <a:cs typeface="Arial"/>
              </a:rPr>
              <a:t>h</a:t>
            </a:r>
            <a:r>
              <a:rPr sz="2600" spc="109" dirty="0">
                <a:latin typeface="Arial"/>
                <a:cs typeface="Arial"/>
              </a:rPr>
              <a:t> </a:t>
            </a:r>
            <a:r>
              <a:rPr sz="2600" spc="-54" dirty="0" err="1">
                <a:latin typeface="Arial"/>
                <a:cs typeface="Arial"/>
              </a:rPr>
              <a:t>w</a:t>
            </a:r>
            <a:r>
              <a:rPr sz="2600" dirty="0" err="1">
                <a:latin typeface="Arial"/>
                <a:cs typeface="Arial"/>
              </a:rPr>
              <a:t>ila</a:t>
            </a:r>
            <a:r>
              <a:rPr sz="2600" spc="-44" dirty="0" err="1">
                <a:latin typeface="Arial"/>
                <a:cs typeface="Arial"/>
              </a:rPr>
              <a:t>y</a:t>
            </a:r>
            <a:r>
              <a:rPr sz="2600" dirty="0" err="1">
                <a:latin typeface="Arial"/>
                <a:cs typeface="Arial"/>
              </a:rPr>
              <a:t>ah</a:t>
            </a:r>
            <a:r>
              <a:rPr sz="2600" spc="104" dirty="0">
                <a:latin typeface="Arial"/>
                <a:cs typeface="Arial"/>
              </a:rPr>
              <a:t> </a:t>
            </a:r>
            <a:br>
              <a:rPr lang="en-US" sz="2600" spc="104" dirty="0">
                <a:latin typeface="Arial"/>
                <a:cs typeface="Arial"/>
              </a:rPr>
            </a:br>
            <a:r>
              <a:rPr lang="en-US" sz="2600" spc="104" dirty="0">
                <a:latin typeface="Arial"/>
                <a:cs typeface="Arial"/>
              </a:rPr>
              <a:t>    </a:t>
            </a:r>
            <a:r>
              <a:rPr sz="2600" dirty="0" err="1">
                <a:latin typeface="Arial"/>
                <a:cs typeface="Arial"/>
              </a:rPr>
              <a:t>h</a:t>
            </a:r>
            <a:r>
              <a:rPr sz="2600" spc="-14" dirty="0" err="1">
                <a:latin typeface="Arial"/>
                <a:cs typeface="Arial"/>
              </a:rPr>
              <a:t>u</a:t>
            </a:r>
            <a:r>
              <a:rPr sz="2600" dirty="0" err="1">
                <a:latin typeface="Arial"/>
                <a:cs typeface="Arial"/>
              </a:rPr>
              <a:t>k</a:t>
            </a:r>
            <a:r>
              <a:rPr sz="2600" spc="-9" dirty="0" err="1">
                <a:latin typeface="Arial"/>
                <a:cs typeface="Arial"/>
              </a:rPr>
              <a:t>u</a:t>
            </a:r>
            <a:r>
              <a:rPr sz="2600" dirty="0" err="1">
                <a:latin typeface="Arial"/>
                <a:cs typeface="Arial"/>
              </a:rPr>
              <a:t>m</a:t>
            </a:r>
            <a:r>
              <a:rPr sz="2600" dirty="0">
                <a:latin typeface="Arial"/>
                <a:cs typeface="Arial"/>
              </a:rPr>
              <a:t>,</a:t>
            </a:r>
            <a:r>
              <a:rPr sz="2600" spc="2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</a:t>
            </a:r>
            <a:r>
              <a:rPr sz="2600" spc="-14" dirty="0">
                <a:latin typeface="Arial"/>
                <a:cs typeface="Arial"/>
              </a:rPr>
              <a:t>a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29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a</a:t>
            </a:r>
            <a:r>
              <a:rPr sz="2600" spc="-9" dirty="0" err="1">
                <a:latin typeface="Arial"/>
                <a:cs typeface="Arial"/>
              </a:rPr>
              <a:t>k</a:t>
            </a:r>
            <a:r>
              <a:rPr sz="2600" dirty="0" err="1">
                <a:latin typeface="Arial"/>
                <a:cs typeface="Arial"/>
              </a:rPr>
              <a:t>an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m</a:t>
            </a:r>
            <a:r>
              <a:rPr sz="2600" spc="-14" dirty="0" err="1">
                <a:latin typeface="Arial"/>
                <a:cs typeface="Arial"/>
              </a:rPr>
              <a:t>e</a:t>
            </a:r>
            <a:r>
              <a:rPr sz="2600" dirty="0" err="1">
                <a:latin typeface="Arial"/>
                <a:cs typeface="Arial"/>
              </a:rPr>
              <a:t>n</a:t>
            </a:r>
            <a:r>
              <a:rPr sz="2600" spc="-14" dirty="0" err="1">
                <a:latin typeface="Arial"/>
                <a:cs typeface="Arial"/>
              </a:rPr>
              <a:t>d</a:t>
            </a:r>
            <a:r>
              <a:rPr sz="2600" dirty="0" err="1">
                <a:latin typeface="Arial"/>
                <a:cs typeface="Arial"/>
              </a:rPr>
              <a:t>a</a:t>
            </a:r>
            <a:r>
              <a:rPr sz="2600" spc="-14" dirty="0" err="1">
                <a:latin typeface="Arial"/>
                <a:cs typeface="Arial"/>
              </a:rPr>
              <a:t>p</a:t>
            </a:r>
            <a:r>
              <a:rPr sz="2600" dirty="0" err="1">
                <a:latin typeface="Arial"/>
                <a:cs typeface="Arial"/>
              </a:rPr>
              <a:t>a</a:t>
            </a:r>
            <a:r>
              <a:rPr sz="2600" spc="-9" dirty="0" err="1">
                <a:latin typeface="Arial"/>
                <a:cs typeface="Arial"/>
              </a:rPr>
              <a:t>t</a:t>
            </a:r>
            <a:r>
              <a:rPr sz="2600" dirty="0" err="1">
                <a:latin typeface="Arial"/>
                <a:cs typeface="Arial"/>
              </a:rPr>
              <a:t>k</a:t>
            </a:r>
            <a:r>
              <a:rPr sz="2600" spc="-9" dirty="0" err="1">
                <a:latin typeface="Arial"/>
                <a:cs typeface="Arial"/>
              </a:rPr>
              <a:t>a</a:t>
            </a:r>
            <a:r>
              <a:rPr sz="2600" dirty="0" err="1">
                <a:latin typeface="Arial"/>
                <a:cs typeface="Arial"/>
              </a:rPr>
              <a:t>n</a:t>
            </a:r>
            <a:r>
              <a:rPr lang="en-US" sz="2600" dirty="0">
                <a:latin typeface="Arial"/>
                <a:cs typeface="Arial"/>
              </a:rPr>
              <a:t> </a:t>
            </a:r>
            <a:r>
              <a:rPr sz="2600" b="1" dirty="0" err="1">
                <a:latin typeface="Arial"/>
                <a:cs typeface="Arial"/>
              </a:rPr>
              <a:t>s</a:t>
            </a:r>
            <a:r>
              <a:rPr sz="2600" b="1" spc="-9" dirty="0" err="1">
                <a:latin typeface="Arial"/>
                <a:cs typeface="Arial"/>
              </a:rPr>
              <a:t>an</a:t>
            </a:r>
            <a:r>
              <a:rPr sz="2600" b="1" dirty="0" err="1">
                <a:latin typeface="Arial"/>
                <a:cs typeface="Arial"/>
              </a:rPr>
              <a:t>k</a:t>
            </a:r>
            <a:r>
              <a:rPr sz="2600" b="1" spc="-9" dirty="0" err="1">
                <a:latin typeface="Arial"/>
                <a:cs typeface="Arial"/>
              </a:rPr>
              <a:t>s</a:t>
            </a:r>
            <a:r>
              <a:rPr sz="2600" b="1" dirty="0" err="1">
                <a:latin typeface="Arial"/>
                <a:cs typeface="Arial"/>
              </a:rPr>
              <a:t>i</a:t>
            </a:r>
            <a:r>
              <a:rPr sz="2600" b="1" spc="54" dirty="0">
                <a:latin typeface="Arial"/>
                <a:cs typeface="Arial"/>
              </a:rPr>
              <a:t> </a:t>
            </a:r>
            <a:r>
              <a:rPr sz="2600" b="1" spc="-9" dirty="0">
                <a:latin typeface="Arial"/>
                <a:cs typeface="Arial"/>
              </a:rPr>
              <a:t>hu</a:t>
            </a:r>
            <a:r>
              <a:rPr sz="2600" b="1" dirty="0">
                <a:latin typeface="Arial"/>
                <a:cs typeface="Arial"/>
              </a:rPr>
              <a:t>k</a:t>
            </a:r>
            <a:r>
              <a:rPr sz="2600" b="1" spc="-14" dirty="0">
                <a:latin typeface="Arial"/>
                <a:cs typeface="Arial"/>
              </a:rPr>
              <a:t>u</a:t>
            </a:r>
            <a:r>
              <a:rPr sz="2600" b="1" spc="9" dirty="0">
                <a:latin typeface="Arial"/>
                <a:cs typeface="Arial"/>
              </a:rPr>
              <a:t>m</a:t>
            </a:r>
            <a:r>
              <a:rPr sz="2600" dirty="0">
                <a:latin typeface="Arial"/>
                <a:cs typeface="Arial"/>
              </a:rPr>
              <a:t>.</a:t>
            </a:r>
          </a:p>
          <a:p>
            <a:pPr marL="355917" indent="-343217">
              <a:lnSpc>
                <a:spcPts val="2989"/>
              </a:lnSpc>
              <a:spcBef>
                <a:spcPts val="438"/>
              </a:spcBef>
              <a:tabLst>
                <a:tab pos="355600" algn="l"/>
              </a:tabLst>
            </a:pPr>
            <a:r>
              <a:rPr sz="2050" dirty="0">
                <a:solidFill>
                  <a:srgbClr val="0066FF"/>
                </a:solidFill>
                <a:latin typeface="Wingdings"/>
                <a:cs typeface="Wingdings"/>
              </a:rPr>
              <a:t></a:t>
            </a:r>
            <a:r>
              <a:rPr sz="2050" dirty="0">
                <a:solidFill>
                  <a:srgbClr val="0066FF"/>
                </a:solidFill>
                <a:latin typeface="Times New Roman"/>
                <a:cs typeface="Times New Roman"/>
              </a:rPr>
              <a:t>	</a:t>
            </a:r>
            <a:r>
              <a:rPr sz="2600" dirty="0">
                <a:latin typeface="Arial"/>
                <a:cs typeface="Arial"/>
              </a:rPr>
              <a:t>Nam</a:t>
            </a:r>
            <a:r>
              <a:rPr sz="2600" spc="-9" dirty="0">
                <a:latin typeface="Arial"/>
                <a:cs typeface="Arial"/>
              </a:rPr>
              <a:t>u</a:t>
            </a:r>
            <a:r>
              <a:rPr sz="2600" dirty="0">
                <a:latin typeface="Arial"/>
                <a:cs typeface="Arial"/>
              </a:rPr>
              <a:t>n,</a:t>
            </a:r>
            <a:r>
              <a:rPr sz="2600" spc="2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pd</a:t>
            </a:r>
            <a:r>
              <a:rPr sz="2600" spc="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</a:t>
            </a:r>
            <a:r>
              <a:rPr sz="2600" spc="-9" dirty="0">
                <a:latin typeface="Arial"/>
                <a:cs typeface="Arial"/>
              </a:rPr>
              <a:t>n</a:t>
            </a:r>
            <a:r>
              <a:rPr sz="2600" dirty="0">
                <a:latin typeface="Arial"/>
                <a:cs typeface="Arial"/>
              </a:rPr>
              <a:t>disi</a:t>
            </a:r>
            <a:r>
              <a:rPr sz="2600" spc="1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lain</a:t>
            </a:r>
            <a:r>
              <a:rPr sz="2600" spc="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bisa</a:t>
            </a:r>
            <a:r>
              <a:rPr sz="2600" spc="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sa</a:t>
            </a:r>
            <a:r>
              <a:rPr sz="2600" spc="14" dirty="0">
                <a:latin typeface="Arial"/>
                <a:cs typeface="Arial"/>
              </a:rPr>
              <a:t>j</a:t>
            </a:r>
            <a:r>
              <a:rPr sz="2600" dirty="0">
                <a:latin typeface="Arial"/>
                <a:cs typeface="Arial"/>
              </a:rPr>
              <a:t>a p</a:t>
            </a:r>
            <a:r>
              <a:rPr sz="2600" spc="-9" dirty="0">
                <a:latin typeface="Arial"/>
                <a:cs typeface="Arial"/>
              </a:rPr>
              <a:t>e</a:t>
            </a:r>
            <a:r>
              <a:rPr sz="2600" dirty="0">
                <a:latin typeface="Arial"/>
                <a:cs typeface="Arial"/>
              </a:rPr>
              <a:t>la</a:t>
            </a:r>
            <a:r>
              <a:rPr sz="2600" spc="-9" dirty="0">
                <a:latin typeface="Arial"/>
                <a:cs typeface="Arial"/>
              </a:rPr>
              <a:t>n</a:t>
            </a:r>
            <a:r>
              <a:rPr sz="2600" dirty="0">
                <a:latin typeface="Arial"/>
                <a:cs typeface="Arial"/>
              </a:rPr>
              <a:t>g</a:t>
            </a:r>
            <a:r>
              <a:rPr sz="2600" spc="-9" dirty="0">
                <a:latin typeface="Arial"/>
                <a:cs typeface="Arial"/>
              </a:rPr>
              <a:t>g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9" dirty="0">
                <a:latin typeface="Arial"/>
                <a:cs typeface="Arial"/>
              </a:rPr>
              <a:t>r</a:t>
            </a:r>
            <a:r>
              <a:rPr sz="2600" dirty="0">
                <a:latin typeface="Arial"/>
                <a:cs typeface="Arial"/>
              </a:rPr>
              <a:t>an</a:t>
            </a:r>
            <a:r>
              <a:rPr sz="2600" spc="84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e</a:t>
            </a:r>
            <a:r>
              <a:rPr sz="2600" spc="-9" dirty="0" err="1">
                <a:latin typeface="Arial"/>
                <a:cs typeface="Arial"/>
              </a:rPr>
              <a:t>t</a:t>
            </a:r>
            <a:r>
              <a:rPr sz="2600" dirty="0" err="1">
                <a:latin typeface="Arial"/>
                <a:cs typeface="Arial"/>
              </a:rPr>
              <a:t>ika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h</a:t>
            </a:r>
            <a:r>
              <a:rPr sz="2600" spc="-9" dirty="0" err="1">
                <a:latin typeface="Arial"/>
                <a:cs typeface="Arial"/>
              </a:rPr>
              <a:t>a</a:t>
            </a:r>
            <a:r>
              <a:rPr sz="2600" dirty="0" err="1">
                <a:latin typeface="Arial"/>
                <a:cs typeface="Arial"/>
              </a:rPr>
              <a:t>n</a:t>
            </a:r>
            <a:r>
              <a:rPr sz="2600" spc="-44" dirty="0" err="1">
                <a:latin typeface="Arial"/>
                <a:cs typeface="Arial"/>
              </a:rPr>
              <a:t>y</a:t>
            </a:r>
            <a:r>
              <a:rPr sz="2600" dirty="0" err="1">
                <a:latin typeface="Arial"/>
                <a:cs typeface="Arial"/>
              </a:rPr>
              <a:t>a</a:t>
            </a:r>
            <a:r>
              <a:rPr sz="2600" spc="7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</a:t>
            </a:r>
            <a:r>
              <a:rPr sz="2600" spc="-9" dirty="0">
                <a:latin typeface="Arial"/>
                <a:cs typeface="Arial"/>
              </a:rPr>
              <a:t>e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9" dirty="0">
                <a:latin typeface="Arial"/>
                <a:cs typeface="Arial"/>
              </a:rPr>
              <a:t>d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9" dirty="0">
                <a:latin typeface="Arial"/>
                <a:cs typeface="Arial"/>
              </a:rPr>
              <a:t>p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9" dirty="0">
                <a:latin typeface="Arial"/>
                <a:cs typeface="Arial"/>
              </a:rPr>
              <a:t>t</a:t>
            </a:r>
            <a:r>
              <a:rPr sz="2600" dirty="0">
                <a:latin typeface="Arial"/>
                <a:cs typeface="Arial"/>
              </a:rPr>
              <a:t>kan</a:t>
            </a:r>
            <a:r>
              <a:rPr sz="2600" spc="89" dirty="0">
                <a:latin typeface="Arial"/>
                <a:cs typeface="Arial"/>
              </a:rPr>
              <a:t> </a:t>
            </a:r>
            <a:r>
              <a:rPr sz="2600" b="1" dirty="0" err="1">
                <a:latin typeface="Arial"/>
                <a:cs typeface="Arial"/>
              </a:rPr>
              <a:t>s</a:t>
            </a:r>
            <a:r>
              <a:rPr sz="2600" b="1" spc="-9" dirty="0" err="1">
                <a:latin typeface="Arial"/>
                <a:cs typeface="Arial"/>
              </a:rPr>
              <a:t>an</a:t>
            </a:r>
            <a:r>
              <a:rPr sz="2600" b="1" dirty="0" err="1">
                <a:latin typeface="Arial"/>
                <a:cs typeface="Arial"/>
              </a:rPr>
              <a:t>k</a:t>
            </a:r>
            <a:r>
              <a:rPr sz="2600" b="1" spc="-9" dirty="0" err="1">
                <a:latin typeface="Arial"/>
                <a:cs typeface="Arial"/>
              </a:rPr>
              <a:t>s</a:t>
            </a:r>
            <a:r>
              <a:rPr sz="2600" b="1" dirty="0" err="1">
                <a:latin typeface="Arial"/>
                <a:cs typeface="Arial"/>
              </a:rPr>
              <a:t>i</a:t>
            </a:r>
            <a:r>
              <a:rPr sz="2600" b="1" spc="54" dirty="0">
                <a:latin typeface="Arial"/>
                <a:cs typeface="Arial"/>
              </a:rPr>
              <a:t> </a:t>
            </a:r>
            <a:r>
              <a:rPr sz="2600" b="1" dirty="0" err="1">
                <a:latin typeface="Arial"/>
                <a:cs typeface="Arial"/>
              </a:rPr>
              <a:t>s</a:t>
            </a:r>
            <a:r>
              <a:rPr sz="2600" b="1" spc="-14" dirty="0" err="1">
                <a:latin typeface="Arial"/>
                <a:cs typeface="Arial"/>
              </a:rPr>
              <a:t>o</a:t>
            </a:r>
            <a:r>
              <a:rPr lang="en-US" sz="2600" b="1" spc="-14" dirty="0" err="1">
                <a:latin typeface="Arial"/>
                <a:cs typeface="Arial"/>
              </a:rPr>
              <a:t>si</a:t>
            </a:r>
            <a:r>
              <a:rPr sz="2600" b="1" dirty="0" err="1">
                <a:latin typeface="Arial"/>
                <a:cs typeface="Arial"/>
              </a:rPr>
              <a:t>al</a:t>
            </a:r>
            <a:r>
              <a:rPr sz="2600" b="1" spc="3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</a:t>
            </a:r>
            <a:r>
              <a:rPr sz="2600" spc="-9" dirty="0">
                <a:latin typeface="Arial"/>
                <a:cs typeface="Arial"/>
              </a:rPr>
              <a:t>a</a:t>
            </a:r>
            <a:r>
              <a:rPr sz="2600" dirty="0">
                <a:latin typeface="Arial"/>
                <a:cs typeface="Arial"/>
              </a:rPr>
              <a:t>ri</a:t>
            </a:r>
            <a:r>
              <a:rPr sz="2600" spc="1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</a:t>
            </a:r>
            <a:r>
              <a:rPr sz="2600" spc="-9" dirty="0">
                <a:latin typeface="Arial"/>
                <a:cs typeface="Arial"/>
              </a:rPr>
              <a:t>a</a:t>
            </a:r>
            <a:r>
              <a:rPr sz="2600" dirty="0">
                <a:latin typeface="Arial"/>
                <a:cs typeface="Arial"/>
              </a:rPr>
              <a:t>s</a:t>
            </a:r>
            <a:r>
              <a:rPr sz="2600" spc="-39" dirty="0">
                <a:latin typeface="Arial"/>
                <a:cs typeface="Arial"/>
              </a:rPr>
              <a:t>y</a:t>
            </a:r>
            <a:r>
              <a:rPr sz="2600" dirty="0">
                <a:latin typeface="Arial"/>
                <a:cs typeface="Arial"/>
              </a:rPr>
              <a:t>a</a:t>
            </a:r>
            <a:r>
              <a:rPr sz="2600" spc="-9" dirty="0">
                <a:latin typeface="Arial"/>
                <a:cs typeface="Arial"/>
              </a:rPr>
              <a:t>r</a:t>
            </a:r>
            <a:r>
              <a:rPr sz="2600" dirty="0">
                <a:latin typeface="Arial"/>
                <a:cs typeface="Arial"/>
              </a:rPr>
              <a:t>ak</a:t>
            </a:r>
            <a:r>
              <a:rPr sz="2600" spc="-9" dirty="0">
                <a:latin typeface="Arial"/>
                <a:cs typeface="Arial"/>
              </a:rPr>
              <a:t>a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94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krn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p</a:t>
            </a:r>
            <a:r>
              <a:rPr sz="2600" spc="-9" dirty="0" err="1">
                <a:latin typeface="Arial"/>
                <a:cs typeface="Arial"/>
              </a:rPr>
              <a:t>e</a:t>
            </a:r>
            <a:r>
              <a:rPr sz="2600" dirty="0" err="1">
                <a:latin typeface="Arial"/>
                <a:cs typeface="Arial"/>
              </a:rPr>
              <a:t>la</a:t>
            </a:r>
            <a:r>
              <a:rPr sz="2600" spc="-9" dirty="0" err="1">
                <a:latin typeface="Arial"/>
                <a:cs typeface="Arial"/>
              </a:rPr>
              <a:t>n</a:t>
            </a:r>
            <a:r>
              <a:rPr sz="2600" dirty="0" err="1">
                <a:latin typeface="Arial"/>
                <a:cs typeface="Arial"/>
              </a:rPr>
              <a:t>g</a:t>
            </a:r>
            <a:r>
              <a:rPr sz="2600" spc="-9" dirty="0" err="1">
                <a:latin typeface="Arial"/>
                <a:cs typeface="Arial"/>
              </a:rPr>
              <a:t>g</a:t>
            </a:r>
            <a:r>
              <a:rPr sz="2600" dirty="0" err="1">
                <a:latin typeface="Arial"/>
                <a:cs typeface="Arial"/>
              </a:rPr>
              <a:t>a</a:t>
            </a:r>
            <a:r>
              <a:rPr sz="2600" spc="-9" dirty="0" err="1">
                <a:latin typeface="Arial"/>
                <a:cs typeface="Arial"/>
              </a:rPr>
              <a:t>r</a:t>
            </a:r>
            <a:r>
              <a:rPr sz="2600" dirty="0" err="1">
                <a:latin typeface="Arial"/>
                <a:cs typeface="Arial"/>
              </a:rPr>
              <a:t>an</a:t>
            </a:r>
            <a:r>
              <a:rPr sz="2600" spc="8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tsb</a:t>
            </a:r>
            <a:r>
              <a:rPr sz="2600" spc="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9" dirty="0">
                <a:latin typeface="Arial"/>
                <a:cs typeface="Arial"/>
              </a:rPr>
              <a:t>d</a:t>
            </a:r>
            <a:r>
              <a:rPr sz="2600" dirty="0">
                <a:latin typeface="Arial"/>
                <a:cs typeface="Arial"/>
              </a:rPr>
              <a:t>k</a:t>
            </a:r>
            <a:r>
              <a:rPr sz="2600" spc="19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</a:t>
            </a:r>
            <a:r>
              <a:rPr sz="2600" spc="-9" dirty="0">
                <a:latin typeface="Arial"/>
                <a:cs typeface="Arial"/>
              </a:rPr>
              <a:t>e</a:t>
            </a:r>
            <a:r>
              <a:rPr sz="2600" dirty="0">
                <a:latin typeface="Arial"/>
                <a:cs typeface="Arial"/>
              </a:rPr>
              <a:t>n</a:t>
            </a:r>
            <a:r>
              <a:rPr sz="2600" spc="-44" dirty="0">
                <a:latin typeface="Arial"/>
                <a:cs typeface="Arial"/>
              </a:rPr>
              <a:t>y</a:t>
            </a:r>
            <a:r>
              <a:rPr sz="2600" dirty="0">
                <a:latin typeface="Arial"/>
                <a:cs typeface="Arial"/>
              </a:rPr>
              <a:t>e</a:t>
            </a:r>
            <a:r>
              <a:rPr sz="2600" spc="-9" dirty="0">
                <a:latin typeface="Arial"/>
                <a:cs typeface="Arial"/>
              </a:rPr>
              <a:t>n</a:t>
            </a:r>
            <a:r>
              <a:rPr sz="2600" dirty="0">
                <a:latin typeface="Arial"/>
                <a:cs typeface="Arial"/>
              </a:rPr>
              <a:t>t</a:t>
            </a:r>
            <a:r>
              <a:rPr sz="2600" spc="-9" dirty="0">
                <a:latin typeface="Arial"/>
                <a:cs typeface="Arial"/>
              </a:rPr>
              <a:t>u</a:t>
            </a:r>
            <a:r>
              <a:rPr sz="2600" dirty="0">
                <a:latin typeface="Arial"/>
                <a:cs typeface="Arial"/>
              </a:rPr>
              <a:t>h</a:t>
            </a:r>
            <a:r>
              <a:rPr sz="2600" spc="89" dirty="0">
                <a:latin typeface="Arial"/>
                <a:cs typeface="Arial"/>
              </a:rPr>
              <a:t> </a:t>
            </a:r>
            <a:r>
              <a:rPr sz="2600" spc="-54" dirty="0">
                <a:latin typeface="Arial"/>
                <a:cs typeface="Arial"/>
              </a:rPr>
              <a:t>w</a:t>
            </a:r>
            <a:r>
              <a:rPr sz="2600" dirty="0">
                <a:latin typeface="Arial"/>
                <a:cs typeface="Arial"/>
              </a:rPr>
              <a:t>ila</a:t>
            </a:r>
            <a:r>
              <a:rPr sz="2600" spc="-19" dirty="0">
                <a:latin typeface="Arial"/>
                <a:cs typeface="Arial"/>
              </a:rPr>
              <a:t>y</a:t>
            </a:r>
            <a:r>
              <a:rPr sz="2600" dirty="0">
                <a:latin typeface="Arial"/>
                <a:cs typeface="Arial"/>
              </a:rPr>
              <a:t>ah</a:t>
            </a:r>
            <a:r>
              <a:rPr sz="2600" spc="84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h</a:t>
            </a:r>
            <a:r>
              <a:rPr sz="2600" spc="-9" dirty="0" err="1">
                <a:latin typeface="Arial"/>
                <a:cs typeface="Arial"/>
              </a:rPr>
              <a:t>u</a:t>
            </a:r>
            <a:r>
              <a:rPr sz="2600" dirty="0" err="1">
                <a:latin typeface="Arial"/>
                <a:cs typeface="Arial"/>
              </a:rPr>
              <a:t>kum</a:t>
            </a:r>
            <a:r>
              <a:rPr sz="2600" dirty="0">
                <a:latin typeface="Arial"/>
                <a:cs typeface="Arial"/>
              </a:rPr>
              <a:t> </a:t>
            </a:r>
            <a:r>
              <a:rPr sz="2600" dirty="0" err="1">
                <a:latin typeface="Arial"/>
                <a:cs typeface="Arial"/>
              </a:rPr>
              <a:t>p</a:t>
            </a:r>
            <a:r>
              <a:rPr sz="2600" spc="-14" dirty="0" err="1">
                <a:latin typeface="Arial"/>
                <a:cs typeface="Arial"/>
              </a:rPr>
              <a:t>o</a:t>
            </a:r>
            <a:r>
              <a:rPr sz="2600" dirty="0" err="1">
                <a:latin typeface="Arial"/>
                <a:cs typeface="Arial"/>
              </a:rPr>
              <a:t>sitif</a:t>
            </a:r>
            <a:r>
              <a:rPr sz="2600" spc="14" dirty="0">
                <a:latin typeface="Arial"/>
                <a:cs typeface="Arial"/>
              </a:rPr>
              <a:t> </a:t>
            </a:r>
            <a:r>
              <a:rPr sz="2600" spc="-39" dirty="0">
                <a:latin typeface="Arial"/>
                <a:cs typeface="Arial"/>
              </a:rPr>
              <a:t>y</a:t>
            </a:r>
            <a:r>
              <a:rPr sz="2600" dirty="0">
                <a:latin typeface="Arial"/>
                <a:cs typeface="Arial"/>
              </a:rPr>
              <a:t>g</a:t>
            </a:r>
            <a:r>
              <a:rPr sz="2600" spc="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</a:t>
            </a:r>
            <a:r>
              <a:rPr sz="2600" spc="-14" dirty="0">
                <a:latin typeface="Arial"/>
                <a:cs typeface="Arial"/>
              </a:rPr>
              <a:t>e</a:t>
            </a:r>
            <a:r>
              <a:rPr sz="2600" dirty="0">
                <a:latin typeface="Arial"/>
                <a:cs typeface="Arial"/>
              </a:rPr>
              <a:t>rl</a:t>
            </a:r>
            <a:r>
              <a:rPr sz="2600" spc="-9" dirty="0">
                <a:latin typeface="Arial"/>
                <a:cs typeface="Arial"/>
              </a:rPr>
              <a:t>a</a:t>
            </a:r>
            <a:r>
              <a:rPr sz="2600" dirty="0">
                <a:latin typeface="Arial"/>
                <a:cs typeface="Arial"/>
              </a:rPr>
              <a:t>k</a:t>
            </a:r>
            <a:r>
              <a:rPr sz="2600" spc="-9" dirty="0">
                <a:latin typeface="Arial"/>
                <a:cs typeface="Arial"/>
              </a:rPr>
              <a:t>u</a:t>
            </a:r>
            <a:r>
              <a:rPr sz="2600" dirty="0">
                <a:latin typeface="Arial"/>
                <a:cs typeface="Arial"/>
              </a:rPr>
              <a:t>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324600" y="2654301"/>
            <a:ext cx="673100" cy="317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6324600" y="2971801"/>
            <a:ext cx="673100" cy="2666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5207000" y="2616201"/>
            <a:ext cx="76200" cy="355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283200" y="2616201"/>
            <a:ext cx="584200" cy="355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207000" y="2971801"/>
            <a:ext cx="76200" cy="304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283200" y="2971801"/>
            <a:ext cx="584200" cy="304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854700" y="2120901"/>
            <a:ext cx="558800" cy="304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413500" y="2120901"/>
            <a:ext cx="50800" cy="304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829300" y="3619500"/>
            <a:ext cx="63500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362" y="499417"/>
            <a:ext cx="7380662" cy="327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2558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024" y="274638"/>
            <a:ext cx="10927975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menegakkan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norma</a:t>
            </a:r>
            <a:r>
              <a:rPr lang="en-US" dirty="0"/>
              <a:t> </a:t>
            </a:r>
            <a:r>
              <a:rPr lang="en-US" dirty="0" err="1"/>
              <a:t>etika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4024" y="1417638"/>
            <a:ext cx="10636623" cy="4800600"/>
          </a:xfrm>
        </p:spPr>
        <p:txBody>
          <a:bodyPr/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Hormat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martabat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Kebebasan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keadilan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keutamaan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sanggup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haknya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Solidaritas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apapun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haruslah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dihargai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Fairness,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demokrasi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Indonesia,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kekuasaan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rakyat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Tanggung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pemerintahan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Indonesia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disingkat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kata,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demi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kesejahteraan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(common good). </a:t>
            </a:r>
          </a:p>
        </p:txBody>
      </p:sp>
    </p:spTree>
    <p:extLst>
      <p:ext uri="{BB962C8B-B14F-4D97-AF65-F5344CB8AC3E}">
        <p14:creationId xmlns:p14="http://schemas.microsoft.com/office/powerpoint/2010/main" val="204817251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Penutup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6413" y="1447800"/>
            <a:ext cx="10366188" cy="4800600"/>
          </a:xfrm>
        </p:spPr>
        <p:txBody>
          <a:bodyPr/>
          <a:lstStyle/>
          <a:p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sarana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menjamin</a:t>
            </a:r>
            <a:r>
              <a:rPr lang="en-US" dirty="0"/>
              <a:t> </a:t>
            </a:r>
            <a:r>
              <a:rPr lang="en-US" dirty="0" err="1"/>
              <a:t>hak-hak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adil</a:t>
            </a:r>
            <a:r>
              <a:rPr lang="en-US" dirty="0"/>
              <a:t>. </a:t>
            </a:r>
          </a:p>
          <a:p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pasal-pasal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ayat-ayat</a:t>
            </a:r>
            <a:r>
              <a:rPr lang="en-US" dirty="0"/>
              <a:t> di </a:t>
            </a:r>
            <a:r>
              <a:rPr lang="en-US" dirty="0" err="1"/>
              <a:t>dalamnya</a:t>
            </a:r>
            <a:r>
              <a:rPr lang="en-US" dirty="0"/>
              <a:t>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penegak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beretika</a:t>
            </a:r>
            <a:r>
              <a:rPr lang="en-US" dirty="0"/>
              <a:t> (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bermoral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. </a:t>
            </a:r>
          </a:p>
          <a:p>
            <a:r>
              <a:rPr lang="sv-SE" dirty="0"/>
              <a:t>Tingkatkan kehidupan moralitas di lingkungan penegak hukum.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512248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421</Words>
  <Application>Microsoft Office PowerPoint</Application>
  <PresentationFormat>Widescreen</PresentationFormat>
  <Paragraphs>47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Gill Sans MT</vt:lpstr>
      <vt:lpstr>Times New Roman</vt:lpstr>
      <vt:lpstr>Verdana</vt:lpstr>
      <vt:lpstr>Wingdings</vt:lpstr>
      <vt:lpstr>Wingdings 2</vt:lpstr>
      <vt:lpstr>Solstice</vt:lpstr>
      <vt:lpstr>T03 - Etika, Moral dan Hukum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Dalam menegakkan hukum, perlu mempertimbangkan beberapa norma etika</vt:lpstr>
      <vt:lpstr>Penutup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Etika, Moral dan Hukum</dc:title>
  <dc:creator>Henni Endah W</dc:creator>
  <cp:lastModifiedBy>Made Hanindia</cp:lastModifiedBy>
  <cp:revision>12</cp:revision>
  <dcterms:created xsi:type="dcterms:W3CDTF">2019-04-16T01:07:07Z</dcterms:created>
  <dcterms:modified xsi:type="dcterms:W3CDTF">2026-09-29T03:19:49Z</dcterms:modified>
</cp:coreProperties>
</file>