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8288000" cy="10287000"/>
  <p:notesSz cx="6858000" cy="9144000"/>
  <p:embeddedFontLst>
    <p:embeddedFont>
      <p:font typeface="Cloud Soft" panose="020B0604020202020204" charset="0"/>
      <p:regular r:id="rId27"/>
    </p:embeddedFont>
    <p:embeddedFont>
      <p:font typeface="Cloud Soft Bold" panose="020B0604020202020204" charset="0"/>
      <p:regular r:id="rId28"/>
    </p:embeddedFont>
    <p:embeddedFont>
      <p:font typeface="Cloud Soft Semi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59" d="100"/>
          <a:sy n="59" d="100"/>
        </p:scale>
        <p:origin x="49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50.svg"/><Relationship Id="rId10" Type="http://schemas.openxmlformats.org/officeDocument/2006/relationships/image" Target="../media/image23.png"/><Relationship Id="rId4" Type="http://schemas.openxmlformats.org/officeDocument/2006/relationships/image" Target="../media/image49.png"/><Relationship Id="rId9" Type="http://schemas.openxmlformats.org/officeDocument/2006/relationships/image" Target="../media/image22.sv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50.svg"/><Relationship Id="rId10" Type="http://schemas.openxmlformats.org/officeDocument/2006/relationships/image" Target="../media/image23.png"/><Relationship Id="rId4" Type="http://schemas.openxmlformats.org/officeDocument/2006/relationships/image" Target="../media/image49.png"/><Relationship Id="rId9" Type="http://schemas.openxmlformats.org/officeDocument/2006/relationships/image" Target="../media/image22.svg"/><Relationship Id="rId1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5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8.svg"/><Relationship Id="rId7" Type="http://schemas.openxmlformats.org/officeDocument/2006/relationships/image" Target="../media/image73.svg"/><Relationship Id="rId12" Type="http://schemas.openxmlformats.org/officeDocument/2006/relationships/image" Target="../media/image74.png"/><Relationship Id="rId17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36.svg"/><Relationship Id="rId5" Type="http://schemas.openxmlformats.org/officeDocument/2006/relationships/image" Target="../media/image50.svg"/><Relationship Id="rId15" Type="http://schemas.openxmlformats.org/officeDocument/2006/relationships/image" Target="../media/image20.svg"/><Relationship Id="rId10" Type="http://schemas.openxmlformats.org/officeDocument/2006/relationships/image" Target="../media/image35.png"/><Relationship Id="rId19" Type="http://schemas.openxmlformats.org/officeDocument/2006/relationships/image" Target="../media/image24.svg"/><Relationship Id="rId4" Type="http://schemas.openxmlformats.org/officeDocument/2006/relationships/image" Target="../media/image49.png"/><Relationship Id="rId9" Type="http://schemas.openxmlformats.org/officeDocument/2006/relationships/image" Target="../media/image16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50.svg"/><Relationship Id="rId10" Type="http://schemas.openxmlformats.org/officeDocument/2006/relationships/image" Target="../media/image23.png"/><Relationship Id="rId4" Type="http://schemas.openxmlformats.org/officeDocument/2006/relationships/image" Target="../media/image49.png"/><Relationship Id="rId9" Type="http://schemas.openxmlformats.org/officeDocument/2006/relationships/image" Target="../media/image22.sv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svg"/><Relationship Id="rId18" Type="http://schemas.openxmlformats.org/officeDocument/2006/relationships/image" Target="../media/image21.png"/><Relationship Id="rId26" Type="http://schemas.openxmlformats.org/officeDocument/2006/relationships/image" Target="../media/image60.png"/><Relationship Id="rId3" Type="http://schemas.openxmlformats.org/officeDocument/2006/relationships/image" Target="../media/image55.svg"/><Relationship Id="rId21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58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23" Type="http://schemas.openxmlformats.org/officeDocument/2006/relationships/image" Target="../media/image26.svg"/><Relationship Id="rId28" Type="http://schemas.openxmlformats.org/officeDocument/2006/relationships/image" Target="../media/image77.png"/><Relationship Id="rId10" Type="http://schemas.openxmlformats.org/officeDocument/2006/relationships/image" Target="../media/image3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57.svg"/><Relationship Id="rId14" Type="http://schemas.openxmlformats.org/officeDocument/2006/relationships/image" Target="../media/image45.png"/><Relationship Id="rId22" Type="http://schemas.openxmlformats.org/officeDocument/2006/relationships/image" Target="../media/image25.png"/><Relationship Id="rId27" Type="http://schemas.openxmlformats.org/officeDocument/2006/relationships/image" Target="../media/image6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.svg"/><Relationship Id="rId18" Type="http://schemas.openxmlformats.org/officeDocument/2006/relationships/image" Target="../media/image21.png"/><Relationship Id="rId26" Type="http://schemas.openxmlformats.org/officeDocument/2006/relationships/image" Target="../media/image88.png"/><Relationship Id="rId3" Type="http://schemas.openxmlformats.org/officeDocument/2006/relationships/image" Target="../media/image79.svg"/><Relationship Id="rId21" Type="http://schemas.openxmlformats.org/officeDocument/2006/relationships/image" Target="../media/image24.svg"/><Relationship Id="rId7" Type="http://schemas.openxmlformats.org/officeDocument/2006/relationships/image" Target="../media/image81.svg"/><Relationship Id="rId12" Type="http://schemas.openxmlformats.org/officeDocument/2006/relationships/image" Target="../media/image3.png"/><Relationship Id="rId17" Type="http://schemas.openxmlformats.org/officeDocument/2006/relationships/image" Target="../media/image20.svg"/><Relationship Id="rId25" Type="http://schemas.openxmlformats.org/officeDocument/2006/relationships/image" Target="../media/image87.png"/><Relationship Id="rId2" Type="http://schemas.openxmlformats.org/officeDocument/2006/relationships/image" Target="../media/image78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24" Type="http://schemas.openxmlformats.org/officeDocument/2006/relationships/image" Target="../media/image86.png"/><Relationship Id="rId5" Type="http://schemas.openxmlformats.org/officeDocument/2006/relationships/image" Target="../media/image34.svg"/><Relationship Id="rId15" Type="http://schemas.openxmlformats.org/officeDocument/2006/relationships/image" Target="../media/image12.svg"/><Relationship Id="rId23" Type="http://schemas.openxmlformats.org/officeDocument/2006/relationships/image" Target="../media/image28.svg"/><Relationship Id="rId10" Type="http://schemas.openxmlformats.org/officeDocument/2006/relationships/image" Target="../media/image84.png"/><Relationship Id="rId19" Type="http://schemas.openxmlformats.org/officeDocument/2006/relationships/image" Target="../media/image22.svg"/><Relationship Id="rId4" Type="http://schemas.openxmlformats.org/officeDocument/2006/relationships/image" Target="../media/image33.png"/><Relationship Id="rId9" Type="http://schemas.openxmlformats.org/officeDocument/2006/relationships/image" Target="../media/image83.svg"/><Relationship Id="rId14" Type="http://schemas.openxmlformats.org/officeDocument/2006/relationships/image" Target="../media/image11.png"/><Relationship Id="rId2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.svg"/><Relationship Id="rId18" Type="http://schemas.openxmlformats.org/officeDocument/2006/relationships/image" Target="../media/image21.png"/><Relationship Id="rId26" Type="http://schemas.openxmlformats.org/officeDocument/2006/relationships/image" Target="../media/image91.png"/><Relationship Id="rId3" Type="http://schemas.openxmlformats.org/officeDocument/2006/relationships/image" Target="../media/image79.svg"/><Relationship Id="rId21" Type="http://schemas.openxmlformats.org/officeDocument/2006/relationships/image" Target="../media/image24.svg"/><Relationship Id="rId7" Type="http://schemas.openxmlformats.org/officeDocument/2006/relationships/image" Target="../media/image81.svg"/><Relationship Id="rId12" Type="http://schemas.openxmlformats.org/officeDocument/2006/relationships/image" Target="../media/image3.png"/><Relationship Id="rId17" Type="http://schemas.openxmlformats.org/officeDocument/2006/relationships/image" Target="../media/image20.svg"/><Relationship Id="rId25" Type="http://schemas.openxmlformats.org/officeDocument/2006/relationships/image" Target="../media/image90.png"/><Relationship Id="rId2" Type="http://schemas.openxmlformats.org/officeDocument/2006/relationships/image" Target="../media/image78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24" Type="http://schemas.openxmlformats.org/officeDocument/2006/relationships/image" Target="../media/image89.png"/><Relationship Id="rId5" Type="http://schemas.openxmlformats.org/officeDocument/2006/relationships/image" Target="../media/image34.svg"/><Relationship Id="rId15" Type="http://schemas.openxmlformats.org/officeDocument/2006/relationships/image" Target="../media/image12.svg"/><Relationship Id="rId23" Type="http://schemas.openxmlformats.org/officeDocument/2006/relationships/image" Target="../media/image28.svg"/><Relationship Id="rId28" Type="http://schemas.openxmlformats.org/officeDocument/2006/relationships/image" Target="../media/image93.svg"/><Relationship Id="rId10" Type="http://schemas.openxmlformats.org/officeDocument/2006/relationships/image" Target="../media/image84.png"/><Relationship Id="rId19" Type="http://schemas.openxmlformats.org/officeDocument/2006/relationships/image" Target="../media/image22.svg"/><Relationship Id="rId4" Type="http://schemas.openxmlformats.org/officeDocument/2006/relationships/image" Target="../media/image33.png"/><Relationship Id="rId9" Type="http://schemas.openxmlformats.org/officeDocument/2006/relationships/image" Target="../media/image83.svg"/><Relationship Id="rId14" Type="http://schemas.openxmlformats.org/officeDocument/2006/relationships/image" Target="../media/image11.png"/><Relationship Id="rId22" Type="http://schemas.openxmlformats.org/officeDocument/2006/relationships/image" Target="../media/image27.png"/><Relationship Id="rId27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svg"/><Relationship Id="rId18" Type="http://schemas.openxmlformats.org/officeDocument/2006/relationships/image" Target="../media/image21.png"/><Relationship Id="rId26" Type="http://schemas.openxmlformats.org/officeDocument/2006/relationships/image" Target="../media/image60.png"/><Relationship Id="rId3" Type="http://schemas.openxmlformats.org/officeDocument/2006/relationships/image" Target="../media/image55.svg"/><Relationship Id="rId21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58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23" Type="http://schemas.openxmlformats.org/officeDocument/2006/relationships/image" Target="../media/image26.svg"/><Relationship Id="rId28" Type="http://schemas.openxmlformats.org/officeDocument/2006/relationships/image" Target="../media/image91.png"/><Relationship Id="rId10" Type="http://schemas.openxmlformats.org/officeDocument/2006/relationships/image" Target="../media/image3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57.svg"/><Relationship Id="rId14" Type="http://schemas.openxmlformats.org/officeDocument/2006/relationships/image" Target="../media/image45.png"/><Relationship Id="rId22" Type="http://schemas.openxmlformats.org/officeDocument/2006/relationships/image" Target="../media/image25.png"/><Relationship Id="rId27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102.png"/><Relationship Id="rId3" Type="http://schemas.openxmlformats.org/officeDocument/2006/relationships/image" Target="../media/image95.svg"/><Relationship Id="rId21" Type="http://schemas.openxmlformats.org/officeDocument/2006/relationships/image" Target="../media/image26.svg"/><Relationship Id="rId7" Type="http://schemas.openxmlformats.org/officeDocument/2006/relationships/image" Target="../media/image4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101.svg"/><Relationship Id="rId2" Type="http://schemas.openxmlformats.org/officeDocument/2006/relationships/image" Target="../media/image94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9.svg"/><Relationship Id="rId24" Type="http://schemas.openxmlformats.org/officeDocument/2006/relationships/image" Target="../media/image100.png"/><Relationship Id="rId5" Type="http://schemas.openxmlformats.org/officeDocument/2006/relationships/image" Target="../media/image97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image" Target="../media/image98.png"/><Relationship Id="rId19" Type="http://schemas.openxmlformats.org/officeDocument/2006/relationships/image" Target="../media/image24.svg"/><Relationship Id="rId4" Type="http://schemas.openxmlformats.org/officeDocument/2006/relationships/image" Target="../media/image96.png"/><Relationship Id="rId9" Type="http://schemas.openxmlformats.org/officeDocument/2006/relationships/image" Target="../media/image12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50.svg"/><Relationship Id="rId10" Type="http://schemas.openxmlformats.org/officeDocument/2006/relationships/image" Target="../media/image23.png"/><Relationship Id="rId4" Type="http://schemas.openxmlformats.org/officeDocument/2006/relationships/image" Target="../media/image49.png"/><Relationship Id="rId9" Type="http://schemas.openxmlformats.org/officeDocument/2006/relationships/image" Target="../media/image22.svg"/><Relationship Id="rId1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0.svg"/><Relationship Id="rId18" Type="http://schemas.openxmlformats.org/officeDocument/2006/relationships/image" Target="../media/image21.png"/><Relationship Id="rId3" Type="http://schemas.openxmlformats.org/officeDocument/2006/relationships/image" Target="../media/image30.svg"/><Relationship Id="rId21" Type="http://schemas.openxmlformats.org/officeDocument/2006/relationships/image" Target="../media/image24.svg"/><Relationship Id="rId7" Type="http://schemas.openxmlformats.org/officeDocument/2006/relationships/image" Target="../media/image34.svg"/><Relationship Id="rId12" Type="http://schemas.openxmlformats.org/officeDocument/2006/relationships/image" Target="../media/image9.png"/><Relationship Id="rId17" Type="http://schemas.openxmlformats.org/officeDocument/2006/relationships/image" Target="../media/image20.svg"/><Relationship Id="rId2" Type="http://schemas.openxmlformats.org/officeDocument/2006/relationships/image" Target="../media/image29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0.svg"/><Relationship Id="rId23" Type="http://schemas.openxmlformats.org/officeDocument/2006/relationships/image" Target="../media/image28.svg"/><Relationship Id="rId10" Type="http://schemas.openxmlformats.org/officeDocument/2006/relationships/image" Target="../media/image37.png"/><Relationship Id="rId19" Type="http://schemas.openxmlformats.org/officeDocument/2006/relationships/image" Target="../media/image2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39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svg"/><Relationship Id="rId18" Type="http://schemas.openxmlformats.org/officeDocument/2006/relationships/image" Target="../media/image21.png"/><Relationship Id="rId26" Type="http://schemas.openxmlformats.org/officeDocument/2006/relationships/image" Target="../media/image60.png"/><Relationship Id="rId3" Type="http://schemas.openxmlformats.org/officeDocument/2006/relationships/image" Target="../media/image55.svg"/><Relationship Id="rId21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58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23" Type="http://schemas.openxmlformats.org/officeDocument/2006/relationships/image" Target="../media/image26.svg"/><Relationship Id="rId28" Type="http://schemas.openxmlformats.org/officeDocument/2006/relationships/image" Target="../media/image104.png"/><Relationship Id="rId10" Type="http://schemas.openxmlformats.org/officeDocument/2006/relationships/image" Target="../media/image3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57.svg"/><Relationship Id="rId14" Type="http://schemas.openxmlformats.org/officeDocument/2006/relationships/image" Target="../media/image45.png"/><Relationship Id="rId22" Type="http://schemas.openxmlformats.org/officeDocument/2006/relationships/image" Target="../media/image25.png"/><Relationship Id="rId27" Type="http://schemas.openxmlformats.org/officeDocument/2006/relationships/image" Target="../media/image6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.svg"/><Relationship Id="rId18" Type="http://schemas.openxmlformats.org/officeDocument/2006/relationships/image" Target="../media/image21.png"/><Relationship Id="rId26" Type="http://schemas.openxmlformats.org/officeDocument/2006/relationships/image" Target="../media/image107.png"/><Relationship Id="rId3" Type="http://schemas.openxmlformats.org/officeDocument/2006/relationships/image" Target="../media/image79.svg"/><Relationship Id="rId21" Type="http://schemas.openxmlformats.org/officeDocument/2006/relationships/image" Target="../media/image24.svg"/><Relationship Id="rId7" Type="http://schemas.openxmlformats.org/officeDocument/2006/relationships/image" Target="../media/image81.svg"/><Relationship Id="rId12" Type="http://schemas.openxmlformats.org/officeDocument/2006/relationships/image" Target="../media/image3.png"/><Relationship Id="rId17" Type="http://schemas.openxmlformats.org/officeDocument/2006/relationships/image" Target="../media/image20.svg"/><Relationship Id="rId25" Type="http://schemas.openxmlformats.org/officeDocument/2006/relationships/image" Target="../media/image106.png"/><Relationship Id="rId2" Type="http://schemas.openxmlformats.org/officeDocument/2006/relationships/image" Target="../media/image78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24" Type="http://schemas.openxmlformats.org/officeDocument/2006/relationships/image" Target="../media/image105.png"/><Relationship Id="rId5" Type="http://schemas.openxmlformats.org/officeDocument/2006/relationships/image" Target="../media/image34.svg"/><Relationship Id="rId15" Type="http://schemas.openxmlformats.org/officeDocument/2006/relationships/image" Target="../media/image12.svg"/><Relationship Id="rId23" Type="http://schemas.openxmlformats.org/officeDocument/2006/relationships/image" Target="../media/image28.svg"/><Relationship Id="rId10" Type="http://schemas.openxmlformats.org/officeDocument/2006/relationships/image" Target="../media/image84.png"/><Relationship Id="rId19" Type="http://schemas.openxmlformats.org/officeDocument/2006/relationships/image" Target="../media/image22.svg"/><Relationship Id="rId4" Type="http://schemas.openxmlformats.org/officeDocument/2006/relationships/image" Target="../media/image33.png"/><Relationship Id="rId9" Type="http://schemas.openxmlformats.org/officeDocument/2006/relationships/image" Target="../media/image83.svg"/><Relationship Id="rId14" Type="http://schemas.openxmlformats.org/officeDocument/2006/relationships/image" Target="../media/image11.png"/><Relationship Id="rId22" Type="http://schemas.openxmlformats.org/officeDocument/2006/relationships/image" Target="../media/image27.png"/><Relationship Id="rId27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.svg"/><Relationship Id="rId18" Type="http://schemas.openxmlformats.org/officeDocument/2006/relationships/image" Target="../media/image21.png"/><Relationship Id="rId26" Type="http://schemas.openxmlformats.org/officeDocument/2006/relationships/image" Target="../media/image111.svg"/><Relationship Id="rId3" Type="http://schemas.openxmlformats.org/officeDocument/2006/relationships/image" Target="../media/image79.svg"/><Relationship Id="rId21" Type="http://schemas.openxmlformats.org/officeDocument/2006/relationships/image" Target="../media/image24.svg"/><Relationship Id="rId7" Type="http://schemas.openxmlformats.org/officeDocument/2006/relationships/image" Target="../media/image81.svg"/><Relationship Id="rId12" Type="http://schemas.openxmlformats.org/officeDocument/2006/relationships/image" Target="../media/image3.png"/><Relationship Id="rId17" Type="http://schemas.openxmlformats.org/officeDocument/2006/relationships/image" Target="../media/image20.svg"/><Relationship Id="rId25" Type="http://schemas.openxmlformats.org/officeDocument/2006/relationships/image" Target="../media/image110.png"/><Relationship Id="rId2" Type="http://schemas.openxmlformats.org/officeDocument/2006/relationships/image" Target="../media/image78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24" Type="http://schemas.openxmlformats.org/officeDocument/2006/relationships/image" Target="../media/image109.png"/><Relationship Id="rId5" Type="http://schemas.openxmlformats.org/officeDocument/2006/relationships/image" Target="../media/image34.svg"/><Relationship Id="rId15" Type="http://schemas.openxmlformats.org/officeDocument/2006/relationships/image" Target="../media/image12.svg"/><Relationship Id="rId23" Type="http://schemas.openxmlformats.org/officeDocument/2006/relationships/image" Target="../media/image28.svg"/><Relationship Id="rId10" Type="http://schemas.openxmlformats.org/officeDocument/2006/relationships/image" Target="../media/image84.png"/><Relationship Id="rId19" Type="http://schemas.openxmlformats.org/officeDocument/2006/relationships/image" Target="../media/image22.svg"/><Relationship Id="rId4" Type="http://schemas.openxmlformats.org/officeDocument/2006/relationships/image" Target="../media/image33.png"/><Relationship Id="rId9" Type="http://schemas.openxmlformats.org/officeDocument/2006/relationships/image" Target="../media/image83.svg"/><Relationship Id="rId14" Type="http://schemas.openxmlformats.org/officeDocument/2006/relationships/image" Target="../media/image11.png"/><Relationship Id="rId2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svg"/><Relationship Id="rId18" Type="http://schemas.openxmlformats.org/officeDocument/2006/relationships/image" Target="../media/image21.png"/><Relationship Id="rId26" Type="http://schemas.openxmlformats.org/officeDocument/2006/relationships/image" Target="../media/image60.png"/><Relationship Id="rId3" Type="http://schemas.openxmlformats.org/officeDocument/2006/relationships/image" Target="../media/image55.svg"/><Relationship Id="rId21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58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23" Type="http://schemas.openxmlformats.org/officeDocument/2006/relationships/image" Target="../media/image26.svg"/><Relationship Id="rId28" Type="http://schemas.openxmlformats.org/officeDocument/2006/relationships/image" Target="../media/image112.png"/><Relationship Id="rId10" Type="http://schemas.openxmlformats.org/officeDocument/2006/relationships/image" Target="../media/image3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57.svg"/><Relationship Id="rId14" Type="http://schemas.openxmlformats.org/officeDocument/2006/relationships/image" Target="../media/image45.png"/><Relationship Id="rId22" Type="http://schemas.openxmlformats.org/officeDocument/2006/relationships/image" Target="../media/image25.png"/><Relationship Id="rId27" Type="http://schemas.openxmlformats.org/officeDocument/2006/relationships/image" Target="../media/image61.svg"/><Relationship Id="rId30" Type="http://schemas.openxmlformats.org/officeDocument/2006/relationships/image" Target="../media/image11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svg"/><Relationship Id="rId18" Type="http://schemas.openxmlformats.org/officeDocument/2006/relationships/image" Target="../media/image21.png"/><Relationship Id="rId26" Type="http://schemas.openxmlformats.org/officeDocument/2006/relationships/image" Target="../media/image60.png"/><Relationship Id="rId3" Type="http://schemas.openxmlformats.org/officeDocument/2006/relationships/image" Target="../media/image55.svg"/><Relationship Id="rId21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58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23" Type="http://schemas.openxmlformats.org/officeDocument/2006/relationships/image" Target="../media/image26.svg"/><Relationship Id="rId28" Type="http://schemas.openxmlformats.org/officeDocument/2006/relationships/image" Target="../media/image115.png"/><Relationship Id="rId10" Type="http://schemas.openxmlformats.org/officeDocument/2006/relationships/image" Target="../media/image3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57.svg"/><Relationship Id="rId14" Type="http://schemas.openxmlformats.org/officeDocument/2006/relationships/image" Target="../media/image45.png"/><Relationship Id="rId22" Type="http://schemas.openxmlformats.org/officeDocument/2006/relationships/image" Target="../media/image25.png"/><Relationship Id="rId27" Type="http://schemas.openxmlformats.org/officeDocument/2006/relationships/image" Target="../media/image6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17.svg"/><Relationship Id="rId2" Type="http://schemas.openxmlformats.org/officeDocument/2006/relationships/image" Target="../media/image1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2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8.svg"/><Relationship Id="rId7" Type="http://schemas.openxmlformats.org/officeDocument/2006/relationships/image" Target="../media/image4.svg"/><Relationship Id="rId12" Type="http://schemas.openxmlformats.org/officeDocument/2006/relationships/image" Target="../media/image41.png"/><Relationship Id="rId17" Type="http://schemas.openxmlformats.org/officeDocument/2006/relationships/image" Target="../media/image22.svg"/><Relationship Id="rId25" Type="http://schemas.openxmlformats.org/officeDocument/2006/relationships/image" Target="../media/image46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24" Type="http://schemas.openxmlformats.org/officeDocument/2006/relationships/image" Target="../media/image45.png"/><Relationship Id="rId5" Type="http://schemas.openxmlformats.org/officeDocument/2006/relationships/image" Target="../media/image8.svg"/><Relationship Id="rId15" Type="http://schemas.openxmlformats.org/officeDocument/2006/relationships/image" Target="../media/image20.svg"/><Relationship Id="rId23" Type="http://schemas.openxmlformats.org/officeDocument/2006/relationships/image" Target="../media/image44.svg"/><Relationship Id="rId10" Type="http://schemas.openxmlformats.org/officeDocument/2006/relationships/image" Target="../media/image17.png"/><Relationship Id="rId19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16.svg"/><Relationship Id="rId14" Type="http://schemas.openxmlformats.org/officeDocument/2006/relationships/image" Target="../media/image19.png"/><Relationship Id="rId2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12" Type="http://schemas.openxmlformats.org/officeDocument/2006/relationships/image" Target="../media/image23.png"/><Relationship Id="rId17" Type="http://schemas.openxmlformats.org/officeDocument/2006/relationships/image" Target="../media/image52.png"/><Relationship Id="rId2" Type="http://schemas.openxmlformats.org/officeDocument/2006/relationships/image" Target="../media/image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22.svg"/><Relationship Id="rId5" Type="http://schemas.openxmlformats.org/officeDocument/2006/relationships/image" Target="../media/image48.svg"/><Relationship Id="rId1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47.png"/><Relationship Id="rId9" Type="http://schemas.openxmlformats.org/officeDocument/2006/relationships/image" Target="../media/image20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50.svg"/><Relationship Id="rId10" Type="http://schemas.openxmlformats.org/officeDocument/2006/relationships/image" Target="../media/image23.png"/><Relationship Id="rId4" Type="http://schemas.openxmlformats.org/officeDocument/2006/relationships/image" Target="../media/image49.png"/><Relationship Id="rId9" Type="http://schemas.openxmlformats.org/officeDocument/2006/relationships/image" Target="../media/image22.sv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svg"/><Relationship Id="rId18" Type="http://schemas.openxmlformats.org/officeDocument/2006/relationships/image" Target="../media/image21.png"/><Relationship Id="rId26" Type="http://schemas.openxmlformats.org/officeDocument/2006/relationships/image" Target="../media/image60.png"/><Relationship Id="rId3" Type="http://schemas.openxmlformats.org/officeDocument/2006/relationships/image" Target="../media/image55.svg"/><Relationship Id="rId21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58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23" Type="http://schemas.openxmlformats.org/officeDocument/2006/relationships/image" Target="../media/image26.svg"/><Relationship Id="rId28" Type="http://schemas.openxmlformats.org/officeDocument/2006/relationships/image" Target="../media/image62.png"/><Relationship Id="rId10" Type="http://schemas.openxmlformats.org/officeDocument/2006/relationships/image" Target="../media/image3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57.svg"/><Relationship Id="rId14" Type="http://schemas.openxmlformats.org/officeDocument/2006/relationships/image" Target="../media/image45.png"/><Relationship Id="rId22" Type="http://schemas.openxmlformats.org/officeDocument/2006/relationships/image" Target="../media/image25.png"/><Relationship Id="rId27" Type="http://schemas.openxmlformats.org/officeDocument/2006/relationships/image" Target="../media/image6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svg"/><Relationship Id="rId18" Type="http://schemas.openxmlformats.org/officeDocument/2006/relationships/image" Target="../media/image21.png"/><Relationship Id="rId26" Type="http://schemas.openxmlformats.org/officeDocument/2006/relationships/image" Target="../media/image60.png"/><Relationship Id="rId3" Type="http://schemas.openxmlformats.org/officeDocument/2006/relationships/image" Target="../media/image55.svg"/><Relationship Id="rId21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58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image" Target="../media/image5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sv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23" Type="http://schemas.openxmlformats.org/officeDocument/2006/relationships/image" Target="../media/image26.svg"/><Relationship Id="rId28" Type="http://schemas.openxmlformats.org/officeDocument/2006/relationships/image" Target="../media/image64.png"/><Relationship Id="rId10" Type="http://schemas.openxmlformats.org/officeDocument/2006/relationships/image" Target="../media/image3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57.svg"/><Relationship Id="rId14" Type="http://schemas.openxmlformats.org/officeDocument/2006/relationships/image" Target="../media/image45.png"/><Relationship Id="rId22" Type="http://schemas.openxmlformats.org/officeDocument/2006/relationships/image" Target="../media/image25.png"/><Relationship Id="rId27" Type="http://schemas.openxmlformats.org/officeDocument/2006/relationships/image" Target="../media/image6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36.svg"/><Relationship Id="rId1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12" Type="http://schemas.openxmlformats.org/officeDocument/2006/relationships/image" Target="../media/image35.png"/><Relationship Id="rId17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6.svg"/><Relationship Id="rId5" Type="http://schemas.openxmlformats.org/officeDocument/2006/relationships/image" Target="../media/image5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8.svg"/><Relationship Id="rId4" Type="http://schemas.openxmlformats.org/officeDocument/2006/relationships/image" Target="../media/image49.png"/><Relationship Id="rId9" Type="http://schemas.openxmlformats.org/officeDocument/2006/relationships/image" Target="../media/image68.sv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50.svg"/><Relationship Id="rId10" Type="http://schemas.openxmlformats.org/officeDocument/2006/relationships/image" Target="../media/image23.png"/><Relationship Id="rId4" Type="http://schemas.openxmlformats.org/officeDocument/2006/relationships/image" Target="../media/image49.png"/><Relationship Id="rId9" Type="http://schemas.openxmlformats.org/officeDocument/2006/relationships/image" Target="../media/image22.sv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7847" y="1983363"/>
            <a:ext cx="12332240" cy="6320273"/>
          </a:xfrm>
          <a:custGeom>
            <a:avLst/>
            <a:gdLst/>
            <a:ahLst/>
            <a:cxnLst/>
            <a:rect l="l" t="t" r="r" b="b"/>
            <a:pathLst>
              <a:path w="12332240" h="6320273">
                <a:moveTo>
                  <a:pt x="0" y="0"/>
                </a:moveTo>
                <a:lnTo>
                  <a:pt x="12332240" y="0"/>
                </a:lnTo>
                <a:lnTo>
                  <a:pt x="12332240" y="6320274"/>
                </a:lnTo>
                <a:lnTo>
                  <a:pt x="0" y="6320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-230898" y="9203443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1"/>
                </a:lnTo>
                <a:lnTo>
                  <a:pt x="0" y="2852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644075" y="1827126"/>
            <a:ext cx="5293103" cy="7066473"/>
          </a:xfrm>
          <a:custGeom>
            <a:avLst/>
            <a:gdLst/>
            <a:ahLst/>
            <a:cxnLst/>
            <a:rect l="l" t="t" r="r" b="b"/>
            <a:pathLst>
              <a:path w="5293103" h="7066473">
                <a:moveTo>
                  <a:pt x="0" y="0"/>
                </a:moveTo>
                <a:lnTo>
                  <a:pt x="5293103" y="0"/>
                </a:lnTo>
                <a:lnTo>
                  <a:pt x="5293103" y="7066473"/>
                </a:lnTo>
                <a:lnTo>
                  <a:pt x="0" y="7066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9172376" y="1861252"/>
            <a:ext cx="2243182" cy="431813"/>
          </a:xfrm>
          <a:custGeom>
            <a:avLst/>
            <a:gdLst/>
            <a:ahLst/>
            <a:cxnLst/>
            <a:rect l="l" t="t" r="r" b="b"/>
            <a:pathLst>
              <a:path w="2243182" h="431813">
                <a:moveTo>
                  <a:pt x="0" y="0"/>
                </a:moveTo>
                <a:lnTo>
                  <a:pt x="2243182" y="0"/>
                </a:lnTo>
                <a:lnTo>
                  <a:pt x="2243182" y="431812"/>
                </a:lnTo>
                <a:lnTo>
                  <a:pt x="0" y="431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728143">
            <a:off x="1666756" y="616040"/>
            <a:ext cx="803975" cy="1392164"/>
          </a:xfrm>
          <a:custGeom>
            <a:avLst/>
            <a:gdLst/>
            <a:ahLst/>
            <a:cxnLst/>
            <a:rect l="l" t="t" r="r" b="b"/>
            <a:pathLst>
              <a:path w="803975" h="1392164">
                <a:moveTo>
                  <a:pt x="0" y="0"/>
                </a:moveTo>
                <a:lnTo>
                  <a:pt x="803975" y="0"/>
                </a:lnTo>
                <a:lnTo>
                  <a:pt x="803975" y="1392165"/>
                </a:lnTo>
                <a:lnTo>
                  <a:pt x="0" y="1392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399071">
            <a:off x="9246170" y="8628211"/>
            <a:ext cx="1037162" cy="1392164"/>
          </a:xfrm>
          <a:custGeom>
            <a:avLst/>
            <a:gdLst/>
            <a:ahLst/>
            <a:cxnLst/>
            <a:rect l="l" t="t" r="r" b="b"/>
            <a:pathLst>
              <a:path w="1037162" h="1392164">
                <a:moveTo>
                  <a:pt x="0" y="0"/>
                </a:moveTo>
                <a:lnTo>
                  <a:pt x="1037162" y="0"/>
                </a:lnTo>
                <a:lnTo>
                  <a:pt x="1037162" y="1392164"/>
                </a:lnTo>
                <a:lnTo>
                  <a:pt x="0" y="13921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680067" y="547087"/>
            <a:ext cx="547001" cy="1330094"/>
          </a:xfrm>
          <a:custGeom>
            <a:avLst/>
            <a:gdLst/>
            <a:ahLst/>
            <a:cxnLst/>
            <a:rect l="l" t="t" r="r" b="b"/>
            <a:pathLst>
              <a:path w="547001" h="1330094">
                <a:moveTo>
                  <a:pt x="0" y="0"/>
                </a:moveTo>
                <a:lnTo>
                  <a:pt x="547001" y="0"/>
                </a:lnTo>
                <a:lnTo>
                  <a:pt x="547001" y="1330094"/>
                </a:lnTo>
                <a:lnTo>
                  <a:pt x="0" y="13300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flipH="1">
            <a:off x="10636537" y="8479794"/>
            <a:ext cx="547001" cy="1330094"/>
          </a:xfrm>
          <a:custGeom>
            <a:avLst/>
            <a:gdLst/>
            <a:ahLst/>
            <a:cxnLst/>
            <a:rect l="l" t="t" r="r" b="b"/>
            <a:pathLst>
              <a:path w="547001" h="1330094">
                <a:moveTo>
                  <a:pt x="547002" y="0"/>
                </a:moveTo>
                <a:lnTo>
                  <a:pt x="0" y="0"/>
                </a:lnTo>
                <a:lnTo>
                  <a:pt x="0" y="1330094"/>
                </a:lnTo>
                <a:lnTo>
                  <a:pt x="547002" y="1330094"/>
                </a:lnTo>
                <a:lnTo>
                  <a:pt x="54700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709007" y="-1202895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1" y="0"/>
                </a:lnTo>
                <a:lnTo>
                  <a:pt x="3090671" y="3186258"/>
                </a:lnTo>
                <a:lnTo>
                  <a:pt x="0" y="3186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4197656" y="5976624"/>
            <a:ext cx="2927955" cy="2916975"/>
          </a:xfrm>
          <a:custGeom>
            <a:avLst/>
            <a:gdLst/>
            <a:ahLst/>
            <a:cxnLst/>
            <a:rect l="l" t="t" r="r" b="b"/>
            <a:pathLst>
              <a:path w="2927955" h="2916975">
                <a:moveTo>
                  <a:pt x="0" y="0"/>
                </a:moveTo>
                <a:lnTo>
                  <a:pt x="2927955" y="0"/>
                </a:lnTo>
                <a:lnTo>
                  <a:pt x="2927955" y="2916975"/>
                </a:lnTo>
                <a:lnTo>
                  <a:pt x="0" y="29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6937178" y="3836363"/>
            <a:ext cx="8177632" cy="300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4"/>
              </a:lnSpc>
            </a:pPr>
            <a:r>
              <a:rPr lang="en-US" sz="9737" b="1">
                <a:solidFill>
                  <a:srgbClr val="464646"/>
                </a:solidFill>
                <a:latin typeface="Cloud Soft Semi-Bold"/>
                <a:ea typeface="Cloud Soft Semi-Bold"/>
                <a:cs typeface="Cloud Soft Semi-Bold"/>
                <a:sym typeface="Cloud Soft Semi-Bold"/>
              </a:rPr>
              <a:t>Matriks dan Operasinya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37178" y="2781801"/>
            <a:ext cx="8177632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174">
                <a:solidFill>
                  <a:srgbClr val="6262C8"/>
                </a:solidFill>
                <a:latin typeface="Cloud Soft"/>
                <a:ea typeface="Cloud Soft"/>
                <a:cs typeface="Cloud Soft"/>
                <a:sym typeface="Cloud Soft"/>
              </a:rPr>
              <a:t>Pertemuan 03</a:t>
            </a:r>
          </a:p>
        </p:txBody>
      </p:sp>
      <p:sp>
        <p:nvSpPr>
          <p:cNvPr id="14" name="Freeform 14"/>
          <p:cNvSpPr/>
          <p:nvPr/>
        </p:nvSpPr>
        <p:spPr>
          <a:xfrm>
            <a:off x="720998" y="350930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6636578" y="8198173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rot="-3034180">
            <a:off x="11169640" y="295967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6482008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2" y="0"/>
                </a:lnTo>
                <a:lnTo>
                  <a:pt x="1246282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0" y="0"/>
                </a:moveTo>
                <a:lnTo>
                  <a:pt x="15961730" y="0"/>
                </a:lnTo>
                <a:lnTo>
                  <a:pt x="15961730" y="8180387"/>
                </a:lnTo>
                <a:lnTo>
                  <a:pt x="0" y="818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063089" y="669449"/>
            <a:ext cx="12161822" cy="1535430"/>
          </a:xfrm>
          <a:custGeom>
            <a:avLst/>
            <a:gdLst/>
            <a:ahLst/>
            <a:cxnLst/>
            <a:rect l="l" t="t" r="r" b="b"/>
            <a:pathLst>
              <a:path w="12161822" h="1535430">
                <a:moveTo>
                  <a:pt x="0" y="0"/>
                </a:moveTo>
                <a:lnTo>
                  <a:pt x="12161822" y="0"/>
                </a:lnTo>
                <a:lnTo>
                  <a:pt x="12161822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>
            <a:off x="447150" y="333274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803455">
            <a:off x="16104677" y="407398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252298">
            <a:off x="466229" y="426327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792593">
            <a:off x="17328101" y="2637103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2283608" y="3564739"/>
            <a:ext cx="14147020" cy="2935507"/>
          </a:xfrm>
          <a:custGeom>
            <a:avLst/>
            <a:gdLst/>
            <a:ahLst/>
            <a:cxnLst/>
            <a:rect l="l" t="t" r="r" b="b"/>
            <a:pathLst>
              <a:path w="14147020" h="2935507">
                <a:moveTo>
                  <a:pt x="0" y="0"/>
                </a:moveTo>
                <a:lnTo>
                  <a:pt x="14147020" y="0"/>
                </a:lnTo>
                <a:lnTo>
                  <a:pt x="14147020" y="2935507"/>
                </a:lnTo>
                <a:lnTo>
                  <a:pt x="0" y="29355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3063089" y="945039"/>
            <a:ext cx="11980415" cy="96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60"/>
              </a:lnSpc>
            </a:pPr>
            <a:r>
              <a:rPr lang="en-US" sz="6600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OBE 2 - </a:t>
            </a:r>
            <a:r>
              <a:rPr lang="en-US" sz="6600" b="1" dirty="0" err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Perkalian</a:t>
            </a:r>
            <a:r>
              <a:rPr lang="en-US" sz="6600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 </a:t>
            </a:r>
            <a:r>
              <a:rPr lang="en-US" sz="6600" b="1" dirty="0" err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dengan</a:t>
            </a:r>
            <a:r>
              <a:rPr lang="en-US" sz="6600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 Nilai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53362" y="3556671"/>
            <a:ext cx="5412539" cy="82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9"/>
              </a:lnSpc>
            </a:pPr>
            <a:r>
              <a:rPr lang="en-US" sz="4699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   -1             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0" y="0"/>
                </a:moveTo>
                <a:lnTo>
                  <a:pt x="15961730" y="0"/>
                </a:lnTo>
                <a:lnTo>
                  <a:pt x="15961730" y="8180387"/>
                </a:lnTo>
                <a:lnTo>
                  <a:pt x="0" y="818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063089" y="669449"/>
            <a:ext cx="12161822" cy="1535430"/>
          </a:xfrm>
          <a:custGeom>
            <a:avLst/>
            <a:gdLst/>
            <a:ahLst/>
            <a:cxnLst/>
            <a:rect l="l" t="t" r="r" b="b"/>
            <a:pathLst>
              <a:path w="12161822" h="1535430">
                <a:moveTo>
                  <a:pt x="0" y="0"/>
                </a:moveTo>
                <a:lnTo>
                  <a:pt x="12161822" y="0"/>
                </a:lnTo>
                <a:lnTo>
                  <a:pt x="12161822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>
            <a:off x="447150" y="333274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803455">
            <a:off x="16104677" y="407398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252298">
            <a:off x="466229" y="426327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792593">
            <a:off x="17328101" y="2637103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610250" y="2823613"/>
            <a:ext cx="15071546" cy="3315740"/>
          </a:xfrm>
          <a:custGeom>
            <a:avLst/>
            <a:gdLst/>
            <a:ahLst/>
            <a:cxnLst/>
            <a:rect l="l" t="t" r="r" b="b"/>
            <a:pathLst>
              <a:path w="15071546" h="3315740">
                <a:moveTo>
                  <a:pt x="0" y="0"/>
                </a:moveTo>
                <a:lnTo>
                  <a:pt x="15071546" y="0"/>
                </a:lnTo>
                <a:lnTo>
                  <a:pt x="15071546" y="3315740"/>
                </a:lnTo>
                <a:lnTo>
                  <a:pt x="0" y="331574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3331550" y="945039"/>
            <a:ext cx="11711954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60"/>
              </a:lnSpc>
            </a:pPr>
            <a:r>
              <a:rPr lang="en-US" sz="66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OBE 3  CONTOH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15961730" y="8180387"/>
                </a:moveTo>
                <a:lnTo>
                  <a:pt x="0" y="8180387"/>
                </a:lnTo>
                <a:lnTo>
                  <a:pt x="0" y="0"/>
                </a:lnTo>
                <a:lnTo>
                  <a:pt x="15961730" y="0"/>
                </a:lnTo>
                <a:lnTo>
                  <a:pt x="15961730" y="818038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063089" y="669449"/>
            <a:ext cx="12161822" cy="1535430"/>
          </a:xfrm>
          <a:custGeom>
            <a:avLst/>
            <a:gdLst/>
            <a:ahLst/>
            <a:cxnLst/>
            <a:rect l="l" t="t" r="r" b="b"/>
            <a:pathLst>
              <a:path w="12161822" h="1535430">
                <a:moveTo>
                  <a:pt x="0" y="0"/>
                </a:moveTo>
                <a:lnTo>
                  <a:pt x="12161822" y="0"/>
                </a:lnTo>
                <a:lnTo>
                  <a:pt x="12161822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303932" y="2950799"/>
            <a:ext cx="6398797" cy="7336201"/>
          </a:xfrm>
          <a:custGeom>
            <a:avLst/>
            <a:gdLst/>
            <a:ahLst/>
            <a:cxnLst/>
            <a:rect l="l" t="t" r="r" b="b"/>
            <a:pathLst>
              <a:path w="6398797" h="7336201">
                <a:moveTo>
                  <a:pt x="0" y="0"/>
                </a:moveTo>
                <a:lnTo>
                  <a:pt x="6398797" y="0"/>
                </a:lnTo>
                <a:lnTo>
                  <a:pt x="6398797" y="7336201"/>
                </a:lnTo>
                <a:lnTo>
                  <a:pt x="0" y="7336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-2308663" y="-1447147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1" y="0"/>
                </a:lnTo>
                <a:lnTo>
                  <a:pt x="3090671" y="3186258"/>
                </a:lnTo>
                <a:lnTo>
                  <a:pt x="0" y="31862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2146906" flipH="1">
            <a:off x="200024" y="-1686478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7" y="0"/>
                </a:moveTo>
                <a:lnTo>
                  <a:pt x="0" y="0"/>
                </a:lnTo>
                <a:lnTo>
                  <a:pt x="0" y="3664920"/>
                </a:lnTo>
                <a:lnTo>
                  <a:pt x="1145287" y="3664920"/>
                </a:lnTo>
                <a:lnTo>
                  <a:pt x="114528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5855258" y="462862"/>
            <a:ext cx="2167763" cy="1365691"/>
          </a:xfrm>
          <a:custGeom>
            <a:avLst/>
            <a:gdLst/>
            <a:ahLst/>
            <a:cxnLst/>
            <a:rect l="l" t="t" r="r" b="b"/>
            <a:pathLst>
              <a:path w="2167763" h="1365691">
                <a:moveTo>
                  <a:pt x="0" y="0"/>
                </a:moveTo>
                <a:lnTo>
                  <a:pt x="2167763" y="0"/>
                </a:lnTo>
                <a:lnTo>
                  <a:pt x="2167763" y="1365690"/>
                </a:lnTo>
                <a:lnTo>
                  <a:pt x="0" y="13656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8614265" y="2636833"/>
            <a:ext cx="7632648" cy="13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5"/>
              </a:lnSpc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Adalah proses penyederhanaan Matriks dengan menggunakan OBE agar mudah untuk digunakan dalam perhitungan SPL dan mencari </a:t>
            </a:r>
            <a:r>
              <a:rPr lang="en-US" sz="26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Invers nya</a:t>
            </a: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14265" y="4247790"/>
            <a:ext cx="7632648" cy="115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625"/>
              </a:lnSpc>
              <a:spcBef>
                <a:spcPct val="0"/>
              </a:spcBef>
            </a:pPr>
            <a:r>
              <a:rPr lang="en-US" sz="33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Kriteria Esilon Baris &amp; Esilon Baris Tereduksi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52314" y="935514"/>
            <a:ext cx="10783372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0"/>
              </a:lnSpc>
            </a:pPr>
            <a:r>
              <a:rPr lang="en-US" sz="55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Matriks Esilon Baris &amp; Tereduksi</a:t>
            </a:r>
          </a:p>
        </p:txBody>
      </p:sp>
      <p:sp>
        <p:nvSpPr>
          <p:cNvPr id="11" name="Freeform 11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flipH="1">
            <a:off x="35" y="8226699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1803455">
            <a:off x="17364822" y="5302172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-1252298">
            <a:off x="466229" y="426327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1792593">
            <a:off x="17452065" y="3169726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TextBox 16"/>
          <p:cNvSpPr txBox="1"/>
          <p:nvPr/>
        </p:nvSpPr>
        <p:spPr>
          <a:xfrm>
            <a:off x="8487637" y="5335440"/>
            <a:ext cx="7734320" cy="411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baris tak nol maka unsur tak nol pertama adalah 1 (dinamakan satu utama).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baris yang berturutan, baris yang lebih rendah memuat 1 utama yang lebih ke kanan.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Jika ada baris nol (baris yang semua unsurnya nol), maka ia diletakkan pada baris paling bawah.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kolom yang memuat unsur 1 utama, maka unsur yang lainnya adalah nol. </a:t>
            </a:r>
            <a:r>
              <a:rPr lang="en-US" sz="26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(tereduksi)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0" y="0"/>
                </a:moveTo>
                <a:lnTo>
                  <a:pt x="15961730" y="0"/>
                </a:lnTo>
                <a:lnTo>
                  <a:pt x="15961730" y="8180387"/>
                </a:lnTo>
                <a:lnTo>
                  <a:pt x="0" y="818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063089" y="669449"/>
            <a:ext cx="12083916" cy="1525594"/>
          </a:xfrm>
          <a:custGeom>
            <a:avLst/>
            <a:gdLst/>
            <a:ahLst/>
            <a:cxnLst/>
            <a:rect l="l" t="t" r="r" b="b"/>
            <a:pathLst>
              <a:path w="12083916" h="1525594">
                <a:moveTo>
                  <a:pt x="0" y="0"/>
                </a:moveTo>
                <a:lnTo>
                  <a:pt x="12083916" y="0"/>
                </a:lnTo>
                <a:lnTo>
                  <a:pt x="12083916" y="1525595"/>
                </a:lnTo>
                <a:lnTo>
                  <a:pt x="0" y="1525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>
            <a:off x="447150" y="333274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803455">
            <a:off x="16104677" y="407398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252298">
            <a:off x="466229" y="426327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792593">
            <a:off x="17328101" y="2637103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5596890" y="2270226"/>
            <a:ext cx="7818995" cy="3870403"/>
          </a:xfrm>
          <a:custGeom>
            <a:avLst/>
            <a:gdLst/>
            <a:ahLst/>
            <a:cxnLst/>
            <a:rect l="l" t="t" r="r" b="b"/>
            <a:pathLst>
              <a:path w="7818995" h="3870403">
                <a:moveTo>
                  <a:pt x="0" y="0"/>
                </a:moveTo>
                <a:lnTo>
                  <a:pt x="7818996" y="0"/>
                </a:lnTo>
                <a:lnTo>
                  <a:pt x="7818996" y="3870403"/>
                </a:lnTo>
                <a:lnTo>
                  <a:pt x="0" y="38704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3249070" y="714527"/>
            <a:ext cx="11711954" cy="160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56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Contoh Ideal Matriks Epsilon Baris Tereduksi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87365" y="6308173"/>
            <a:ext cx="7632648" cy="5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625"/>
              </a:lnSpc>
              <a:spcBef>
                <a:spcPct val="0"/>
              </a:spcBef>
            </a:pPr>
            <a:r>
              <a:rPr lang="en-US" sz="33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Jika kita lihat kriterianya . . 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90481" y="7014823"/>
            <a:ext cx="14640324" cy="182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baris tak nol maka unsur tak nol pertama adalah 1 (dinamakan satu utama).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baris yang berturutan, baris yang lebih rendah memuat 1 utama yang lebih ke kanan.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Jika ada baris nol (baris yang semua unsurnya nol), maka ia diletakkan pada baris paling bawah.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kolom yang memuat unsur 1 utama, maka unsur yang lainnya adalah nol.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366" y="1361974"/>
            <a:ext cx="14721269" cy="7563052"/>
          </a:xfrm>
          <a:custGeom>
            <a:avLst/>
            <a:gdLst/>
            <a:ahLst/>
            <a:cxnLst/>
            <a:rect l="l" t="t" r="r" b="b"/>
            <a:pathLst>
              <a:path w="14721269" h="7563052">
                <a:moveTo>
                  <a:pt x="0" y="0"/>
                </a:moveTo>
                <a:lnTo>
                  <a:pt x="14721268" y="0"/>
                </a:lnTo>
                <a:lnTo>
                  <a:pt x="14721268" y="7563052"/>
                </a:lnTo>
                <a:lnTo>
                  <a:pt x="0" y="7563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950415" y="931391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0"/>
                </a:lnTo>
                <a:lnTo>
                  <a:pt x="0" y="285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356880" y="-1048994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0" y="0"/>
                </a:lnTo>
                <a:lnTo>
                  <a:pt x="3090670" y="3186259"/>
                </a:lnTo>
                <a:lnTo>
                  <a:pt x="0" y="3186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2146906" flipH="1">
            <a:off x="456056" y="-1288324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8" y="0"/>
                </a:moveTo>
                <a:lnTo>
                  <a:pt x="0" y="0"/>
                </a:lnTo>
                <a:lnTo>
                  <a:pt x="0" y="3664919"/>
                </a:lnTo>
                <a:lnTo>
                  <a:pt x="1145288" y="3664919"/>
                </a:lnTo>
                <a:lnTo>
                  <a:pt x="11452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7717722">
            <a:off x="12227304" y="-1956616"/>
            <a:ext cx="6725816" cy="630545"/>
          </a:xfrm>
          <a:custGeom>
            <a:avLst/>
            <a:gdLst/>
            <a:ahLst/>
            <a:cxnLst/>
            <a:rect l="l" t="t" r="r" b="b"/>
            <a:pathLst>
              <a:path w="6725816" h="630545">
                <a:moveTo>
                  <a:pt x="0" y="0"/>
                </a:moveTo>
                <a:lnTo>
                  <a:pt x="6725816" y="0"/>
                </a:lnTo>
                <a:lnTo>
                  <a:pt x="6725816" y="630545"/>
                </a:lnTo>
                <a:lnTo>
                  <a:pt x="0" y="630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8452448">
            <a:off x="11351063" y="11159251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570730" y="8783640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1806132" y="2784018"/>
                </a:moveTo>
                <a:lnTo>
                  <a:pt x="0" y="2784018"/>
                </a:lnTo>
                <a:lnTo>
                  <a:pt x="0" y="0"/>
                </a:lnTo>
                <a:lnTo>
                  <a:pt x="1806132" y="0"/>
                </a:lnTo>
                <a:lnTo>
                  <a:pt x="1806132" y="278401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20998" y="350930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677750" y="6785109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3034180">
            <a:off x="11169640" y="295967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857116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1" y="0"/>
                </a:lnTo>
                <a:lnTo>
                  <a:pt x="1246281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H="1">
            <a:off x="7841560" y="1220702"/>
            <a:ext cx="2604879" cy="504695"/>
          </a:xfrm>
          <a:custGeom>
            <a:avLst/>
            <a:gdLst/>
            <a:ahLst/>
            <a:cxnLst/>
            <a:rect l="l" t="t" r="r" b="b"/>
            <a:pathLst>
              <a:path w="2604879" h="504695">
                <a:moveTo>
                  <a:pt x="2604880" y="0"/>
                </a:moveTo>
                <a:lnTo>
                  <a:pt x="0" y="0"/>
                </a:lnTo>
                <a:lnTo>
                  <a:pt x="0" y="504695"/>
                </a:lnTo>
                <a:lnTo>
                  <a:pt x="2604880" y="504695"/>
                </a:lnTo>
                <a:lnTo>
                  <a:pt x="260488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3707509" y="3931751"/>
            <a:ext cx="9113478" cy="3659376"/>
          </a:xfrm>
          <a:custGeom>
            <a:avLst/>
            <a:gdLst/>
            <a:ahLst/>
            <a:cxnLst/>
            <a:rect l="l" t="t" r="r" b="b"/>
            <a:pathLst>
              <a:path w="9113478" h="3659376">
                <a:moveTo>
                  <a:pt x="0" y="0"/>
                </a:moveTo>
                <a:lnTo>
                  <a:pt x="9113478" y="0"/>
                </a:lnTo>
                <a:lnTo>
                  <a:pt x="9113478" y="3659376"/>
                </a:lnTo>
                <a:lnTo>
                  <a:pt x="0" y="365937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5684649" y="2136075"/>
            <a:ext cx="69187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Contoh Soal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30321" y="3298125"/>
            <a:ext cx="9653590" cy="4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Tentukan matriks esilon baris tereduksi dari matriks: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7828" y="2777544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627828" y="6198815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9944100" y="2777544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9944100" y="6198815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1460372" y="389318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0372" y="731445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76645" y="389318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76645" y="731445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357287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5" y="0"/>
                </a:lnTo>
                <a:lnTo>
                  <a:pt x="1198255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028700" y="699414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5" y="0"/>
                </a:lnTo>
                <a:lnTo>
                  <a:pt x="1198255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9344972" y="357287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6" y="0"/>
                </a:lnTo>
                <a:lnTo>
                  <a:pt x="1198256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9344972" y="699414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6" y="0"/>
                </a:lnTo>
                <a:lnTo>
                  <a:pt x="1198256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flipV="1">
            <a:off x="-528505" y="-444391"/>
            <a:ext cx="2406239" cy="2688536"/>
          </a:xfrm>
          <a:custGeom>
            <a:avLst/>
            <a:gdLst/>
            <a:ahLst/>
            <a:cxnLst/>
            <a:rect l="l" t="t" r="r" b="b"/>
            <a:pathLst>
              <a:path w="2406239" h="2688536">
                <a:moveTo>
                  <a:pt x="0" y="2688535"/>
                </a:moveTo>
                <a:lnTo>
                  <a:pt x="2406239" y="2688535"/>
                </a:lnTo>
                <a:lnTo>
                  <a:pt x="2406239" y="0"/>
                </a:lnTo>
                <a:lnTo>
                  <a:pt x="0" y="0"/>
                </a:lnTo>
                <a:lnTo>
                  <a:pt x="0" y="26885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-1671224">
            <a:off x="234031" y="-1542575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0" y="0"/>
                </a:moveTo>
                <a:lnTo>
                  <a:pt x="1806131" y="0"/>
                </a:lnTo>
                <a:lnTo>
                  <a:pt x="1806131" y="2784018"/>
                </a:lnTo>
                <a:lnTo>
                  <a:pt x="0" y="2784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V="1">
            <a:off x="16105469" y="-1701001"/>
            <a:ext cx="2650563" cy="3203097"/>
          </a:xfrm>
          <a:custGeom>
            <a:avLst/>
            <a:gdLst/>
            <a:ahLst/>
            <a:cxnLst/>
            <a:rect l="l" t="t" r="r" b="b"/>
            <a:pathLst>
              <a:path w="2650563" h="3203097">
                <a:moveTo>
                  <a:pt x="0" y="3203097"/>
                </a:moveTo>
                <a:lnTo>
                  <a:pt x="2650562" y="3203097"/>
                </a:lnTo>
                <a:lnTo>
                  <a:pt x="2650562" y="0"/>
                </a:lnTo>
                <a:lnTo>
                  <a:pt x="0" y="0"/>
                </a:lnTo>
                <a:lnTo>
                  <a:pt x="0" y="320309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2513024" y="1337365"/>
            <a:ext cx="13881926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 b="1">
                <a:solidFill>
                  <a:srgbClr val="F7F9F7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Langkah OBE (Tidak Harus Sama)</a:t>
            </a:r>
          </a:p>
        </p:txBody>
      </p:sp>
      <p:sp>
        <p:nvSpPr>
          <p:cNvPr id="18" name="Freeform 18"/>
          <p:cNvSpPr/>
          <p:nvPr/>
        </p:nvSpPr>
        <p:spPr>
          <a:xfrm rot="-9452346">
            <a:off x="-400567" y="992093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1"/>
                </a:lnTo>
                <a:lnTo>
                  <a:pt x="0" y="2852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 rot="1399071">
            <a:off x="16912169" y="9136152"/>
            <a:ext cx="1037162" cy="1392164"/>
          </a:xfrm>
          <a:custGeom>
            <a:avLst/>
            <a:gdLst/>
            <a:ahLst/>
            <a:cxnLst/>
            <a:rect l="l" t="t" r="r" b="b"/>
            <a:pathLst>
              <a:path w="1037162" h="1392164">
                <a:moveTo>
                  <a:pt x="0" y="0"/>
                </a:moveTo>
                <a:lnTo>
                  <a:pt x="1037162" y="0"/>
                </a:lnTo>
                <a:lnTo>
                  <a:pt x="1037162" y="1392164"/>
                </a:lnTo>
                <a:lnTo>
                  <a:pt x="0" y="1392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429689" y="508022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7214839" y="9285881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 rot="-3034180">
            <a:off x="13392472" y="604061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 rot="1792593">
            <a:off x="17328101" y="5379955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Freeform 26"/>
          <p:cNvSpPr/>
          <p:nvPr/>
        </p:nvSpPr>
        <p:spPr>
          <a:xfrm>
            <a:off x="4062649" y="3194236"/>
            <a:ext cx="4466937" cy="2170058"/>
          </a:xfrm>
          <a:custGeom>
            <a:avLst/>
            <a:gdLst/>
            <a:ahLst/>
            <a:cxnLst/>
            <a:rect l="l" t="t" r="r" b="b"/>
            <a:pathLst>
              <a:path w="4466937" h="2170058">
                <a:moveTo>
                  <a:pt x="0" y="0"/>
                </a:moveTo>
                <a:lnTo>
                  <a:pt x="4466937" y="0"/>
                </a:lnTo>
                <a:lnTo>
                  <a:pt x="4466937" y="2170058"/>
                </a:lnTo>
                <a:lnTo>
                  <a:pt x="0" y="217005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Freeform 27"/>
          <p:cNvSpPr/>
          <p:nvPr/>
        </p:nvSpPr>
        <p:spPr>
          <a:xfrm>
            <a:off x="3951270" y="6770761"/>
            <a:ext cx="4578316" cy="2114031"/>
          </a:xfrm>
          <a:custGeom>
            <a:avLst/>
            <a:gdLst/>
            <a:ahLst/>
            <a:cxnLst/>
            <a:rect l="l" t="t" r="r" b="b"/>
            <a:pathLst>
              <a:path w="4578316" h="2114031">
                <a:moveTo>
                  <a:pt x="0" y="0"/>
                </a:moveTo>
                <a:lnTo>
                  <a:pt x="4578316" y="0"/>
                </a:lnTo>
                <a:lnTo>
                  <a:pt x="4578316" y="2114031"/>
                </a:lnTo>
                <a:lnTo>
                  <a:pt x="0" y="211403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>
            <a:off x="12164054" y="3244733"/>
            <a:ext cx="4908605" cy="2174890"/>
          </a:xfrm>
          <a:custGeom>
            <a:avLst/>
            <a:gdLst/>
            <a:ahLst/>
            <a:cxnLst/>
            <a:rect l="l" t="t" r="r" b="b"/>
            <a:pathLst>
              <a:path w="4908605" h="2174890">
                <a:moveTo>
                  <a:pt x="0" y="0"/>
                </a:moveTo>
                <a:lnTo>
                  <a:pt x="4908605" y="0"/>
                </a:lnTo>
                <a:lnTo>
                  <a:pt x="4908605" y="2174890"/>
                </a:lnTo>
                <a:lnTo>
                  <a:pt x="0" y="217489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TextBox 29"/>
          <p:cNvSpPr txBox="1"/>
          <p:nvPr/>
        </p:nvSpPr>
        <p:spPr>
          <a:xfrm>
            <a:off x="2513024" y="3025658"/>
            <a:ext cx="348359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8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-2b1 + b3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320850" y="6424483"/>
            <a:ext cx="3483599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Tukar b2 dan b3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80193" y="7128564"/>
            <a:ext cx="539880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Coba dari sini apakah ada yang berani melanjutkan?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82487" y="3829104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82487" y="7250375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2.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498760" y="3829104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3.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498760" y="7250375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4.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680171" y="2975161"/>
            <a:ext cx="348359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60"/>
              </a:lnSpc>
              <a:spcBef>
                <a:spcPct val="0"/>
              </a:spcBef>
            </a:pPr>
            <a:r>
              <a:rPr lang="en-US" sz="28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-2b2 + b3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7828" y="2777544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627828" y="6198815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9944100" y="2777544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9944100" y="6198815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1460372" y="389318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0372" y="731445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76645" y="389318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76645" y="731445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357287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5" y="0"/>
                </a:lnTo>
                <a:lnTo>
                  <a:pt x="1198255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028700" y="699414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5" y="0"/>
                </a:lnTo>
                <a:lnTo>
                  <a:pt x="1198255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9344972" y="357287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6" y="0"/>
                </a:lnTo>
                <a:lnTo>
                  <a:pt x="1198256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9344972" y="699414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6" y="0"/>
                </a:lnTo>
                <a:lnTo>
                  <a:pt x="1198256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flipV="1">
            <a:off x="-528505" y="-444391"/>
            <a:ext cx="2406239" cy="2688536"/>
          </a:xfrm>
          <a:custGeom>
            <a:avLst/>
            <a:gdLst/>
            <a:ahLst/>
            <a:cxnLst/>
            <a:rect l="l" t="t" r="r" b="b"/>
            <a:pathLst>
              <a:path w="2406239" h="2688536">
                <a:moveTo>
                  <a:pt x="0" y="2688535"/>
                </a:moveTo>
                <a:lnTo>
                  <a:pt x="2406239" y="2688535"/>
                </a:lnTo>
                <a:lnTo>
                  <a:pt x="2406239" y="0"/>
                </a:lnTo>
                <a:lnTo>
                  <a:pt x="0" y="0"/>
                </a:lnTo>
                <a:lnTo>
                  <a:pt x="0" y="26885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-1671224">
            <a:off x="234031" y="-1542575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0" y="0"/>
                </a:moveTo>
                <a:lnTo>
                  <a:pt x="1806131" y="0"/>
                </a:lnTo>
                <a:lnTo>
                  <a:pt x="1806131" y="2784018"/>
                </a:lnTo>
                <a:lnTo>
                  <a:pt x="0" y="2784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V="1">
            <a:off x="16105469" y="-1701001"/>
            <a:ext cx="2650563" cy="3203097"/>
          </a:xfrm>
          <a:custGeom>
            <a:avLst/>
            <a:gdLst/>
            <a:ahLst/>
            <a:cxnLst/>
            <a:rect l="l" t="t" r="r" b="b"/>
            <a:pathLst>
              <a:path w="2650563" h="3203097">
                <a:moveTo>
                  <a:pt x="0" y="3203097"/>
                </a:moveTo>
                <a:lnTo>
                  <a:pt x="2650562" y="3203097"/>
                </a:lnTo>
                <a:lnTo>
                  <a:pt x="2650562" y="0"/>
                </a:lnTo>
                <a:lnTo>
                  <a:pt x="0" y="0"/>
                </a:lnTo>
                <a:lnTo>
                  <a:pt x="0" y="320309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2513024" y="1337365"/>
            <a:ext cx="13881926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 b="1">
                <a:solidFill>
                  <a:srgbClr val="F7F9F7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Langkah OBE (Tidak Harus Sama)</a:t>
            </a:r>
          </a:p>
        </p:txBody>
      </p:sp>
      <p:sp>
        <p:nvSpPr>
          <p:cNvPr id="18" name="Freeform 18"/>
          <p:cNvSpPr/>
          <p:nvPr/>
        </p:nvSpPr>
        <p:spPr>
          <a:xfrm rot="-9452346">
            <a:off x="-400567" y="992093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1"/>
                </a:lnTo>
                <a:lnTo>
                  <a:pt x="0" y="2852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 rot="1399071">
            <a:off x="16912169" y="9136152"/>
            <a:ext cx="1037162" cy="1392164"/>
          </a:xfrm>
          <a:custGeom>
            <a:avLst/>
            <a:gdLst/>
            <a:ahLst/>
            <a:cxnLst/>
            <a:rect l="l" t="t" r="r" b="b"/>
            <a:pathLst>
              <a:path w="1037162" h="1392164">
                <a:moveTo>
                  <a:pt x="0" y="0"/>
                </a:moveTo>
                <a:lnTo>
                  <a:pt x="1037162" y="0"/>
                </a:lnTo>
                <a:lnTo>
                  <a:pt x="1037162" y="1392164"/>
                </a:lnTo>
                <a:lnTo>
                  <a:pt x="0" y="1392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429689" y="508022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7214839" y="9285881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 rot="-3034180">
            <a:off x="13392472" y="604061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 rot="1792593">
            <a:off x="17328101" y="5379955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Freeform 26"/>
          <p:cNvSpPr/>
          <p:nvPr/>
        </p:nvSpPr>
        <p:spPr>
          <a:xfrm>
            <a:off x="4333667" y="3206878"/>
            <a:ext cx="4358690" cy="2354534"/>
          </a:xfrm>
          <a:custGeom>
            <a:avLst/>
            <a:gdLst/>
            <a:ahLst/>
            <a:cxnLst/>
            <a:rect l="l" t="t" r="r" b="b"/>
            <a:pathLst>
              <a:path w="4358690" h="2354534">
                <a:moveTo>
                  <a:pt x="0" y="0"/>
                </a:moveTo>
                <a:lnTo>
                  <a:pt x="4358691" y="0"/>
                </a:lnTo>
                <a:lnTo>
                  <a:pt x="4358691" y="2354533"/>
                </a:lnTo>
                <a:lnTo>
                  <a:pt x="0" y="235453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Freeform 27"/>
          <p:cNvSpPr/>
          <p:nvPr/>
        </p:nvSpPr>
        <p:spPr>
          <a:xfrm>
            <a:off x="4177688" y="6471077"/>
            <a:ext cx="4411383" cy="2254707"/>
          </a:xfrm>
          <a:custGeom>
            <a:avLst/>
            <a:gdLst/>
            <a:ahLst/>
            <a:cxnLst/>
            <a:rect l="l" t="t" r="r" b="b"/>
            <a:pathLst>
              <a:path w="4411383" h="2254707">
                <a:moveTo>
                  <a:pt x="0" y="0"/>
                </a:moveTo>
                <a:lnTo>
                  <a:pt x="4411383" y="0"/>
                </a:lnTo>
                <a:lnTo>
                  <a:pt x="4411383" y="2254707"/>
                </a:lnTo>
                <a:lnTo>
                  <a:pt x="0" y="225470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>
            <a:off x="12800653" y="3099472"/>
            <a:ext cx="4211735" cy="2359586"/>
          </a:xfrm>
          <a:custGeom>
            <a:avLst/>
            <a:gdLst/>
            <a:ahLst/>
            <a:cxnLst/>
            <a:rect l="l" t="t" r="r" b="b"/>
            <a:pathLst>
              <a:path w="4211735" h="2359586">
                <a:moveTo>
                  <a:pt x="0" y="0"/>
                </a:moveTo>
                <a:lnTo>
                  <a:pt x="4211734" y="0"/>
                </a:lnTo>
                <a:lnTo>
                  <a:pt x="4211734" y="2359586"/>
                </a:lnTo>
                <a:lnTo>
                  <a:pt x="0" y="235958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TextBox 29"/>
          <p:cNvSpPr txBox="1"/>
          <p:nvPr/>
        </p:nvSpPr>
        <p:spPr>
          <a:xfrm>
            <a:off x="1182487" y="3829104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2487" y="7250375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498760" y="3829104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498760" y="7250375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26955" y="2959228"/>
            <a:ext cx="3483599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-1 x b3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26955" y="6517897"/>
            <a:ext cx="3483599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-b3+b2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827692" y="3187828"/>
            <a:ext cx="3483599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b2+b1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256893" y="7250375"/>
            <a:ext cx="348359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Selesai!</a:t>
            </a:r>
          </a:p>
        </p:txBody>
      </p:sp>
      <p:sp>
        <p:nvSpPr>
          <p:cNvPr id="37" name="Freeform 37"/>
          <p:cNvSpPr/>
          <p:nvPr/>
        </p:nvSpPr>
        <p:spPr>
          <a:xfrm>
            <a:off x="14408900" y="6318939"/>
            <a:ext cx="2663185" cy="2787223"/>
          </a:xfrm>
          <a:custGeom>
            <a:avLst/>
            <a:gdLst/>
            <a:ahLst/>
            <a:cxnLst/>
            <a:rect l="l" t="t" r="r" b="b"/>
            <a:pathLst>
              <a:path w="2663185" h="2787223">
                <a:moveTo>
                  <a:pt x="0" y="0"/>
                </a:moveTo>
                <a:lnTo>
                  <a:pt x="2663185" y="0"/>
                </a:lnTo>
                <a:lnTo>
                  <a:pt x="2663185" y="2787223"/>
                </a:lnTo>
                <a:lnTo>
                  <a:pt x="0" y="278722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366" y="1361974"/>
            <a:ext cx="14721269" cy="7563052"/>
          </a:xfrm>
          <a:custGeom>
            <a:avLst/>
            <a:gdLst/>
            <a:ahLst/>
            <a:cxnLst/>
            <a:rect l="l" t="t" r="r" b="b"/>
            <a:pathLst>
              <a:path w="14721269" h="7563052">
                <a:moveTo>
                  <a:pt x="0" y="0"/>
                </a:moveTo>
                <a:lnTo>
                  <a:pt x="14721268" y="0"/>
                </a:lnTo>
                <a:lnTo>
                  <a:pt x="14721268" y="7563052"/>
                </a:lnTo>
                <a:lnTo>
                  <a:pt x="0" y="7563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950415" y="931391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0"/>
                </a:lnTo>
                <a:lnTo>
                  <a:pt x="0" y="285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356880" y="-1048994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0" y="0"/>
                </a:lnTo>
                <a:lnTo>
                  <a:pt x="3090670" y="3186259"/>
                </a:lnTo>
                <a:lnTo>
                  <a:pt x="0" y="3186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2146906" flipH="1">
            <a:off x="456056" y="-1288324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8" y="0"/>
                </a:moveTo>
                <a:lnTo>
                  <a:pt x="0" y="0"/>
                </a:lnTo>
                <a:lnTo>
                  <a:pt x="0" y="3664919"/>
                </a:lnTo>
                <a:lnTo>
                  <a:pt x="1145288" y="3664919"/>
                </a:lnTo>
                <a:lnTo>
                  <a:pt x="11452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7717722">
            <a:off x="12227304" y="-1956616"/>
            <a:ext cx="6725816" cy="630545"/>
          </a:xfrm>
          <a:custGeom>
            <a:avLst/>
            <a:gdLst/>
            <a:ahLst/>
            <a:cxnLst/>
            <a:rect l="l" t="t" r="r" b="b"/>
            <a:pathLst>
              <a:path w="6725816" h="630545">
                <a:moveTo>
                  <a:pt x="0" y="0"/>
                </a:moveTo>
                <a:lnTo>
                  <a:pt x="6725816" y="0"/>
                </a:lnTo>
                <a:lnTo>
                  <a:pt x="6725816" y="630545"/>
                </a:lnTo>
                <a:lnTo>
                  <a:pt x="0" y="630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8452448">
            <a:off x="11351063" y="11159251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570730" y="8783640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1806132" y="2784018"/>
                </a:moveTo>
                <a:lnTo>
                  <a:pt x="0" y="2784018"/>
                </a:lnTo>
                <a:lnTo>
                  <a:pt x="0" y="0"/>
                </a:lnTo>
                <a:lnTo>
                  <a:pt x="1806132" y="0"/>
                </a:lnTo>
                <a:lnTo>
                  <a:pt x="1806132" y="278401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20998" y="350930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677750" y="6785109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3034180">
            <a:off x="11169640" y="295967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857116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1" y="0"/>
                </a:lnTo>
                <a:lnTo>
                  <a:pt x="1246281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H="1">
            <a:off x="7841560" y="1220702"/>
            <a:ext cx="2604879" cy="504695"/>
          </a:xfrm>
          <a:custGeom>
            <a:avLst/>
            <a:gdLst/>
            <a:ahLst/>
            <a:cxnLst/>
            <a:rect l="l" t="t" r="r" b="b"/>
            <a:pathLst>
              <a:path w="2604879" h="504695">
                <a:moveTo>
                  <a:pt x="2604880" y="0"/>
                </a:moveTo>
                <a:lnTo>
                  <a:pt x="0" y="0"/>
                </a:lnTo>
                <a:lnTo>
                  <a:pt x="0" y="504695"/>
                </a:lnTo>
                <a:lnTo>
                  <a:pt x="2604880" y="504695"/>
                </a:lnTo>
                <a:lnTo>
                  <a:pt x="260488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2829756" y="3120461"/>
            <a:ext cx="7273641" cy="4074992"/>
          </a:xfrm>
          <a:custGeom>
            <a:avLst/>
            <a:gdLst/>
            <a:ahLst/>
            <a:cxnLst/>
            <a:rect l="l" t="t" r="r" b="b"/>
            <a:pathLst>
              <a:path w="7273641" h="4074992">
                <a:moveTo>
                  <a:pt x="0" y="0"/>
                </a:moveTo>
                <a:lnTo>
                  <a:pt x="7273641" y="0"/>
                </a:lnTo>
                <a:lnTo>
                  <a:pt x="7273641" y="4074991"/>
                </a:lnTo>
                <a:lnTo>
                  <a:pt x="0" y="4074991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9480256" y="3053786"/>
            <a:ext cx="6445544" cy="5486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baris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tak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nol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maka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unsur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tak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nol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pertama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adalah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1 (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dinamakan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satu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utama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).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baris yang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berturutan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, baris yang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lebih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rendah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memuat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1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utama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yang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lebih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ke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kanan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Jika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ada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baris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nol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(baris yang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semua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unsurnya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nol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),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maka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ia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diletakkan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pada baris paling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bawah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.</a:t>
            </a:r>
          </a:p>
          <a:p>
            <a:pPr marL="562233" lvl="1" indent="-281116" algn="just">
              <a:lnSpc>
                <a:spcPts val="3645"/>
              </a:lnSpc>
              <a:buFont typeface="Arial"/>
              <a:buChar char="•"/>
            </a:pP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Pada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kolom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yang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memuat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unsur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1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utama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,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maka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unsur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yang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lainnya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2604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adalah</a:t>
            </a:r>
            <a:r>
              <a:rPr lang="en-US" sz="2604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nol. </a:t>
            </a:r>
            <a:r>
              <a:rPr lang="en-US" sz="2604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(</a:t>
            </a:r>
            <a:r>
              <a:rPr lang="en-US" sz="2604" b="1" dirty="0" err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tereduksi</a:t>
            </a:r>
            <a:r>
              <a:rPr lang="en-US" sz="2604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27690" y="1839697"/>
            <a:ext cx="7903655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Kita Coba Periksa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3579" y="3856085"/>
            <a:ext cx="8174064" cy="4189208"/>
          </a:xfrm>
          <a:custGeom>
            <a:avLst/>
            <a:gdLst/>
            <a:ahLst/>
            <a:cxnLst/>
            <a:rect l="l" t="t" r="r" b="b"/>
            <a:pathLst>
              <a:path w="8174064" h="4189208">
                <a:moveTo>
                  <a:pt x="0" y="0"/>
                </a:moveTo>
                <a:lnTo>
                  <a:pt x="8174064" y="0"/>
                </a:lnTo>
                <a:lnTo>
                  <a:pt x="8174064" y="4189208"/>
                </a:lnTo>
                <a:lnTo>
                  <a:pt x="0" y="4189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443579" y="2241707"/>
            <a:ext cx="8174064" cy="1614378"/>
          </a:xfrm>
          <a:custGeom>
            <a:avLst/>
            <a:gdLst/>
            <a:ahLst/>
            <a:cxnLst/>
            <a:rect l="l" t="t" r="r" b="b"/>
            <a:pathLst>
              <a:path w="8174064" h="1614378">
                <a:moveTo>
                  <a:pt x="0" y="0"/>
                </a:moveTo>
                <a:lnTo>
                  <a:pt x="8174064" y="0"/>
                </a:lnTo>
                <a:lnTo>
                  <a:pt x="8174064" y="1614378"/>
                </a:lnTo>
                <a:lnTo>
                  <a:pt x="0" y="16143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-9452346">
            <a:off x="-230898" y="9203443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1"/>
                </a:lnTo>
                <a:lnTo>
                  <a:pt x="0" y="2852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399071">
            <a:off x="8625419" y="8469935"/>
            <a:ext cx="1037162" cy="1392164"/>
          </a:xfrm>
          <a:custGeom>
            <a:avLst/>
            <a:gdLst/>
            <a:ahLst/>
            <a:cxnLst/>
            <a:rect l="l" t="t" r="r" b="b"/>
            <a:pathLst>
              <a:path w="1037162" h="1392164">
                <a:moveTo>
                  <a:pt x="0" y="0"/>
                </a:moveTo>
                <a:lnTo>
                  <a:pt x="1037162" y="0"/>
                </a:lnTo>
                <a:lnTo>
                  <a:pt x="1037162" y="1392164"/>
                </a:lnTo>
                <a:lnTo>
                  <a:pt x="0" y="13921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4356880" y="-944551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0" y="0"/>
                </a:lnTo>
                <a:lnTo>
                  <a:pt x="3090670" y="3186258"/>
                </a:lnTo>
                <a:lnTo>
                  <a:pt x="0" y="3186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-1627251" y="603298"/>
            <a:ext cx="2927955" cy="2916975"/>
          </a:xfrm>
          <a:custGeom>
            <a:avLst/>
            <a:gdLst/>
            <a:ahLst/>
            <a:cxnLst/>
            <a:rect l="l" t="t" r="r" b="b"/>
            <a:pathLst>
              <a:path w="2927955" h="2916975">
                <a:moveTo>
                  <a:pt x="0" y="0"/>
                </a:moveTo>
                <a:lnTo>
                  <a:pt x="2927955" y="0"/>
                </a:lnTo>
                <a:lnTo>
                  <a:pt x="2927955" y="2916975"/>
                </a:lnTo>
                <a:lnTo>
                  <a:pt x="0" y="29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405030" y="3752648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9" y="0"/>
                </a:lnTo>
                <a:lnTo>
                  <a:pt x="752799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7447550" y="7349867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-3034180">
            <a:off x="10853733" y="1173124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5824650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1" y="0"/>
                </a:lnTo>
                <a:lnTo>
                  <a:pt x="1246281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1288301" y="2355304"/>
            <a:ext cx="5738265" cy="7931696"/>
          </a:xfrm>
          <a:custGeom>
            <a:avLst/>
            <a:gdLst/>
            <a:ahLst/>
            <a:cxnLst/>
            <a:rect l="l" t="t" r="r" b="b"/>
            <a:pathLst>
              <a:path w="5738265" h="7931696">
                <a:moveTo>
                  <a:pt x="0" y="0"/>
                </a:moveTo>
                <a:lnTo>
                  <a:pt x="5738265" y="0"/>
                </a:lnTo>
                <a:lnTo>
                  <a:pt x="5738265" y="7931696"/>
                </a:lnTo>
                <a:lnTo>
                  <a:pt x="0" y="793169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7070931" y="6321152"/>
            <a:ext cx="1466578" cy="1257067"/>
          </a:xfrm>
          <a:custGeom>
            <a:avLst/>
            <a:gdLst/>
            <a:ahLst/>
            <a:cxnLst/>
            <a:rect l="l" t="t" r="r" b="b"/>
            <a:pathLst>
              <a:path w="1466578" h="1257067">
                <a:moveTo>
                  <a:pt x="0" y="0"/>
                </a:moveTo>
                <a:lnTo>
                  <a:pt x="1466578" y="0"/>
                </a:lnTo>
                <a:lnTo>
                  <a:pt x="1466578" y="1257067"/>
                </a:lnTo>
                <a:lnTo>
                  <a:pt x="0" y="125706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TextBox 16"/>
          <p:cNvSpPr txBox="1"/>
          <p:nvPr/>
        </p:nvSpPr>
        <p:spPr>
          <a:xfrm>
            <a:off x="2071260" y="2491684"/>
            <a:ext cx="69187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Matriks Invers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46377" y="4138822"/>
            <a:ext cx="7289159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Adalah anti dari sebuah matriks. Matriks ini </a:t>
            </a:r>
            <a:r>
              <a:rPr lang="en-US" sz="3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dapat mengembalikan suatu matriks ke bentuk identitasnya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46377" y="6042387"/>
            <a:ext cx="635077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Memiliki notasi pangkat negatif: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0" y="0"/>
                </a:moveTo>
                <a:lnTo>
                  <a:pt x="15961730" y="0"/>
                </a:lnTo>
                <a:lnTo>
                  <a:pt x="15961730" y="8180387"/>
                </a:lnTo>
                <a:lnTo>
                  <a:pt x="0" y="818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063089" y="669449"/>
            <a:ext cx="12161822" cy="1535430"/>
          </a:xfrm>
          <a:custGeom>
            <a:avLst/>
            <a:gdLst/>
            <a:ahLst/>
            <a:cxnLst/>
            <a:rect l="l" t="t" r="r" b="b"/>
            <a:pathLst>
              <a:path w="12161822" h="1535430">
                <a:moveTo>
                  <a:pt x="0" y="0"/>
                </a:moveTo>
                <a:lnTo>
                  <a:pt x="12161822" y="0"/>
                </a:lnTo>
                <a:lnTo>
                  <a:pt x="12161822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>
            <a:off x="447150" y="333274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803455">
            <a:off x="16104677" y="407398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252298">
            <a:off x="466229" y="426327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792593">
            <a:off x="17328101" y="2637103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741846" y="3505897"/>
            <a:ext cx="9668041" cy="5405786"/>
          </a:xfrm>
          <a:custGeom>
            <a:avLst/>
            <a:gdLst/>
            <a:ahLst/>
            <a:cxnLst/>
            <a:rect l="l" t="t" r="r" b="b"/>
            <a:pathLst>
              <a:path w="9668041" h="5405786">
                <a:moveTo>
                  <a:pt x="0" y="0"/>
                </a:moveTo>
                <a:lnTo>
                  <a:pt x="9668041" y="0"/>
                </a:lnTo>
                <a:lnTo>
                  <a:pt x="9668041" y="5405786"/>
                </a:lnTo>
                <a:lnTo>
                  <a:pt x="0" y="540578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3331550" y="945039"/>
            <a:ext cx="11711954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60"/>
              </a:lnSpc>
            </a:pPr>
            <a:r>
              <a:rPr lang="en-US" sz="66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Contoh Matriks Invers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41846" y="2483547"/>
            <a:ext cx="11861044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Misal kita memiliki matriks...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86623" y="5366284"/>
            <a:ext cx="5394325" cy="319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70"/>
              </a:lnSpc>
            </a:pPr>
            <a:r>
              <a:rPr lang="en-US" sz="570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Kita coba bersama melakukan</a:t>
            </a:r>
          </a:p>
          <a:p>
            <a:pPr algn="l">
              <a:lnSpc>
                <a:spcPts val="6270"/>
              </a:lnSpc>
            </a:pPr>
            <a:r>
              <a:rPr lang="en-US" sz="570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Invers . . 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8308814" cy="9326220"/>
          </a:xfrm>
          <a:custGeom>
            <a:avLst/>
            <a:gdLst/>
            <a:ahLst/>
            <a:cxnLst/>
            <a:rect l="l" t="t" r="r" b="b"/>
            <a:pathLst>
              <a:path w="8308814" h="9326220">
                <a:moveTo>
                  <a:pt x="0" y="0"/>
                </a:moveTo>
                <a:lnTo>
                  <a:pt x="8308814" y="0"/>
                </a:lnTo>
                <a:lnTo>
                  <a:pt x="8308814" y="9326220"/>
                </a:lnTo>
                <a:lnTo>
                  <a:pt x="0" y="9326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0235757" y="3295639"/>
            <a:ext cx="6581504" cy="1299847"/>
          </a:xfrm>
          <a:custGeom>
            <a:avLst/>
            <a:gdLst/>
            <a:ahLst/>
            <a:cxnLst/>
            <a:rect l="l" t="t" r="r" b="b"/>
            <a:pathLst>
              <a:path w="6581504" h="1299847">
                <a:moveTo>
                  <a:pt x="6581505" y="0"/>
                </a:moveTo>
                <a:lnTo>
                  <a:pt x="0" y="0"/>
                </a:lnTo>
                <a:lnTo>
                  <a:pt x="0" y="1299848"/>
                </a:lnTo>
                <a:lnTo>
                  <a:pt x="6581505" y="1299848"/>
                </a:lnTo>
                <a:lnTo>
                  <a:pt x="65815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9813764" y="3396070"/>
            <a:ext cx="1098987" cy="1098987"/>
          </a:xfrm>
          <a:custGeom>
            <a:avLst/>
            <a:gdLst/>
            <a:ahLst/>
            <a:cxnLst/>
            <a:rect l="l" t="t" r="r" b="b"/>
            <a:pathLst>
              <a:path w="1098987" h="1098987">
                <a:moveTo>
                  <a:pt x="0" y="0"/>
                </a:moveTo>
                <a:lnTo>
                  <a:pt x="1098987" y="0"/>
                </a:lnTo>
                <a:lnTo>
                  <a:pt x="1098987" y="1098986"/>
                </a:lnTo>
                <a:lnTo>
                  <a:pt x="0" y="1098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>
            <a:off x="10235757" y="6506216"/>
            <a:ext cx="6581504" cy="1299847"/>
          </a:xfrm>
          <a:custGeom>
            <a:avLst/>
            <a:gdLst/>
            <a:ahLst/>
            <a:cxnLst/>
            <a:rect l="l" t="t" r="r" b="b"/>
            <a:pathLst>
              <a:path w="6581504" h="1299847">
                <a:moveTo>
                  <a:pt x="6581505" y="0"/>
                </a:moveTo>
                <a:lnTo>
                  <a:pt x="0" y="0"/>
                </a:lnTo>
                <a:lnTo>
                  <a:pt x="0" y="1299847"/>
                </a:lnTo>
                <a:lnTo>
                  <a:pt x="6581505" y="1299847"/>
                </a:lnTo>
                <a:lnTo>
                  <a:pt x="65815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9813764" y="6606647"/>
            <a:ext cx="1098987" cy="1098987"/>
          </a:xfrm>
          <a:custGeom>
            <a:avLst/>
            <a:gdLst/>
            <a:ahLst/>
            <a:cxnLst/>
            <a:rect l="l" t="t" r="r" b="b"/>
            <a:pathLst>
              <a:path w="1098987" h="1098987">
                <a:moveTo>
                  <a:pt x="0" y="0"/>
                </a:moveTo>
                <a:lnTo>
                  <a:pt x="1098987" y="0"/>
                </a:lnTo>
                <a:lnTo>
                  <a:pt x="1098987" y="1098986"/>
                </a:lnTo>
                <a:lnTo>
                  <a:pt x="0" y="1098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0235757" y="4900928"/>
            <a:ext cx="6581504" cy="1299847"/>
          </a:xfrm>
          <a:custGeom>
            <a:avLst/>
            <a:gdLst/>
            <a:ahLst/>
            <a:cxnLst/>
            <a:rect l="l" t="t" r="r" b="b"/>
            <a:pathLst>
              <a:path w="6581504" h="1299847">
                <a:moveTo>
                  <a:pt x="0" y="0"/>
                </a:moveTo>
                <a:lnTo>
                  <a:pt x="6581505" y="0"/>
                </a:lnTo>
                <a:lnTo>
                  <a:pt x="6581505" y="1299847"/>
                </a:lnTo>
                <a:lnTo>
                  <a:pt x="0" y="1299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9813764" y="5001358"/>
            <a:ext cx="1098987" cy="1098987"/>
          </a:xfrm>
          <a:custGeom>
            <a:avLst/>
            <a:gdLst/>
            <a:ahLst/>
            <a:cxnLst/>
            <a:rect l="l" t="t" r="r" b="b"/>
            <a:pathLst>
              <a:path w="1098987" h="1098987">
                <a:moveTo>
                  <a:pt x="0" y="0"/>
                </a:moveTo>
                <a:lnTo>
                  <a:pt x="1098987" y="0"/>
                </a:lnTo>
                <a:lnTo>
                  <a:pt x="1098987" y="1098987"/>
                </a:lnTo>
                <a:lnTo>
                  <a:pt x="0" y="1098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0235757" y="8111505"/>
            <a:ext cx="6581504" cy="1299847"/>
          </a:xfrm>
          <a:custGeom>
            <a:avLst/>
            <a:gdLst/>
            <a:ahLst/>
            <a:cxnLst/>
            <a:rect l="l" t="t" r="r" b="b"/>
            <a:pathLst>
              <a:path w="6581504" h="1299847">
                <a:moveTo>
                  <a:pt x="0" y="0"/>
                </a:moveTo>
                <a:lnTo>
                  <a:pt x="6581505" y="0"/>
                </a:lnTo>
                <a:lnTo>
                  <a:pt x="6581505" y="1299847"/>
                </a:lnTo>
                <a:lnTo>
                  <a:pt x="0" y="1299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9813764" y="8211935"/>
            <a:ext cx="1098987" cy="1098987"/>
          </a:xfrm>
          <a:custGeom>
            <a:avLst/>
            <a:gdLst/>
            <a:ahLst/>
            <a:cxnLst/>
            <a:rect l="l" t="t" r="r" b="b"/>
            <a:pathLst>
              <a:path w="1098987" h="1098987">
                <a:moveTo>
                  <a:pt x="0" y="0"/>
                </a:moveTo>
                <a:lnTo>
                  <a:pt x="1098987" y="0"/>
                </a:lnTo>
                <a:lnTo>
                  <a:pt x="1098987" y="1098987"/>
                </a:lnTo>
                <a:lnTo>
                  <a:pt x="0" y="1098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2146906" flipH="1">
            <a:off x="15827233" y="-1832460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7" y="0"/>
                </a:moveTo>
                <a:lnTo>
                  <a:pt x="0" y="0"/>
                </a:lnTo>
                <a:lnTo>
                  <a:pt x="0" y="3664920"/>
                </a:lnTo>
                <a:lnTo>
                  <a:pt x="1145287" y="3664920"/>
                </a:lnTo>
                <a:lnTo>
                  <a:pt x="114528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7717722">
            <a:off x="12579432" y="-1864233"/>
            <a:ext cx="6725816" cy="630545"/>
          </a:xfrm>
          <a:custGeom>
            <a:avLst/>
            <a:gdLst/>
            <a:ahLst/>
            <a:cxnLst/>
            <a:rect l="l" t="t" r="r" b="b"/>
            <a:pathLst>
              <a:path w="6725816" h="630545">
                <a:moveTo>
                  <a:pt x="0" y="0"/>
                </a:moveTo>
                <a:lnTo>
                  <a:pt x="6725816" y="0"/>
                </a:lnTo>
                <a:lnTo>
                  <a:pt x="6725816" y="630546"/>
                </a:lnTo>
                <a:lnTo>
                  <a:pt x="0" y="6305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728143">
            <a:off x="994603" y="926203"/>
            <a:ext cx="803975" cy="1392164"/>
          </a:xfrm>
          <a:custGeom>
            <a:avLst/>
            <a:gdLst/>
            <a:ahLst/>
            <a:cxnLst/>
            <a:rect l="l" t="t" r="r" b="b"/>
            <a:pathLst>
              <a:path w="803975" h="1392164">
                <a:moveTo>
                  <a:pt x="0" y="0"/>
                </a:moveTo>
                <a:lnTo>
                  <a:pt x="803974" y="0"/>
                </a:lnTo>
                <a:lnTo>
                  <a:pt x="803974" y="1392164"/>
                </a:lnTo>
                <a:lnTo>
                  <a:pt x="0" y="13921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8452448">
            <a:off x="11233123" y="10995654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TextBox 15"/>
          <p:cNvSpPr txBox="1"/>
          <p:nvPr/>
        </p:nvSpPr>
        <p:spPr>
          <a:xfrm>
            <a:off x="9813764" y="847073"/>
            <a:ext cx="7008809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251">
                <a:solidFill>
                  <a:srgbClr val="F7F9F7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Apa yang Kita Bahas?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85585" y="3419148"/>
            <a:ext cx="4924497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Operasi Dasar Matriks (Lanjutan)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17918" y="3602646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85133" y="6629725"/>
            <a:ext cx="4924513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Esilon Baris dan Esilon Baris Tereduksi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17918" y="6813223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3.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85133" y="5272070"/>
            <a:ext cx="492449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Operasi Baris Elementer (OBE)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17918" y="5207935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2.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85117" y="8482338"/>
            <a:ext cx="4924513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Invers Matriks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17918" y="8418512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4.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535201" y="6044873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9" y="0"/>
                </a:lnTo>
                <a:lnTo>
                  <a:pt x="752799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233490" y="5691810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Freeform 26"/>
          <p:cNvSpPr/>
          <p:nvPr/>
        </p:nvSpPr>
        <p:spPr>
          <a:xfrm rot="1803455">
            <a:off x="14564772" y="620416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7" name="Freeform 27"/>
          <p:cNvSpPr/>
          <p:nvPr/>
        </p:nvSpPr>
        <p:spPr>
          <a:xfrm rot="-1252298">
            <a:off x="6607348" y="57671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 rot="1792593">
            <a:off x="17480039" y="329931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8"/>
                </a:lnTo>
                <a:lnTo>
                  <a:pt x="0" y="3730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9" name="Freeform 29"/>
          <p:cNvSpPr/>
          <p:nvPr/>
        </p:nvSpPr>
        <p:spPr>
          <a:xfrm rot="2295863">
            <a:off x="8704703" y="317642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366" y="1361974"/>
            <a:ext cx="14721269" cy="7563052"/>
          </a:xfrm>
          <a:custGeom>
            <a:avLst/>
            <a:gdLst/>
            <a:ahLst/>
            <a:cxnLst/>
            <a:rect l="l" t="t" r="r" b="b"/>
            <a:pathLst>
              <a:path w="14721269" h="7563052">
                <a:moveTo>
                  <a:pt x="0" y="0"/>
                </a:moveTo>
                <a:lnTo>
                  <a:pt x="14721268" y="0"/>
                </a:lnTo>
                <a:lnTo>
                  <a:pt x="14721268" y="7563052"/>
                </a:lnTo>
                <a:lnTo>
                  <a:pt x="0" y="7563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950415" y="931391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0"/>
                </a:lnTo>
                <a:lnTo>
                  <a:pt x="0" y="285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356880" y="-1048994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0" y="0"/>
                </a:lnTo>
                <a:lnTo>
                  <a:pt x="3090670" y="3186259"/>
                </a:lnTo>
                <a:lnTo>
                  <a:pt x="0" y="3186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2146906" flipH="1">
            <a:off x="456056" y="-1288324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8" y="0"/>
                </a:moveTo>
                <a:lnTo>
                  <a:pt x="0" y="0"/>
                </a:lnTo>
                <a:lnTo>
                  <a:pt x="0" y="3664919"/>
                </a:lnTo>
                <a:lnTo>
                  <a:pt x="1145288" y="3664919"/>
                </a:lnTo>
                <a:lnTo>
                  <a:pt x="11452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7717722">
            <a:off x="12227304" y="-1956616"/>
            <a:ext cx="6725816" cy="630545"/>
          </a:xfrm>
          <a:custGeom>
            <a:avLst/>
            <a:gdLst/>
            <a:ahLst/>
            <a:cxnLst/>
            <a:rect l="l" t="t" r="r" b="b"/>
            <a:pathLst>
              <a:path w="6725816" h="630545">
                <a:moveTo>
                  <a:pt x="0" y="0"/>
                </a:moveTo>
                <a:lnTo>
                  <a:pt x="6725816" y="0"/>
                </a:lnTo>
                <a:lnTo>
                  <a:pt x="6725816" y="630545"/>
                </a:lnTo>
                <a:lnTo>
                  <a:pt x="0" y="630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8452448">
            <a:off x="11351063" y="11159251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570730" y="8783640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1806132" y="2784018"/>
                </a:moveTo>
                <a:lnTo>
                  <a:pt x="0" y="2784018"/>
                </a:lnTo>
                <a:lnTo>
                  <a:pt x="0" y="0"/>
                </a:lnTo>
                <a:lnTo>
                  <a:pt x="1806132" y="0"/>
                </a:lnTo>
                <a:lnTo>
                  <a:pt x="1806132" y="278401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20998" y="350930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677750" y="6785109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3034180">
            <a:off x="11169640" y="295967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857116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1" y="0"/>
                </a:lnTo>
                <a:lnTo>
                  <a:pt x="1246281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H="1">
            <a:off x="7841560" y="1220702"/>
            <a:ext cx="2604879" cy="504695"/>
          </a:xfrm>
          <a:custGeom>
            <a:avLst/>
            <a:gdLst/>
            <a:ahLst/>
            <a:cxnLst/>
            <a:rect l="l" t="t" r="r" b="b"/>
            <a:pathLst>
              <a:path w="2604879" h="504695">
                <a:moveTo>
                  <a:pt x="2604880" y="0"/>
                </a:moveTo>
                <a:lnTo>
                  <a:pt x="0" y="0"/>
                </a:lnTo>
                <a:lnTo>
                  <a:pt x="0" y="504695"/>
                </a:lnTo>
                <a:lnTo>
                  <a:pt x="2604880" y="504695"/>
                </a:lnTo>
                <a:lnTo>
                  <a:pt x="260488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4180115" y="3388711"/>
            <a:ext cx="9927769" cy="4525216"/>
          </a:xfrm>
          <a:custGeom>
            <a:avLst/>
            <a:gdLst/>
            <a:ahLst/>
            <a:cxnLst/>
            <a:rect l="l" t="t" r="r" b="b"/>
            <a:pathLst>
              <a:path w="9927769" h="4525216">
                <a:moveTo>
                  <a:pt x="0" y="0"/>
                </a:moveTo>
                <a:lnTo>
                  <a:pt x="9927770" y="0"/>
                </a:lnTo>
                <a:lnTo>
                  <a:pt x="9927770" y="4525216"/>
                </a:lnTo>
                <a:lnTo>
                  <a:pt x="0" y="452521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2344266" y="2527468"/>
            <a:ext cx="14160369" cy="61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4200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Langkah 1 : </a:t>
            </a:r>
            <a:r>
              <a:rPr lang="en-US" sz="4200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Augmentasi</a:t>
            </a:r>
            <a:r>
              <a:rPr lang="en-US" sz="4200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4200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Matriks</a:t>
            </a:r>
            <a:r>
              <a:rPr lang="en-US" sz="4200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4200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dengan</a:t>
            </a:r>
            <a:r>
              <a:rPr lang="en-US" sz="4200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4200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Matriks</a:t>
            </a:r>
            <a:r>
              <a:rPr lang="en-US" sz="4200" dirty="0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 </a:t>
            </a:r>
            <a:r>
              <a:rPr lang="en-US" sz="4200" dirty="0" err="1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Identitas</a:t>
            </a:r>
            <a:endParaRPr lang="en-US" sz="4200" dirty="0">
              <a:solidFill>
                <a:srgbClr val="464646"/>
              </a:solidFill>
              <a:latin typeface="Cloud Soft"/>
              <a:ea typeface="Cloud Soft"/>
              <a:cs typeface="Cloud Soft"/>
              <a:sym typeface="Cloud Sof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7828" y="2777544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627828" y="6198815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4" name="Freeform 4"/>
          <p:cNvSpPr/>
          <p:nvPr/>
        </p:nvSpPr>
        <p:spPr>
          <a:xfrm>
            <a:off x="9944100" y="2777544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9944100" y="6198815"/>
            <a:ext cx="7315200" cy="2788920"/>
          </a:xfrm>
          <a:custGeom>
            <a:avLst/>
            <a:gdLst/>
            <a:ahLst/>
            <a:cxnLst/>
            <a:rect l="l" t="t" r="r" b="b"/>
            <a:pathLst>
              <a:path w="7315200" h="2788920">
                <a:moveTo>
                  <a:pt x="0" y="0"/>
                </a:moveTo>
                <a:lnTo>
                  <a:pt x="7315200" y="0"/>
                </a:lnTo>
                <a:lnTo>
                  <a:pt x="7315200" y="2788920"/>
                </a:lnTo>
                <a:lnTo>
                  <a:pt x="0" y="278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1460372" y="389318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0372" y="731445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76645" y="389318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76645" y="731445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357287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5" y="0"/>
                </a:lnTo>
                <a:lnTo>
                  <a:pt x="1198255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028700" y="699414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5" y="0"/>
                </a:lnTo>
                <a:lnTo>
                  <a:pt x="1198255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9344972" y="357287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6" y="0"/>
                </a:lnTo>
                <a:lnTo>
                  <a:pt x="1198256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9344972" y="6994147"/>
            <a:ext cx="1198255" cy="1198255"/>
          </a:xfrm>
          <a:custGeom>
            <a:avLst/>
            <a:gdLst/>
            <a:ahLst/>
            <a:cxnLst/>
            <a:rect l="l" t="t" r="r" b="b"/>
            <a:pathLst>
              <a:path w="1198255" h="1198255">
                <a:moveTo>
                  <a:pt x="0" y="0"/>
                </a:moveTo>
                <a:lnTo>
                  <a:pt x="1198256" y="0"/>
                </a:lnTo>
                <a:lnTo>
                  <a:pt x="1198256" y="1198255"/>
                </a:lnTo>
                <a:lnTo>
                  <a:pt x="0" y="1198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flipV="1">
            <a:off x="-528505" y="-444391"/>
            <a:ext cx="2406239" cy="2688536"/>
          </a:xfrm>
          <a:custGeom>
            <a:avLst/>
            <a:gdLst/>
            <a:ahLst/>
            <a:cxnLst/>
            <a:rect l="l" t="t" r="r" b="b"/>
            <a:pathLst>
              <a:path w="2406239" h="2688536">
                <a:moveTo>
                  <a:pt x="0" y="2688535"/>
                </a:moveTo>
                <a:lnTo>
                  <a:pt x="2406239" y="2688535"/>
                </a:lnTo>
                <a:lnTo>
                  <a:pt x="2406239" y="0"/>
                </a:lnTo>
                <a:lnTo>
                  <a:pt x="0" y="0"/>
                </a:lnTo>
                <a:lnTo>
                  <a:pt x="0" y="26885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-1671224">
            <a:off x="234031" y="-1542575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0" y="0"/>
                </a:moveTo>
                <a:lnTo>
                  <a:pt x="1806131" y="0"/>
                </a:lnTo>
                <a:lnTo>
                  <a:pt x="1806131" y="2784018"/>
                </a:lnTo>
                <a:lnTo>
                  <a:pt x="0" y="2784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V="1">
            <a:off x="16105469" y="-1701001"/>
            <a:ext cx="2650563" cy="3203097"/>
          </a:xfrm>
          <a:custGeom>
            <a:avLst/>
            <a:gdLst/>
            <a:ahLst/>
            <a:cxnLst/>
            <a:rect l="l" t="t" r="r" b="b"/>
            <a:pathLst>
              <a:path w="2650563" h="3203097">
                <a:moveTo>
                  <a:pt x="0" y="3203097"/>
                </a:moveTo>
                <a:lnTo>
                  <a:pt x="2650562" y="3203097"/>
                </a:lnTo>
                <a:lnTo>
                  <a:pt x="2650562" y="0"/>
                </a:lnTo>
                <a:lnTo>
                  <a:pt x="0" y="0"/>
                </a:lnTo>
                <a:lnTo>
                  <a:pt x="0" y="320309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2557797" y="1383719"/>
            <a:ext cx="13881926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 b="1">
                <a:solidFill>
                  <a:srgbClr val="F7F9F7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Lakukan OBE pada Kedua Matriks</a:t>
            </a:r>
          </a:p>
        </p:txBody>
      </p:sp>
      <p:sp>
        <p:nvSpPr>
          <p:cNvPr id="18" name="Freeform 18"/>
          <p:cNvSpPr/>
          <p:nvPr/>
        </p:nvSpPr>
        <p:spPr>
          <a:xfrm rot="-9452346">
            <a:off x="-400567" y="992093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1"/>
                </a:lnTo>
                <a:lnTo>
                  <a:pt x="0" y="2852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 rot="1399071">
            <a:off x="16912169" y="9136152"/>
            <a:ext cx="1037162" cy="1392164"/>
          </a:xfrm>
          <a:custGeom>
            <a:avLst/>
            <a:gdLst/>
            <a:ahLst/>
            <a:cxnLst/>
            <a:rect l="l" t="t" r="r" b="b"/>
            <a:pathLst>
              <a:path w="1037162" h="1392164">
                <a:moveTo>
                  <a:pt x="0" y="0"/>
                </a:moveTo>
                <a:lnTo>
                  <a:pt x="1037162" y="0"/>
                </a:lnTo>
                <a:lnTo>
                  <a:pt x="1037162" y="1392164"/>
                </a:lnTo>
                <a:lnTo>
                  <a:pt x="0" y="1392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429689" y="508022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7214839" y="9285881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 rot="-3034180">
            <a:off x="13392472" y="604061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 rot="1792593">
            <a:off x="17328101" y="5379955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6" name="Freeform 26"/>
          <p:cNvSpPr/>
          <p:nvPr/>
        </p:nvSpPr>
        <p:spPr>
          <a:xfrm>
            <a:off x="2742210" y="3209890"/>
            <a:ext cx="5086434" cy="2185103"/>
          </a:xfrm>
          <a:custGeom>
            <a:avLst/>
            <a:gdLst/>
            <a:ahLst/>
            <a:cxnLst/>
            <a:rect l="l" t="t" r="r" b="b"/>
            <a:pathLst>
              <a:path w="5086434" h="2185103">
                <a:moveTo>
                  <a:pt x="0" y="0"/>
                </a:moveTo>
                <a:lnTo>
                  <a:pt x="5086435" y="0"/>
                </a:lnTo>
                <a:lnTo>
                  <a:pt x="5086435" y="2185104"/>
                </a:lnTo>
                <a:lnTo>
                  <a:pt x="0" y="218510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Freeform 27"/>
          <p:cNvSpPr/>
          <p:nvPr/>
        </p:nvSpPr>
        <p:spPr>
          <a:xfrm>
            <a:off x="3002742" y="6755076"/>
            <a:ext cx="4337617" cy="2100678"/>
          </a:xfrm>
          <a:custGeom>
            <a:avLst/>
            <a:gdLst/>
            <a:ahLst/>
            <a:cxnLst/>
            <a:rect l="l" t="t" r="r" b="b"/>
            <a:pathLst>
              <a:path w="4337617" h="2100678">
                <a:moveTo>
                  <a:pt x="0" y="0"/>
                </a:moveTo>
                <a:lnTo>
                  <a:pt x="4337617" y="0"/>
                </a:lnTo>
                <a:lnTo>
                  <a:pt x="4337617" y="2100678"/>
                </a:lnTo>
                <a:lnTo>
                  <a:pt x="0" y="210067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>
            <a:off x="11821810" y="3209890"/>
            <a:ext cx="4283659" cy="2210120"/>
          </a:xfrm>
          <a:custGeom>
            <a:avLst/>
            <a:gdLst/>
            <a:ahLst/>
            <a:cxnLst/>
            <a:rect l="l" t="t" r="r" b="b"/>
            <a:pathLst>
              <a:path w="4283659" h="2210120">
                <a:moveTo>
                  <a:pt x="0" y="0"/>
                </a:moveTo>
                <a:lnTo>
                  <a:pt x="4283659" y="0"/>
                </a:lnTo>
                <a:lnTo>
                  <a:pt x="4283659" y="2210120"/>
                </a:lnTo>
                <a:lnTo>
                  <a:pt x="0" y="221012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Freeform 29"/>
          <p:cNvSpPr/>
          <p:nvPr/>
        </p:nvSpPr>
        <p:spPr>
          <a:xfrm>
            <a:off x="11457628" y="6736026"/>
            <a:ext cx="4331096" cy="2191639"/>
          </a:xfrm>
          <a:custGeom>
            <a:avLst/>
            <a:gdLst/>
            <a:ahLst/>
            <a:cxnLst/>
            <a:rect l="l" t="t" r="r" b="b"/>
            <a:pathLst>
              <a:path w="4331096" h="2191639">
                <a:moveTo>
                  <a:pt x="0" y="0"/>
                </a:moveTo>
                <a:lnTo>
                  <a:pt x="4331096" y="0"/>
                </a:lnTo>
                <a:lnTo>
                  <a:pt x="4331096" y="2191639"/>
                </a:lnTo>
                <a:lnTo>
                  <a:pt x="0" y="219163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0" name="TextBox 30"/>
          <p:cNvSpPr txBox="1"/>
          <p:nvPr/>
        </p:nvSpPr>
        <p:spPr>
          <a:xfrm>
            <a:off x="3324986" y="2855243"/>
            <a:ext cx="3483599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Tukar Baris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82487" y="3829104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82487" y="7250375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2.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498760" y="3829104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3.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498760" y="7250375"/>
            <a:ext cx="890680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4.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93824" y="6347514"/>
            <a:ext cx="3483599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-3b1+b2 &amp; 2b1+b3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976623" y="2855243"/>
            <a:ext cx="3483599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-1 x b2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976623" y="6278826"/>
            <a:ext cx="3483599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-b3 +b2</a:t>
            </a:r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713FA177-435B-3710-2DB9-CCB984879869}"/>
              </a:ext>
            </a:extLst>
          </p:cNvPr>
          <p:cNvSpPr txBox="1"/>
          <p:nvPr/>
        </p:nvSpPr>
        <p:spPr>
          <a:xfrm>
            <a:off x="5360158" y="6347514"/>
            <a:ext cx="3483599" cy="44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600"/>
              </a:lnSpc>
              <a:spcBef>
                <a:spcPct val="0"/>
              </a:spcBef>
            </a:pPr>
            <a:r>
              <a:rPr lang="en-US" sz="2400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loud Soft Bold"/>
              </a:rPr>
              <a:t>(</a:t>
            </a:r>
            <a:r>
              <a:rPr lang="en-US" sz="2400" dirty="0" err="1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loud Soft Bold"/>
              </a:rPr>
              <a:t>Paralel</a:t>
            </a:r>
            <a:r>
              <a:rPr lang="en-US" sz="2400" dirty="0">
                <a:solidFill>
                  <a:srgbClr val="4646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loud Soft Bold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7828" y="2777544"/>
            <a:ext cx="10032368" cy="3824840"/>
          </a:xfrm>
          <a:custGeom>
            <a:avLst/>
            <a:gdLst/>
            <a:ahLst/>
            <a:cxnLst/>
            <a:rect l="l" t="t" r="r" b="b"/>
            <a:pathLst>
              <a:path w="10032368" h="3824840">
                <a:moveTo>
                  <a:pt x="0" y="0"/>
                </a:moveTo>
                <a:lnTo>
                  <a:pt x="10032367" y="0"/>
                </a:lnTo>
                <a:lnTo>
                  <a:pt x="10032367" y="3824840"/>
                </a:lnTo>
                <a:lnTo>
                  <a:pt x="0" y="3824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460372" y="3893189"/>
            <a:ext cx="632671" cy="4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1.</a:t>
            </a:r>
          </a:p>
        </p:txBody>
      </p:sp>
      <p:sp>
        <p:nvSpPr>
          <p:cNvPr id="4" name="Freeform 4"/>
          <p:cNvSpPr/>
          <p:nvPr/>
        </p:nvSpPr>
        <p:spPr>
          <a:xfrm>
            <a:off x="1055936" y="3767916"/>
            <a:ext cx="1643595" cy="1643595"/>
          </a:xfrm>
          <a:custGeom>
            <a:avLst/>
            <a:gdLst/>
            <a:ahLst/>
            <a:cxnLst/>
            <a:rect l="l" t="t" r="r" b="b"/>
            <a:pathLst>
              <a:path w="1643595" h="1643595">
                <a:moveTo>
                  <a:pt x="0" y="0"/>
                </a:moveTo>
                <a:lnTo>
                  <a:pt x="1643596" y="0"/>
                </a:lnTo>
                <a:lnTo>
                  <a:pt x="1643596" y="1643595"/>
                </a:lnTo>
                <a:lnTo>
                  <a:pt x="0" y="1643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V="1">
            <a:off x="-528505" y="-444391"/>
            <a:ext cx="2406239" cy="2688536"/>
          </a:xfrm>
          <a:custGeom>
            <a:avLst/>
            <a:gdLst/>
            <a:ahLst/>
            <a:cxnLst/>
            <a:rect l="l" t="t" r="r" b="b"/>
            <a:pathLst>
              <a:path w="2406239" h="2688536">
                <a:moveTo>
                  <a:pt x="0" y="2688535"/>
                </a:moveTo>
                <a:lnTo>
                  <a:pt x="2406239" y="2688535"/>
                </a:lnTo>
                <a:lnTo>
                  <a:pt x="2406239" y="0"/>
                </a:lnTo>
                <a:lnTo>
                  <a:pt x="0" y="0"/>
                </a:lnTo>
                <a:lnTo>
                  <a:pt x="0" y="268853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671224">
            <a:off x="234031" y="-1542575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0" y="0"/>
                </a:moveTo>
                <a:lnTo>
                  <a:pt x="1806131" y="0"/>
                </a:lnTo>
                <a:lnTo>
                  <a:pt x="1806131" y="2784018"/>
                </a:lnTo>
                <a:lnTo>
                  <a:pt x="0" y="2784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flipV="1">
            <a:off x="16105469" y="-1701001"/>
            <a:ext cx="2650563" cy="3203097"/>
          </a:xfrm>
          <a:custGeom>
            <a:avLst/>
            <a:gdLst/>
            <a:ahLst/>
            <a:cxnLst/>
            <a:rect l="l" t="t" r="r" b="b"/>
            <a:pathLst>
              <a:path w="2650563" h="3203097">
                <a:moveTo>
                  <a:pt x="0" y="3203097"/>
                </a:moveTo>
                <a:lnTo>
                  <a:pt x="2650562" y="3203097"/>
                </a:lnTo>
                <a:lnTo>
                  <a:pt x="2650562" y="0"/>
                </a:lnTo>
                <a:lnTo>
                  <a:pt x="0" y="0"/>
                </a:lnTo>
                <a:lnTo>
                  <a:pt x="0" y="320309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2557797" y="1383719"/>
            <a:ext cx="13881926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 b="1">
                <a:solidFill>
                  <a:srgbClr val="F7F9F7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Lakukan OBE pada Kedua Matriks</a:t>
            </a:r>
          </a:p>
        </p:txBody>
      </p:sp>
      <p:sp>
        <p:nvSpPr>
          <p:cNvPr id="9" name="Freeform 9"/>
          <p:cNvSpPr/>
          <p:nvPr/>
        </p:nvSpPr>
        <p:spPr>
          <a:xfrm rot="-9452346">
            <a:off x="-400567" y="992093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1"/>
                </a:lnTo>
                <a:lnTo>
                  <a:pt x="0" y="2852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1399071">
            <a:off x="16912169" y="9136152"/>
            <a:ext cx="1037162" cy="1392164"/>
          </a:xfrm>
          <a:custGeom>
            <a:avLst/>
            <a:gdLst/>
            <a:ahLst/>
            <a:cxnLst/>
            <a:rect l="l" t="t" r="r" b="b"/>
            <a:pathLst>
              <a:path w="1037162" h="1392164">
                <a:moveTo>
                  <a:pt x="0" y="0"/>
                </a:moveTo>
                <a:lnTo>
                  <a:pt x="1037162" y="0"/>
                </a:lnTo>
                <a:lnTo>
                  <a:pt x="1037162" y="1392164"/>
                </a:lnTo>
                <a:lnTo>
                  <a:pt x="0" y="1392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429689" y="508022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7214839" y="9285881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3034180">
            <a:off x="13392472" y="604061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1792593">
            <a:off x="17328101" y="5379955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4935623" y="3115873"/>
            <a:ext cx="6419479" cy="3148183"/>
          </a:xfrm>
          <a:custGeom>
            <a:avLst/>
            <a:gdLst/>
            <a:ahLst/>
            <a:cxnLst/>
            <a:rect l="l" t="t" r="r" b="b"/>
            <a:pathLst>
              <a:path w="6419479" h="3148183">
                <a:moveTo>
                  <a:pt x="0" y="0"/>
                </a:moveTo>
                <a:lnTo>
                  <a:pt x="6419479" y="0"/>
                </a:lnTo>
                <a:lnTo>
                  <a:pt x="6419479" y="3148183"/>
                </a:lnTo>
                <a:lnTo>
                  <a:pt x="0" y="314818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1266880" y="4116927"/>
            <a:ext cx="122170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7"/>
              </a:lnSpc>
            </a:pPr>
            <a:r>
              <a:rPr lang="en-US" sz="6798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29751" y="4265864"/>
            <a:ext cx="3483599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800"/>
              </a:lnSpc>
              <a:spcBef>
                <a:spcPct val="0"/>
              </a:spcBef>
            </a:pPr>
            <a:r>
              <a:rPr lang="en-US" sz="40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-b2+b1</a:t>
            </a:r>
          </a:p>
        </p:txBody>
      </p:sp>
      <p:sp>
        <p:nvSpPr>
          <p:cNvPr id="20" name="Freeform 20"/>
          <p:cNvSpPr/>
          <p:nvPr/>
        </p:nvSpPr>
        <p:spPr>
          <a:xfrm>
            <a:off x="8579151" y="6602384"/>
            <a:ext cx="9144948" cy="3486512"/>
          </a:xfrm>
          <a:custGeom>
            <a:avLst/>
            <a:gdLst/>
            <a:ahLst/>
            <a:cxnLst/>
            <a:rect l="l" t="t" r="r" b="b"/>
            <a:pathLst>
              <a:path w="9144948" h="3486512">
                <a:moveTo>
                  <a:pt x="0" y="0"/>
                </a:moveTo>
                <a:lnTo>
                  <a:pt x="9144949" y="0"/>
                </a:lnTo>
                <a:lnTo>
                  <a:pt x="9144949" y="3486512"/>
                </a:lnTo>
                <a:lnTo>
                  <a:pt x="0" y="348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7697605" y="7580330"/>
            <a:ext cx="1360668" cy="1360668"/>
          </a:xfrm>
          <a:custGeom>
            <a:avLst/>
            <a:gdLst/>
            <a:ahLst/>
            <a:cxnLst/>
            <a:rect l="l" t="t" r="r" b="b"/>
            <a:pathLst>
              <a:path w="1360668" h="1360668">
                <a:moveTo>
                  <a:pt x="0" y="0"/>
                </a:moveTo>
                <a:lnTo>
                  <a:pt x="1360668" y="0"/>
                </a:lnTo>
                <a:lnTo>
                  <a:pt x="1360668" y="1360668"/>
                </a:lnTo>
                <a:lnTo>
                  <a:pt x="0" y="1360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TextBox 22"/>
          <p:cNvSpPr txBox="1"/>
          <p:nvPr/>
        </p:nvSpPr>
        <p:spPr>
          <a:xfrm>
            <a:off x="7872237" y="7873869"/>
            <a:ext cx="1011404" cy="87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3"/>
              </a:lnSpc>
            </a:pPr>
            <a:r>
              <a:rPr lang="en-US" sz="5627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6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22254" y="8021609"/>
            <a:ext cx="3483599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59"/>
              </a:lnSpc>
              <a:spcBef>
                <a:spcPct val="0"/>
              </a:spcBef>
            </a:pPr>
            <a:r>
              <a:rPr lang="en-US" sz="52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Selesai!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140079" y="7178740"/>
            <a:ext cx="2909012" cy="3108260"/>
          </a:xfrm>
          <a:custGeom>
            <a:avLst/>
            <a:gdLst/>
            <a:ahLst/>
            <a:cxnLst/>
            <a:rect l="l" t="t" r="r" b="b"/>
            <a:pathLst>
              <a:path w="2909012" h="3108260">
                <a:moveTo>
                  <a:pt x="0" y="0"/>
                </a:moveTo>
                <a:lnTo>
                  <a:pt x="2909013" y="0"/>
                </a:lnTo>
                <a:lnTo>
                  <a:pt x="2909013" y="3108260"/>
                </a:lnTo>
                <a:lnTo>
                  <a:pt x="0" y="310826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366" y="1361974"/>
            <a:ext cx="14721269" cy="7563052"/>
          </a:xfrm>
          <a:custGeom>
            <a:avLst/>
            <a:gdLst/>
            <a:ahLst/>
            <a:cxnLst/>
            <a:rect l="l" t="t" r="r" b="b"/>
            <a:pathLst>
              <a:path w="14721269" h="7563052">
                <a:moveTo>
                  <a:pt x="0" y="0"/>
                </a:moveTo>
                <a:lnTo>
                  <a:pt x="14721268" y="0"/>
                </a:lnTo>
                <a:lnTo>
                  <a:pt x="14721268" y="7563052"/>
                </a:lnTo>
                <a:lnTo>
                  <a:pt x="0" y="7563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950415" y="931391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0"/>
                </a:lnTo>
                <a:lnTo>
                  <a:pt x="0" y="285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356880" y="-1048994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0" y="0"/>
                </a:lnTo>
                <a:lnTo>
                  <a:pt x="3090670" y="3186259"/>
                </a:lnTo>
                <a:lnTo>
                  <a:pt x="0" y="3186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2146906" flipH="1">
            <a:off x="456056" y="-1288324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8" y="0"/>
                </a:moveTo>
                <a:lnTo>
                  <a:pt x="0" y="0"/>
                </a:lnTo>
                <a:lnTo>
                  <a:pt x="0" y="3664919"/>
                </a:lnTo>
                <a:lnTo>
                  <a:pt x="1145288" y="3664919"/>
                </a:lnTo>
                <a:lnTo>
                  <a:pt x="11452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7717722">
            <a:off x="12227304" y="-1956616"/>
            <a:ext cx="6725816" cy="630545"/>
          </a:xfrm>
          <a:custGeom>
            <a:avLst/>
            <a:gdLst/>
            <a:ahLst/>
            <a:cxnLst/>
            <a:rect l="l" t="t" r="r" b="b"/>
            <a:pathLst>
              <a:path w="6725816" h="630545">
                <a:moveTo>
                  <a:pt x="0" y="0"/>
                </a:moveTo>
                <a:lnTo>
                  <a:pt x="6725816" y="0"/>
                </a:lnTo>
                <a:lnTo>
                  <a:pt x="6725816" y="630545"/>
                </a:lnTo>
                <a:lnTo>
                  <a:pt x="0" y="630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8452448">
            <a:off x="11351063" y="11159251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570730" y="8783640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1806132" y="2784018"/>
                </a:moveTo>
                <a:lnTo>
                  <a:pt x="0" y="2784018"/>
                </a:lnTo>
                <a:lnTo>
                  <a:pt x="0" y="0"/>
                </a:lnTo>
                <a:lnTo>
                  <a:pt x="1806132" y="0"/>
                </a:lnTo>
                <a:lnTo>
                  <a:pt x="1806132" y="278401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20998" y="350930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677750" y="6785109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3034180">
            <a:off x="11169640" y="295967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857116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1" y="0"/>
                </a:lnTo>
                <a:lnTo>
                  <a:pt x="1246281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H="1">
            <a:off x="7841560" y="1220702"/>
            <a:ext cx="2604879" cy="504695"/>
          </a:xfrm>
          <a:custGeom>
            <a:avLst/>
            <a:gdLst/>
            <a:ahLst/>
            <a:cxnLst/>
            <a:rect l="l" t="t" r="r" b="b"/>
            <a:pathLst>
              <a:path w="2604879" h="504695">
                <a:moveTo>
                  <a:pt x="2604880" y="0"/>
                </a:moveTo>
                <a:lnTo>
                  <a:pt x="0" y="0"/>
                </a:lnTo>
                <a:lnTo>
                  <a:pt x="0" y="504695"/>
                </a:lnTo>
                <a:lnTo>
                  <a:pt x="2604880" y="504695"/>
                </a:lnTo>
                <a:lnTo>
                  <a:pt x="260488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4935623" y="3049003"/>
            <a:ext cx="9718389" cy="4339020"/>
          </a:xfrm>
          <a:custGeom>
            <a:avLst/>
            <a:gdLst/>
            <a:ahLst/>
            <a:cxnLst/>
            <a:rect l="l" t="t" r="r" b="b"/>
            <a:pathLst>
              <a:path w="9718389" h="4339020">
                <a:moveTo>
                  <a:pt x="0" y="0"/>
                </a:moveTo>
                <a:lnTo>
                  <a:pt x="9718389" y="0"/>
                </a:lnTo>
                <a:lnTo>
                  <a:pt x="9718389" y="4339020"/>
                </a:lnTo>
                <a:lnTo>
                  <a:pt x="0" y="433902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9215904" y="2917769"/>
            <a:ext cx="4390473" cy="4390473"/>
          </a:xfrm>
          <a:custGeom>
            <a:avLst/>
            <a:gdLst/>
            <a:ahLst/>
            <a:cxnLst/>
            <a:rect l="l" t="t" r="r" b="b"/>
            <a:pathLst>
              <a:path w="4390473" h="4390473">
                <a:moveTo>
                  <a:pt x="0" y="0"/>
                </a:moveTo>
                <a:lnTo>
                  <a:pt x="4390473" y="0"/>
                </a:lnTo>
                <a:lnTo>
                  <a:pt x="4390473" y="4390473"/>
                </a:lnTo>
                <a:lnTo>
                  <a:pt x="0" y="439047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TextBox 19"/>
          <p:cNvSpPr txBox="1"/>
          <p:nvPr/>
        </p:nvSpPr>
        <p:spPr>
          <a:xfrm>
            <a:off x="3127690" y="1839697"/>
            <a:ext cx="11734058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Pembuktian Matriks Invers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93790" y="7427310"/>
            <a:ext cx="611105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59"/>
              </a:lnSpc>
              <a:spcBef>
                <a:spcPct val="0"/>
              </a:spcBef>
            </a:pPr>
            <a:r>
              <a:rPr lang="en-US" sz="52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Identitas jadi Invers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76862" y="3223745"/>
            <a:ext cx="2730429" cy="298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879"/>
              </a:lnSpc>
              <a:spcBef>
                <a:spcPct val="0"/>
              </a:spcBef>
            </a:pPr>
            <a:r>
              <a:rPr lang="en-US" sz="4899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Matriks lama menjadi Identitas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366" y="1361974"/>
            <a:ext cx="14721269" cy="7563052"/>
          </a:xfrm>
          <a:custGeom>
            <a:avLst/>
            <a:gdLst/>
            <a:ahLst/>
            <a:cxnLst/>
            <a:rect l="l" t="t" r="r" b="b"/>
            <a:pathLst>
              <a:path w="14721269" h="7563052">
                <a:moveTo>
                  <a:pt x="0" y="0"/>
                </a:moveTo>
                <a:lnTo>
                  <a:pt x="14721268" y="0"/>
                </a:lnTo>
                <a:lnTo>
                  <a:pt x="14721268" y="7563052"/>
                </a:lnTo>
                <a:lnTo>
                  <a:pt x="0" y="7563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950415" y="931391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0"/>
                </a:lnTo>
                <a:lnTo>
                  <a:pt x="0" y="285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356880" y="-1048994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0" y="0"/>
                </a:lnTo>
                <a:lnTo>
                  <a:pt x="3090670" y="3186259"/>
                </a:lnTo>
                <a:lnTo>
                  <a:pt x="0" y="3186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2146906" flipH="1">
            <a:off x="456056" y="-1288324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8" y="0"/>
                </a:moveTo>
                <a:lnTo>
                  <a:pt x="0" y="0"/>
                </a:lnTo>
                <a:lnTo>
                  <a:pt x="0" y="3664919"/>
                </a:lnTo>
                <a:lnTo>
                  <a:pt x="1145288" y="3664919"/>
                </a:lnTo>
                <a:lnTo>
                  <a:pt x="11452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7717722">
            <a:off x="12227304" y="-1956616"/>
            <a:ext cx="6725816" cy="630545"/>
          </a:xfrm>
          <a:custGeom>
            <a:avLst/>
            <a:gdLst/>
            <a:ahLst/>
            <a:cxnLst/>
            <a:rect l="l" t="t" r="r" b="b"/>
            <a:pathLst>
              <a:path w="6725816" h="630545">
                <a:moveTo>
                  <a:pt x="0" y="0"/>
                </a:moveTo>
                <a:lnTo>
                  <a:pt x="6725816" y="0"/>
                </a:lnTo>
                <a:lnTo>
                  <a:pt x="6725816" y="630545"/>
                </a:lnTo>
                <a:lnTo>
                  <a:pt x="0" y="630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8452448">
            <a:off x="11351063" y="11159251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570730" y="8783640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1806132" y="2784018"/>
                </a:moveTo>
                <a:lnTo>
                  <a:pt x="0" y="2784018"/>
                </a:lnTo>
                <a:lnTo>
                  <a:pt x="0" y="0"/>
                </a:lnTo>
                <a:lnTo>
                  <a:pt x="1806132" y="0"/>
                </a:lnTo>
                <a:lnTo>
                  <a:pt x="1806132" y="278401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20998" y="350930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677750" y="6785109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3034180">
            <a:off x="11169640" y="295967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857116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1" y="0"/>
                </a:lnTo>
                <a:lnTo>
                  <a:pt x="1246281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H="1">
            <a:off x="7841560" y="1220702"/>
            <a:ext cx="2604879" cy="504695"/>
          </a:xfrm>
          <a:custGeom>
            <a:avLst/>
            <a:gdLst/>
            <a:ahLst/>
            <a:cxnLst/>
            <a:rect l="l" t="t" r="r" b="b"/>
            <a:pathLst>
              <a:path w="2604879" h="504695">
                <a:moveTo>
                  <a:pt x="2604880" y="0"/>
                </a:moveTo>
                <a:lnTo>
                  <a:pt x="0" y="0"/>
                </a:lnTo>
                <a:lnTo>
                  <a:pt x="0" y="504695"/>
                </a:lnTo>
                <a:lnTo>
                  <a:pt x="2604880" y="504695"/>
                </a:lnTo>
                <a:lnTo>
                  <a:pt x="260488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2564695" y="1839697"/>
            <a:ext cx="1289487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Jika Kedua Matriks Dikalikan...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8BF38E-DE25-CE8B-C85C-77B5B759F4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81400" y="2989047"/>
            <a:ext cx="9654443" cy="51967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2284" y="1983363"/>
            <a:ext cx="12332240" cy="6320273"/>
          </a:xfrm>
          <a:custGeom>
            <a:avLst/>
            <a:gdLst/>
            <a:ahLst/>
            <a:cxnLst/>
            <a:rect l="l" t="t" r="r" b="b"/>
            <a:pathLst>
              <a:path w="12332240" h="6320273">
                <a:moveTo>
                  <a:pt x="0" y="0"/>
                </a:moveTo>
                <a:lnTo>
                  <a:pt x="12332241" y="0"/>
                </a:lnTo>
                <a:lnTo>
                  <a:pt x="12332241" y="6320274"/>
                </a:lnTo>
                <a:lnTo>
                  <a:pt x="0" y="6320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-443608" y="9203443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1"/>
                </a:lnTo>
                <a:lnTo>
                  <a:pt x="0" y="2852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353952" y="1861252"/>
            <a:ext cx="2243182" cy="431813"/>
          </a:xfrm>
          <a:custGeom>
            <a:avLst/>
            <a:gdLst/>
            <a:ahLst/>
            <a:cxnLst/>
            <a:rect l="l" t="t" r="r" b="b"/>
            <a:pathLst>
              <a:path w="2243182" h="431813">
                <a:moveTo>
                  <a:pt x="0" y="0"/>
                </a:moveTo>
                <a:lnTo>
                  <a:pt x="2243182" y="0"/>
                </a:lnTo>
                <a:lnTo>
                  <a:pt x="2243182" y="431812"/>
                </a:lnTo>
                <a:lnTo>
                  <a:pt x="0" y="431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728143">
            <a:off x="1666756" y="616040"/>
            <a:ext cx="803975" cy="1392164"/>
          </a:xfrm>
          <a:custGeom>
            <a:avLst/>
            <a:gdLst/>
            <a:ahLst/>
            <a:cxnLst/>
            <a:rect l="l" t="t" r="r" b="b"/>
            <a:pathLst>
              <a:path w="803975" h="1392164">
                <a:moveTo>
                  <a:pt x="0" y="0"/>
                </a:moveTo>
                <a:lnTo>
                  <a:pt x="803975" y="0"/>
                </a:lnTo>
                <a:lnTo>
                  <a:pt x="803975" y="1392165"/>
                </a:lnTo>
                <a:lnTo>
                  <a:pt x="0" y="13921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399071">
            <a:off x="16350631" y="7889169"/>
            <a:ext cx="1037162" cy="1392164"/>
          </a:xfrm>
          <a:custGeom>
            <a:avLst/>
            <a:gdLst/>
            <a:ahLst/>
            <a:cxnLst/>
            <a:rect l="l" t="t" r="r" b="b"/>
            <a:pathLst>
              <a:path w="1037162" h="1392164">
                <a:moveTo>
                  <a:pt x="0" y="0"/>
                </a:moveTo>
                <a:lnTo>
                  <a:pt x="1037162" y="0"/>
                </a:lnTo>
                <a:lnTo>
                  <a:pt x="1037162" y="1392164"/>
                </a:lnTo>
                <a:lnTo>
                  <a:pt x="0" y="13921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680067" y="547087"/>
            <a:ext cx="547001" cy="1330094"/>
          </a:xfrm>
          <a:custGeom>
            <a:avLst/>
            <a:gdLst/>
            <a:ahLst/>
            <a:cxnLst/>
            <a:rect l="l" t="t" r="r" b="b"/>
            <a:pathLst>
              <a:path w="547001" h="1330094">
                <a:moveTo>
                  <a:pt x="0" y="0"/>
                </a:moveTo>
                <a:lnTo>
                  <a:pt x="547001" y="0"/>
                </a:lnTo>
                <a:lnTo>
                  <a:pt x="547001" y="1330094"/>
                </a:lnTo>
                <a:lnTo>
                  <a:pt x="0" y="13300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668197" flipH="1">
            <a:off x="17347468" y="8764703"/>
            <a:ext cx="547001" cy="1330094"/>
          </a:xfrm>
          <a:custGeom>
            <a:avLst/>
            <a:gdLst/>
            <a:ahLst/>
            <a:cxnLst/>
            <a:rect l="l" t="t" r="r" b="b"/>
            <a:pathLst>
              <a:path w="547001" h="1330094">
                <a:moveTo>
                  <a:pt x="547001" y="0"/>
                </a:moveTo>
                <a:lnTo>
                  <a:pt x="0" y="0"/>
                </a:lnTo>
                <a:lnTo>
                  <a:pt x="0" y="1330094"/>
                </a:lnTo>
                <a:lnTo>
                  <a:pt x="547001" y="1330094"/>
                </a:lnTo>
                <a:lnTo>
                  <a:pt x="54700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4709007" y="-1202895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1" y="0"/>
                </a:lnTo>
                <a:lnTo>
                  <a:pt x="3090671" y="3186258"/>
                </a:lnTo>
                <a:lnTo>
                  <a:pt x="0" y="31862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3386727" y="3247818"/>
            <a:ext cx="8177632" cy="437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7"/>
              </a:lnSpc>
            </a:pPr>
            <a:r>
              <a:rPr lang="en-US" sz="11237" b="1">
                <a:solidFill>
                  <a:srgbClr val="464646"/>
                </a:solidFill>
                <a:latin typeface="Cloud Soft Semi-Bold"/>
                <a:ea typeface="Cloud Soft Semi-Bold"/>
                <a:cs typeface="Cloud Soft Semi-Bold"/>
                <a:sym typeface="Cloud Soft Semi-Bold"/>
              </a:rPr>
              <a:t>Sekian Materi Hari Ini!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564359" y="2859726"/>
            <a:ext cx="4589346" cy="5620068"/>
          </a:xfrm>
          <a:custGeom>
            <a:avLst/>
            <a:gdLst/>
            <a:ahLst/>
            <a:cxnLst/>
            <a:rect l="l" t="t" r="r" b="b"/>
            <a:pathLst>
              <a:path w="4589346" h="5620068">
                <a:moveTo>
                  <a:pt x="0" y="0"/>
                </a:moveTo>
                <a:lnTo>
                  <a:pt x="4589346" y="0"/>
                </a:lnTo>
                <a:lnTo>
                  <a:pt x="4589346" y="5620068"/>
                </a:lnTo>
                <a:lnTo>
                  <a:pt x="0" y="56200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7880" y="2044419"/>
            <a:ext cx="12332240" cy="6320273"/>
          </a:xfrm>
          <a:custGeom>
            <a:avLst/>
            <a:gdLst/>
            <a:ahLst/>
            <a:cxnLst/>
            <a:rect l="l" t="t" r="r" b="b"/>
            <a:pathLst>
              <a:path w="12332240" h="6320273">
                <a:moveTo>
                  <a:pt x="0" y="0"/>
                </a:moveTo>
                <a:lnTo>
                  <a:pt x="12332240" y="0"/>
                </a:lnTo>
                <a:lnTo>
                  <a:pt x="12332240" y="6320274"/>
                </a:lnTo>
                <a:lnTo>
                  <a:pt x="0" y="63202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8022409" y="1922307"/>
            <a:ext cx="2243182" cy="431813"/>
          </a:xfrm>
          <a:custGeom>
            <a:avLst/>
            <a:gdLst/>
            <a:ahLst/>
            <a:cxnLst/>
            <a:rect l="l" t="t" r="r" b="b"/>
            <a:pathLst>
              <a:path w="2243182" h="431813">
                <a:moveTo>
                  <a:pt x="0" y="0"/>
                </a:moveTo>
                <a:lnTo>
                  <a:pt x="2243182" y="0"/>
                </a:lnTo>
                <a:lnTo>
                  <a:pt x="2243182" y="431813"/>
                </a:lnTo>
                <a:lnTo>
                  <a:pt x="0" y="431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3798802" y="3448951"/>
            <a:ext cx="9921413" cy="376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1"/>
              </a:lnSpc>
            </a:pPr>
            <a:r>
              <a:rPr lang="en-US" sz="9074" b="1" dirty="0" err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Kemarin</a:t>
            </a:r>
            <a:r>
              <a:rPr lang="en-US" sz="9074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...</a:t>
            </a:r>
          </a:p>
          <a:p>
            <a:pPr marL="0" lvl="0" indent="0" algn="ctr">
              <a:lnSpc>
                <a:spcPts val="9651"/>
              </a:lnSpc>
            </a:pPr>
            <a:r>
              <a:rPr lang="en-US" sz="8774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Kita </a:t>
            </a:r>
            <a:r>
              <a:rPr lang="en-US" sz="8774" b="1" dirty="0" err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Mempelajari</a:t>
            </a:r>
            <a:r>
              <a:rPr lang="en-US" sz="8774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 </a:t>
            </a:r>
            <a:r>
              <a:rPr lang="en-US" sz="8774" b="1" dirty="0" err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Skalar</a:t>
            </a:r>
            <a:r>
              <a:rPr lang="en-US" sz="8774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 x </a:t>
            </a:r>
            <a:r>
              <a:rPr lang="en-US" sz="8774" b="1" dirty="0" err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Matriks</a:t>
            </a:r>
            <a:r>
              <a:rPr lang="en-US" sz="8774" b="1" dirty="0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 . . </a:t>
            </a:r>
          </a:p>
        </p:txBody>
      </p:sp>
      <p:sp>
        <p:nvSpPr>
          <p:cNvPr id="5" name="Freeform 5"/>
          <p:cNvSpPr/>
          <p:nvPr/>
        </p:nvSpPr>
        <p:spPr>
          <a:xfrm rot="-8004796">
            <a:off x="5029" y="9194088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1" y="0"/>
                </a:lnTo>
                <a:lnTo>
                  <a:pt x="4354551" y="2852231"/>
                </a:lnTo>
                <a:lnTo>
                  <a:pt x="0" y="28522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4709007" y="-1202895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1" y="0"/>
                </a:lnTo>
                <a:lnTo>
                  <a:pt x="3090671" y="3186258"/>
                </a:lnTo>
                <a:lnTo>
                  <a:pt x="0" y="31862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3245030" y="6341325"/>
            <a:ext cx="2927955" cy="2916975"/>
          </a:xfrm>
          <a:custGeom>
            <a:avLst/>
            <a:gdLst/>
            <a:ahLst/>
            <a:cxnLst/>
            <a:rect l="l" t="t" r="r" b="b"/>
            <a:pathLst>
              <a:path w="2927955" h="2916975">
                <a:moveTo>
                  <a:pt x="0" y="0"/>
                </a:moveTo>
                <a:lnTo>
                  <a:pt x="2927954" y="0"/>
                </a:lnTo>
                <a:lnTo>
                  <a:pt x="2927954" y="2916975"/>
                </a:lnTo>
                <a:lnTo>
                  <a:pt x="0" y="29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456768" y="1139574"/>
            <a:ext cx="3942629" cy="2252227"/>
          </a:xfrm>
          <a:custGeom>
            <a:avLst/>
            <a:gdLst/>
            <a:ahLst/>
            <a:cxnLst/>
            <a:rect l="l" t="t" r="r" b="b"/>
            <a:pathLst>
              <a:path w="3942629" h="2252227">
                <a:moveTo>
                  <a:pt x="0" y="0"/>
                </a:moveTo>
                <a:lnTo>
                  <a:pt x="3942629" y="0"/>
                </a:lnTo>
                <a:lnTo>
                  <a:pt x="3942629" y="2252227"/>
                </a:lnTo>
                <a:lnTo>
                  <a:pt x="0" y="22522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6816371" y="8364693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9" y="0"/>
                </a:lnTo>
                <a:lnTo>
                  <a:pt x="752799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flipH="1">
            <a:off x="447150" y="6408961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1803455">
            <a:off x="16710896" y="4306973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1972505">
            <a:off x="763218" y="640033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52298">
            <a:off x="2000924" y="4620005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1792593">
            <a:off x="16072962" y="2419685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8"/>
                </a:lnTo>
                <a:lnTo>
                  <a:pt x="0" y="3730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-2146906" flipH="1">
            <a:off x="14136364" y="-1670503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7" y="0"/>
                </a:moveTo>
                <a:lnTo>
                  <a:pt x="0" y="0"/>
                </a:lnTo>
                <a:lnTo>
                  <a:pt x="0" y="3664919"/>
                </a:lnTo>
                <a:lnTo>
                  <a:pt x="1145287" y="3664919"/>
                </a:lnTo>
                <a:lnTo>
                  <a:pt x="1145287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H="1" flipV="1">
            <a:off x="3206838" y="8653139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1806132" y="2784018"/>
                </a:moveTo>
                <a:lnTo>
                  <a:pt x="0" y="2784018"/>
                </a:lnTo>
                <a:lnTo>
                  <a:pt x="0" y="0"/>
                </a:lnTo>
                <a:lnTo>
                  <a:pt x="1806132" y="0"/>
                </a:lnTo>
                <a:lnTo>
                  <a:pt x="1806132" y="2784018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0" y="0"/>
                </a:moveTo>
                <a:lnTo>
                  <a:pt x="15961730" y="0"/>
                </a:lnTo>
                <a:lnTo>
                  <a:pt x="15961730" y="8180387"/>
                </a:lnTo>
                <a:lnTo>
                  <a:pt x="0" y="818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>
            <a:off x="1573801" y="2686098"/>
            <a:ext cx="6063878" cy="7600902"/>
          </a:xfrm>
          <a:custGeom>
            <a:avLst/>
            <a:gdLst/>
            <a:ahLst/>
            <a:cxnLst/>
            <a:rect l="l" t="t" r="r" b="b"/>
            <a:pathLst>
              <a:path w="6063878" h="7600902">
                <a:moveTo>
                  <a:pt x="6063878" y="0"/>
                </a:moveTo>
                <a:lnTo>
                  <a:pt x="0" y="0"/>
                </a:lnTo>
                <a:lnTo>
                  <a:pt x="0" y="7600902"/>
                </a:lnTo>
                <a:lnTo>
                  <a:pt x="6063878" y="7600902"/>
                </a:lnTo>
                <a:lnTo>
                  <a:pt x="606387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3063089" y="669449"/>
            <a:ext cx="12161822" cy="1535430"/>
          </a:xfrm>
          <a:custGeom>
            <a:avLst/>
            <a:gdLst/>
            <a:ahLst/>
            <a:cxnLst/>
            <a:rect l="l" t="t" r="r" b="b"/>
            <a:pathLst>
              <a:path w="12161822" h="1535430">
                <a:moveTo>
                  <a:pt x="0" y="0"/>
                </a:moveTo>
                <a:lnTo>
                  <a:pt x="12161822" y="0"/>
                </a:lnTo>
                <a:lnTo>
                  <a:pt x="12161822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flipH="1">
            <a:off x="447150" y="333274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1803455">
            <a:off x="16104677" y="407398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1252298">
            <a:off x="466229" y="426327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792593">
            <a:off x="17328101" y="2637103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8323479" y="3402999"/>
            <a:ext cx="4289387" cy="2571354"/>
          </a:xfrm>
          <a:custGeom>
            <a:avLst/>
            <a:gdLst/>
            <a:ahLst/>
            <a:cxnLst/>
            <a:rect l="l" t="t" r="r" b="b"/>
            <a:pathLst>
              <a:path w="4289387" h="2571354">
                <a:moveTo>
                  <a:pt x="0" y="0"/>
                </a:moveTo>
                <a:lnTo>
                  <a:pt x="4289387" y="0"/>
                </a:lnTo>
                <a:lnTo>
                  <a:pt x="4289387" y="2571354"/>
                </a:lnTo>
                <a:lnTo>
                  <a:pt x="0" y="257135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574" r="-18568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9038188" y="6398428"/>
            <a:ext cx="3107885" cy="2942377"/>
          </a:xfrm>
          <a:custGeom>
            <a:avLst/>
            <a:gdLst/>
            <a:ahLst/>
            <a:cxnLst/>
            <a:rect l="l" t="t" r="r" b="b"/>
            <a:pathLst>
              <a:path w="3107885" h="2942377">
                <a:moveTo>
                  <a:pt x="0" y="0"/>
                </a:moveTo>
                <a:lnTo>
                  <a:pt x="3107885" y="0"/>
                </a:lnTo>
                <a:lnTo>
                  <a:pt x="3107885" y="2942377"/>
                </a:lnTo>
                <a:lnTo>
                  <a:pt x="0" y="294237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8051981" y="2619423"/>
            <a:ext cx="6374532" cy="4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Misalkan kita punya matriks...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52314" y="945039"/>
            <a:ext cx="10783372" cy="98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70"/>
              </a:lnSpc>
            </a:pPr>
            <a:r>
              <a:rPr lang="en-US" sz="67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Perkalian Matriks x Matriks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64674" y="5907678"/>
            <a:ext cx="6374532" cy="4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dan...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0" y="0"/>
                </a:moveTo>
                <a:lnTo>
                  <a:pt x="15961730" y="0"/>
                </a:lnTo>
                <a:lnTo>
                  <a:pt x="15961730" y="8180387"/>
                </a:lnTo>
                <a:lnTo>
                  <a:pt x="0" y="818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063089" y="669449"/>
            <a:ext cx="12161822" cy="1535430"/>
          </a:xfrm>
          <a:custGeom>
            <a:avLst/>
            <a:gdLst/>
            <a:ahLst/>
            <a:cxnLst/>
            <a:rect l="l" t="t" r="r" b="b"/>
            <a:pathLst>
              <a:path w="12161822" h="1535430">
                <a:moveTo>
                  <a:pt x="0" y="0"/>
                </a:moveTo>
                <a:lnTo>
                  <a:pt x="12161822" y="0"/>
                </a:lnTo>
                <a:lnTo>
                  <a:pt x="12161822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>
            <a:off x="447150" y="333274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803455">
            <a:off x="16104677" y="407398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252298">
            <a:off x="466229" y="426327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792593">
            <a:off x="17328101" y="2637103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979846" y="3581662"/>
            <a:ext cx="14720344" cy="3551283"/>
          </a:xfrm>
          <a:custGeom>
            <a:avLst/>
            <a:gdLst/>
            <a:ahLst/>
            <a:cxnLst/>
            <a:rect l="l" t="t" r="r" b="b"/>
            <a:pathLst>
              <a:path w="14720344" h="3551283">
                <a:moveTo>
                  <a:pt x="0" y="0"/>
                </a:moveTo>
                <a:lnTo>
                  <a:pt x="14720344" y="0"/>
                </a:lnTo>
                <a:lnTo>
                  <a:pt x="14720344" y="3551283"/>
                </a:lnTo>
                <a:lnTo>
                  <a:pt x="0" y="35512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5672488" y="2796974"/>
            <a:ext cx="6374532" cy="4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Maka proses perkaliannya adalah: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52314" y="945039"/>
            <a:ext cx="10783372" cy="98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70"/>
              </a:lnSpc>
            </a:pPr>
            <a:r>
              <a:rPr lang="en-US" sz="67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Perkalian Matriks x Matriks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51215" y="6786350"/>
            <a:ext cx="9653590" cy="247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Hasil perkalian Matriks x Matriks dapat merubah ordo sesuai dengan </a:t>
            </a:r>
            <a:r>
              <a:rPr lang="en-US" sz="2804" b="1" u="sng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baris </a:t>
            </a: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dan </a:t>
            </a:r>
            <a:r>
              <a:rPr lang="en-US" sz="2804" b="1" u="sng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kolom </a:t>
            </a: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matriks yang diproses.</a:t>
            </a:r>
          </a:p>
          <a:p>
            <a:pPr algn="l">
              <a:lnSpc>
                <a:spcPts val="3925"/>
              </a:lnSpc>
            </a:pPr>
            <a:endParaRPr lang="en-US" sz="2804" b="1">
              <a:solidFill>
                <a:srgbClr val="464646"/>
              </a:solidFill>
              <a:latin typeface="Cloud Soft Bold"/>
              <a:ea typeface="Cloud Soft Bold"/>
              <a:cs typeface="Cloud Soft Bold"/>
              <a:sym typeface="Cloud Soft Bold"/>
            </a:endParaRPr>
          </a:p>
          <a:p>
            <a:pPr algn="l">
              <a:lnSpc>
                <a:spcPts val="3925"/>
              </a:lnSpc>
            </a:pP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Dalam Matriks </a:t>
            </a:r>
            <a:r>
              <a:rPr lang="en-US" sz="2804" b="1" u="sng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tidak ada operasi pembagian. P</a:t>
            </a: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embagian dilakukan dengan </a:t>
            </a:r>
            <a:r>
              <a:rPr lang="en-US" sz="2804" b="1" u="sng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invers matriks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366" y="1361974"/>
            <a:ext cx="14721269" cy="7563052"/>
          </a:xfrm>
          <a:custGeom>
            <a:avLst/>
            <a:gdLst/>
            <a:ahLst/>
            <a:cxnLst/>
            <a:rect l="l" t="t" r="r" b="b"/>
            <a:pathLst>
              <a:path w="14721269" h="7563052">
                <a:moveTo>
                  <a:pt x="0" y="0"/>
                </a:moveTo>
                <a:lnTo>
                  <a:pt x="14721268" y="0"/>
                </a:lnTo>
                <a:lnTo>
                  <a:pt x="14721268" y="7563052"/>
                </a:lnTo>
                <a:lnTo>
                  <a:pt x="0" y="7563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950415" y="931391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0"/>
                </a:lnTo>
                <a:lnTo>
                  <a:pt x="0" y="285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356880" y="-1048994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0" y="0"/>
                </a:lnTo>
                <a:lnTo>
                  <a:pt x="3090670" y="3186259"/>
                </a:lnTo>
                <a:lnTo>
                  <a:pt x="0" y="3186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2146906" flipH="1">
            <a:off x="456056" y="-1288324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8" y="0"/>
                </a:moveTo>
                <a:lnTo>
                  <a:pt x="0" y="0"/>
                </a:lnTo>
                <a:lnTo>
                  <a:pt x="0" y="3664919"/>
                </a:lnTo>
                <a:lnTo>
                  <a:pt x="1145288" y="3664919"/>
                </a:lnTo>
                <a:lnTo>
                  <a:pt x="11452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7717722">
            <a:off x="12227304" y="-1956616"/>
            <a:ext cx="6725816" cy="630545"/>
          </a:xfrm>
          <a:custGeom>
            <a:avLst/>
            <a:gdLst/>
            <a:ahLst/>
            <a:cxnLst/>
            <a:rect l="l" t="t" r="r" b="b"/>
            <a:pathLst>
              <a:path w="6725816" h="630545">
                <a:moveTo>
                  <a:pt x="0" y="0"/>
                </a:moveTo>
                <a:lnTo>
                  <a:pt x="6725816" y="0"/>
                </a:lnTo>
                <a:lnTo>
                  <a:pt x="6725816" y="630545"/>
                </a:lnTo>
                <a:lnTo>
                  <a:pt x="0" y="630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8452448">
            <a:off x="11351063" y="11159251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570730" y="8783640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1806132" y="2784018"/>
                </a:moveTo>
                <a:lnTo>
                  <a:pt x="0" y="2784018"/>
                </a:lnTo>
                <a:lnTo>
                  <a:pt x="0" y="0"/>
                </a:lnTo>
                <a:lnTo>
                  <a:pt x="1806132" y="0"/>
                </a:lnTo>
                <a:lnTo>
                  <a:pt x="1806132" y="278401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20998" y="350930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677750" y="6785109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3034180">
            <a:off x="11169640" y="295967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857116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1" y="0"/>
                </a:lnTo>
                <a:lnTo>
                  <a:pt x="1246281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H="1">
            <a:off x="7841560" y="1220702"/>
            <a:ext cx="2604879" cy="504695"/>
          </a:xfrm>
          <a:custGeom>
            <a:avLst/>
            <a:gdLst/>
            <a:ahLst/>
            <a:cxnLst/>
            <a:rect l="l" t="t" r="r" b="b"/>
            <a:pathLst>
              <a:path w="2604879" h="504695">
                <a:moveTo>
                  <a:pt x="2604880" y="0"/>
                </a:moveTo>
                <a:lnTo>
                  <a:pt x="0" y="0"/>
                </a:lnTo>
                <a:lnTo>
                  <a:pt x="0" y="504695"/>
                </a:lnTo>
                <a:lnTo>
                  <a:pt x="2604880" y="504695"/>
                </a:lnTo>
                <a:lnTo>
                  <a:pt x="260488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2916459" y="4088090"/>
            <a:ext cx="6408581" cy="3912421"/>
          </a:xfrm>
          <a:custGeom>
            <a:avLst/>
            <a:gdLst/>
            <a:ahLst/>
            <a:cxnLst/>
            <a:rect l="l" t="t" r="r" b="b"/>
            <a:pathLst>
              <a:path w="6408581" h="3912421">
                <a:moveTo>
                  <a:pt x="0" y="0"/>
                </a:moveTo>
                <a:lnTo>
                  <a:pt x="6408581" y="0"/>
                </a:lnTo>
                <a:lnTo>
                  <a:pt x="6408581" y="3912421"/>
                </a:lnTo>
                <a:lnTo>
                  <a:pt x="0" y="3912421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0209309" y="5050039"/>
            <a:ext cx="2572565" cy="1988523"/>
          </a:xfrm>
          <a:custGeom>
            <a:avLst/>
            <a:gdLst/>
            <a:ahLst/>
            <a:cxnLst/>
            <a:rect l="l" t="t" r="r" b="b"/>
            <a:pathLst>
              <a:path w="2572565" h="1988523">
                <a:moveTo>
                  <a:pt x="0" y="0"/>
                </a:moveTo>
                <a:lnTo>
                  <a:pt x="2572564" y="0"/>
                </a:lnTo>
                <a:lnTo>
                  <a:pt x="2572564" y="1988523"/>
                </a:lnTo>
                <a:lnTo>
                  <a:pt x="0" y="1988523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TextBox 19"/>
          <p:cNvSpPr txBox="1"/>
          <p:nvPr/>
        </p:nvSpPr>
        <p:spPr>
          <a:xfrm>
            <a:off x="5684649" y="2136075"/>
            <a:ext cx="69187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Contoh Soal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30321" y="3298125"/>
            <a:ext cx="9653590" cy="4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Diketahui sebuah matriks A..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38412" y="4522301"/>
            <a:ext cx="5329877" cy="4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5"/>
              </a:lnSpc>
            </a:pPr>
            <a:r>
              <a:rPr lang="en-US" sz="28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Berapa hasil perkalian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366" y="1361974"/>
            <a:ext cx="14721269" cy="7563052"/>
          </a:xfrm>
          <a:custGeom>
            <a:avLst/>
            <a:gdLst/>
            <a:ahLst/>
            <a:cxnLst/>
            <a:rect l="l" t="t" r="r" b="b"/>
            <a:pathLst>
              <a:path w="14721269" h="7563052">
                <a:moveTo>
                  <a:pt x="0" y="0"/>
                </a:moveTo>
                <a:lnTo>
                  <a:pt x="14721268" y="0"/>
                </a:lnTo>
                <a:lnTo>
                  <a:pt x="14721268" y="7563052"/>
                </a:lnTo>
                <a:lnTo>
                  <a:pt x="0" y="7563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9452346">
            <a:off x="950415" y="9313914"/>
            <a:ext cx="4354551" cy="2852231"/>
          </a:xfrm>
          <a:custGeom>
            <a:avLst/>
            <a:gdLst/>
            <a:ahLst/>
            <a:cxnLst/>
            <a:rect l="l" t="t" r="r" b="b"/>
            <a:pathLst>
              <a:path w="4354551" h="2852231">
                <a:moveTo>
                  <a:pt x="0" y="0"/>
                </a:moveTo>
                <a:lnTo>
                  <a:pt x="4354550" y="0"/>
                </a:lnTo>
                <a:lnTo>
                  <a:pt x="4354550" y="2852230"/>
                </a:lnTo>
                <a:lnTo>
                  <a:pt x="0" y="28522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356880" y="-1048994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0" y="0"/>
                </a:lnTo>
                <a:lnTo>
                  <a:pt x="3090670" y="3186259"/>
                </a:lnTo>
                <a:lnTo>
                  <a:pt x="0" y="31862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2146906" flipH="1">
            <a:off x="456056" y="-1288324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8" y="0"/>
                </a:moveTo>
                <a:lnTo>
                  <a:pt x="0" y="0"/>
                </a:lnTo>
                <a:lnTo>
                  <a:pt x="0" y="3664919"/>
                </a:lnTo>
                <a:lnTo>
                  <a:pt x="1145288" y="3664919"/>
                </a:lnTo>
                <a:lnTo>
                  <a:pt x="11452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7717722">
            <a:off x="12227304" y="-1956616"/>
            <a:ext cx="6725816" cy="630545"/>
          </a:xfrm>
          <a:custGeom>
            <a:avLst/>
            <a:gdLst/>
            <a:ahLst/>
            <a:cxnLst/>
            <a:rect l="l" t="t" r="r" b="b"/>
            <a:pathLst>
              <a:path w="6725816" h="630545">
                <a:moveTo>
                  <a:pt x="0" y="0"/>
                </a:moveTo>
                <a:lnTo>
                  <a:pt x="6725816" y="0"/>
                </a:lnTo>
                <a:lnTo>
                  <a:pt x="6725816" y="630545"/>
                </a:lnTo>
                <a:lnTo>
                  <a:pt x="0" y="630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8452448">
            <a:off x="11351063" y="11159251"/>
            <a:ext cx="7315200" cy="658368"/>
          </a:xfrm>
          <a:custGeom>
            <a:avLst/>
            <a:gdLst/>
            <a:ahLst/>
            <a:cxnLst/>
            <a:rect l="l" t="t" r="r" b="b"/>
            <a:pathLst>
              <a:path w="7315200" h="658368">
                <a:moveTo>
                  <a:pt x="0" y="0"/>
                </a:moveTo>
                <a:lnTo>
                  <a:pt x="7315200" y="0"/>
                </a:lnTo>
                <a:lnTo>
                  <a:pt x="7315200" y="658368"/>
                </a:lnTo>
                <a:lnTo>
                  <a:pt x="0" y="658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flipH="1" flipV="1">
            <a:off x="570730" y="8783640"/>
            <a:ext cx="1806132" cy="2784018"/>
          </a:xfrm>
          <a:custGeom>
            <a:avLst/>
            <a:gdLst/>
            <a:ahLst/>
            <a:cxnLst/>
            <a:rect l="l" t="t" r="r" b="b"/>
            <a:pathLst>
              <a:path w="1806132" h="2784018">
                <a:moveTo>
                  <a:pt x="1806132" y="2784018"/>
                </a:moveTo>
                <a:lnTo>
                  <a:pt x="0" y="2784018"/>
                </a:lnTo>
                <a:lnTo>
                  <a:pt x="0" y="0"/>
                </a:lnTo>
                <a:lnTo>
                  <a:pt x="1806132" y="0"/>
                </a:lnTo>
                <a:lnTo>
                  <a:pt x="1806132" y="2784018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20998" y="3509305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1"/>
                </a:lnTo>
                <a:lnTo>
                  <a:pt x="0" y="13908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6677750" y="6785109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0" y="0"/>
                </a:moveTo>
                <a:lnTo>
                  <a:pt x="1163100" y="0"/>
                </a:lnTo>
                <a:lnTo>
                  <a:pt x="1163100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-3034180">
            <a:off x="11169640" y="295967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3"/>
                </a:lnTo>
                <a:lnTo>
                  <a:pt x="0" y="9990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8857116" y="9258300"/>
            <a:ext cx="1246281" cy="1325831"/>
          </a:xfrm>
          <a:custGeom>
            <a:avLst/>
            <a:gdLst/>
            <a:ahLst/>
            <a:cxnLst/>
            <a:rect l="l" t="t" r="r" b="b"/>
            <a:pathLst>
              <a:path w="1246281" h="1325831">
                <a:moveTo>
                  <a:pt x="0" y="0"/>
                </a:moveTo>
                <a:lnTo>
                  <a:pt x="1246281" y="0"/>
                </a:lnTo>
                <a:lnTo>
                  <a:pt x="1246281" y="1325831"/>
                </a:lnTo>
                <a:lnTo>
                  <a:pt x="0" y="132583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 rot="-1252298">
            <a:off x="4754243" y="655681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1792593">
            <a:off x="17266170" y="42805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2295863">
            <a:off x="12240590" y="92583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flipH="1">
            <a:off x="7841560" y="1220702"/>
            <a:ext cx="2604879" cy="504695"/>
          </a:xfrm>
          <a:custGeom>
            <a:avLst/>
            <a:gdLst/>
            <a:ahLst/>
            <a:cxnLst/>
            <a:rect l="l" t="t" r="r" b="b"/>
            <a:pathLst>
              <a:path w="2604879" h="504695">
                <a:moveTo>
                  <a:pt x="2604880" y="0"/>
                </a:moveTo>
                <a:lnTo>
                  <a:pt x="0" y="0"/>
                </a:lnTo>
                <a:lnTo>
                  <a:pt x="0" y="504695"/>
                </a:lnTo>
                <a:lnTo>
                  <a:pt x="2604880" y="504695"/>
                </a:lnTo>
                <a:lnTo>
                  <a:pt x="260488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4438520" y="1985938"/>
            <a:ext cx="9918359" cy="6604326"/>
          </a:xfrm>
          <a:custGeom>
            <a:avLst/>
            <a:gdLst/>
            <a:ahLst/>
            <a:cxnLst/>
            <a:rect l="l" t="t" r="r" b="b"/>
            <a:pathLst>
              <a:path w="9918359" h="6604326">
                <a:moveTo>
                  <a:pt x="0" y="0"/>
                </a:moveTo>
                <a:lnTo>
                  <a:pt x="9918360" y="0"/>
                </a:lnTo>
                <a:lnTo>
                  <a:pt x="9918360" y="6604326"/>
                </a:lnTo>
                <a:lnTo>
                  <a:pt x="0" y="660432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10006"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15961730" y="8180387"/>
                </a:moveTo>
                <a:lnTo>
                  <a:pt x="0" y="8180387"/>
                </a:lnTo>
                <a:lnTo>
                  <a:pt x="0" y="0"/>
                </a:lnTo>
                <a:lnTo>
                  <a:pt x="15961730" y="0"/>
                </a:lnTo>
                <a:lnTo>
                  <a:pt x="15961730" y="818038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063089" y="669449"/>
            <a:ext cx="12161822" cy="1535430"/>
          </a:xfrm>
          <a:custGeom>
            <a:avLst/>
            <a:gdLst/>
            <a:ahLst/>
            <a:cxnLst/>
            <a:rect l="l" t="t" r="r" b="b"/>
            <a:pathLst>
              <a:path w="12161822" h="1535430">
                <a:moveTo>
                  <a:pt x="0" y="0"/>
                </a:moveTo>
                <a:lnTo>
                  <a:pt x="12161822" y="0"/>
                </a:lnTo>
                <a:lnTo>
                  <a:pt x="12161822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0755884" y="2736040"/>
            <a:ext cx="5850951" cy="7550960"/>
          </a:xfrm>
          <a:custGeom>
            <a:avLst/>
            <a:gdLst/>
            <a:ahLst/>
            <a:cxnLst/>
            <a:rect l="l" t="t" r="r" b="b"/>
            <a:pathLst>
              <a:path w="5850951" h="7550960">
                <a:moveTo>
                  <a:pt x="0" y="0"/>
                </a:moveTo>
                <a:lnTo>
                  <a:pt x="5850952" y="0"/>
                </a:lnTo>
                <a:lnTo>
                  <a:pt x="5850952" y="7550960"/>
                </a:lnTo>
                <a:lnTo>
                  <a:pt x="0" y="7550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226861" y="7808919"/>
            <a:ext cx="2691101" cy="2004870"/>
          </a:xfrm>
          <a:custGeom>
            <a:avLst/>
            <a:gdLst/>
            <a:ahLst/>
            <a:cxnLst/>
            <a:rect l="l" t="t" r="r" b="b"/>
            <a:pathLst>
              <a:path w="2691101" h="2004870">
                <a:moveTo>
                  <a:pt x="0" y="0"/>
                </a:moveTo>
                <a:lnTo>
                  <a:pt x="2691101" y="0"/>
                </a:lnTo>
                <a:lnTo>
                  <a:pt x="2691101" y="2004870"/>
                </a:lnTo>
                <a:lnTo>
                  <a:pt x="0" y="2004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3752314" y="945039"/>
            <a:ext cx="10783372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Operasi Baris Elementer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3089" y="3497825"/>
            <a:ext cx="7785792" cy="83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5"/>
              </a:lnSpc>
            </a:pPr>
            <a:r>
              <a:rPr lang="en-US" sz="24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Adalah sekumpulan operasi untuk </a:t>
            </a:r>
            <a:r>
              <a:rPr lang="en-US" sz="24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merubah bentuk matriks namun tidak merubah maknanya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63089" y="5028659"/>
            <a:ext cx="2205783" cy="4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25"/>
              </a:lnSpc>
              <a:spcBef>
                <a:spcPct val="0"/>
              </a:spcBef>
            </a:pPr>
            <a:r>
              <a:rPr lang="en-US" sz="2804" b="1" u="none" strike="noStrike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Contoh OBE: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63089" y="5623310"/>
            <a:ext cx="7785792" cy="205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7001" lvl="1" indent="-313501" algn="l">
              <a:lnSpc>
                <a:spcPts val="4065"/>
              </a:lnSpc>
              <a:buFont typeface="Arial"/>
              <a:buChar char="•"/>
            </a:pPr>
            <a:r>
              <a:rPr lang="en-US" sz="29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Pertukaran baris</a:t>
            </a:r>
          </a:p>
          <a:p>
            <a:pPr marL="627001" lvl="1" indent="-313501" algn="l">
              <a:lnSpc>
                <a:spcPts val="4065"/>
              </a:lnSpc>
              <a:buFont typeface="Arial"/>
              <a:buChar char="•"/>
            </a:pPr>
            <a:r>
              <a:rPr lang="en-US" sz="29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Perkalian suatu baris dengan nilai tak nol</a:t>
            </a:r>
          </a:p>
          <a:p>
            <a:pPr marL="627001" lvl="1" indent="-313501" algn="l">
              <a:lnSpc>
                <a:spcPts val="4065"/>
              </a:lnSpc>
              <a:buFont typeface="Arial"/>
              <a:buChar char="•"/>
            </a:pPr>
            <a:r>
              <a:rPr lang="en-US" sz="2904">
                <a:solidFill>
                  <a:srgbClr val="464646"/>
                </a:solidFill>
                <a:latin typeface="Cloud Soft"/>
                <a:ea typeface="Cloud Soft"/>
                <a:cs typeface="Cloud Soft"/>
                <a:sym typeface="Cloud Soft"/>
              </a:rPr>
              <a:t>Penjumlahan hasil perkalian suatu baris dengan nilai tak nol dengan baris lain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63089" y="2884124"/>
            <a:ext cx="2205783" cy="4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25"/>
              </a:lnSpc>
              <a:spcBef>
                <a:spcPct val="0"/>
              </a:spcBef>
            </a:pPr>
            <a:r>
              <a:rPr lang="en-US" sz="2804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Apa Itu?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168629" y="-1593129"/>
            <a:ext cx="3090671" cy="3186258"/>
          </a:xfrm>
          <a:custGeom>
            <a:avLst/>
            <a:gdLst/>
            <a:ahLst/>
            <a:cxnLst/>
            <a:rect l="l" t="t" r="r" b="b"/>
            <a:pathLst>
              <a:path w="3090671" h="3186258">
                <a:moveTo>
                  <a:pt x="0" y="0"/>
                </a:moveTo>
                <a:lnTo>
                  <a:pt x="3090671" y="0"/>
                </a:lnTo>
                <a:lnTo>
                  <a:pt x="3090671" y="3186258"/>
                </a:lnTo>
                <a:lnTo>
                  <a:pt x="0" y="3186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 rot="-2146906" flipH="1">
            <a:off x="16677317" y="-1832460"/>
            <a:ext cx="1145287" cy="3664919"/>
          </a:xfrm>
          <a:custGeom>
            <a:avLst/>
            <a:gdLst/>
            <a:ahLst/>
            <a:cxnLst/>
            <a:rect l="l" t="t" r="r" b="b"/>
            <a:pathLst>
              <a:path w="1145287" h="3664919">
                <a:moveTo>
                  <a:pt x="1145287" y="0"/>
                </a:moveTo>
                <a:lnTo>
                  <a:pt x="0" y="0"/>
                </a:lnTo>
                <a:lnTo>
                  <a:pt x="0" y="3664920"/>
                </a:lnTo>
                <a:lnTo>
                  <a:pt x="1145287" y="3664920"/>
                </a:lnTo>
                <a:lnTo>
                  <a:pt x="114528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 rot="-1703438">
            <a:off x="702749" y="726243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2" y="0"/>
                </a:lnTo>
                <a:lnTo>
                  <a:pt x="651902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 rot="-1252298">
            <a:off x="439942" y="3435187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 rot="1792593">
            <a:off x="17328101" y="4564700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3135" y="1437164"/>
            <a:ext cx="15961730" cy="8180387"/>
          </a:xfrm>
          <a:custGeom>
            <a:avLst/>
            <a:gdLst/>
            <a:ahLst/>
            <a:cxnLst/>
            <a:rect l="l" t="t" r="r" b="b"/>
            <a:pathLst>
              <a:path w="15961730" h="8180387">
                <a:moveTo>
                  <a:pt x="0" y="0"/>
                </a:moveTo>
                <a:lnTo>
                  <a:pt x="15961730" y="0"/>
                </a:lnTo>
                <a:lnTo>
                  <a:pt x="15961730" y="8180387"/>
                </a:lnTo>
                <a:lnTo>
                  <a:pt x="0" y="818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3063089" y="669449"/>
            <a:ext cx="12161822" cy="1535430"/>
          </a:xfrm>
          <a:custGeom>
            <a:avLst/>
            <a:gdLst/>
            <a:ahLst/>
            <a:cxnLst/>
            <a:rect l="l" t="t" r="r" b="b"/>
            <a:pathLst>
              <a:path w="12161822" h="1535430">
                <a:moveTo>
                  <a:pt x="0" y="0"/>
                </a:moveTo>
                <a:lnTo>
                  <a:pt x="12161822" y="0"/>
                </a:lnTo>
                <a:lnTo>
                  <a:pt x="12161822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7006865" y="8562874"/>
            <a:ext cx="752799" cy="1390852"/>
          </a:xfrm>
          <a:custGeom>
            <a:avLst/>
            <a:gdLst/>
            <a:ahLst/>
            <a:cxnLst/>
            <a:rect l="l" t="t" r="r" b="b"/>
            <a:pathLst>
              <a:path w="752799" h="1390852">
                <a:moveTo>
                  <a:pt x="0" y="0"/>
                </a:moveTo>
                <a:lnTo>
                  <a:pt x="752798" y="0"/>
                </a:lnTo>
                <a:lnTo>
                  <a:pt x="752798" y="1390852"/>
                </a:lnTo>
                <a:lnTo>
                  <a:pt x="0" y="1390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flipH="1">
            <a:off x="447150" y="333274"/>
            <a:ext cx="1163100" cy="1390852"/>
          </a:xfrm>
          <a:custGeom>
            <a:avLst/>
            <a:gdLst/>
            <a:ahLst/>
            <a:cxnLst/>
            <a:rect l="l" t="t" r="r" b="b"/>
            <a:pathLst>
              <a:path w="1163100" h="1390852">
                <a:moveTo>
                  <a:pt x="1163100" y="0"/>
                </a:moveTo>
                <a:lnTo>
                  <a:pt x="0" y="0"/>
                </a:lnTo>
                <a:lnTo>
                  <a:pt x="0" y="1390852"/>
                </a:lnTo>
                <a:lnTo>
                  <a:pt x="1163100" y="1390852"/>
                </a:lnTo>
                <a:lnTo>
                  <a:pt x="11631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1803455">
            <a:off x="16104677" y="407398"/>
            <a:ext cx="651901" cy="999083"/>
          </a:xfrm>
          <a:custGeom>
            <a:avLst/>
            <a:gdLst/>
            <a:ahLst/>
            <a:cxnLst/>
            <a:rect l="l" t="t" r="r" b="b"/>
            <a:pathLst>
              <a:path w="651901" h="999083">
                <a:moveTo>
                  <a:pt x="0" y="0"/>
                </a:moveTo>
                <a:lnTo>
                  <a:pt x="651901" y="0"/>
                </a:lnTo>
                <a:lnTo>
                  <a:pt x="651901" y="999082"/>
                </a:lnTo>
                <a:lnTo>
                  <a:pt x="0" y="999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 rot="-1252298">
            <a:off x="466229" y="4263274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1792593">
            <a:off x="17328101" y="2637103"/>
            <a:ext cx="362761" cy="373019"/>
          </a:xfrm>
          <a:custGeom>
            <a:avLst/>
            <a:gdLst/>
            <a:ahLst/>
            <a:cxnLst/>
            <a:rect l="l" t="t" r="r" b="b"/>
            <a:pathLst>
              <a:path w="362761" h="373019">
                <a:moveTo>
                  <a:pt x="0" y="0"/>
                </a:moveTo>
                <a:lnTo>
                  <a:pt x="362761" y="0"/>
                </a:lnTo>
                <a:lnTo>
                  <a:pt x="362761" y="373019"/>
                </a:lnTo>
                <a:lnTo>
                  <a:pt x="0" y="373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2895328" y="3338704"/>
            <a:ext cx="12497345" cy="2699944"/>
          </a:xfrm>
          <a:custGeom>
            <a:avLst/>
            <a:gdLst/>
            <a:ahLst/>
            <a:cxnLst/>
            <a:rect l="l" t="t" r="r" b="b"/>
            <a:pathLst>
              <a:path w="12497345" h="2699944">
                <a:moveTo>
                  <a:pt x="0" y="0"/>
                </a:moveTo>
                <a:lnTo>
                  <a:pt x="12497344" y="0"/>
                </a:lnTo>
                <a:lnTo>
                  <a:pt x="12497344" y="2699944"/>
                </a:lnTo>
                <a:lnTo>
                  <a:pt x="0" y="26999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3752314" y="945039"/>
            <a:ext cx="10783372" cy="98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70"/>
              </a:lnSpc>
            </a:pPr>
            <a:r>
              <a:rPr lang="en-US" sz="6700" b="1">
                <a:solidFill>
                  <a:srgbClr val="464646"/>
                </a:solidFill>
                <a:latin typeface="Cloud Soft Bold"/>
                <a:ea typeface="Cloud Soft Bold"/>
                <a:cs typeface="Cloud Soft Bold"/>
                <a:sym typeface="Cloud Soft Bold"/>
              </a:rPr>
              <a:t>OBE 1 - Pertukaran Baris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628</Words>
  <Application>Microsoft Office PowerPoint</Application>
  <PresentationFormat>Custom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Cloud Soft</vt:lpstr>
      <vt:lpstr>Cloud Soft Bold</vt:lpstr>
      <vt:lpstr>Cloud Soft Semi-Bold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Matriks dan Operasinya</dc:title>
  <cp:lastModifiedBy>Jul 1205</cp:lastModifiedBy>
  <cp:revision>6</cp:revision>
  <dcterms:created xsi:type="dcterms:W3CDTF">2006-08-16T00:00:00Z</dcterms:created>
  <dcterms:modified xsi:type="dcterms:W3CDTF">2026-02-26T14:21:24Z</dcterms:modified>
  <dc:identifier>DAHCYzPTXhQ</dc:identifier>
</cp:coreProperties>
</file>