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4" r:id="rId7"/>
    <p:sldId id="263" r:id="rId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5" roundtripDataSignature="AMtx7mjsfZir06EsxwF55EU6X1zj/rjAr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A13E030-CF17-45B7-A35C-41BECC49A5E7}">
  <a:tblStyle styleId="{CA13E030-CF17-45B7-A35C-41BECC49A5E7}" styleName="Table_0">
    <a:wholeTbl>
      <a:tcTxStyle b="off" i="off">
        <a:font>
          <a:latin typeface="Avenir Next LT Pro Light"/>
          <a:ea typeface="Avenir Next LT Pro Light"/>
          <a:cs typeface="Avenir Next LT Pro Light"/>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4EFEC"/>
          </a:solidFill>
        </a:fill>
      </a:tcStyle>
    </a:wholeTbl>
    <a:band1H>
      <a:tcTxStyle b="off" i="off"/>
      <a:tcStyle>
        <a:tcBdr/>
        <a:fill>
          <a:solidFill>
            <a:srgbClr val="E8DDD6"/>
          </a:solidFill>
        </a:fill>
      </a:tcStyle>
    </a:band1H>
    <a:band2H>
      <a:tcTxStyle b="off" i="off"/>
      <a:tcStyle>
        <a:tcBdr/>
      </a:tcStyle>
    </a:band2H>
    <a:band1V>
      <a:tcTxStyle b="off" i="off"/>
      <a:tcStyle>
        <a:tcBdr/>
        <a:fill>
          <a:solidFill>
            <a:srgbClr val="E8DDD6"/>
          </a:solidFill>
        </a:fill>
      </a:tcStyle>
    </a:band1V>
    <a:band2V>
      <a:tcTxStyle b="off" i="off"/>
      <a:tcStyle>
        <a:tcBdr/>
      </a:tcStyle>
    </a:band2V>
    <a:lastCol>
      <a:tcTxStyle b="on" i="off">
        <a:font>
          <a:latin typeface="Avenir Next LT Pro Light"/>
          <a:ea typeface="Avenir Next LT Pro Light"/>
          <a:cs typeface="Avenir Next LT Pro Light"/>
        </a:font>
        <a:schemeClr val="lt1"/>
      </a:tcTxStyle>
      <a:tcStyle>
        <a:tcBdr/>
        <a:fill>
          <a:solidFill>
            <a:schemeClr val="accent1"/>
          </a:solidFill>
        </a:fill>
      </a:tcStyle>
    </a:lastCol>
    <a:firstCol>
      <a:tcTxStyle b="on" i="off">
        <a:font>
          <a:latin typeface="Avenir Next LT Pro Light"/>
          <a:ea typeface="Avenir Next LT Pro Light"/>
          <a:cs typeface="Avenir Next LT Pro Light"/>
        </a:font>
        <a:schemeClr val="lt1"/>
      </a:tcTxStyle>
      <a:tcStyle>
        <a:tcBdr/>
        <a:fill>
          <a:solidFill>
            <a:schemeClr val="accent1"/>
          </a:solidFill>
        </a:fill>
      </a:tcStyle>
    </a:firstCol>
    <a:lastRow>
      <a:tcTxStyle b="on" i="off">
        <a:font>
          <a:latin typeface="Avenir Next LT Pro Light"/>
          <a:ea typeface="Avenir Next LT Pro Light"/>
          <a:cs typeface="Avenir Next LT Pro Light"/>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venir Next LT Pro Light"/>
          <a:ea typeface="Avenir Next LT Pro Light"/>
          <a:cs typeface="Avenir Next LT Pro Light"/>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3" d="100"/>
          <a:sy n="53" d="100"/>
        </p:scale>
        <p:origin x="77" y="461"/>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customschemas.google.com/relationships/presentationmetadata" Target="meta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4" name="Google Shape;8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5" name="Google Shape;10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7" name="Google Shape;11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9" name="Google Shape;129;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4" name="Google Shape;16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10"/>
          <p:cNvSpPr txBox="1">
            <a:spLocks noGrp="1"/>
          </p:cNvSpPr>
          <p:nvPr>
            <p:ph type="ctrTitle"/>
          </p:nvPr>
        </p:nvSpPr>
        <p:spPr>
          <a:xfrm>
            <a:off x="1524000" y="1028700"/>
            <a:ext cx="9144000" cy="2481263"/>
          </a:xfrm>
          <a:prstGeom prst="rect">
            <a:avLst/>
          </a:prstGeom>
          <a:noFill/>
          <a:ln>
            <a:noFill/>
          </a:ln>
        </p:spPr>
        <p:txBody>
          <a:bodyPr spcFirstLastPara="1" wrap="square" lIns="0" tIns="0" rIns="0" bIns="0" anchor="b" anchorCtr="0">
            <a:normAutofit/>
          </a:bodyPr>
          <a:lstStyle>
            <a:lvl1pPr lvl="0" algn="ctr">
              <a:lnSpc>
                <a:spcPct val="100000"/>
              </a:lnSpc>
              <a:spcBef>
                <a:spcPts val="0"/>
              </a:spcBef>
              <a:spcAft>
                <a:spcPts val="0"/>
              </a:spcAft>
              <a:buClr>
                <a:schemeClr val="dk1"/>
              </a:buClr>
              <a:buSzPts val="4000"/>
              <a:buFont typeface="Avenir"/>
              <a:buNone/>
              <a:defRPr sz="4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0"/>
          <p:cNvSpPr txBox="1">
            <a:spLocks noGrp="1"/>
          </p:cNvSpPr>
          <p:nvPr>
            <p:ph type="subTitle" idx="1"/>
          </p:nvPr>
        </p:nvSpPr>
        <p:spPr>
          <a:xfrm>
            <a:off x="1524000" y="3824376"/>
            <a:ext cx="9144000" cy="1433423"/>
          </a:xfrm>
          <a:prstGeom prst="rect">
            <a:avLst/>
          </a:prstGeom>
          <a:noFill/>
          <a:ln>
            <a:noFill/>
          </a:ln>
        </p:spPr>
        <p:txBody>
          <a:bodyPr spcFirstLastPara="1" wrap="square" lIns="0" tIns="0" rIns="0" bIns="0" anchor="t" anchorCtr="0">
            <a:normAutofit/>
          </a:bodyPr>
          <a:lstStyle>
            <a:lvl1pPr lvl="0" algn="ctr">
              <a:lnSpc>
                <a:spcPct val="150000"/>
              </a:lnSpc>
              <a:spcBef>
                <a:spcPts val="1000"/>
              </a:spcBef>
              <a:spcAft>
                <a:spcPts val="0"/>
              </a:spcAft>
              <a:buClr>
                <a:schemeClr val="dk1"/>
              </a:buClr>
              <a:buSzPts val="1600"/>
              <a:buNone/>
              <a:defRPr sz="1600" b="1" cap="none"/>
            </a:lvl1pPr>
            <a:lvl2pPr lvl="1" algn="ctr">
              <a:lnSpc>
                <a:spcPct val="120000"/>
              </a:lnSpc>
              <a:spcBef>
                <a:spcPts val="500"/>
              </a:spcBef>
              <a:spcAft>
                <a:spcPts val="0"/>
              </a:spcAft>
              <a:buClr>
                <a:schemeClr val="dk1"/>
              </a:buClr>
              <a:buSzPts val="2000"/>
              <a:buNone/>
              <a:defRPr sz="2000"/>
            </a:lvl2pPr>
            <a:lvl3pPr lvl="2" algn="ctr">
              <a:lnSpc>
                <a:spcPct val="120000"/>
              </a:lnSpc>
              <a:spcBef>
                <a:spcPts val="500"/>
              </a:spcBef>
              <a:spcAft>
                <a:spcPts val="0"/>
              </a:spcAft>
              <a:buClr>
                <a:schemeClr val="dk1"/>
              </a:buClr>
              <a:buSzPts val="1800"/>
              <a:buNone/>
              <a:defRPr sz="1800"/>
            </a:lvl3pPr>
            <a:lvl4pPr lvl="3" algn="ctr">
              <a:lnSpc>
                <a:spcPct val="120000"/>
              </a:lnSpc>
              <a:spcBef>
                <a:spcPts val="500"/>
              </a:spcBef>
              <a:spcAft>
                <a:spcPts val="0"/>
              </a:spcAft>
              <a:buClr>
                <a:schemeClr val="dk1"/>
              </a:buClr>
              <a:buSzPts val="1600"/>
              <a:buNone/>
              <a:defRPr sz="1600"/>
            </a:lvl4pPr>
            <a:lvl5pPr lvl="4" algn="ctr">
              <a:lnSpc>
                <a:spcPct val="12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 name="Google Shape;16;p10"/>
          <p:cNvSpPr txBox="1">
            <a:spLocks noGrp="1"/>
          </p:cNvSpPr>
          <p:nvPr>
            <p:ph type="dt" idx="10"/>
          </p:nvPr>
        </p:nvSpPr>
        <p:spPr>
          <a:xfrm>
            <a:off x="7910111" y="6409170"/>
            <a:ext cx="3702392" cy="44883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0"/>
          <p:cNvSpPr txBox="1">
            <a:spLocks noGrp="1"/>
          </p:cNvSpPr>
          <p:nvPr>
            <p:ph type="ftr" idx="11"/>
          </p:nvPr>
        </p:nvSpPr>
        <p:spPr>
          <a:xfrm rot="5400000">
            <a:off x="-1828801" y="1912217"/>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10"/>
          <p:cNvSpPr txBox="1">
            <a:spLocks noGrp="1"/>
          </p:cNvSpPr>
          <p:nvPr>
            <p:ph type="sldNum" idx="12"/>
          </p:nvPr>
        </p:nvSpPr>
        <p:spPr>
          <a:xfrm>
            <a:off x="11669678" y="6408742"/>
            <a:ext cx="438652" cy="44883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11"/>
          <p:cNvSpPr txBox="1">
            <a:spLocks noGrp="1"/>
          </p:cNvSpPr>
          <p:nvPr>
            <p:ph type="title"/>
          </p:nvPr>
        </p:nvSpPr>
        <p:spPr>
          <a:xfrm>
            <a:off x="1371600" y="793080"/>
            <a:ext cx="10240903" cy="1233488"/>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1"/>
          <p:cNvSpPr txBox="1">
            <a:spLocks noGrp="1"/>
          </p:cNvSpPr>
          <p:nvPr>
            <p:ph type="body" idx="1"/>
          </p:nvPr>
        </p:nvSpPr>
        <p:spPr>
          <a:xfrm>
            <a:off x="1371600" y="2114939"/>
            <a:ext cx="10240903" cy="3956179"/>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11"/>
          <p:cNvSpPr txBox="1">
            <a:spLocks noGrp="1"/>
          </p:cNvSpPr>
          <p:nvPr>
            <p:ph type="dt" idx="10"/>
          </p:nvPr>
        </p:nvSpPr>
        <p:spPr>
          <a:xfrm>
            <a:off x="7910111" y="6409170"/>
            <a:ext cx="3702392" cy="44883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1"/>
          <p:cNvSpPr txBox="1">
            <a:spLocks noGrp="1"/>
          </p:cNvSpPr>
          <p:nvPr>
            <p:ph type="ftr" idx="11"/>
          </p:nvPr>
        </p:nvSpPr>
        <p:spPr>
          <a:xfrm rot="5400000">
            <a:off x="-1828801" y="1912217"/>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11"/>
          <p:cNvSpPr txBox="1">
            <a:spLocks noGrp="1"/>
          </p:cNvSpPr>
          <p:nvPr>
            <p:ph type="sldNum" idx="12"/>
          </p:nvPr>
        </p:nvSpPr>
        <p:spPr>
          <a:xfrm>
            <a:off x="11669678" y="6408742"/>
            <a:ext cx="438652" cy="44883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
        <p:cNvGrpSpPr/>
        <p:nvPr/>
      </p:nvGrpSpPr>
      <p:grpSpPr>
        <a:xfrm>
          <a:off x="0" y="0"/>
          <a:ext cx="0" cy="0"/>
          <a:chOff x="0" y="0"/>
          <a:chExt cx="0" cy="0"/>
        </a:xfrm>
      </p:grpSpPr>
      <p:sp>
        <p:nvSpPr>
          <p:cNvPr id="26" name="Google Shape;26;p12"/>
          <p:cNvSpPr txBox="1">
            <a:spLocks noGrp="1"/>
          </p:cNvSpPr>
          <p:nvPr>
            <p:ph type="title"/>
          </p:nvPr>
        </p:nvSpPr>
        <p:spPr>
          <a:xfrm>
            <a:off x="1380930" y="1709738"/>
            <a:ext cx="9966519" cy="2852737"/>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2"/>
          <p:cNvSpPr txBox="1">
            <a:spLocks noGrp="1"/>
          </p:cNvSpPr>
          <p:nvPr>
            <p:ph type="body" idx="1"/>
          </p:nvPr>
        </p:nvSpPr>
        <p:spPr>
          <a:xfrm>
            <a:off x="1380930" y="4976327"/>
            <a:ext cx="9966520" cy="1113323"/>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rgbClr val="888888"/>
              </a:buClr>
              <a:buSzPts val="1200"/>
              <a:buNone/>
              <a:defRPr sz="1200">
                <a:solidFill>
                  <a:srgbClr val="888888"/>
                </a:solidFill>
              </a:defRPr>
            </a:lvl1pPr>
            <a:lvl2pPr marL="914400" lvl="1" indent="-228600" algn="l">
              <a:lnSpc>
                <a:spcPct val="120000"/>
              </a:lnSpc>
              <a:spcBef>
                <a:spcPts val="500"/>
              </a:spcBef>
              <a:spcAft>
                <a:spcPts val="0"/>
              </a:spcAft>
              <a:buClr>
                <a:srgbClr val="888888"/>
              </a:buClr>
              <a:buSzPts val="2000"/>
              <a:buNone/>
              <a:defRPr sz="2000">
                <a:solidFill>
                  <a:srgbClr val="888888"/>
                </a:solidFill>
              </a:defRPr>
            </a:lvl2pPr>
            <a:lvl3pPr marL="1371600" lvl="2" indent="-228600" algn="l">
              <a:lnSpc>
                <a:spcPct val="120000"/>
              </a:lnSpc>
              <a:spcBef>
                <a:spcPts val="500"/>
              </a:spcBef>
              <a:spcAft>
                <a:spcPts val="0"/>
              </a:spcAft>
              <a:buClr>
                <a:srgbClr val="888888"/>
              </a:buClr>
              <a:buSzPts val="1800"/>
              <a:buNone/>
              <a:defRPr sz="1800">
                <a:solidFill>
                  <a:srgbClr val="888888"/>
                </a:solidFill>
              </a:defRPr>
            </a:lvl3pPr>
            <a:lvl4pPr marL="1828800" lvl="3" indent="-228600" algn="l">
              <a:lnSpc>
                <a:spcPct val="120000"/>
              </a:lnSpc>
              <a:spcBef>
                <a:spcPts val="500"/>
              </a:spcBef>
              <a:spcAft>
                <a:spcPts val="0"/>
              </a:spcAft>
              <a:buClr>
                <a:srgbClr val="888888"/>
              </a:buClr>
              <a:buSzPts val="1600"/>
              <a:buNone/>
              <a:defRPr sz="1600">
                <a:solidFill>
                  <a:srgbClr val="888888"/>
                </a:solidFill>
              </a:defRPr>
            </a:lvl4pPr>
            <a:lvl5pPr marL="2286000" lvl="4" indent="-228600" algn="l">
              <a:lnSpc>
                <a:spcPct val="12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8" name="Google Shape;28;p12"/>
          <p:cNvSpPr txBox="1">
            <a:spLocks noGrp="1"/>
          </p:cNvSpPr>
          <p:nvPr>
            <p:ph type="dt" idx="10"/>
          </p:nvPr>
        </p:nvSpPr>
        <p:spPr>
          <a:xfrm>
            <a:off x="7910111" y="6409170"/>
            <a:ext cx="3702392" cy="44883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2"/>
          <p:cNvSpPr txBox="1">
            <a:spLocks noGrp="1"/>
          </p:cNvSpPr>
          <p:nvPr>
            <p:ph type="ftr" idx="11"/>
          </p:nvPr>
        </p:nvSpPr>
        <p:spPr>
          <a:xfrm rot="5400000">
            <a:off x="-1828801" y="1912217"/>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2"/>
          <p:cNvSpPr txBox="1">
            <a:spLocks noGrp="1"/>
          </p:cNvSpPr>
          <p:nvPr>
            <p:ph type="sldNum" idx="12"/>
          </p:nvPr>
        </p:nvSpPr>
        <p:spPr>
          <a:xfrm>
            <a:off x="11669678" y="6408742"/>
            <a:ext cx="438652" cy="44883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13"/>
          <p:cNvSpPr txBox="1">
            <a:spLocks noGrp="1"/>
          </p:cNvSpPr>
          <p:nvPr>
            <p:ph type="title"/>
          </p:nvPr>
        </p:nvSpPr>
        <p:spPr>
          <a:xfrm>
            <a:off x="1044054" y="457200"/>
            <a:ext cx="10309745" cy="1233488"/>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3"/>
          <p:cNvSpPr txBox="1">
            <a:spLocks noGrp="1"/>
          </p:cNvSpPr>
          <p:nvPr>
            <p:ph type="body" idx="1"/>
          </p:nvPr>
        </p:nvSpPr>
        <p:spPr>
          <a:xfrm>
            <a:off x="1044054" y="1996141"/>
            <a:ext cx="4975746" cy="4180822"/>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13"/>
          <p:cNvSpPr txBox="1">
            <a:spLocks noGrp="1"/>
          </p:cNvSpPr>
          <p:nvPr>
            <p:ph type="body" idx="2"/>
          </p:nvPr>
        </p:nvSpPr>
        <p:spPr>
          <a:xfrm>
            <a:off x="6172200" y="1996141"/>
            <a:ext cx="5181600" cy="4180822"/>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13"/>
          <p:cNvSpPr txBox="1">
            <a:spLocks noGrp="1"/>
          </p:cNvSpPr>
          <p:nvPr>
            <p:ph type="dt" idx="10"/>
          </p:nvPr>
        </p:nvSpPr>
        <p:spPr>
          <a:xfrm>
            <a:off x="7910111" y="6409170"/>
            <a:ext cx="3702392" cy="44883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3"/>
          <p:cNvSpPr txBox="1">
            <a:spLocks noGrp="1"/>
          </p:cNvSpPr>
          <p:nvPr>
            <p:ph type="ftr" idx="11"/>
          </p:nvPr>
        </p:nvSpPr>
        <p:spPr>
          <a:xfrm rot="5400000">
            <a:off x="-1828801" y="1912217"/>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3"/>
          <p:cNvSpPr txBox="1">
            <a:spLocks noGrp="1"/>
          </p:cNvSpPr>
          <p:nvPr>
            <p:ph type="sldNum" idx="12"/>
          </p:nvPr>
        </p:nvSpPr>
        <p:spPr>
          <a:xfrm>
            <a:off x="11669678" y="6408742"/>
            <a:ext cx="438652" cy="44883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8"/>
        <p:cNvGrpSpPr/>
        <p:nvPr/>
      </p:nvGrpSpPr>
      <p:grpSpPr>
        <a:xfrm>
          <a:off x="0" y="0"/>
          <a:ext cx="0" cy="0"/>
          <a:chOff x="0" y="0"/>
          <a:chExt cx="0" cy="0"/>
        </a:xfrm>
      </p:grpSpPr>
      <p:sp>
        <p:nvSpPr>
          <p:cNvPr id="39" name="Google Shape;39;p14"/>
          <p:cNvSpPr txBox="1">
            <a:spLocks noGrp="1"/>
          </p:cNvSpPr>
          <p:nvPr>
            <p:ph type="title"/>
          </p:nvPr>
        </p:nvSpPr>
        <p:spPr>
          <a:xfrm>
            <a:off x="1368490" y="457200"/>
            <a:ext cx="9986898" cy="1233488"/>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2800"/>
              <a:buFont typeface="Avenir"/>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4"/>
          <p:cNvSpPr txBox="1">
            <a:spLocks noGrp="1"/>
          </p:cNvSpPr>
          <p:nvPr>
            <p:ph type="body" idx="1"/>
          </p:nvPr>
        </p:nvSpPr>
        <p:spPr>
          <a:xfrm>
            <a:off x="1368490" y="1681163"/>
            <a:ext cx="4629085" cy="823912"/>
          </a:xfrm>
          <a:prstGeom prst="rect">
            <a:avLst/>
          </a:prstGeom>
          <a:noFill/>
          <a:ln>
            <a:noFill/>
          </a:ln>
        </p:spPr>
        <p:txBody>
          <a:bodyPr spcFirstLastPara="1" wrap="square" lIns="0" tIns="0" rIns="0" bIns="0" anchor="b" anchorCtr="0">
            <a:normAutofit/>
          </a:bodyPr>
          <a:lstStyle>
            <a:lvl1pPr marL="457200" lvl="0" indent="-228600" algn="l">
              <a:lnSpc>
                <a:spcPct val="120000"/>
              </a:lnSpc>
              <a:spcBef>
                <a:spcPts val="1000"/>
              </a:spcBef>
              <a:spcAft>
                <a:spcPts val="0"/>
              </a:spcAft>
              <a:buClr>
                <a:schemeClr val="dk1"/>
              </a:buClr>
              <a:buSzPts val="2400"/>
              <a:buNone/>
              <a:defRPr sz="2400" b="1"/>
            </a:lvl1pPr>
            <a:lvl2pPr marL="914400" lvl="1" indent="-228600" algn="l">
              <a:lnSpc>
                <a:spcPct val="120000"/>
              </a:lnSpc>
              <a:spcBef>
                <a:spcPts val="500"/>
              </a:spcBef>
              <a:spcAft>
                <a:spcPts val="0"/>
              </a:spcAft>
              <a:buClr>
                <a:schemeClr val="dk1"/>
              </a:buClr>
              <a:buSzPts val="2000"/>
              <a:buNone/>
              <a:defRPr sz="2000" b="1"/>
            </a:lvl2pPr>
            <a:lvl3pPr marL="1371600" lvl="2" indent="-228600" algn="l">
              <a:lnSpc>
                <a:spcPct val="120000"/>
              </a:lnSpc>
              <a:spcBef>
                <a:spcPts val="500"/>
              </a:spcBef>
              <a:spcAft>
                <a:spcPts val="0"/>
              </a:spcAft>
              <a:buClr>
                <a:schemeClr val="dk1"/>
              </a:buClr>
              <a:buSzPts val="1800"/>
              <a:buNone/>
              <a:defRPr sz="1800" b="1"/>
            </a:lvl3pPr>
            <a:lvl4pPr marL="1828800" lvl="3" indent="-228600" algn="l">
              <a:lnSpc>
                <a:spcPct val="120000"/>
              </a:lnSpc>
              <a:spcBef>
                <a:spcPts val="500"/>
              </a:spcBef>
              <a:spcAft>
                <a:spcPts val="0"/>
              </a:spcAft>
              <a:buClr>
                <a:schemeClr val="dk1"/>
              </a:buClr>
              <a:buSzPts val="1600"/>
              <a:buNone/>
              <a:defRPr sz="1600" b="1"/>
            </a:lvl4pPr>
            <a:lvl5pPr marL="2286000" lvl="4" indent="-228600" algn="l">
              <a:lnSpc>
                <a:spcPct val="12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4"/>
          <p:cNvSpPr txBox="1">
            <a:spLocks noGrp="1"/>
          </p:cNvSpPr>
          <p:nvPr>
            <p:ph type="body" idx="2"/>
          </p:nvPr>
        </p:nvSpPr>
        <p:spPr>
          <a:xfrm>
            <a:off x="1368490" y="2505075"/>
            <a:ext cx="4629085" cy="3684588"/>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4"/>
          <p:cNvSpPr txBox="1">
            <a:spLocks noGrp="1"/>
          </p:cNvSpPr>
          <p:nvPr>
            <p:ph type="body" idx="3"/>
          </p:nvPr>
        </p:nvSpPr>
        <p:spPr>
          <a:xfrm>
            <a:off x="6344816" y="1681163"/>
            <a:ext cx="5010572" cy="823912"/>
          </a:xfrm>
          <a:prstGeom prst="rect">
            <a:avLst/>
          </a:prstGeom>
          <a:noFill/>
          <a:ln>
            <a:noFill/>
          </a:ln>
        </p:spPr>
        <p:txBody>
          <a:bodyPr spcFirstLastPara="1" wrap="square" lIns="0" tIns="0" rIns="0" bIns="0" anchor="b" anchorCtr="0">
            <a:normAutofit/>
          </a:bodyPr>
          <a:lstStyle>
            <a:lvl1pPr marL="457200" lvl="0" indent="-228600" algn="l">
              <a:lnSpc>
                <a:spcPct val="120000"/>
              </a:lnSpc>
              <a:spcBef>
                <a:spcPts val="1000"/>
              </a:spcBef>
              <a:spcAft>
                <a:spcPts val="0"/>
              </a:spcAft>
              <a:buClr>
                <a:schemeClr val="dk1"/>
              </a:buClr>
              <a:buSzPts val="2400"/>
              <a:buNone/>
              <a:defRPr sz="2400" b="1"/>
            </a:lvl1pPr>
            <a:lvl2pPr marL="914400" lvl="1" indent="-228600" algn="l">
              <a:lnSpc>
                <a:spcPct val="120000"/>
              </a:lnSpc>
              <a:spcBef>
                <a:spcPts val="500"/>
              </a:spcBef>
              <a:spcAft>
                <a:spcPts val="0"/>
              </a:spcAft>
              <a:buClr>
                <a:schemeClr val="dk1"/>
              </a:buClr>
              <a:buSzPts val="2000"/>
              <a:buNone/>
              <a:defRPr sz="2000" b="1"/>
            </a:lvl2pPr>
            <a:lvl3pPr marL="1371600" lvl="2" indent="-228600" algn="l">
              <a:lnSpc>
                <a:spcPct val="120000"/>
              </a:lnSpc>
              <a:spcBef>
                <a:spcPts val="500"/>
              </a:spcBef>
              <a:spcAft>
                <a:spcPts val="0"/>
              </a:spcAft>
              <a:buClr>
                <a:schemeClr val="dk1"/>
              </a:buClr>
              <a:buSzPts val="1800"/>
              <a:buNone/>
              <a:defRPr sz="1800" b="1"/>
            </a:lvl3pPr>
            <a:lvl4pPr marL="1828800" lvl="3" indent="-228600" algn="l">
              <a:lnSpc>
                <a:spcPct val="120000"/>
              </a:lnSpc>
              <a:spcBef>
                <a:spcPts val="500"/>
              </a:spcBef>
              <a:spcAft>
                <a:spcPts val="0"/>
              </a:spcAft>
              <a:buClr>
                <a:schemeClr val="dk1"/>
              </a:buClr>
              <a:buSzPts val="1600"/>
              <a:buNone/>
              <a:defRPr sz="1600" b="1"/>
            </a:lvl4pPr>
            <a:lvl5pPr marL="2286000" lvl="4" indent="-228600" algn="l">
              <a:lnSpc>
                <a:spcPct val="12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4"/>
          <p:cNvSpPr txBox="1">
            <a:spLocks noGrp="1"/>
          </p:cNvSpPr>
          <p:nvPr>
            <p:ph type="body" idx="4"/>
          </p:nvPr>
        </p:nvSpPr>
        <p:spPr>
          <a:xfrm>
            <a:off x="6344814" y="2505075"/>
            <a:ext cx="5010573" cy="3684588"/>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4"/>
          <p:cNvSpPr txBox="1">
            <a:spLocks noGrp="1"/>
          </p:cNvSpPr>
          <p:nvPr>
            <p:ph type="dt" idx="10"/>
          </p:nvPr>
        </p:nvSpPr>
        <p:spPr>
          <a:xfrm>
            <a:off x="7910111" y="6409170"/>
            <a:ext cx="3702392" cy="44883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14"/>
          <p:cNvSpPr txBox="1">
            <a:spLocks noGrp="1"/>
          </p:cNvSpPr>
          <p:nvPr>
            <p:ph type="ftr" idx="11"/>
          </p:nvPr>
        </p:nvSpPr>
        <p:spPr>
          <a:xfrm rot="5400000">
            <a:off x="-1828801" y="1912217"/>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14"/>
          <p:cNvSpPr txBox="1">
            <a:spLocks noGrp="1"/>
          </p:cNvSpPr>
          <p:nvPr>
            <p:ph type="sldNum" idx="12"/>
          </p:nvPr>
        </p:nvSpPr>
        <p:spPr>
          <a:xfrm>
            <a:off x="11669678" y="6408742"/>
            <a:ext cx="438652" cy="44883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7"/>
        <p:cNvGrpSpPr/>
        <p:nvPr/>
      </p:nvGrpSpPr>
      <p:grpSpPr>
        <a:xfrm>
          <a:off x="0" y="0"/>
          <a:ext cx="0" cy="0"/>
          <a:chOff x="0" y="0"/>
          <a:chExt cx="0" cy="0"/>
        </a:xfrm>
      </p:grpSpPr>
      <p:sp>
        <p:nvSpPr>
          <p:cNvPr id="48" name="Google Shape;48;p15"/>
          <p:cNvSpPr txBox="1">
            <a:spLocks noGrp="1"/>
          </p:cNvSpPr>
          <p:nvPr>
            <p:ph type="title"/>
          </p:nvPr>
        </p:nvSpPr>
        <p:spPr>
          <a:xfrm>
            <a:off x="1371599" y="457200"/>
            <a:ext cx="9982199" cy="1233488"/>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5"/>
          <p:cNvSpPr txBox="1">
            <a:spLocks noGrp="1"/>
          </p:cNvSpPr>
          <p:nvPr>
            <p:ph type="dt" idx="10"/>
          </p:nvPr>
        </p:nvSpPr>
        <p:spPr>
          <a:xfrm>
            <a:off x="7910111" y="6409170"/>
            <a:ext cx="3702392" cy="44883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5"/>
          <p:cNvSpPr txBox="1">
            <a:spLocks noGrp="1"/>
          </p:cNvSpPr>
          <p:nvPr>
            <p:ph type="ftr" idx="11"/>
          </p:nvPr>
        </p:nvSpPr>
        <p:spPr>
          <a:xfrm rot="5400000">
            <a:off x="-1828801" y="1912217"/>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5"/>
          <p:cNvSpPr txBox="1">
            <a:spLocks noGrp="1"/>
          </p:cNvSpPr>
          <p:nvPr>
            <p:ph type="sldNum" idx="12"/>
          </p:nvPr>
        </p:nvSpPr>
        <p:spPr>
          <a:xfrm>
            <a:off x="11669678" y="6408742"/>
            <a:ext cx="438652" cy="44883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6"/>
          <p:cNvSpPr txBox="1">
            <a:spLocks noGrp="1"/>
          </p:cNvSpPr>
          <p:nvPr>
            <p:ph type="dt" idx="10"/>
          </p:nvPr>
        </p:nvSpPr>
        <p:spPr>
          <a:xfrm>
            <a:off x="7910111" y="6409170"/>
            <a:ext cx="3702392" cy="44883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6"/>
          <p:cNvSpPr txBox="1">
            <a:spLocks noGrp="1"/>
          </p:cNvSpPr>
          <p:nvPr>
            <p:ph type="ftr" idx="11"/>
          </p:nvPr>
        </p:nvSpPr>
        <p:spPr>
          <a:xfrm rot="5400000">
            <a:off x="-1828801" y="1912217"/>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16"/>
          <p:cNvSpPr txBox="1">
            <a:spLocks noGrp="1"/>
          </p:cNvSpPr>
          <p:nvPr>
            <p:ph type="sldNum" idx="12"/>
          </p:nvPr>
        </p:nvSpPr>
        <p:spPr>
          <a:xfrm>
            <a:off x="11669678" y="6408742"/>
            <a:ext cx="438652" cy="44883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6"/>
        <p:cNvGrpSpPr/>
        <p:nvPr/>
      </p:nvGrpSpPr>
      <p:grpSpPr>
        <a:xfrm>
          <a:off x="0" y="0"/>
          <a:ext cx="0" cy="0"/>
          <a:chOff x="0" y="0"/>
          <a:chExt cx="0" cy="0"/>
        </a:xfrm>
      </p:grpSpPr>
      <p:sp>
        <p:nvSpPr>
          <p:cNvPr id="57" name="Google Shape;57;p17"/>
          <p:cNvSpPr txBox="1">
            <a:spLocks noGrp="1"/>
          </p:cNvSpPr>
          <p:nvPr>
            <p:ph type="title"/>
          </p:nvPr>
        </p:nvSpPr>
        <p:spPr>
          <a:xfrm>
            <a:off x="1318755" y="457200"/>
            <a:ext cx="3932237" cy="1921434"/>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17"/>
          <p:cNvSpPr txBox="1">
            <a:spLocks noGrp="1"/>
          </p:cNvSpPr>
          <p:nvPr>
            <p:ph type="body" idx="1"/>
          </p:nvPr>
        </p:nvSpPr>
        <p:spPr>
          <a:xfrm>
            <a:off x="5648130" y="987425"/>
            <a:ext cx="5707257" cy="4873625"/>
          </a:xfrm>
          <a:prstGeom prst="rect">
            <a:avLst/>
          </a:prstGeom>
          <a:noFill/>
          <a:ln>
            <a:noFill/>
          </a:ln>
        </p:spPr>
        <p:txBody>
          <a:bodyPr spcFirstLastPara="1" wrap="square" lIns="0" tIns="0" rIns="0" bIns="0" anchor="t" anchorCtr="0">
            <a:normAutofit/>
          </a:bodyPr>
          <a:lstStyle>
            <a:lvl1pPr marL="457200" lvl="0" indent="-406400" algn="l">
              <a:lnSpc>
                <a:spcPct val="120000"/>
              </a:lnSpc>
              <a:spcBef>
                <a:spcPts val="1000"/>
              </a:spcBef>
              <a:spcAft>
                <a:spcPts val="0"/>
              </a:spcAft>
              <a:buClr>
                <a:schemeClr val="dk1"/>
              </a:buClr>
              <a:buSzPts val="2800"/>
              <a:buChar char="•"/>
              <a:defRPr sz="2800"/>
            </a:lvl1pPr>
            <a:lvl2pPr marL="914400" lvl="1" indent="-381000" algn="l">
              <a:lnSpc>
                <a:spcPct val="120000"/>
              </a:lnSpc>
              <a:spcBef>
                <a:spcPts val="500"/>
              </a:spcBef>
              <a:spcAft>
                <a:spcPts val="0"/>
              </a:spcAft>
              <a:buClr>
                <a:schemeClr val="dk1"/>
              </a:buClr>
              <a:buSzPts val="2400"/>
              <a:buChar char="•"/>
              <a:defRPr sz="2400"/>
            </a:lvl2pPr>
            <a:lvl3pPr marL="1371600" lvl="2" indent="-355600" algn="l">
              <a:lnSpc>
                <a:spcPct val="120000"/>
              </a:lnSpc>
              <a:spcBef>
                <a:spcPts val="500"/>
              </a:spcBef>
              <a:spcAft>
                <a:spcPts val="0"/>
              </a:spcAft>
              <a:buClr>
                <a:schemeClr val="dk1"/>
              </a:buClr>
              <a:buSzPts val="2000"/>
              <a:buChar char="•"/>
              <a:defRPr sz="2000"/>
            </a:lvl3pPr>
            <a:lvl4pPr marL="1828800" lvl="3" indent="-342900" algn="l">
              <a:lnSpc>
                <a:spcPct val="120000"/>
              </a:lnSpc>
              <a:spcBef>
                <a:spcPts val="500"/>
              </a:spcBef>
              <a:spcAft>
                <a:spcPts val="0"/>
              </a:spcAft>
              <a:buClr>
                <a:schemeClr val="dk1"/>
              </a:buClr>
              <a:buSzPts val="1800"/>
              <a:buChar char="•"/>
              <a:defRPr sz="1800"/>
            </a:lvl4pPr>
            <a:lvl5pPr marL="2286000" lvl="4" indent="-342900" algn="l">
              <a:lnSpc>
                <a:spcPct val="120000"/>
              </a:lnSpc>
              <a:spcBef>
                <a:spcPts val="500"/>
              </a:spcBef>
              <a:spcAft>
                <a:spcPts val="0"/>
              </a:spcAft>
              <a:buClr>
                <a:schemeClr val="dk1"/>
              </a:buClr>
              <a:buSzPts val="1800"/>
              <a:buChar char="•"/>
              <a:defRPr sz="18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9" name="Google Shape;59;p17"/>
          <p:cNvSpPr txBox="1">
            <a:spLocks noGrp="1"/>
          </p:cNvSpPr>
          <p:nvPr>
            <p:ph type="body" idx="2"/>
          </p:nvPr>
        </p:nvSpPr>
        <p:spPr>
          <a:xfrm>
            <a:off x="1318755" y="2799184"/>
            <a:ext cx="3932237" cy="3069803"/>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dk1"/>
              </a:buClr>
              <a:buSzPts val="1600"/>
              <a:buNone/>
              <a:defRPr sz="1600"/>
            </a:lvl1pPr>
            <a:lvl2pPr marL="914400" lvl="1" indent="-228600" algn="l">
              <a:lnSpc>
                <a:spcPct val="120000"/>
              </a:lnSpc>
              <a:spcBef>
                <a:spcPts val="500"/>
              </a:spcBef>
              <a:spcAft>
                <a:spcPts val="0"/>
              </a:spcAft>
              <a:buClr>
                <a:schemeClr val="dk1"/>
              </a:buClr>
              <a:buSzPts val="1400"/>
              <a:buNone/>
              <a:defRPr sz="1400"/>
            </a:lvl2pPr>
            <a:lvl3pPr marL="1371600" lvl="2" indent="-228600" algn="l">
              <a:lnSpc>
                <a:spcPct val="120000"/>
              </a:lnSpc>
              <a:spcBef>
                <a:spcPts val="500"/>
              </a:spcBef>
              <a:spcAft>
                <a:spcPts val="0"/>
              </a:spcAft>
              <a:buClr>
                <a:schemeClr val="dk1"/>
              </a:buClr>
              <a:buSzPts val="1200"/>
              <a:buNone/>
              <a:defRPr sz="1200"/>
            </a:lvl3pPr>
            <a:lvl4pPr marL="1828800" lvl="3" indent="-228600" algn="l">
              <a:lnSpc>
                <a:spcPct val="120000"/>
              </a:lnSpc>
              <a:spcBef>
                <a:spcPts val="500"/>
              </a:spcBef>
              <a:spcAft>
                <a:spcPts val="0"/>
              </a:spcAft>
              <a:buClr>
                <a:schemeClr val="dk1"/>
              </a:buClr>
              <a:buSzPts val="1000"/>
              <a:buNone/>
              <a:defRPr sz="1000"/>
            </a:lvl4pPr>
            <a:lvl5pPr marL="2286000" lvl="4" indent="-228600" algn="l">
              <a:lnSpc>
                <a:spcPct val="12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0" name="Google Shape;60;p17"/>
          <p:cNvSpPr txBox="1">
            <a:spLocks noGrp="1"/>
          </p:cNvSpPr>
          <p:nvPr>
            <p:ph type="dt" idx="10"/>
          </p:nvPr>
        </p:nvSpPr>
        <p:spPr>
          <a:xfrm>
            <a:off x="7910111" y="6409170"/>
            <a:ext cx="3702392" cy="44883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17"/>
          <p:cNvSpPr txBox="1">
            <a:spLocks noGrp="1"/>
          </p:cNvSpPr>
          <p:nvPr>
            <p:ph type="ftr" idx="11"/>
          </p:nvPr>
        </p:nvSpPr>
        <p:spPr>
          <a:xfrm rot="5400000">
            <a:off x="-1828801" y="1912217"/>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17"/>
          <p:cNvSpPr txBox="1">
            <a:spLocks noGrp="1"/>
          </p:cNvSpPr>
          <p:nvPr>
            <p:ph type="sldNum" idx="12"/>
          </p:nvPr>
        </p:nvSpPr>
        <p:spPr>
          <a:xfrm>
            <a:off x="11669678" y="6408742"/>
            <a:ext cx="438652" cy="44883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3"/>
        <p:cNvGrpSpPr/>
        <p:nvPr/>
      </p:nvGrpSpPr>
      <p:grpSpPr>
        <a:xfrm>
          <a:off x="0" y="0"/>
          <a:ext cx="0" cy="0"/>
          <a:chOff x="0" y="0"/>
          <a:chExt cx="0" cy="0"/>
        </a:xfrm>
      </p:grpSpPr>
      <p:sp>
        <p:nvSpPr>
          <p:cNvPr id="64" name="Google Shape;64;p18"/>
          <p:cNvSpPr txBox="1">
            <a:spLocks noGrp="1"/>
          </p:cNvSpPr>
          <p:nvPr>
            <p:ph type="title"/>
          </p:nvPr>
        </p:nvSpPr>
        <p:spPr>
          <a:xfrm>
            <a:off x="1378966" y="681135"/>
            <a:ext cx="3932237" cy="160020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8"/>
          <p:cNvSpPr>
            <a:spLocks noGrp="1"/>
          </p:cNvSpPr>
          <p:nvPr>
            <p:ph type="pic" idx="2"/>
          </p:nvPr>
        </p:nvSpPr>
        <p:spPr>
          <a:xfrm>
            <a:off x="5834742" y="858417"/>
            <a:ext cx="5520645" cy="5002634"/>
          </a:xfrm>
          <a:prstGeom prst="rect">
            <a:avLst/>
          </a:prstGeom>
          <a:noFill/>
          <a:ln>
            <a:noFill/>
          </a:ln>
        </p:spPr>
      </p:sp>
      <p:sp>
        <p:nvSpPr>
          <p:cNvPr id="66" name="Google Shape;66;p18"/>
          <p:cNvSpPr txBox="1">
            <a:spLocks noGrp="1"/>
          </p:cNvSpPr>
          <p:nvPr>
            <p:ph type="body" idx="1"/>
          </p:nvPr>
        </p:nvSpPr>
        <p:spPr>
          <a:xfrm>
            <a:off x="1378966" y="2281335"/>
            <a:ext cx="3932237" cy="3811588"/>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dk1"/>
              </a:buClr>
              <a:buSzPts val="1600"/>
              <a:buNone/>
              <a:defRPr sz="1600"/>
            </a:lvl1pPr>
            <a:lvl2pPr marL="914400" lvl="1" indent="-228600" algn="l">
              <a:lnSpc>
                <a:spcPct val="120000"/>
              </a:lnSpc>
              <a:spcBef>
                <a:spcPts val="500"/>
              </a:spcBef>
              <a:spcAft>
                <a:spcPts val="0"/>
              </a:spcAft>
              <a:buClr>
                <a:schemeClr val="dk1"/>
              </a:buClr>
              <a:buSzPts val="1400"/>
              <a:buNone/>
              <a:defRPr sz="1400"/>
            </a:lvl2pPr>
            <a:lvl3pPr marL="1371600" lvl="2" indent="-228600" algn="l">
              <a:lnSpc>
                <a:spcPct val="120000"/>
              </a:lnSpc>
              <a:spcBef>
                <a:spcPts val="500"/>
              </a:spcBef>
              <a:spcAft>
                <a:spcPts val="0"/>
              </a:spcAft>
              <a:buClr>
                <a:schemeClr val="dk1"/>
              </a:buClr>
              <a:buSzPts val="1200"/>
              <a:buNone/>
              <a:defRPr sz="1200"/>
            </a:lvl3pPr>
            <a:lvl4pPr marL="1828800" lvl="3" indent="-228600" algn="l">
              <a:lnSpc>
                <a:spcPct val="120000"/>
              </a:lnSpc>
              <a:spcBef>
                <a:spcPts val="500"/>
              </a:spcBef>
              <a:spcAft>
                <a:spcPts val="0"/>
              </a:spcAft>
              <a:buClr>
                <a:schemeClr val="dk1"/>
              </a:buClr>
              <a:buSzPts val="1000"/>
              <a:buNone/>
              <a:defRPr sz="1000"/>
            </a:lvl4pPr>
            <a:lvl5pPr marL="2286000" lvl="4" indent="-228600" algn="l">
              <a:lnSpc>
                <a:spcPct val="12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18"/>
          <p:cNvSpPr txBox="1">
            <a:spLocks noGrp="1"/>
          </p:cNvSpPr>
          <p:nvPr>
            <p:ph type="dt" idx="10"/>
          </p:nvPr>
        </p:nvSpPr>
        <p:spPr>
          <a:xfrm>
            <a:off x="7910111" y="6409170"/>
            <a:ext cx="3702392" cy="44883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8"/>
          <p:cNvSpPr txBox="1">
            <a:spLocks noGrp="1"/>
          </p:cNvSpPr>
          <p:nvPr>
            <p:ph type="ftr" idx="11"/>
          </p:nvPr>
        </p:nvSpPr>
        <p:spPr>
          <a:xfrm rot="5400000">
            <a:off x="-1828801" y="1912217"/>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8"/>
          <p:cNvSpPr txBox="1">
            <a:spLocks noGrp="1"/>
          </p:cNvSpPr>
          <p:nvPr>
            <p:ph type="sldNum" idx="12"/>
          </p:nvPr>
        </p:nvSpPr>
        <p:spPr>
          <a:xfrm>
            <a:off x="11669678" y="6408742"/>
            <a:ext cx="438652" cy="44883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0"/>
        <p:cNvGrpSpPr/>
        <p:nvPr/>
      </p:nvGrpSpPr>
      <p:grpSpPr>
        <a:xfrm>
          <a:off x="0" y="0"/>
          <a:ext cx="0" cy="0"/>
          <a:chOff x="0" y="0"/>
          <a:chExt cx="0" cy="0"/>
        </a:xfrm>
      </p:grpSpPr>
      <p:sp>
        <p:nvSpPr>
          <p:cNvPr id="71" name="Google Shape;71;p19"/>
          <p:cNvSpPr txBox="1">
            <a:spLocks noGrp="1"/>
          </p:cNvSpPr>
          <p:nvPr>
            <p:ph type="title"/>
          </p:nvPr>
        </p:nvSpPr>
        <p:spPr>
          <a:xfrm>
            <a:off x="1371600" y="361666"/>
            <a:ext cx="9810376" cy="1659404"/>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9"/>
          <p:cNvSpPr txBox="1">
            <a:spLocks noGrp="1"/>
          </p:cNvSpPr>
          <p:nvPr>
            <p:ph type="body" idx="1"/>
          </p:nvPr>
        </p:nvSpPr>
        <p:spPr>
          <a:xfrm rot="5400000">
            <a:off x="4347883" y="-690282"/>
            <a:ext cx="3857811" cy="9810376"/>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19"/>
          <p:cNvSpPr txBox="1">
            <a:spLocks noGrp="1"/>
          </p:cNvSpPr>
          <p:nvPr>
            <p:ph type="dt" idx="10"/>
          </p:nvPr>
        </p:nvSpPr>
        <p:spPr>
          <a:xfrm>
            <a:off x="7910111" y="6409170"/>
            <a:ext cx="3702392" cy="44883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9"/>
          <p:cNvSpPr txBox="1">
            <a:spLocks noGrp="1"/>
          </p:cNvSpPr>
          <p:nvPr>
            <p:ph type="ftr" idx="11"/>
          </p:nvPr>
        </p:nvSpPr>
        <p:spPr>
          <a:xfrm rot="5400000">
            <a:off x="-1828801" y="1912217"/>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9"/>
          <p:cNvSpPr txBox="1">
            <a:spLocks noGrp="1"/>
          </p:cNvSpPr>
          <p:nvPr>
            <p:ph type="sldNum" idx="12"/>
          </p:nvPr>
        </p:nvSpPr>
        <p:spPr>
          <a:xfrm>
            <a:off x="11669678" y="6408742"/>
            <a:ext cx="438652" cy="44883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6"/>
        <p:cNvGrpSpPr/>
        <p:nvPr/>
      </p:nvGrpSpPr>
      <p:grpSpPr>
        <a:xfrm>
          <a:off x="0" y="0"/>
          <a:ext cx="0" cy="0"/>
          <a:chOff x="0" y="0"/>
          <a:chExt cx="0" cy="0"/>
        </a:xfrm>
      </p:grpSpPr>
      <p:sp>
        <p:nvSpPr>
          <p:cNvPr id="77" name="Google Shape;77;p20"/>
          <p:cNvSpPr txBox="1">
            <a:spLocks noGrp="1"/>
          </p:cNvSpPr>
          <p:nvPr>
            <p:ph type="title"/>
          </p:nvPr>
        </p:nvSpPr>
        <p:spPr>
          <a:xfrm rot="5400000">
            <a:off x="7179469" y="2002631"/>
            <a:ext cx="5719763" cy="262890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0"/>
          <p:cNvSpPr txBox="1">
            <a:spLocks noGrp="1"/>
          </p:cNvSpPr>
          <p:nvPr>
            <p:ph type="body" idx="1"/>
          </p:nvPr>
        </p:nvSpPr>
        <p:spPr>
          <a:xfrm rot="5400000">
            <a:off x="1845469" y="-550069"/>
            <a:ext cx="5719763" cy="7734300"/>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20"/>
          <p:cNvSpPr txBox="1">
            <a:spLocks noGrp="1"/>
          </p:cNvSpPr>
          <p:nvPr>
            <p:ph type="dt" idx="10"/>
          </p:nvPr>
        </p:nvSpPr>
        <p:spPr>
          <a:xfrm>
            <a:off x="7910111" y="6409170"/>
            <a:ext cx="3702392" cy="44883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0"/>
          <p:cNvSpPr txBox="1">
            <a:spLocks noGrp="1"/>
          </p:cNvSpPr>
          <p:nvPr>
            <p:ph type="ftr" idx="11"/>
          </p:nvPr>
        </p:nvSpPr>
        <p:spPr>
          <a:xfrm rot="5400000">
            <a:off x="-1828801" y="1912217"/>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20"/>
          <p:cNvSpPr txBox="1">
            <a:spLocks noGrp="1"/>
          </p:cNvSpPr>
          <p:nvPr>
            <p:ph type="sldNum" idx="12"/>
          </p:nvPr>
        </p:nvSpPr>
        <p:spPr>
          <a:xfrm>
            <a:off x="11669678" y="6408742"/>
            <a:ext cx="438652" cy="44883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9"/>
          <p:cNvSpPr/>
          <p:nvPr/>
        </p:nvSpPr>
        <p:spPr>
          <a:xfrm rot="10800000" flipH="1">
            <a:off x="0" y="6400799"/>
            <a:ext cx="12192000" cy="456773"/>
          </a:xfrm>
          <a:prstGeom prst="rect">
            <a:avLst/>
          </a:prstGeom>
          <a:gradFill>
            <a:gsLst>
              <a:gs pos="0">
                <a:srgbClr val="74ABB9">
                  <a:alpha val="27450"/>
                </a:srgbClr>
              </a:gs>
              <a:gs pos="14000">
                <a:srgbClr val="74ABB9">
                  <a:alpha val="27450"/>
                </a:srgbClr>
              </a:gs>
              <a:gs pos="100000">
                <a:srgbClr val="8CA2C7">
                  <a:alpha val="84313"/>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7" name="Google Shape;7;p9"/>
          <p:cNvSpPr/>
          <p:nvPr/>
        </p:nvSpPr>
        <p:spPr>
          <a:xfrm flipH="1">
            <a:off x="4038600" y="6400799"/>
            <a:ext cx="8153398" cy="456772"/>
          </a:xfrm>
          <a:prstGeom prst="rect">
            <a:avLst/>
          </a:prstGeom>
          <a:gradFill>
            <a:gsLst>
              <a:gs pos="0">
                <a:srgbClr val="DEBDBD">
                  <a:alpha val="54509"/>
                </a:srgbClr>
              </a:gs>
              <a:gs pos="9000">
                <a:srgbClr val="DEBDBD">
                  <a:alpha val="54509"/>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8" name="Google Shape;8;p9"/>
          <p:cNvSpPr txBox="1">
            <a:spLocks noGrp="1"/>
          </p:cNvSpPr>
          <p:nvPr>
            <p:ph type="title"/>
          </p:nvPr>
        </p:nvSpPr>
        <p:spPr>
          <a:xfrm>
            <a:off x="1371600" y="361666"/>
            <a:ext cx="9810376" cy="1659404"/>
          </a:xfrm>
          <a:prstGeom prst="rect">
            <a:avLst/>
          </a:prstGeom>
          <a:noFill/>
          <a:ln>
            <a:noFill/>
          </a:ln>
        </p:spPr>
        <p:txBody>
          <a:bodyPr spcFirstLastPara="1" wrap="square" lIns="0" tIns="0" rIns="0" bIns="0" anchor="b" anchorCtr="0">
            <a:normAutofit/>
          </a:bodyPr>
          <a:lstStyle>
            <a:lvl1pPr marR="0" lvl="0" algn="l" rtl="0">
              <a:lnSpc>
                <a:spcPct val="100000"/>
              </a:lnSpc>
              <a:spcBef>
                <a:spcPts val="0"/>
              </a:spcBef>
              <a:spcAft>
                <a:spcPts val="0"/>
              </a:spcAft>
              <a:buClr>
                <a:schemeClr val="dk1"/>
              </a:buClr>
              <a:buSzPts val="3600"/>
              <a:buFont typeface="Avenir"/>
              <a:buNone/>
              <a:defRPr sz="3600" b="1"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 name="Google Shape;9;p9"/>
          <p:cNvSpPr txBox="1">
            <a:spLocks noGrp="1"/>
          </p:cNvSpPr>
          <p:nvPr>
            <p:ph type="body" idx="1"/>
          </p:nvPr>
        </p:nvSpPr>
        <p:spPr>
          <a:xfrm>
            <a:off x="1371600" y="2286000"/>
            <a:ext cx="9810376" cy="3857811"/>
          </a:xfrm>
          <a:prstGeom prst="rect">
            <a:avLst/>
          </a:prstGeom>
          <a:noFill/>
          <a:ln>
            <a:noFill/>
          </a:ln>
        </p:spPr>
        <p:txBody>
          <a:bodyPr spcFirstLastPara="1" wrap="square" lIns="0" tIns="0" rIns="0" bIns="0" anchor="t" anchorCtr="0">
            <a:normAutofit/>
          </a:bodyPr>
          <a:lstStyle>
            <a:lvl1pPr marL="457200" marR="0" lvl="0" indent="-355600" algn="l" rtl="0">
              <a:lnSpc>
                <a:spcPct val="120000"/>
              </a:lnSpc>
              <a:spcBef>
                <a:spcPts val="10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1pPr>
            <a:lvl2pPr marL="914400" marR="0" lvl="1" indent="-355600" algn="l" rtl="0">
              <a:lnSpc>
                <a:spcPct val="120000"/>
              </a:lnSpc>
              <a:spcBef>
                <a:spcPts val="5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2pPr>
            <a:lvl3pPr marL="1371600" marR="0" lvl="2" indent="-342900" algn="l" rtl="0">
              <a:lnSpc>
                <a:spcPct val="12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3pPr>
            <a:lvl4pPr marL="1828800" marR="0" lvl="3" indent="-330200" algn="l" rtl="0">
              <a:lnSpc>
                <a:spcPct val="120000"/>
              </a:lnSpc>
              <a:spcBef>
                <a:spcPts val="500"/>
              </a:spcBef>
              <a:spcAft>
                <a:spcPts val="0"/>
              </a:spcAft>
              <a:buClr>
                <a:schemeClr val="dk1"/>
              </a:buClr>
              <a:buSzPts val="1600"/>
              <a:buFont typeface="Arial"/>
              <a:buChar char="•"/>
              <a:defRPr sz="1600" b="0" i="0" u="none" strike="noStrike" cap="none">
                <a:solidFill>
                  <a:schemeClr val="dk1"/>
                </a:solidFill>
                <a:latin typeface="Avenir"/>
                <a:ea typeface="Avenir"/>
                <a:cs typeface="Avenir"/>
                <a:sym typeface="Avenir"/>
              </a:defRPr>
            </a:lvl4pPr>
            <a:lvl5pPr marL="2286000" marR="0" lvl="4" indent="-330200" algn="l" rtl="0">
              <a:lnSpc>
                <a:spcPct val="120000"/>
              </a:lnSpc>
              <a:spcBef>
                <a:spcPts val="500"/>
              </a:spcBef>
              <a:spcAft>
                <a:spcPts val="0"/>
              </a:spcAft>
              <a:buClr>
                <a:schemeClr val="dk1"/>
              </a:buClr>
              <a:buSzPts val="1600"/>
              <a:buFont typeface="Arial"/>
              <a:buChar char="•"/>
              <a:defRPr sz="16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9pPr>
          </a:lstStyle>
          <a:p>
            <a:endParaRPr/>
          </a:p>
        </p:txBody>
      </p:sp>
      <p:sp>
        <p:nvSpPr>
          <p:cNvPr id="10" name="Google Shape;10;p9"/>
          <p:cNvSpPr txBox="1">
            <a:spLocks noGrp="1"/>
          </p:cNvSpPr>
          <p:nvPr>
            <p:ph type="dt" idx="10"/>
          </p:nvPr>
        </p:nvSpPr>
        <p:spPr>
          <a:xfrm>
            <a:off x="7910111" y="6409170"/>
            <a:ext cx="3702392" cy="44883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800" b="0" i="0" u="none" strike="noStrike" cap="none">
                <a:solidFill>
                  <a:schemeClr val="lt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11" name="Google Shape;11;p9"/>
          <p:cNvSpPr txBox="1">
            <a:spLocks noGrp="1"/>
          </p:cNvSpPr>
          <p:nvPr>
            <p:ph type="ftr" idx="11"/>
          </p:nvPr>
        </p:nvSpPr>
        <p:spPr>
          <a:xfrm rot="5400000">
            <a:off x="-1828801" y="1912217"/>
            <a:ext cx="4114800" cy="4572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800" b="1"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12" name="Google Shape;12;p9"/>
          <p:cNvSpPr txBox="1">
            <a:spLocks noGrp="1"/>
          </p:cNvSpPr>
          <p:nvPr>
            <p:ph type="sldNum" idx="12"/>
          </p:nvPr>
        </p:nvSpPr>
        <p:spPr>
          <a:xfrm>
            <a:off x="11669678" y="6408742"/>
            <a:ext cx="438652" cy="44883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ID"/>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5"/>
        <p:cNvGrpSpPr/>
        <p:nvPr/>
      </p:nvGrpSpPr>
      <p:grpSpPr>
        <a:xfrm>
          <a:off x="0" y="0"/>
          <a:ext cx="0" cy="0"/>
          <a:chOff x="0" y="0"/>
          <a:chExt cx="0" cy="0"/>
        </a:xfrm>
      </p:grpSpPr>
      <p:sp>
        <p:nvSpPr>
          <p:cNvPr id="86" name="Google Shape;86;p1"/>
          <p:cNvSpPr/>
          <p:nvPr/>
        </p:nvSpPr>
        <p:spPr>
          <a:xfrm>
            <a:off x="0" y="0"/>
            <a:ext cx="12192000" cy="6858000"/>
          </a:xfrm>
          <a:prstGeom prst="rect">
            <a:avLst/>
          </a:prstGeom>
          <a:blipFill rotWithShape="1">
            <a:blip r:embed="rId3">
              <a:alphaModFix/>
            </a:blip>
            <a:stretch>
              <a:fillRect/>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87" name="Google Shape;87;p1"/>
          <p:cNvSpPr/>
          <p:nvPr/>
        </p:nvSpPr>
        <p:spPr>
          <a:xfrm>
            <a:off x="0" y="899931"/>
            <a:ext cx="12191999" cy="5058137"/>
          </a:xfrm>
          <a:prstGeom prst="rect">
            <a:avLst/>
          </a:prstGeom>
          <a:gradFill>
            <a:gsLst>
              <a:gs pos="0">
                <a:srgbClr val="000000">
                  <a:alpha val="0"/>
                </a:srgbClr>
              </a:gs>
              <a:gs pos="20000">
                <a:srgbClr val="000000">
                  <a:alpha val="14509"/>
                </a:srgbClr>
              </a:gs>
              <a:gs pos="50000">
                <a:srgbClr val="000000">
                  <a:alpha val="29411"/>
                </a:srgbClr>
              </a:gs>
              <a:gs pos="80000">
                <a:srgbClr val="000000">
                  <a:alpha val="14509"/>
                </a:srgbClr>
              </a:gs>
              <a:gs pos="100000">
                <a:srgbClr val="000000">
                  <a:alpha val="0"/>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88" name="Google Shape;88;p1"/>
          <p:cNvSpPr txBox="1">
            <a:spLocks noGrp="1"/>
          </p:cNvSpPr>
          <p:nvPr>
            <p:ph type="ctrTitle"/>
          </p:nvPr>
        </p:nvSpPr>
        <p:spPr>
          <a:xfrm>
            <a:off x="1619534" y="821380"/>
            <a:ext cx="8952932" cy="1402921"/>
          </a:xfrm>
          <a:prstGeom prst="rect">
            <a:avLst/>
          </a:prstGeom>
          <a:noFill/>
          <a:ln>
            <a:noFill/>
          </a:ln>
        </p:spPr>
        <p:txBody>
          <a:bodyPr spcFirstLastPara="1" wrap="square" lIns="0" tIns="0" rIns="0" bIns="0" anchor="b" anchorCtr="0">
            <a:normAutofit/>
          </a:bodyPr>
          <a:lstStyle/>
          <a:p>
            <a:pPr marL="0" lvl="0" indent="0" algn="ctr" rtl="0">
              <a:lnSpc>
                <a:spcPct val="100000"/>
              </a:lnSpc>
              <a:spcBef>
                <a:spcPts val="0"/>
              </a:spcBef>
              <a:spcAft>
                <a:spcPts val="0"/>
              </a:spcAft>
              <a:buClr>
                <a:schemeClr val="dk1"/>
              </a:buClr>
              <a:buSzPts val="4000"/>
              <a:buFont typeface="Avenir"/>
              <a:buNone/>
            </a:pPr>
            <a:r>
              <a:rPr lang="en-ID" dirty="0"/>
              <a:t>PENDIDIKAN BELA NEGARA</a:t>
            </a:r>
            <a:br>
              <a:rPr lang="en-ID" dirty="0">
                <a:solidFill>
                  <a:schemeClr val="lt1"/>
                </a:solidFill>
              </a:rPr>
            </a:br>
            <a:r>
              <a:rPr lang="en-ID" sz="3000" dirty="0">
                <a:solidFill>
                  <a:srgbClr val="000000"/>
                </a:solidFill>
              </a:rPr>
              <a:t>[KONTRAK KULIAH]</a:t>
            </a:r>
            <a:endParaRPr sz="3000" dirty="0">
              <a:solidFill>
                <a:srgbClr val="000000"/>
              </a:solidFill>
            </a:endParaRPr>
          </a:p>
        </p:txBody>
      </p:sp>
      <p:sp>
        <p:nvSpPr>
          <p:cNvPr id="89" name="Google Shape;89;p1"/>
          <p:cNvSpPr txBox="1">
            <a:spLocks noGrp="1"/>
          </p:cNvSpPr>
          <p:nvPr>
            <p:ph type="subTitle" idx="1"/>
          </p:nvPr>
        </p:nvSpPr>
        <p:spPr>
          <a:xfrm>
            <a:off x="1619534" y="4633699"/>
            <a:ext cx="8952932" cy="1186998"/>
          </a:xfrm>
          <a:prstGeom prst="rect">
            <a:avLst/>
          </a:prstGeom>
          <a:noFill/>
          <a:ln>
            <a:noFill/>
          </a:ln>
        </p:spPr>
        <p:txBody>
          <a:bodyPr spcFirstLastPara="1" wrap="square" lIns="0" tIns="0" rIns="0" bIns="0" anchor="t" anchorCtr="0">
            <a:normAutofit/>
          </a:bodyPr>
          <a:lstStyle/>
          <a:p>
            <a:pPr marL="0" lvl="0" indent="0" algn="ctr" rtl="0">
              <a:lnSpc>
                <a:spcPct val="150000"/>
              </a:lnSpc>
              <a:spcBef>
                <a:spcPts val="0"/>
              </a:spcBef>
              <a:spcAft>
                <a:spcPts val="0"/>
              </a:spcAft>
              <a:buClr>
                <a:schemeClr val="dk1"/>
              </a:buClr>
              <a:buSzPts val="1400"/>
              <a:buNone/>
            </a:pPr>
            <a:r>
              <a:rPr lang="en-ID" sz="1400"/>
              <a:t>OLEH</a:t>
            </a:r>
            <a:endParaRPr/>
          </a:p>
          <a:p>
            <a:pPr marL="0" lvl="0" indent="0" algn="ctr" rtl="0">
              <a:lnSpc>
                <a:spcPct val="150000"/>
              </a:lnSpc>
              <a:spcBef>
                <a:spcPts val="1000"/>
              </a:spcBef>
              <a:spcAft>
                <a:spcPts val="0"/>
              </a:spcAft>
              <a:buClr>
                <a:schemeClr val="dk1"/>
              </a:buClr>
              <a:buSzPts val="1400"/>
              <a:buNone/>
            </a:pPr>
            <a:r>
              <a:rPr lang="en-ID" sz="1400"/>
              <a:t>TIM DOSEN BELA NEGARA UPN “VETERAN” JATIM</a:t>
            </a:r>
            <a:endParaRPr sz="1400"/>
          </a:p>
        </p:txBody>
      </p:sp>
      <p:pic>
        <p:nvPicPr>
          <p:cNvPr id="90" name="Google Shape;90;p1"/>
          <p:cNvPicPr preferRelativeResize="0"/>
          <p:nvPr/>
        </p:nvPicPr>
        <p:blipFill rotWithShape="1">
          <a:blip r:embed="rId4">
            <a:alphaModFix/>
          </a:blip>
          <a:srcRect/>
          <a:stretch/>
        </p:blipFill>
        <p:spPr>
          <a:xfrm>
            <a:off x="5108037" y="2302852"/>
            <a:ext cx="1975921" cy="193588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grpSp>
        <p:nvGrpSpPr>
          <p:cNvPr id="95" name="Google Shape;95;p2"/>
          <p:cNvGrpSpPr/>
          <p:nvPr/>
        </p:nvGrpSpPr>
        <p:grpSpPr>
          <a:xfrm>
            <a:off x="119017" y="119650"/>
            <a:ext cx="3096622" cy="762000"/>
            <a:chOff x="119017" y="119650"/>
            <a:chExt cx="3096622" cy="762000"/>
          </a:xfrm>
        </p:grpSpPr>
        <p:pic>
          <p:nvPicPr>
            <p:cNvPr id="96" name="Google Shape;96;p2"/>
            <p:cNvPicPr preferRelativeResize="0"/>
            <p:nvPr/>
          </p:nvPicPr>
          <p:blipFill rotWithShape="1">
            <a:blip r:embed="rId3">
              <a:alphaModFix/>
            </a:blip>
            <a:srcRect/>
            <a:stretch/>
          </p:blipFill>
          <p:spPr>
            <a:xfrm>
              <a:off x="929639" y="119650"/>
              <a:ext cx="2286000" cy="762000"/>
            </a:xfrm>
            <a:prstGeom prst="rect">
              <a:avLst/>
            </a:prstGeom>
            <a:noFill/>
            <a:ln>
              <a:noFill/>
            </a:ln>
          </p:spPr>
        </p:pic>
        <p:pic>
          <p:nvPicPr>
            <p:cNvPr id="97" name="Google Shape;97;p2"/>
            <p:cNvPicPr preferRelativeResize="0"/>
            <p:nvPr/>
          </p:nvPicPr>
          <p:blipFill rotWithShape="1">
            <a:blip r:embed="rId4">
              <a:alphaModFix/>
            </a:blip>
            <a:srcRect/>
            <a:stretch/>
          </p:blipFill>
          <p:spPr>
            <a:xfrm>
              <a:off x="119017" y="131993"/>
              <a:ext cx="752565" cy="737315"/>
            </a:xfrm>
            <a:prstGeom prst="rect">
              <a:avLst/>
            </a:prstGeom>
            <a:noFill/>
            <a:ln>
              <a:noFill/>
            </a:ln>
          </p:spPr>
        </p:pic>
      </p:grpSp>
      <p:grpSp>
        <p:nvGrpSpPr>
          <p:cNvPr id="98" name="Google Shape;98;p2"/>
          <p:cNvGrpSpPr/>
          <p:nvPr/>
        </p:nvGrpSpPr>
        <p:grpSpPr>
          <a:xfrm>
            <a:off x="26252" y="6406035"/>
            <a:ext cx="12100592" cy="461665"/>
            <a:chOff x="26252" y="6406035"/>
            <a:chExt cx="12100592" cy="461665"/>
          </a:xfrm>
        </p:grpSpPr>
        <p:sp>
          <p:nvSpPr>
            <p:cNvPr id="99" name="Google Shape;99;p2"/>
            <p:cNvSpPr txBox="1"/>
            <p:nvPr/>
          </p:nvSpPr>
          <p:spPr>
            <a:xfrm>
              <a:off x="6526144" y="6406035"/>
              <a:ext cx="5600700"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ID" sz="1200" b="1" i="0" u="none" strike="noStrike" cap="none">
                  <a:solidFill>
                    <a:schemeClr val="lt1"/>
                  </a:solidFill>
                  <a:latin typeface="Avenir"/>
                  <a:ea typeface="Avenir"/>
                  <a:cs typeface="Avenir"/>
                  <a:sym typeface="Avenir"/>
                </a:rPr>
                <a:t>MATA KULIAH BELA NEGARA</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200"/>
                <a:buFont typeface="Arial"/>
                <a:buNone/>
              </a:pPr>
              <a:r>
                <a:rPr lang="en-ID" sz="1200" b="1" i="0" u="none" strike="noStrike" cap="none">
                  <a:solidFill>
                    <a:schemeClr val="lt1"/>
                  </a:solidFill>
                  <a:latin typeface="Avenir"/>
                  <a:ea typeface="Avenir"/>
                  <a:cs typeface="Avenir"/>
                  <a:sym typeface="Avenir"/>
                </a:rPr>
                <a:t>UNIVERSITAS PEMBANGUNAN NASIONAL “VETERAN” JAWA TIMUR</a:t>
              </a:r>
              <a:endParaRPr sz="1200" b="1" i="0" u="none" strike="noStrike" cap="none">
                <a:solidFill>
                  <a:schemeClr val="lt1"/>
                </a:solidFill>
                <a:latin typeface="Avenir"/>
                <a:ea typeface="Avenir"/>
                <a:cs typeface="Avenir"/>
                <a:sym typeface="Avenir"/>
              </a:endParaRPr>
            </a:p>
          </p:txBody>
        </p:sp>
        <p:sp>
          <p:nvSpPr>
            <p:cNvPr id="100" name="Google Shape;100;p2"/>
            <p:cNvSpPr txBox="1"/>
            <p:nvPr/>
          </p:nvSpPr>
          <p:spPr>
            <a:xfrm>
              <a:off x="26252" y="6478705"/>
              <a:ext cx="2154283"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ID" sz="1400" b="0" i="0" u="none" strike="noStrike" cap="none">
                  <a:solidFill>
                    <a:schemeClr val="lt1"/>
                  </a:solidFill>
                  <a:latin typeface="Avenir"/>
                  <a:ea typeface="Avenir"/>
                  <a:cs typeface="Avenir"/>
                  <a:sym typeface="Avenir"/>
                </a:rPr>
                <a:t>Copyright ©2021</a:t>
              </a:r>
              <a:endParaRPr sz="1400" b="0" i="0" u="none" strike="noStrike" cap="none">
                <a:solidFill>
                  <a:schemeClr val="lt1"/>
                </a:solidFill>
                <a:latin typeface="Avenir"/>
                <a:ea typeface="Avenir"/>
                <a:cs typeface="Avenir"/>
                <a:sym typeface="Avenir"/>
              </a:endParaRPr>
            </a:p>
          </p:txBody>
        </p:sp>
      </p:grpSp>
      <p:sp>
        <p:nvSpPr>
          <p:cNvPr id="101" name="Google Shape;101;p2"/>
          <p:cNvSpPr txBox="1">
            <a:spLocks noGrp="1"/>
          </p:cNvSpPr>
          <p:nvPr>
            <p:ph type="title"/>
          </p:nvPr>
        </p:nvSpPr>
        <p:spPr>
          <a:xfrm>
            <a:off x="1371600" y="793080"/>
            <a:ext cx="10240903" cy="1233488"/>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chemeClr val="dk1"/>
              </a:buClr>
              <a:buSzPts val="3600"/>
              <a:buFont typeface="Avenir"/>
              <a:buNone/>
            </a:pPr>
            <a:r>
              <a:rPr lang="en-ID"/>
              <a:t>PENDAHULUAN</a:t>
            </a:r>
            <a:endParaRPr/>
          </a:p>
        </p:txBody>
      </p:sp>
      <p:sp>
        <p:nvSpPr>
          <p:cNvPr id="102" name="Google Shape;102;p2"/>
          <p:cNvSpPr txBox="1">
            <a:spLocks noGrp="1"/>
          </p:cNvSpPr>
          <p:nvPr>
            <p:ph type="body" idx="1"/>
          </p:nvPr>
        </p:nvSpPr>
        <p:spPr>
          <a:xfrm>
            <a:off x="1371600" y="2114939"/>
            <a:ext cx="9635067" cy="3956179"/>
          </a:xfrm>
          <a:prstGeom prst="rect">
            <a:avLst/>
          </a:prstGeom>
          <a:noFill/>
          <a:ln>
            <a:noFill/>
          </a:ln>
        </p:spPr>
        <p:txBody>
          <a:bodyPr spcFirstLastPara="1" wrap="square" lIns="0" tIns="0" rIns="0" bIns="0" anchor="t" anchorCtr="0">
            <a:normAutofit/>
          </a:bodyPr>
          <a:lstStyle/>
          <a:p>
            <a:pPr marL="0" lvl="0" indent="0" algn="l" rtl="0">
              <a:lnSpc>
                <a:spcPct val="120000"/>
              </a:lnSpc>
              <a:spcBef>
                <a:spcPts val="0"/>
              </a:spcBef>
              <a:spcAft>
                <a:spcPts val="0"/>
              </a:spcAft>
              <a:buClr>
                <a:schemeClr val="dk1"/>
              </a:buClr>
              <a:buSzPts val="2000"/>
              <a:buNone/>
            </a:pPr>
            <a:r>
              <a:rPr lang="en-ID"/>
              <a:t>Bela Negara adalah sebuah konsep yang disusun oleh perangkat perundangan dan petinggi suatu negara tentang patriotisme seseorang, suatu kelompok atau seluruh komponen dari suatu negara dalam kepentingan mempertahankan eksistensi negara tersebut.</a:t>
            </a:r>
            <a:endParaRPr/>
          </a:p>
          <a:p>
            <a:pPr marL="0" lvl="0" indent="0" algn="l" rtl="0">
              <a:lnSpc>
                <a:spcPct val="120000"/>
              </a:lnSpc>
              <a:spcBef>
                <a:spcPts val="1000"/>
              </a:spcBef>
              <a:spcAft>
                <a:spcPts val="0"/>
              </a:spcAft>
              <a:buClr>
                <a:schemeClr val="dk1"/>
              </a:buClr>
              <a:buSzPts val="2000"/>
              <a:buNone/>
            </a:pPr>
            <a:r>
              <a:rPr lang="en-ID"/>
              <a:t>Setiap warga negara memiliki kewajiban yang sama dalam masalah pembelaan negara. Hal tersebut merupakan wujud kecintaan seorang warga negara pada tanah air yang sudah memberikan kehidupan padanya. Hal ini terjadi sejak seseorang lahir, tumbuh dewasa serta dalam upayanya mencari penghidupan.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grpSp>
        <p:nvGrpSpPr>
          <p:cNvPr id="107" name="Google Shape;107;p3"/>
          <p:cNvGrpSpPr/>
          <p:nvPr/>
        </p:nvGrpSpPr>
        <p:grpSpPr>
          <a:xfrm>
            <a:off x="119017" y="119650"/>
            <a:ext cx="3096622" cy="762000"/>
            <a:chOff x="119017" y="119650"/>
            <a:chExt cx="3096622" cy="762000"/>
          </a:xfrm>
        </p:grpSpPr>
        <p:pic>
          <p:nvPicPr>
            <p:cNvPr id="108" name="Google Shape;108;p3"/>
            <p:cNvPicPr preferRelativeResize="0"/>
            <p:nvPr/>
          </p:nvPicPr>
          <p:blipFill rotWithShape="1">
            <a:blip r:embed="rId3">
              <a:alphaModFix/>
            </a:blip>
            <a:srcRect/>
            <a:stretch/>
          </p:blipFill>
          <p:spPr>
            <a:xfrm>
              <a:off x="929639" y="119650"/>
              <a:ext cx="2286000" cy="762000"/>
            </a:xfrm>
            <a:prstGeom prst="rect">
              <a:avLst/>
            </a:prstGeom>
            <a:noFill/>
            <a:ln>
              <a:noFill/>
            </a:ln>
          </p:spPr>
        </p:pic>
        <p:pic>
          <p:nvPicPr>
            <p:cNvPr id="109" name="Google Shape;109;p3"/>
            <p:cNvPicPr preferRelativeResize="0"/>
            <p:nvPr/>
          </p:nvPicPr>
          <p:blipFill rotWithShape="1">
            <a:blip r:embed="rId4">
              <a:alphaModFix/>
            </a:blip>
            <a:srcRect/>
            <a:stretch/>
          </p:blipFill>
          <p:spPr>
            <a:xfrm>
              <a:off x="119017" y="131993"/>
              <a:ext cx="752565" cy="737315"/>
            </a:xfrm>
            <a:prstGeom prst="rect">
              <a:avLst/>
            </a:prstGeom>
            <a:noFill/>
            <a:ln>
              <a:noFill/>
            </a:ln>
          </p:spPr>
        </p:pic>
      </p:grpSp>
      <p:grpSp>
        <p:nvGrpSpPr>
          <p:cNvPr id="110" name="Google Shape;110;p3"/>
          <p:cNvGrpSpPr/>
          <p:nvPr/>
        </p:nvGrpSpPr>
        <p:grpSpPr>
          <a:xfrm>
            <a:off x="26252" y="6406035"/>
            <a:ext cx="12100592" cy="461665"/>
            <a:chOff x="26252" y="6406035"/>
            <a:chExt cx="12100592" cy="461665"/>
          </a:xfrm>
        </p:grpSpPr>
        <p:sp>
          <p:nvSpPr>
            <p:cNvPr id="111" name="Google Shape;111;p3"/>
            <p:cNvSpPr txBox="1"/>
            <p:nvPr/>
          </p:nvSpPr>
          <p:spPr>
            <a:xfrm>
              <a:off x="6526144" y="6406035"/>
              <a:ext cx="5600700"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ID" sz="1200" b="1" i="0" u="none" strike="noStrike" cap="none">
                  <a:solidFill>
                    <a:schemeClr val="lt1"/>
                  </a:solidFill>
                  <a:latin typeface="Avenir"/>
                  <a:ea typeface="Avenir"/>
                  <a:cs typeface="Avenir"/>
                  <a:sym typeface="Avenir"/>
                </a:rPr>
                <a:t>MATA KULIAH BELA NEGARA</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200"/>
                <a:buFont typeface="Arial"/>
                <a:buNone/>
              </a:pPr>
              <a:r>
                <a:rPr lang="en-ID" sz="1200" b="1" i="0" u="none" strike="noStrike" cap="none">
                  <a:solidFill>
                    <a:schemeClr val="lt1"/>
                  </a:solidFill>
                  <a:latin typeface="Avenir"/>
                  <a:ea typeface="Avenir"/>
                  <a:cs typeface="Avenir"/>
                  <a:sym typeface="Avenir"/>
                </a:rPr>
                <a:t>UNIVERSITAS PEMBANGUNAN NASIONAL “VETERAN” JAWA TIMUR</a:t>
              </a:r>
              <a:endParaRPr sz="1200" b="1" i="0" u="none" strike="noStrike" cap="none">
                <a:solidFill>
                  <a:schemeClr val="lt1"/>
                </a:solidFill>
                <a:latin typeface="Avenir"/>
                <a:ea typeface="Avenir"/>
                <a:cs typeface="Avenir"/>
                <a:sym typeface="Avenir"/>
              </a:endParaRPr>
            </a:p>
          </p:txBody>
        </p:sp>
        <p:sp>
          <p:nvSpPr>
            <p:cNvPr id="112" name="Google Shape;112;p3"/>
            <p:cNvSpPr txBox="1"/>
            <p:nvPr/>
          </p:nvSpPr>
          <p:spPr>
            <a:xfrm>
              <a:off x="26252" y="6478705"/>
              <a:ext cx="2154283"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ID" sz="1400" b="0" i="0" u="none" strike="noStrike" cap="none">
                  <a:solidFill>
                    <a:schemeClr val="lt1"/>
                  </a:solidFill>
                  <a:latin typeface="Avenir"/>
                  <a:ea typeface="Avenir"/>
                  <a:cs typeface="Avenir"/>
                  <a:sym typeface="Avenir"/>
                </a:rPr>
                <a:t>Copyright ©2021</a:t>
              </a:r>
              <a:endParaRPr sz="1400" b="0" i="0" u="none" strike="noStrike" cap="none">
                <a:solidFill>
                  <a:schemeClr val="lt1"/>
                </a:solidFill>
                <a:latin typeface="Avenir"/>
                <a:ea typeface="Avenir"/>
                <a:cs typeface="Avenir"/>
                <a:sym typeface="Avenir"/>
              </a:endParaRPr>
            </a:p>
          </p:txBody>
        </p:sp>
      </p:grpSp>
      <p:sp>
        <p:nvSpPr>
          <p:cNvPr id="113" name="Google Shape;113;p3"/>
          <p:cNvSpPr txBox="1">
            <a:spLocks noGrp="1"/>
          </p:cNvSpPr>
          <p:nvPr>
            <p:ph type="title"/>
          </p:nvPr>
        </p:nvSpPr>
        <p:spPr>
          <a:xfrm>
            <a:off x="1371600" y="793080"/>
            <a:ext cx="10240903" cy="7620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chemeClr val="dk1"/>
              </a:buClr>
              <a:buSzPts val="3200"/>
              <a:buFont typeface="Avenir"/>
              <a:buNone/>
            </a:pPr>
            <a:r>
              <a:rPr lang="en-ID" sz="3200" b="1"/>
              <a:t>RENCANA PEMBELAJARAN SEMESTER</a:t>
            </a:r>
            <a:endParaRPr sz="3200"/>
          </a:p>
        </p:txBody>
      </p:sp>
      <p:graphicFrame>
        <p:nvGraphicFramePr>
          <p:cNvPr id="114" name="Google Shape;114;p3"/>
          <p:cNvGraphicFramePr/>
          <p:nvPr>
            <p:extLst>
              <p:ext uri="{D42A27DB-BD31-4B8C-83A1-F6EECF244321}">
                <p14:modId xmlns:p14="http://schemas.microsoft.com/office/powerpoint/2010/main" val="3452354976"/>
              </p:ext>
            </p:extLst>
          </p:nvPr>
        </p:nvGraphicFramePr>
        <p:xfrm>
          <a:off x="1346200" y="1903567"/>
          <a:ext cx="9499600" cy="3540880"/>
        </p:xfrm>
        <a:graphic>
          <a:graphicData uri="http://schemas.openxmlformats.org/drawingml/2006/table">
            <a:tbl>
              <a:tblPr firstRow="1" bandRow="1">
                <a:noFill/>
                <a:tableStyleId>{CA13E030-CF17-45B7-A35C-41BECC49A5E7}</a:tableStyleId>
              </a:tblPr>
              <a:tblGrid>
                <a:gridCol w="5120450">
                  <a:extLst>
                    <a:ext uri="{9D8B030D-6E8A-4147-A177-3AD203B41FA5}">
                      <a16:colId xmlns:a16="http://schemas.microsoft.com/office/drawing/2014/main" val="20000"/>
                    </a:ext>
                  </a:extLst>
                </a:gridCol>
                <a:gridCol w="4379150">
                  <a:extLst>
                    <a:ext uri="{9D8B030D-6E8A-4147-A177-3AD203B41FA5}">
                      <a16:colId xmlns:a16="http://schemas.microsoft.com/office/drawing/2014/main" val="20001"/>
                    </a:ext>
                  </a:extLst>
                </a:gridCol>
              </a:tblGrid>
              <a:tr h="493625">
                <a:tc>
                  <a:txBody>
                    <a:bodyPr/>
                    <a:lstStyle/>
                    <a:p>
                      <a:pPr marL="0" marR="0" lvl="0" indent="0" algn="ctr" rtl="0">
                        <a:lnSpc>
                          <a:spcPct val="100000"/>
                        </a:lnSpc>
                        <a:spcBef>
                          <a:spcPts val="0"/>
                        </a:spcBef>
                        <a:spcAft>
                          <a:spcPts val="0"/>
                        </a:spcAft>
                        <a:buClr>
                          <a:srgbClr val="000000"/>
                        </a:buClr>
                        <a:buSzPts val="1600"/>
                        <a:buFont typeface="Arial"/>
                        <a:buNone/>
                      </a:pPr>
                      <a:r>
                        <a:rPr lang="en-ID" sz="1600" u="none" strike="noStrike" cap="none" dirty="0" err="1"/>
                        <a:t>Pertemuan</a:t>
                      </a:r>
                      <a:r>
                        <a:rPr lang="en-ID" sz="1600" u="none" strike="noStrike" cap="none" dirty="0"/>
                        <a:t> 1 - 8</a:t>
                      </a:r>
                      <a:endParaRPr sz="1600" u="none" strike="noStrike" cap="none"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600"/>
                        <a:buFont typeface="Arial"/>
                        <a:buNone/>
                      </a:pPr>
                      <a:r>
                        <a:rPr lang="en-ID" sz="1600" u="none" strike="noStrike" cap="none" dirty="0" err="1"/>
                        <a:t>Pertemuan</a:t>
                      </a:r>
                      <a:r>
                        <a:rPr lang="en-ID" sz="1600" u="none" strike="noStrike" cap="none" dirty="0"/>
                        <a:t> </a:t>
                      </a:r>
                      <a:r>
                        <a:rPr lang="en-ID" sz="1600" dirty="0"/>
                        <a:t>9-16</a:t>
                      </a:r>
                      <a:endParaRPr sz="1600" u="none" strike="noStrike" cap="none" dirty="0"/>
                    </a:p>
                  </a:txBody>
                  <a:tcPr marL="91450" marR="91450" marT="45725" marB="45725"/>
                </a:tc>
                <a:extLst>
                  <a:ext uri="{0D108BD9-81ED-4DB2-BD59-A6C34878D82A}">
                    <a16:rowId xmlns:a16="http://schemas.microsoft.com/office/drawing/2014/main" val="10000"/>
                  </a:ext>
                </a:extLst>
              </a:tr>
              <a:tr h="493625">
                <a:tc>
                  <a:txBody>
                    <a:bodyPr/>
                    <a:lstStyle/>
                    <a:p>
                      <a:pPr marL="0" marR="0" lvl="0" indent="0" algn="l" rtl="0">
                        <a:lnSpc>
                          <a:spcPct val="100000"/>
                        </a:lnSpc>
                        <a:spcBef>
                          <a:spcPts val="0"/>
                        </a:spcBef>
                        <a:spcAft>
                          <a:spcPts val="0"/>
                        </a:spcAft>
                        <a:buClr>
                          <a:srgbClr val="000000"/>
                        </a:buClr>
                        <a:buSzPts val="1600"/>
                        <a:buFont typeface="Arial"/>
                        <a:buNone/>
                      </a:pPr>
                      <a:r>
                        <a:rPr lang="id-ID" sz="1400" b="0" u="none" strike="noStrike" cap="none" dirty="0"/>
                        <a:t>Konsepsi Pendidikan Bela Negara</a:t>
                      </a:r>
                      <a:endParaRPr sz="1400" b="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en-ID" sz="1600" b="0" u="none" strike="noStrike" cap="none" dirty="0" err="1"/>
                        <a:t>Implementasi</a:t>
                      </a:r>
                      <a:r>
                        <a:rPr lang="en-ID" sz="1600" b="0" u="none" strike="noStrike" cap="none" dirty="0"/>
                        <a:t> Nilai </a:t>
                      </a:r>
                      <a:r>
                        <a:rPr lang="en-ID" sz="1600" b="0" u="none" strike="noStrike" cap="none" dirty="0" err="1"/>
                        <a:t>Nilai</a:t>
                      </a:r>
                      <a:r>
                        <a:rPr lang="en-ID" sz="1600" b="0" u="none" strike="noStrike" cap="none" dirty="0"/>
                        <a:t> Bela Negara</a:t>
                      </a:r>
                      <a:endParaRPr sz="1600" b="0" u="none" strike="noStrike" cap="none" dirty="0"/>
                    </a:p>
                  </a:txBody>
                  <a:tcPr marL="91450" marR="91450" marT="45725" marB="45725"/>
                </a:tc>
                <a:extLst>
                  <a:ext uri="{0D108BD9-81ED-4DB2-BD59-A6C34878D82A}">
                    <a16:rowId xmlns:a16="http://schemas.microsoft.com/office/drawing/2014/main" val="10001"/>
                  </a:ext>
                </a:extLst>
              </a:tr>
              <a:tr h="493625">
                <a:tc>
                  <a:txBody>
                    <a:bodyPr/>
                    <a:lstStyle/>
                    <a:p>
                      <a:pPr marL="0" marR="0" lvl="0" indent="0" algn="l" rtl="0">
                        <a:lnSpc>
                          <a:spcPct val="100000"/>
                        </a:lnSpc>
                        <a:spcBef>
                          <a:spcPts val="0"/>
                        </a:spcBef>
                        <a:spcAft>
                          <a:spcPts val="0"/>
                        </a:spcAft>
                        <a:buClr>
                          <a:srgbClr val="000000"/>
                        </a:buClr>
                        <a:buSzPts val="1600"/>
                        <a:buFont typeface="Arial"/>
                        <a:buNone/>
                      </a:pPr>
                      <a:r>
                        <a:rPr lang="id-ID" sz="1600" b="0" u="none" strike="noStrike" cap="none" dirty="0"/>
                        <a:t>Karakter, Sikap, Perilaku, dan Kepemimpinan Bela Negara</a:t>
                      </a:r>
                      <a:endParaRPr sz="1600" b="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en-ID" sz="1600" b="0" u="none" strike="noStrike" cap="none" dirty="0" err="1"/>
                        <a:t>Ancaman</a:t>
                      </a:r>
                      <a:r>
                        <a:rPr lang="en-ID" sz="1600" b="0" u="none" strike="noStrike" cap="none" dirty="0"/>
                        <a:t> </a:t>
                      </a:r>
                      <a:r>
                        <a:rPr lang="en-ID" sz="1600" b="0" u="none" strike="noStrike" cap="none" dirty="0" err="1"/>
                        <a:t>Militer</a:t>
                      </a:r>
                      <a:r>
                        <a:rPr lang="en-ID" sz="1600" b="0" u="none" strike="noStrike" cap="none" dirty="0"/>
                        <a:t> dan Non </a:t>
                      </a:r>
                      <a:r>
                        <a:rPr lang="en-ID" sz="1600" b="0" u="none" strike="noStrike" cap="none" dirty="0" err="1"/>
                        <a:t>Militer</a:t>
                      </a:r>
                      <a:r>
                        <a:rPr lang="en-ID" sz="1600" b="0" u="none" strike="noStrike" cap="none" dirty="0"/>
                        <a:t>, </a:t>
                      </a:r>
                      <a:r>
                        <a:rPr lang="en-ID" sz="1600" b="0" u="none" strike="noStrike" cap="none" dirty="0" err="1"/>
                        <a:t>kewaspadaan</a:t>
                      </a:r>
                      <a:r>
                        <a:rPr lang="en-ID" sz="1600" b="0" u="none" strike="noStrike" cap="none" dirty="0"/>
                        <a:t> </a:t>
                      </a:r>
                      <a:r>
                        <a:rPr lang="en-ID" sz="1600" b="0" u="none" strike="noStrike" cap="none" dirty="0" err="1"/>
                        <a:t>nasional</a:t>
                      </a:r>
                      <a:r>
                        <a:rPr lang="en-ID" sz="1600" b="0" u="none" strike="noStrike" cap="none" dirty="0"/>
                        <a:t> dan </a:t>
                      </a:r>
                      <a:r>
                        <a:rPr lang="en-ID" sz="1600" b="0" u="none" strike="noStrike" cap="none" dirty="0" err="1"/>
                        <a:t>Literasi</a:t>
                      </a:r>
                      <a:r>
                        <a:rPr lang="en-ID" sz="1600" b="0" u="none" strike="noStrike" cap="none" dirty="0"/>
                        <a:t> digital </a:t>
                      </a:r>
                      <a:endParaRPr sz="1600" b="0" u="none" strike="noStrike" cap="none" dirty="0"/>
                    </a:p>
                  </a:txBody>
                  <a:tcPr marL="91450" marR="91450" marT="45725" marB="45725"/>
                </a:tc>
                <a:extLst>
                  <a:ext uri="{0D108BD9-81ED-4DB2-BD59-A6C34878D82A}">
                    <a16:rowId xmlns:a16="http://schemas.microsoft.com/office/drawing/2014/main" val="10002"/>
                  </a:ext>
                </a:extLst>
              </a:tr>
              <a:tr h="493625">
                <a:tc>
                  <a:txBody>
                    <a:bodyPr/>
                    <a:lstStyle/>
                    <a:p>
                      <a:pPr marL="0" marR="0" lvl="0" indent="0" algn="l" rtl="0">
                        <a:lnSpc>
                          <a:spcPct val="100000"/>
                        </a:lnSpc>
                        <a:spcBef>
                          <a:spcPts val="0"/>
                        </a:spcBef>
                        <a:spcAft>
                          <a:spcPts val="0"/>
                        </a:spcAft>
                        <a:buClr>
                          <a:srgbClr val="000000"/>
                        </a:buClr>
                        <a:buSzPts val="1600"/>
                        <a:buFont typeface="Arial"/>
                        <a:buNone/>
                      </a:pPr>
                      <a:r>
                        <a:rPr lang="pt-BR" sz="1600" b="0" u="none" strike="noStrike" cap="none" dirty="0"/>
                        <a:t>5 Nilai Dasar Bela Negara</a:t>
                      </a:r>
                      <a:endParaRPr sz="1600" b="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fi-FI" sz="1600" b="0" u="none" strike="noStrike" cap="none" dirty="0"/>
                        <a:t>Kebijakan pembinaan Kesadaran Bela Negara</a:t>
                      </a:r>
                      <a:endParaRPr sz="1600" b="0" u="none" strike="noStrike" cap="none" dirty="0"/>
                    </a:p>
                  </a:txBody>
                  <a:tcPr marL="91450" marR="91450" marT="45725" marB="45725"/>
                </a:tc>
                <a:extLst>
                  <a:ext uri="{0D108BD9-81ED-4DB2-BD59-A6C34878D82A}">
                    <a16:rowId xmlns:a16="http://schemas.microsoft.com/office/drawing/2014/main" val="10003"/>
                  </a:ext>
                </a:extLst>
              </a:tr>
              <a:tr h="493625">
                <a:tc>
                  <a:txBody>
                    <a:bodyPr/>
                    <a:lstStyle/>
                    <a:p>
                      <a:pPr marL="0" marR="0" lvl="0" indent="0" algn="l" rtl="0">
                        <a:lnSpc>
                          <a:spcPct val="100000"/>
                        </a:lnSpc>
                        <a:spcBef>
                          <a:spcPts val="0"/>
                        </a:spcBef>
                        <a:spcAft>
                          <a:spcPts val="0"/>
                        </a:spcAft>
                        <a:buClr>
                          <a:srgbClr val="000000"/>
                        </a:buClr>
                        <a:buSzPts val="1600"/>
                        <a:buFont typeface="Arial"/>
                        <a:buNone/>
                      </a:pPr>
                      <a:r>
                        <a:rPr lang="id-ID" sz="1600" b="0" u="none" strike="noStrike" cap="none" dirty="0"/>
                        <a:t>Karakter dan Jati Diri Bangsa serta Widya </a:t>
                      </a:r>
                      <a:r>
                        <a:rPr lang="id-ID" sz="1600" b="0" u="none" strike="noStrike" cap="none" dirty="0" err="1"/>
                        <a:t>Mwat</a:t>
                      </a:r>
                      <a:r>
                        <a:rPr lang="id-ID" sz="1600" b="0" u="none" strike="noStrike" cap="none" dirty="0"/>
                        <a:t> Yasa</a:t>
                      </a:r>
                      <a:endParaRPr sz="1600" b="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en-US" sz="1600" b="0" u="none" strike="noStrike" cap="none" dirty="0"/>
                        <a:t>Good Governance dan Anti </a:t>
                      </a:r>
                      <a:r>
                        <a:rPr lang="en-US" sz="1600" b="0" u="none" strike="noStrike" cap="none" dirty="0" err="1"/>
                        <a:t>korupsi</a:t>
                      </a:r>
                      <a:r>
                        <a:rPr lang="en-US" sz="1600" b="0" u="none" strike="noStrike" cap="none" dirty="0"/>
                        <a:t> </a:t>
                      </a:r>
                      <a:endParaRPr sz="1600" b="0" u="none" strike="noStrike" cap="none" dirty="0"/>
                    </a:p>
                  </a:txBody>
                  <a:tcPr marL="91450" marR="91450" marT="45725" marB="45725"/>
                </a:tc>
                <a:extLst>
                  <a:ext uri="{0D108BD9-81ED-4DB2-BD59-A6C34878D82A}">
                    <a16:rowId xmlns:a16="http://schemas.microsoft.com/office/drawing/2014/main" val="10004"/>
                  </a:ext>
                </a:extLst>
              </a:tr>
              <a:tr h="493625">
                <a:tc>
                  <a:txBody>
                    <a:bodyPr/>
                    <a:lstStyle/>
                    <a:p>
                      <a:pPr marL="0" marR="0" lvl="0" indent="0" algn="l" rtl="0">
                        <a:lnSpc>
                          <a:spcPct val="100000"/>
                        </a:lnSpc>
                        <a:spcBef>
                          <a:spcPts val="0"/>
                        </a:spcBef>
                        <a:spcAft>
                          <a:spcPts val="0"/>
                        </a:spcAft>
                        <a:buClr>
                          <a:srgbClr val="000000"/>
                        </a:buClr>
                        <a:buSzPts val="1600"/>
                        <a:buFont typeface="Arial"/>
                        <a:buNone/>
                      </a:pPr>
                      <a:r>
                        <a:rPr lang="fi-FI" sz="1600" b="0" u="none" strike="noStrike" cap="none" dirty="0"/>
                        <a:t>Jiwa Semangat Nilai-Nilai Kejuangan ’45</a:t>
                      </a:r>
                      <a:endParaRPr sz="1600" b="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en-ID" sz="1600" b="0" u="none" strike="noStrike" cap="none" dirty="0" err="1"/>
                        <a:t>Patriotisme</a:t>
                      </a:r>
                      <a:endParaRPr sz="1600" b="0" u="none" strike="noStrike" cap="none" dirty="0"/>
                    </a:p>
                  </a:txBody>
                  <a:tcPr marL="91450" marR="91450" marT="45725" marB="45725"/>
                </a:tc>
                <a:extLst>
                  <a:ext uri="{0D108BD9-81ED-4DB2-BD59-A6C34878D82A}">
                    <a16:rowId xmlns:a16="http://schemas.microsoft.com/office/drawing/2014/main" val="10005"/>
                  </a:ext>
                </a:extLst>
              </a:tr>
              <a:tr h="493625">
                <a:tc>
                  <a:txBody>
                    <a:bodyPr/>
                    <a:lstStyle/>
                    <a:p>
                      <a:pPr marL="0" marR="0" lvl="0" indent="0" algn="ctr" rtl="0">
                        <a:lnSpc>
                          <a:spcPct val="100000"/>
                        </a:lnSpc>
                        <a:spcBef>
                          <a:spcPts val="0"/>
                        </a:spcBef>
                        <a:spcAft>
                          <a:spcPts val="0"/>
                        </a:spcAft>
                        <a:buClr>
                          <a:srgbClr val="000000"/>
                        </a:buClr>
                        <a:buSzPts val="1600"/>
                        <a:buFont typeface="Arial"/>
                        <a:buNone/>
                      </a:pPr>
                      <a:r>
                        <a:rPr lang="en-ID" sz="1600" b="1" u="none" strike="noStrike" cap="none" dirty="0"/>
                        <a:t>ETS</a:t>
                      </a:r>
                      <a:endParaRPr sz="1600" b="1" u="none" strike="noStrike" cap="none"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600"/>
                        <a:buFont typeface="Arial"/>
                        <a:buNone/>
                      </a:pPr>
                      <a:r>
                        <a:rPr lang="en-ID" sz="1600" b="1" u="none" strike="noStrike" cap="none" dirty="0"/>
                        <a:t>EAS</a:t>
                      </a:r>
                      <a:endParaRPr sz="1600" b="1" u="none" strike="noStrike" cap="none" dirty="0"/>
                    </a:p>
                  </a:txBody>
                  <a:tcPr marL="91450" marR="91450" marT="45725" marB="45725"/>
                </a:tc>
                <a:extLst>
                  <a:ext uri="{0D108BD9-81ED-4DB2-BD59-A6C34878D82A}">
                    <a16:rowId xmlns:a16="http://schemas.microsoft.com/office/drawing/2014/main" val="10008"/>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grpSp>
        <p:nvGrpSpPr>
          <p:cNvPr id="119" name="Google Shape;119;p4"/>
          <p:cNvGrpSpPr/>
          <p:nvPr/>
        </p:nvGrpSpPr>
        <p:grpSpPr>
          <a:xfrm>
            <a:off x="119017" y="119650"/>
            <a:ext cx="3096622" cy="762000"/>
            <a:chOff x="119017" y="119650"/>
            <a:chExt cx="3096622" cy="762000"/>
          </a:xfrm>
        </p:grpSpPr>
        <p:pic>
          <p:nvPicPr>
            <p:cNvPr id="120" name="Google Shape;120;p4"/>
            <p:cNvPicPr preferRelativeResize="0"/>
            <p:nvPr/>
          </p:nvPicPr>
          <p:blipFill rotWithShape="1">
            <a:blip r:embed="rId3">
              <a:alphaModFix/>
            </a:blip>
            <a:srcRect/>
            <a:stretch/>
          </p:blipFill>
          <p:spPr>
            <a:xfrm>
              <a:off x="929639" y="119650"/>
              <a:ext cx="2286000" cy="762000"/>
            </a:xfrm>
            <a:prstGeom prst="rect">
              <a:avLst/>
            </a:prstGeom>
            <a:noFill/>
            <a:ln>
              <a:noFill/>
            </a:ln>
          </p:spPr>
        </p:pic>
        <p:pic>
          <p:nvPicPr>
            <p:cNvPr id="121" name="Google Shape;121;p4"/>
            <p:cNvPicPr preferRelativeResize="0"/>
            <p:nvPr/>
          </p:nvPicPr>
          <p:blipFill rotWithShape="1">
            <a:blip r:embed="rId4">
              <a:alphaModFix/>
            </a:blip>
            <a:srcRect/>
            <a:stretch/>
          </p:blipFill>
          <p:spPr>
            <a:xfrm>
              <a:off x="119017" y="131993"/>
              <a:ext cx="752565" cy="737315"/>
            </a:xfrm>
            <a:prstGeom prst="rect">
              <a:avLst/>
            </a:prstGeom>
            <a:noFill/>
            <a:ln>
              <a:noFill/>
            </a:ln>
          </p:spPr>
        </p:pic>
      </p:grpSp>
      <p:grpSp>
        <p:nvGrpSpPr>
          <p:cNvPr id="122" name="Google Shape;122;p4"/>
          <p:cNvGrpSpPr/>
          <p:nvPr/>
        </p:nvGrpSpPr>
        <p:grpSpPr>
          <a:xfrm>
            <a:off x="26252" y="6406035"/>
            <a:ext cx="12100592" cy="461665"/>
            <a:chOff x="26252" y="6406035"/>
            <a:chExt cx="12100592" cy="461665"/>
          </a:xfrm>
        </p:grpSpPr>
        <p:sp>
          <p:nvSpPr>
            <p:cNvPr id="123" name="Google Shape;123;p4"/>
            <p:cNvSpPr txBox="1"/>
            <p:nvPr/>
          </p:nvSpPr>
          <p:spPr>
            <a:xfrm>
              <a:off x="6526144" y="6406035"/>
              <a:ext cx="5600700"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ID" sz="1200" b="1" i="0" u="none" strike="noStrike" cap="none">
                  <a:solidFill>
                    <a:schemeClr val="lt1"/>
                  </a:solidFill>
                  <a:latin typeface="Avenir"/>
                  <a:ea typeface="Avenir"/>
                  <a:cs typeface="Avenir"/>
                  <a:sym typeface="Avenir"/>
                </a:rPr>
                <a:t>MATA KULIAH BELA NEGARA</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200"/>
                <a:buFont typeface="Arial"/>
                <a:buNone/>
              </a:pPr>
              <a:r>
                <a:rPr lang="en-ID" sz="1200" b="1" i="0" u="none" strike="noStrike" cap="none">
                  <a:solidFill>
                    <a:schemeClr val="lt1"/>
                  </a:solidFill>
                  <a:latin typeface="Avenir"/>
                  <a:ea typeface="Avenir"/>
                  <a:cs typeface="Avenir"/>
                  <a:sym typeface="Avenir"/>
                </a:rPr>
                <a:t>UNIVERSITAS PEMBANGUNAN NASIONAL “VETERAN” JAWA TIMUR</a:t>
              </a:r>
              <a:endParaRPr sz="1200" b="1" i="0" u="none" strike="noStrike" cap="none">
                <a:solidFill>
                  <a:schemeClr val="lt1"/>
                </a:solidFill>
                <a:latin typeface="Avenir"/>
                <a:ea typeface="Avenir"/>
                <a:cs typeface="Avenir"/>
                <a:sym typeface="Avenir"/>
              </a:endParaRPr>
            </a:p>
          </p:txBody>
        </p:sp>
        <p:sp>
          <p:nvSpPr>
            <p:cNvPr id="124" name="Google Shape;124;p4"/>
            <p:cNvSpPr txBox="1"/>
            <p:nvPr/>
          </p:nvSpPr>
          <p:spPr>
            <a:xfrm>
              <a:off x="26252" y="6478705"/>
              <a:ext cx="2154283"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ID" sz="1400" b="0" i="0" u="none" strike="noStrike" cap="none">
                  <a:solidFill>
                    <a:schemeClr val="lt1"/>
                  </a:solidFill>
                  <a:latin typeface="Avenir"/>
                  <a:ea typeface="Avenir"/>
                  <a:cs typeface="Avenir"/>
                  <a:sym typeface="Avenir"/>
                </a:rPr>
                <a:t>Copyright ©2021</a:t>
              </a:r>
              <a:endParaRPr sz="1400" b="0" i="0" u="none" strike="noStrike" cap="none">
                <a:solidFill>
                  <a:schemeClr val="lt1"/>
                </a:solidFill>
                <a:latin typeface="Avenir"/>
                <a:ea typeface="Avenir"/>
                <a:cs typeface="Avenir"/>
                <a:sym typeface="Avenir"/>
              </a:endParaRPr>
            </a:p>
          </p:txBody>
        </p:sp>
      </p:grpSp>
      <p:sp>
        <p:nvSpPr>
          <p:cNvPr id="125" name="Google Shape;125;p4"/>
          <p:cNvSpPr txBox="1">
            <a:spLocks noGrp="1"/>
          </p:cNvSpPr>
          <p:nvPr>
            <p:ph type="title"/>
          </p:nvPr>
        </p:nvSpPr>
        <p:spPr>
          <a:xfrm>
            <a:off x="1371600" y="793080"/>
            <a:ext cx="10240903" cy="1233488"/>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chemeClr val="dk1"/>
              </a:buClr>
              <a:buSzPts val="3600"/>
              <a:buFont typeface="Avenir"/>
              <a:buNone/>
            </a:pPr>
            <a:r>
              <a:rPr lang="en-ID"/>
              <a:t>KONTRAK KULIAH</a:t>
            </a:r>
            <a:endParaRPr/>
          </a:p>
        </p:txBody>
      </p:sp>
      <p:sp>
        <p:nvSpPr>
          <p:cNvPr id="126" name="Google Shape;126;p4"/>
          <p:cNvSpPr txBox="1">
            <a:spLocks noGrp="1"/>
          </p:cNvSpPr>
          <p:nvPr>
            <p:ph type="body" idx="1"/>
          </p:nvPr>
        </p:nvSpPr>
        <p:spPr>
          <a:xfrm>
            <a:off x="1371600" y="2114939"/>
            <a:ext cx="9838267" cy="3956179"/>
          </a:xfrm>
          <a:prstGeom prst="rect">
            <a:avLst/>
          </a:prstGeom>
          <a:noFill/>
          <a:ln>
            <a:noFill/>
          </a:ln>
        </p:spPr>
        <p:txBody>
          <a:bodyPr spcFirstLastPara="1" wrap="square" lIns="0" tIns="0" rIns="0" bIns="0" anchor="t" anchorCtr="0">
            <a:normAutofit/>
          </a:bodyPr>
          <a:lstStyle/>
          <a:p>
            <a:pPr marL="228600" lvl="0" indent="-228600" algn="l" rtl="0">
              <a:lnSpc>
                <a:spcPct val="120000"/>
              </a:lnSpc>
              <a:spcBef>
                <a:spcPts val="0"/>
              </a:spcBef>
              <a:spcAft>
                <a:spcPts val="0"/>
              </a:spcAft>
              <a:buClr>
                <a:schemeClr val="dk1"/>
              </a:buClr>
              <a:buSzPct val="100000"/>
              <a:buFont typeface="Noto Sans Symbols"/>
              <a:buChar char="⮚"/>
            </a:pPr>
            <a:r>
              <a:rPr lang="en-ID" dirty="0"/>
              <a:t>PERKULIAHAN DIMULAI PADA JAM YANG TELAH DIJADWALKAN</a:t>
            </a:r>
            <a:endParaRPr dirty="0"/>
          </a:p>
          <a:p>
            <a:pPr marL="685800" lvl="1" indent="-228600" algn="l" rtl="0">
              <a:lnSpc>
                <a:spcPct val="120000"/>
              </a:lnSpc>
              <a:spcBef>
                <a:spcPts val="500"/>
              </a:spcBef>
              <a:spcAft>
                <a:spcPts val="0"/>
              </a:spcAft>
              <a:buClr>
                <a:schemeClr val="dk1"/>
              </a:buClr>
              <a:buSzPct val="100000"/>
              <a:buFont typeface="Noto Sans Symbols"/>
              <a:buChar char="⮚"/>
            </a:pPr>
            <a:r>
              <a:rPr lang="en-ID" dirty="0"/>
              <a:t>MAHASISWA HADIR DI RUANG KULIAH TEPAT WAKTU</a:t>
            </a:r>
          </a:p>
          <a:p>
            <a:pPr marL="685800" lvl="1" indent="-228600" algn="l" rtl="0">
              <a:lnSpc>
                <a:spcPct val="120000"/>
              </a:lnSpc>
              <a:spcBef>
                <a:spcPts val="500"/>
              </a:spcBef>
              <a:spcAft>
                <a:spcPts val="0"/>
              </a:spcAft>
              <a:buClr>
                <a:schemeClr val="dk1"/>
              </a:buClr>
              <a:buSzPct val="100000"/>
              <a:buFont typeface="Noto Sans Symbols"/>
              <a:buChar char="⮚"/>
            </a:pPr>
            <a:r>
              <a:rPr lang="en-ID" dirty="0"/>
              <a:t>PRESENSI UTAMA MENJADI TANGGUNG JAWAB DOSEN DAN DIENTRY KE SIDOS</a:t>
            </a:r>
            <a:endParaRPr dirty="0"/>
          </a:p>
          <a:p>
            <a:pPr marL="685800" lvl="1" indent="-228600" algn="l" rtl="0">
              <a:lnSpc>
                <a:spcPct val="120000"/>
              </a:lnSpc>
              <a:spcBef>
                <a:spcPts val="500"/>
              </a:spcBef>
              <a:spcAft>
                <a:spcPts val="0"/>
              </a:spcAft>
              <a:buClr>
                <a:schemeClr val="dk1"/>
              </a:buClr>
              <a:buSzPct val="100000"/>
              <a:buFont typeface="Noto Sans Symbols"/>
              <a:buChar char="⮚"/>
            </a:pPr>
            <a:r>
              <a:rPr lang="en-ID" dirty="0"/>
              <a:t>PRESENSI KURANG DARI 90% TIDAK DAPAT  MENGIKUTI EAS</a:t>
            </a:r>
            <a:endParaRPr dirty="0"/>
          </a:p>
          <a:p>
            <a:pPr marL="228600" lvl="0" indent="-228600" algn="l" rtl="0">
              <a:lnSpc>
                <a:spcPct val="120000"/>
              </a:lnSpc>
              <a:spcBef>
                <a:spcPts val="1000"/>
              </a:spcBef>
              <a:spcAft>
                <a:spcPts val="0"/>
              </a:spcAft>
              <a:buClr>
                <a:schemeClr val="dk1"/>
              </a:buClr>
              <a:buSzPct val="100000"/>
              <a:buFont typeface="Noto Sans Symbols"/>
              <a:buChar char="⮚"/>
            </a:pPr>
            <a:r>
              <a:rPr lang="en-ID" dirty="0"/>
              <a:t>BERPAKAIAN BEBAS RAPI </a:t>
            </a:r>
            <a:r>
              <a:rPr lang="en-ID" b="1" dirty="0"/>
              <a:t>(BATIK) </a:t>
            </a:r>
            <a:r>
              <a:rPr lang="en-ID" dirty="0"/>
              <a:t>DAN PANTAS KETIKA SEDANG KEGIATAN PERKULIAHAN</a:t>
            </a:r>
            <a:endParaRPr dirty="0"/>
          </a:p>
          <a:p>
            <a:pPr marL="228600" lvl="0" indent="-228600" algn="l" rtl="0">
              <a:lnSpc>
                <a:spcPct val="120000"/>
              </a:lnSpc>
              <a:spcBef>
                <a:spcPts val="1000"/>
              </a:spcBef>
              <a:spcAft>
                <a:spcPts val="0"/>
              </a:spcAft>
              <a:buClr>
                <a:schemeClr val="dk1"/>
              </a:buClr>
              <a:buSzPct val="100000"/>
              <a:buFont typeface="Noto Sans Symbols"/>
              <a:buChar char="⮚"/>
            </a:pPr>
            <a:r>
              <a:rPr lang="en-ID" dirty="0"/>
              <a:t>MAHASISWA DINYATAKAN LULUS MATA KULIAH PENDIDIKAN BELA NEGARA APABILA  </a:t>
            </a:r>
            <a:r>
              <a:rPr lang="en-ID" b="1" dirty="0"/>
              <a:t>LULUS PRAKTIKUM (</a:t>
            </a:r>
            <a:r>
              <a:rPr lang="en-ID" b="1" dirty="0" err="1"/>
              <a:t>SiOBEL</a:t>
            </a:r>
            <a:r>
              <a:rPr lang="en-ID" b="1" dirty="0"/>
              <a:t> dan OUTBOUND BELA NEGARA) DAN MENDAPAT NILAI MINIMUM C, </a:t>
            </a:r>
            <a:r>
              <a:rPr lang="en-ID" dirty="0"/>
              <a:t>KARENA MERUPAKAN MATA KULIAH KHUSUS PENCIRI</a:t>
            </a:r>
            <a:endParaRPr b="1" dirty="0"/>
          </a:p>
          <a:p>
            <a:pPr marL="228600" lvl="0" indent="-139700" algn="l" rtl="0">
              <a:lnSpc>
                <a:spcPct val="120000"/>
              </a:lnSpc>
              <a:spcBef>
                <a:spcPts val="1000"/>
              </a:spcBef>
              <a:spcAft>
                <a:spcPts val="0"/>
              </a:spcAft>
              <a:buClr>
                <a:schemeClr val="dk1"/>
              </a:buClr>
              <a:buSzPct val="100000"/>
              <a:buFont typeface="Noto Sans Symbols"/>
              <a:buNone/>
            </a:pPr>
            <a:endParaRPr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grpSp>
        <p:nvGrpSpPr>
          <p:cNvPr id="131" name="Google Shape;131;p5"/>
          <p:cNvGrpSpPr/>
          <p:nvPr/>
        </p:nvGrpSpPr>
        <p:grpSpPr>
          <a:xfrm>
            <a:off x="119017" y="119650"/>
            <a:ext cx="3096622" cy="762000"/>
            <a:chOff x="119017" y="119650"/>
            <a:chExt cx="3096622" cy="762000"/>
          </a:xfrm>
        </p:grpSpPr>
        <p:pic>
          <p:nvPicPr>
            <p:cNvPr id="132" name="Google Shape;132;p5"/>
            <p:cNvPicPr preferRelativeResize="0"/>
            <p:nvPr/>
          </p:nvPicPr>
          <p:blipFill rotWithShape="1">
            <a:blip r:embed="rId3">
              <a:alphaModFix/>
            </a:blip>
            <a:srcRect/>
            <a:stretch/>
          </p:blipFill>
          <p:spPr>
            <a:xfrm>
              <a:off x="929639" y="119650"/>
              <a:ext cx="2286000" cy="762000"/>
            </a:xfrm>
            <a:prstGeom prst="rect">
              <a:avLst/>
            </a:prstGeom>
            <a:noFill/>
            <a:ln>
              <a:noFill/>
            </a:ln>
          </p:spPr>
        </p:pic>
        <p:pic>
          <p:nvPicPr>
            <p:cNvPr id="133" name="Google Shape;133;p5"/>
            <p:cNvPicPr preferRelativeResize="0"/>
            <p:nvPr/>
          </p:nvPicPr>
          <p:blipFill rotWithShape="1">
            <a:blip r:embed="rId4">
              <a:alphaModFix/>
            </a:blip>
            <a:srcRect/>
            <a:stretch/>
          </p:blipFill>
          <p:spPr>
            <a:xfrm>
              <a:off x="119017" y="131993"/>
              <a:ext cx="752565" cy="737315"/>
            </a:xfrm>
            <a:prstGeom prst="rect">
              <a:avLst/>
            </a:prstGeom>
            <a:noFill/>
            <a:ln>
              <a:noFill/>
            </a:ln>
          </p:spPr>
        </p:pic>
      </p:grpSp>
      <p:grpSp>
        <p:nvGrpSpPr>
          <p:cNvPr id="134" name="Google Shape;134;p5"/>
          <p:cNvGrpSpPr/>
          <p:nvPr/>
        </p:nvGrpSpPr>
        <p:grpSpPr>
          <a:xfrm>
            <a:off x="26252" y="6406035"/>
            <a:ext cx="12100592" cy="461665"/>
            <a:chOff x="26252" y="6406035"/>
            <a:chExt cx="12100592" cy="461665"/>
          </a:xfrm>
        </p:grpSpPr>
        <p:sp>
          <p:nvSpPr>
            <p:cNvPr id="135" name="Google Shape;135;p5"/>
            <p:cNvSpPr txBox="1"/>
            <p:nvPr/>
          </p:nvSpPr>
          <p:spPr>
            <a:xfrm>
              <a:off x="6526144" y="6406035"/>
              <a:ext cx="5600700"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ID" sz="1200" b="1" i="0" u="none" strike="noStrike" cap="none">
                  <a:solidFill>
                    <a:schemeClr val="lt1"/>
                  </a:solidFill>
                  <a:latin typeface="Avenir"/>
                  <a:ea typeface="Avenir"/>
                  <a:cs typeface="Avenir"/>
                  <a:sym typeface="Avenir"/>
                </a:rPr>
                <a:t>MATA KULIAH BELA NEGARA</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200"/>
                <a:buFont typeface="Arial"/>
                <a:buNone/>
              </a:pPr>
              <a:r>
                <a:rPr lang="en-ID" sz="1200" b="1" i="0" u="none" strike="noStrike" cap="none">
                  <a:solidFill>
                    <a:schemeClr val="lt1"/>
                  </a:solidFill>
                  <a:latin typeface="Avenir"/>
                  <a:ea typeface="Avenir"/>
                  <a:cs typeface="Avenir"/>
                  <a:sym typeface="Avenir"/>
                </a:rPr>
                <a:t>UNIVERSITAS PEMBANGUNAN NASIONAL “VETERAN” JAWA TIMUR</a:t>
              </a:r>
              <a:endParaRPr sz="1200" b="1" i="0" u="none" strike="noStrike" cap="none">
                <a:solidFill>
                  <a:schemeClr val="lt1"/>
                </a:solidFill>
                <a:latin typeface="Avenir"/>
                <a:ea typeface="Avenir"/>
                <a:cs typeface="Avenir"/>
                <a:sym typeface="Avenir"/>
              </a:endParaRPr>
            </a:p>
          </p:txBody>
        </p:sp>
        <p:sp>
          <p:nvSpPr>
            <p:cNvPr id="136" name="Google Shape;136;p5"/>
            <p:cNvSpPr txBox="1"/>
            <p:nvPr/>
          </p:nvSpPr>
          <p:spPr>
            <a:xfrm>
              <a:off x="26252" y="6478705"/>
              <a:ext cx="2154283"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ID" sz="1400" b="0" i="0" u="none" strike="noStrike" cap="none">
                  <a:solidFill>
                    <a:schemeClr val="lt1"/>
                  </a:solidFill>
                  <a:latin typeface="Avenir"/>
                  <a:ea typeface="Avenir"/>
                  <a:cs typeface="Avenir"/>
                  <a:sym typeface="Avenir"/>
                </a:rPr>
                <a:t>Copyright ©2021</a:t>
              </a:r>
              <a:endParaRPr sz="1400" b="0" i="0" u="none" strike="noStrike" cap="none">
                <a:solidFill>
                  <a:schemeClr val="lt1"/>
                </a:solidFill>
                <a:latin typeface="Avenir"/>
                <a:ea typeface="Avenir"/>
                <a:cs typeface="Avenir"/>
                <a:sym typeface="Avenir"/>
              </a:endParaRPr>
            </a:p>
          </p:txBody>
        </p:sp>
      </p:grpSp>
      <p:sp>
        <p:nvSpPr>
          <p:cNvPr id="137" name="Google Shape;137;p5"/>
          <p:cNvSpPr txBox="1">
            <a:spLocks noGrp="1"/>
          </p:cNvSpPr>
          <p:nvPr>
            <p:ph type="title"/>
          </p:nvPr>
        </p:nvSpPr>
        <p:spPr>
          <a:xfrm>
            <a:off x="871582" y="902546"/>
            <a:ext cx="10240903" cy="848217"/>
          </a:xfrm>
          <a:prstGeom prst="rect">
            <a:avLst/>
          </a:prstGeom>
          <a:noFill/>
          <a:ln>
            <a:noFill/>
          </a:ln>
        </p:spPr>
        <p:txBody>
          <a:bodyPr spcFirstLastPara="1" wrap="square" lIns="0" tIns="0" rIns="0" bIns="0" anchor="b" anchorCtr="0">
            <a:normAutofit/>
          </a:bodyPr>
          <a:lstStyle/>
          <a:p>
            <a:pPr marL="0" lvl="0" indent="0" algn="ctr" rtl="0">
              <a:lnSpc>
                <a:spcPct val="100000"/>
              </a:lnSpc>
              <a:spcBef>
                <a:spcPts val="0"/>
              </a:spcBef>
              <a:spcAft>
                <a:spcPts val="0"/>
              </a:spcAft>
              <a:buClr>
                <a:schemeClr val="dk1"/>
              </a:buClr>
              <a:buSzPts val="3600"/>
              <a:buFont typeface="Avenir"/>
              <a:buNone/>
            </a:pPr>
            <a:r>
              <a:rPr lang="en-ID" dirty="0"/>
              <a:t>NILAI</a:t>
            </a:r>
            <a:endParaRPr dirty="0"/>
          </a:p>
        </p:txBody>
      </p:sp>
      <p:pic>
        <p:nvPicPr>
          <p:cNvPr id="5" name="Picture 4">
            <a:extLst>
              <a:ext uri="{FF2B5EF4-FFF2-40B4-BE49-F238E27FC236}">
                <a16:creationId xmlns:a16="http://schemas.microsoft.com/office/drawing/2014/main" id="{39E5763F-EDFA-03F8-D785-6CA773F4C651}"/>
              </a:ext>
            </a:extLst>
          </p:cNvPr>
          <p:cNvPicPr>
            <a:picLocks noChangeAspect="1"/>
          </p:cNvPicPr>
          <p:nvPr/>
        </p:nvPicPr>
        <p:blipFill>
          <a:blip r:embed="rId5"/>
          <a:stretch>
            <a:fillRect/>
          </a:stretch>
        </p:blipFill>
        <p:spPr>
          <a:xfrm>
            <a:off x="3215639" y="1988861"/>
            <a:ext cx="5508248" cy="3798408"/>
          </a:xfrm>
          <a:prstGeom prst="rect">
            <a:avLst/>
          </a:prstGeom>
        </p:spPr>
      </p:pic>
      <p:sp>
        <p:nvSpPr>
          <p:cNvPr id="6" name="Rectangle 5">
            <a:extLst>
              <a:ext uri="{FF2B5EF4-FFF2-40B4-BE49-F238E27FC236}">
                <a16:creationId xmlns:a16="http://schemas.microsoft.com/office/drawing/2014/main" id="{E7D35951-B3E5-62CB-C613-8F91D33A2A5C}"/>
              </a:ext>
            </a:extLst>
          </p:cNvPr>
          <p:cNvSpPr/>
          <p:nvPr/>
        </p:nvSpPr>
        <p:spPr>
          <a:xfrm>
            <a:off x="3450210" y="2158738"/>
            <a:ext cx="2253006" cy="3582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tx1"/>
                </a:solidFill>
                <a:latin typeface="Baskerville Old Face" panose="02020602080505020303" pitchFamily="18" charset="0"/>
                <a:cs typeface="Times New Roman" panose="02020603050405020304" pitchFamily="18" charset="0"/>
              </a:rPr>
              <a:t>ANGKA</a:t>
            </a:r>
            <a:endParaRPr lang="id-ID" sz="1800" b="1" dirty="0">
              <a:solidFill>
                <a:schemeClr val="tx1"/>
              </a:solidFill>
              <a:latin typeface="Baskerville Old Face" panose="02020602080505020303"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C4FC-9095-5C22-9825-D0BF9F21687E}"/>
              </a:ext>
            </a:extLst>
          </p:cNvPr>
          <p:cNvSpPr>
            <a:spLocks noGrp="1"/>
          </p:cNvSpPr>
          <p:nvPr>
            <p:ph type="title"/>
          </p:nvPr>
        </p:nvSpPr>
        <p:spPr>
          <a:xfrm>
            <a:off x="1371600" y="331167"/>
            <a:ext cx="10240903" cy="1233488"/>
          </a:xfrm>
        </p:spPr>
        <p:txBody>
          <a:bodyPr/>
          <a:lstStyle/>
          <a:p>
            <a:r>
              <a:rPr lang="en-US" dirty="0"/>
              <a:t>BOBOT PENILAIAN</a:t>
            </a:r>
            <a:endParaRPr lang="id-ID" dirty="0"/>
          </a:p>
        </p:txBody>
      </p:sp>
      <p:sp>
        <p:nvSpPr>
          <p:cNvPr id="3" name="Text Placeholder 2">
            <a:extLst>
              <a:ext uri="{FF2B5EF4-FFF2-40B4-BE49-F238E27FC236}">
                <a16:creationId xmlns:a16="http://schemas.microsoft.com/office/drawing/2014/main" id="{469F1845-3133-57AF-A37C-2A33383BEC64}"/>
              </a:ext>
            </a:extLst>
          </p:cNvPr>
          <p:cNvSpPr>
            <a:spLocks noGrp="1"/>
          </p:cNvSpPr>
          <p:nvPr>
            <p:ph type="body" idx="1"/>
          </p:nvPr>
        </p:nvSpPr>
        <p:spPr>
          <a:xfrm>
            <a:off x="1371601" y="1653027"/>
            <a:ext cx="9544638" cy="2051708"/>
          </a:xfrm>
        </p:spPr>
        <p:txBody>
          <a:bodyPr/>
          <a:lstStyle/>
          <a:p>
            <a:r>
              <a:rPr lang="en-US" dirty="0" err="1"/>
              <a:t>Penilaian</a:t>
            </a:r>
            <a:r>
              <a:rPr lang="en-US" dirty="0"/>
              <a:t> </a:t>
            </a:r>
            <a:r>
              <a:rPr lang="en-US" dirty="0" err="1"/>
              <a:t>dilakukan</a:t>
            </a:r>
            <a:r>
              <a:rPr lang="en-US" dirty="0"/>
              <a:t> </a:t>
            </a:r>
            <a:r>
              <a:rPr lang="en-US" dirty="0" err="1"/>
              <a:t>dalam</a:t>
            </a:r>
            <a:r>
              <a:rPr lang="en-US" dirty="0"/>
              <a:t> </a:t>
            </a:r>
            <a:r>
              <a:rPr lang="en-US" dirty="0" err="1"/>
              <a:t>setiap</a:t>
            </a:r>
            <a:r>
              <a:rPr lang="en-US" dirty="0"/>
              <a:t> </a:t>
            </a:r>
            <a:r>
              <a:rPr lang="en-US" dirty="0" err="1"/>
              <a:t>pertemuan</a:t>
            </a:r>
            <a:r>
              <a:rPr lang="en-US" dirty="0"/>
              <a:t> </a:t>
            </a:r>
            <a:r>
              <a:rPr lang="en-US" dirty="0" err="1"/>
              <a:t>meliputi</a:t>
            </a:r>
            <a:r>
              <a:rPr lang="en-US" dirty="0"/>
              <a:t> </a:t>
            </a:r>
            <a:r>
              <a:rPr lang="en-US" dirty="0" err="1"/>
              <a:t>penilaian</a:t>
            </a:r>
            <a:r>
              <a:rPr lang="en-US" dirty="0"/>
              <a:t> </a:t>
            </a:r>
            <a:r>
              <a:rPr lang="en-US" dirty="0" err="1"/>
              <a:t>sikap</a:t>
            </a:r>
            <a:r>
              <a:rPr lang="en-US" dirty="0"/>
              <a:t>, </a:t>
            </a:r>
            <a:r>
              <a:rPr lang="en-US" dirty="0" err="1"/>
              <a:t>perilaku</a:t>
            </a:r>
            <a:r>
              <a:rPr lang="en-US" dirty="0"/>
              <a:t>, </a:t>
            </a:r>
            <a:r>
              <a:rPr lang="en-US" dirty="0" err="1"/>
              <a:t>kedisiplinan</a:t>
            </a:r>
            <a:r>
              <a:rPr lang="en-US" dirty="0"/>
              <a:t>, </a:t>
            </a:r>
            <a:r>
              <a:rPr lang="en-US" dirty="0" err="1"/>
              <a:t>keaktifan</a:t>
            </a:r>
            <a:r>
              <a:rPr lang="en-US" dirty="0"/>
              <a:t> di </a:t>
            </a:r>
            <a:r>
              <a:rPr lang="en-US" dirty="0" err="1"/>
              <a:t>dalam</a:t>
            </a:r>
            <a:r>
              <a:rPr lang="en-US" dirty="0"/>
              <a:t> </a:t>
            </a:r>
            <a:r>
              <a:rPr lang="en-US" dirty="0" err="1"/>
              <a:t>perkuliahan</a:t>
            </a:r>
            <a:r>
              <a:rPr lang="en-US" dirty="0"/>
              <a:t>.</a:t>
            </a:r>
          </a:p>
          <a:p>
            <a:r>
              <a:rPr lang="en-US" dirty="0" err="1"/>
              <a:t>Penilaian</a:t>
            </a:r>
            <a:r>
              <a:rPr lang="en-US" dirty="0"/>
              <a:t> </a:t>
            </a:r>
            <a:r>
              <a:rPr lang="en-US" dirty="0" err="1"/>
              <a:t>pertemuan</a:t>
            </a:r>
            <a:r>
              <a:rPr lang="en-US" dirty="0"/>
              <a:t> </a:t>
            </a:r>
            <a:r>
              <a:rPr lang="en-US" dirty="0" err="1"/>
              <a:t>sebelum</a:t>
            </a:r>
            <a:r>
              <a:rPr lang="en-US" dirty="0"/>
              <a:t> UTS, </a:t>
            </a:r>
            <a:r>
              <a:rPr lang="en-US" dirty="0" err="1"/>
              <a:t>masuk</a:t>
            </a:r>
            <a:r>
              <a:rPr lang="en-US" dirty="0"/>
              <a:t> </a:t>
            </a:r>
            <a:r>
              <a:rPr lang="en-US" dirty="0" err="1"/>
              <a:t>ke</a:t>
            </a:r>
            <a:r>
              <a:rPr lang="en-US" dirty="0"/>
              <a:t> </a:t>
            </a:r>
            <a:r>
              <a:rPr lang="en-US" dirty="0" err="1"/>
              <a:t>bobot</a:t>
            </a:r>
            <a:r>
              <a:rPr lang="en-US" dirty="0"/>
              <a:t> ETS. </a:t>
            </a:r>
            <a:r>
              <a:rPr lang="en-US" dirty="0" err="1"/>
              <a:t>Sedangkan</a:t>
            </a:r>
            <a:r>
              <a:rPr lang="en-US" dirty="0"/>
              <a:t> </a:t>
            </a:r>
            <a:r>
              <a:rPr lang="en-US" dirty="0" err="1"/>
              <a:t>penilaian</a:t>
            </a:r>
            <a:r>
              <a:rPr lang="en-US" dirty="0"/>
              <a:t> </a:t>
            </a:r>
            <a:r>
              <a:rPr lang="en-US" dirty="0" err="1"/>
              <a:t>setelah</a:t>
            </a:r>
            <a:r>
              <a:rPr lang="en-US" dirty="0"/>
              <a:t> ETS, </a:t>
            </a:r>
            <a:r>
              <a:rPr lang="en-US" dirty="0" err="1"/>
              <a:t>masuk</a:t>
            </a:r>
            <a:r>
              <a:rPr lang="en-US" dirty="0"/>
              <a:t> </a:t>
            </a:r>
            <a:r>
              <a:rPr lang="en-US" dirty="0" err="1"/>
              <a:t>ke</a:t>
            </a:r>
            <a:r>
              <a:rPr lang="en-US" dirty="0"/>
              <a:t> </a:t>
            </a:r>
            <a:r>
              <a:rPr lang="en-US" dirty="0" err="1"/>
              <a:t>bobot</a:t>
            </a:r>
            <a:r>
              <a:rPr lang="en-US" dirty="0"/>
              <a:t> EAS.</a:t>
            </a:r>
          </a:p>
        </p:txBody>
      </p:sp>
      <p:graphicFrame>
        <p:nvGraphicFramePr>
          <p:cNvPr id="4" name="Table 3">
            <a:extLst>
              <a:ext uri="{FF2B5EF4-FFF2-40B4-BE49-F238E27FC236}">
                <a16:creationId xmlns:a16="http://schemas.microsoft.com/office/drawing/2014/main" id="{1C1963D9-D4F5-440D-EDF6-3C549274F87D}"/>
              </a:ext>
            </a:extLst>
          </p:cNvPr>
          <p:cNvGraphicFramePr>
            <a:graphicFrameLocks noGrp="1"/>
          </p:cNvGraphicFramePr>
          <p:nvPr>
            <p:extLst>
              <p:ext uri="{D42A27DB-BD31-4B8C-83A1-F6EECF244321}">
                <p14:modId xmlns:p14="http://schemas.microsoft.com/office/powerpoint/2010/main" val="390226231"/>
              </p:ext>
            </p:extLst>
          </p:nvPr>
        </p:nvGraphicFramePr>
        <p:xfrm>
          <a:off x="1743959" y="3497346"/>
          <a:ext cx="7956221" cy="2601799"/>
        </p:xfrm>
        <a:graphic>
          <a:graphicData uri="http://schemas.openxmlformats.org/drawingml/2006/table">
            <a:tbl>
              <a:tblPr/>
              <a:tblGrid>
                <a:gridCol w="4897953">
                  <a:extLst>
                    <a:ext uri="{9D8B030D-6E8A-4147-A177-3AD203B41FA5}">
                      <a16:colId xmlns:a16="http://schemas.microsoft.com/office/drawing/2014/main" val="2552531479"/>
                    </a:ext>
                  </a:extLst>
                </a:gridCol>
                <a:gridCol w="1529134">
                  <a:extLst>
                    <a:ext uri="{9D8B030D-6E8A-4147-A177-3AD203B41FA5}">
                      <a16:colId xmlns:a16="http://schemas.microsoft.com/office/drawing/2014/main" val="2608374679"/>
                    </a:ext>
                  </a:extLst>
                </a:gridCol>
                <a:gridCol w="1529134">
                  <a:extLst>
                    <a:ext uri="{9D8B030D-6E8A-4147-A177-3AD203B41FA5}">
                      <a16:colId xmlns:a16="http://schemas.microsoft.com/office/drawing/2014/main" val="3173690346"/>
                    </a:ext>
                  </a:extLst>
                </a:gridCol>
              </a:tblGrid>
              <a:tr h="424207">
                <a:tc>
                  <a:txBody>
                    <a:bodyPr/>
                    <a:lstStyle/>
                    <a:p>
                      <a:pPr algn="ctr" rtl="0" fontAlgn="ctr">
                        <a:buNone/>
                      </a:pPr>
                      <a:r>
                        <a:rPr lang="id-ID" sz="1600" b="1" dirty="0">
                          <a:effectLst/>
                          <a:latin typeface="Aptos Narrow" panose="020B0004020202020204" pitchFamily="34" charset="0"/>
                        </a:rPr>
                        <a:t>Bentuk </a:t>
                      </a:r>
                      <a:r>
                        <a:rPr lang="id-ID" sz="1600" b="1" i="1" dirty="0" err="1">
                          <a:effectLst/>
                          <a:latin typeface="Aptos Narrow" panose="020B0004020202020204" pitchFamily="34" charset="0"/>
                        </a:rPr>
                        <a:t>Assesment</a:t>
                      </a:r>
                      <a:endParaRPr lang="id-ID" sz="1600" b="1" i="1" dirty="0">
                        <a:effectLst/>
                        <a:latin typeface="Aptos Narrow" panose="020B0004020202020204" pitchFamily="34" charset="0"/>
                      </a:endParaRPr>
                    </a:p>
                  </a:txBody>
                  <a:tcPr marL="22860" marR="22860" marT="0" marB="0"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0D0D0"/>
                    </a:solidFill>
                  </a:tcPr>
                </a:tc>
                <a:tc>
                  <a:txBody>
                    <a:bodyPr/>
                    <a:lstStyle/>
                    <a:p>
                      <a:pPr algn="ctr" rtl="0" fontAlgn="ctr">
                        <a:buNone/>
                      </a:pPr>
                      <a:r>
                        <a:rPr lang="id-ID" sz="1600" b="1" dirty="0">
                          <a:effectLst/>
                          <a:latin typeface="Aptos Narrow" panose="020B0004020202020204" pitchFamily="34" charset="0"/>
                        </a:rPr>
                        <a:t>Bobot Nilai</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0D0D0"/>
                    </a:solidFill>
                  </a:tcPr>
                </a:tc>
                <a:tc>
                  <a:txBody>
                    <a:bodyPr/>
                    <a:lstStyle/>
                    <a:p>
                      <a:pPr algn="ctr" rtl="0" fontAlgn="ctr">
                        <a:buNone/>
                      </a:pPr>
                      <a:endParaRPr lang="id-ID" sz="1600" b="1" dirty="0">
                        <a:effectLst/>
                        <a:latin typeface="Aptos Narrow" panose="020B0004020202020204" pitchFamily="34" charset="0"/>
                      </a:endParaRP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0D0D0"/>
                    </a:solidFill>
                  </a:tcPr>
                </a:tc>
                <a:extLst>
                  <a:ext uri="{0D108BD9-81ED-4DB2-BD59-A6C34878D82A}">
                    <a16:rowId xmlns:a16="http://schemas.microsoft.com/office/drawing/2014/main" val="2447672897"/>
                  </a:ext>
                </a:extLst>
              </a:tr>
              <a:tr h="362932">
                <a:tc>
                  <a:txBody>
                    <a:bodyPr/>
                    <a:lstStyle/>
                    <a:p>
                      <a:pPr algn="ctr" rtl="0" fontAlgn="b">
                        <a:buNone/>
                      </a:pPr>
                      <a:r>
                        <a:rPr lang="id-ID" sz="1400" b="0">
                          <a:effectLst/>
                          <a:latin typeface="Arial" panose="020B0604020202020204" pitchFamily="34" charset="0"/>
                        </a:rPr>
                        <a:t>Pembuatan Poster Bela Negara</a:t>
                      </a:r>
                    </a:p>
                  </a:txBody>
                  <a:tcPr marL="22860" marR="22860" marT="0" marB="0"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buNone/>
                      </a:pPr>
                      <a:r>
                        <a:rPr lang="id-ID" sz="1400" b="0" dirty="0">
                          <a:effectLst/>
                          <a:latin typeface="Arial" panose="020B0604020202020204" pitchFamily="34" charset="0"/>
                        </a:rPr>
                        <a:t>5%</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rowSpan="2">
                  <a:txBody>
                    <a:bodyPr/>
                    <a:lstStyle/>
                    <a:p>
                      <a:pPr algn="ctr" rtl="0" fontAlgn="b">
                        <a:buNone/>
                      </a:pPr>
                      <a:r>
                        <a:rPr lang="en-US" sz="1400" b="0" dirty="0">
                          <a:effectLst/>
                          <a:latin typeface="Arial" panose="020B0604020202020204" pitchFamily="34" charset="0"/>
                        </a:rPr>
                        <a:t>ETS</a:t>
                      </a:r>
                      <a:endParaRPr lang="id-ID" sz="1400" b="0" dirty="0">
                        <a:effectLst/>
                        <a:latin typeface="Arial" panose="020B0604020202020204" pitchFamily="34" charset="0"/>
                      </a:endParaRP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922980750"/>
                  </a:ext>
                </a:extLst>
              </a:tr>
              <a:tr h="362932">
                <a:tc>
                  <a:txBody>
                    <a:bodyPr/>
                    <a:lstStyle/>
                    <a:p>
                      <a:pPr algn="ctr" rtl="0" fontAlgn="b">
                        <a:buNone/>
                      </a:pPr>
                      <a:r>
                        <a:rPr lang="id-ID" sz="1400" b="0">
                          <a:effectLst/>
                          <a:latin typeface="Arial" panose="020B0604020202020204" pitchFamily="34" charset="0"/>
                        </a:rPr>
                        <a:t>Presentasi Poster Bela Negara</a:t>
                      </a:r>
                    </a:p>
                  </a:txBody>
                  <a:tcPr marL="22860" marR="22860" marT="0" marB="0"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buNone/>
                      </a:pPr>
                      <a:r>
                        <a:rPr lang="id-ID" sz="1400" b="0" dirty="0">
                          <a:effectLst/>
                          <a:latin typeface="Arial" panose="020B0604020202020204" pitchFamily="34" charset="0"/>
                        </a:rPr>
                        <a:t>25%</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vMerge="1">
                  <a:txBody>
                    <a:bodyPr/>
                    <a:lstStyle/>
                    <a:p>
                      <a:pPr algn="ctr" rtl="0" fontAlgn="b">
                        <a:buNone/>
                      </a:pPr>
                      <a:endParaRPr lang="id-ID" sz="1400" b="0" dirty="0">
                        <a:effectLst/>
                        <a:latin typeface="Arial" panose="020B0604020202020204" pitchFamily="34" charset="0"/>
                      </a:endParaRP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508044198"/>
                  </a:ext>
                </a:extLst>
              </a:tr>
              <a:tr h="362932">
                <a:tc>
                  <a:txBody>
                    <a:bodyPr/>
                    <a:lstStyle/>
                    <a:p>
                      <a:pPr algn="ctr" rtl="0" fontAlgn="b">
                        <a:buNone/>
                      </a:pPr>
                      <a:r>
                        <a:rPr lang="id-ID" sz="1400" b="0">
                          <a:effectLst/>
                          <a:latin typeface="Arial" panose="020B0604020202020204" pitchFamily="34" charset="0"/>
                        </a:rPr>
                        <a:t>Praktik Outbound Bela Negara</a:t>
                      </a:r>
                    </a:p>
                  </a:txBody>
                  <a:tcPr marL="22860" marR="22860" marT="0" marB="0"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buNone/>
                      </a:pPr>
                      <a:r>
                        <a:rPr lang="id-ID" sz="1400" b="0" dirty="0">
                          <a:effectLst/>
                          <a:latin typeface="Arial" panose="020B0604020202020204" pitchFamily="34" charset="0"/>
                        </a:rPr>
                        <a:t>15%</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rowSpan="2">
                  <a:txBody>
                    <a:bodyPr/>
                    <a:lstStyle/>
                    <a:p>
                      <a:pPr algn="ctr" rtl="0" fontAlgn="b">
                        <a:buNone/>
                      </a:pPr>
                      <a:r>
                        <a:rPr lang="en-US" sz="1400" b="0" dirty="0">
                          <a:effectLst/>
                          <a:latin typeface="Arial" panose="020B0604020202020204" pitchFamily="34" charset="0"/>
                        </a:rPr>
                        <a:t>PRAKTIKUM</a:t>
                      </a:r>
                      <a:endParaRPr lang="id-ID" sz="1400" b="0" dirty="0">
                        <a:effectLst/>
                        <a:latin typeface="Arial" panose="020B0604020202020204" pitchFamily="34" charset="0"/>
                      </a:endParaRP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272309757"/>
                  </a:ext>
                </a:extLst>
              </a:tr>
              <a:tr h="362932">
                <a:tc>
                  <a:txBody>
                    <a:bodyPr/>
                    <a:lstStyle/>
                    <a:p>
                      <a:pPr algn="ctr" rtl="0" fontAlgn="b">
                        <a:buNone/>
                      </a:pPr>
                      <a:r>
                        <a:rPr lang="id-ID" sz="1400" b="0">
                          <a:effectLst/>
                          <a:latin typeface="Arial" panose="020B0604020202020204" pitchFamily="34" charset="0"/>
                        </a:rPr>
                        <a:t>Praktik Nilai Bela Negara (SiObel)</a:t>
                      </a:r>
                    </a:p>
                  </a:txBody>
                  <a:tcPr marL="22860" marR="22860" marT="0" marB="0"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buNone/>
                      </a:pPr>
                      <a:r>
                        <a:rPr lang="id-ID" sz="1400" b="0" dirty="0">
                          <a:effectLst/>
                          <a:latin typeface="Arial" panose="020B0604020202020204" pitchFamily="34" charset="0"/>
                        </a:rPr>
                        <a:t>25%</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vMerge="1">
                  <a:txBody>
                    <a:bodyPr/>
                    <a:lstStyle/>
                    <a:p>
                      <a:pPr algn="ctr" rtl="0" fontAlgn="b">
                        <a:buNone/>
                      </a:pPr>
                      <a:endParaRPr lang="id-ID" sz="1400" b="0" dirty="0">
                        <a:effectLst/>
                        <a:latin typeface="Arial" panose="020B0604020202020204" pitchFamily="34" charset="0"/>
                      </a:endParaRP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544795402"/>
                  </a:ext>
                </a:extLst>
              </a:tr>
              <a:tr h="362932">
                <a:tc>
                  <a:txBody>
                    <a:bodyPr/>
                    <a:lstStyle/>
                    <a:p>
                      <a:pPr algn="ctr" rtl="0" fontAlgn="b">
                        <a:buNone/>
                      </a:pPr>
                      <a:r>
                        <a:rPr lang="id-ID" sz="1400" b="0" dirty="0">
                          <a:effectLst/>
                          <a:latin typeface="Arial" panose="020B0604020202020204" pitchFamily="34" charset="0"/>
                        </a:rPr>
                        <a:t>Presentasi esai implementasi nilai-nilai Bela Negara</a:t>
                      </a:r>
                    </a:p>
                  </a:txBody>
                  <a:tcPr marL="22860" marR="22860" marT="0" marB="0"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buNone/>
                      </a:pPr>
                      <a:r>
                        <a:rPr lang="id-ID" sz="1400" b="0" dirty="0">
                          <a:effectLst/>
                          <a:latin typeface="Arial" panose="020B0604020202020204" pitchFamily="34" charset="0"/>
                        </a:rPr>
                        <a:t>30%</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tc>
                  <a:txBody>
                    <a:bodyPr/>
                    <a:lstStyle/>
                    <a:p>
                      <a:pPr algn="ctr" rtl="0" fontAlgn="b">
                        <a:buNone/>
                      </a:pPr>
                      <a:r>
                        <a:rPr lang="en-US" sz="1400" b="0" dirty="0">
                          <a:effectLst/>
                          <a:latin typeface="Arial" panose="020B0604020202020204" pitchFamily="34" charset="0"/>
                        </a:rPr>
                        <a:t>EAS</a:t>
                      </a:r>
                      <a:endParaRPr lang="id-ID" sz="1400" b="0" dirty="0">
                        <a:effectLst/>
                        <a:latin typeface="Arial" panose="020B0604020202020204" pitchFamily="34" charset="0"/>
                      </a:endParaRP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721262362"/>
                  </a:ext>
                </a:extLst>
              </a:tr>
              <a:tr h="362932">
                <a:tc>
                  <a:txBody>
                    <a:bodyPr/>
                    <a:lstStyle/>
                    <a:p>
                      <a:pPr algn="ctr" rtl="0" fontAlgn="b">
                        <a:buNone/>
                      </a:pPr>
                      <a:r>
                        <a:rPr lang="en-US" sz="1400" b="1" dirty="0">
                          <a:effectLst/>
                          <a:latin typeface="Arial" panose="020B0604020202020204" pitchFamily="34" charset="0"/>
                        </a:rPr>
                        <a:t>TOTAL</a:t>
                      </a:r>
                      <a:endParaRPr lang="id-ID" sz="1400" b="1" dirty="0">
                        <a:effectLst/>
                        <a:latin typeface="Arial" panose="020B0604020202020204" pitchFamily="34" charset="0"/>
                      </a:endParaRPr>
                    </a:p>
                  </a:txBody>
                  <a:tcPr marL="22860" marR="22860" marT="0" marB="0"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rtl="0" fontAlgn="b">
                        <a:buNone/>
                      </a:pPr>
                      <a:r>
                        <a:rPr lang="en-US" sz="1400" b="1" dirty="0">
                          <a:effectLst/>
                          <a:latin typeface="Arial" panose="020B0604020202020204" pitchFamily="34" charset="0"/>
                        </a:rPr>
                        <a:t>100%</a:t>
                      </a:r>
                      <a:endParaRPr lang="id-ID" sz="1400" b="1" dirty="0">
                        <a:effectLst/>
                        <a:latin typeface="Arial" panose="020B0604020202020204" pitchFamily="34" charset="0"/>
                      </a:endParaRP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rtl="0" fontAlgn="b">
                        <a:buNone/>
                      </a:pPr>
                      <a:endParaRPr lang="id-ID" sz="1400" b="1" dirty="0">
                        <a:effectLst/>
                        <a:latin typeface="Arial" panose="020B0604020202020204" pitchFamily="34" charset="0"/>
                      </a:endParaRP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1470342"/>
                  </a:ext>
                </a:extLst>
              </a:tr>
            </a:tbl>
          </a:graphicData>
        </a:graphic>
      </p:graphicFrame>
    </p:spTree>
    <p:extLst>
      <p:ext uri="{BB962C8B-B14F-4D97-AF65-F5344CB8AC3E}">
        <p14:creationId xmlns:p14="http://schemas.microsoft.com/office/powerpoint/2010/main" val="3409805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grpSp>
        <p:nvGrpSpPr>
          <p:cNvPr id="166" name="Google Shape;166;p8"/>
          <p:cNvGrpSpPr/>
          <p:nvPr/>
        </p:nvGrpSpPr>
        <p:grpSpPr>
          <a:xfrm>
            <a:off x="119017" y="119650"/>
            <a:ext cx="3096622" cy="762000"/>
            <a:chOff x="119017" y="119650"/>
            <a:chExt cx="3096622" cy="762000"/>
          </a:xfrm>
        </p:grpSpPr>
        <p:pic>
          <p:nvPicPr>
            <p:cNvPr id="167" name="Google Shape;167;p8"/>
            <p:cNvPicPr preferRelativeResize="0"/>
            <p:nvPr/>
          </p:nvPicPr>
          <p:blipFill rotWithShape="1">
            <a:blip r:embed="rId3">
              <a:alphaModFix/>
            </a:blip>
            <a:srcRect/>
            <a:stretch/>
          </p:blipFill>
          <p:spPr>
            <a:xfrm>
              <a:off x="929639" y="119650"/>
              <a:ext cx="2286000" cy="762000"/>
            </a:xfrm>
            <a:prstGeom prst="rect">
              <a:avLst/>
            </a:prstGeom>
            <a:noFill/>
            <a:ln>
              <a:noFill/>
            </a:ln>
          </p:spPr>
        </p:pic>
        <p:pic>
          <p:nvPicPr>
            <p:cNvPr id="168" name="Google Shape;168;p8"/>
            <p:cNvPicPr preferRelativeResize="0"/>
            <p:nvPr/>
          </p:nvPicPr>
          <p:blipFill rotWithShape="1">
            <a:blip r:embed="rId4">
              <a:alphaModFix/>
            </a:blip>
            <a:srcRect/>
            <a:stretch/>
          </p:blipFill>
          <p:spPr>
            <a:xfrm>
              <a:off x="119017" y="131993"/>
              <a:ext cx="752565" cy="737315"/>
            </a:xfrm>
            <a:prstGeom prst="rect">
              <a:avLst/>
            </a:prstGeom>
            <a:noFill/>
            <a:ln>
              <a:noFill/>
            </a:ln>
          </p:spPr>
        </p:pic>
      </p:grpSp>
      <p:grpSp>
        <p:nvGrpSpPr>
          <p:cNvPr id="169" name="Google Shape;169;p8"/>
          <p:cNvGrpSpPr/>
          <p:nvPr/>
        </p:nvGrpSpPr>
        <p:grpSpPr>
          <a:xfrm>
            <a:off x="26252" y="6406035"/>
            <a:ext cx="12100592" cy="461665"/>
            <a:chOff x="26252" y="6406035"/>
            <a:chExt cx="12100592" cy="461665"/>
          </a:xfrm>
        </p:grpSpPr>
        <p:sp>
          <p:nvSpPr>
            <p:cNvPr id="170" name="Google Shape;170;p8"/>
            <p:cNvSpPr txBox="1"/>
            <p:nvPr/>
          </p:nvSpPr>
          <p:spPr>
            <a:xfrm>
              <a:off x="6526144" y="6406035"/>
              <a:ext cx="5600700"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ID" sz="1200" b="1" i="0" u="none" strike="noStrike" cap="none">
                  <a:solidFill>
                    <a:schemeClr val="lt1"/>
                  </a:solidFill>
                  <a:latin typeface="Avenir"/>
                  <a:ea typeface="Avenir"/>
                  <a:cs typeface="Avenir"/>
                  <a:sym typeface="Avenir"/>
                </a:rPr>
                <a:t>MATA KULIAH BELA NEGARA</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200"/>
                <a:buFont typeface="Arial"/>
                <a:buNone/>
              </a:pPr>
              <a:r>
                <a:rPr lang="en-ID" sz="1200" b="1" i="0" u="none" strike="noStrike" cap="none">
                  <a:solidFill>
                    <a:schemeClr val="lt1"/>
                  </a:solidFill>
                  <a:latin typeface="Avenir"/>
                  <a:ea typeface="Avenir"/>
                  <a:cs typeface="Avenir"/>
                  <a:sym typeface="Avenir"/>
                </a:rPr>
                <a:t>UNIVERSITAS PEMBANGUNAN NASIONAL “VETERAN” JAWA TIMUR</a:t>
              </a:r>
              <a:endParaRPr sz="1200" b="1" i="0" u="none" strike="noStrike" cap="none">
                <a:solidFill>
                  <a:schemeClr val="lt1"/>
                </a:solidFill>
                <a:latin typeface="Avenir"/>
                <a:ea typeface="Avenir"/>
                <a:cs typeface="Avenir"/>
                <a:sym typeface="Avenir"/>
              </a:endParaRPr>
            </a:p>
          </p:txBody>
        </p:sp>
        <p:sp>
          <p:nvSpPr>
            <p:cNvPr id="171" name="Google Shape;171;p8"/>
            <p:cNvSpPr txBox="1"/>
            <p:nvPr/>
          </p:nvSpPr>
          <p:spPr>
            <a:xfrm>
              <a:off x="26252" y="6478705"/>
              <a:ext cx="2154283"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ID" sz="1400" b="0" i="0" u="none" strike="noStrike" cap="none">
                  <a:solidFill>
                    <a:schemeClr val="lt1"/>
                  </a:solidFill>
                  <a:latin typeface="Avenir"/>
                  <a:ea typeface="Avenir"/>
                  <a:cs typeface="Avenir"/>
                  <a:sym typeface="Avenir"/>
                </a:rPr>
                <a:t>Copyright ©2021</a:t>
              </a:r>
              <a:endParaRPr sz="1400" b="0" i="0" u="none" strike="noStrike" cap="none">
                <a:solidFill>
                  <a:schemeClr val="lt1"/>
                </a:solidFill>
                <a:latin typeface="Avenir"/>
                <a:ea typeface="Avenir"/>
                <a:cs typeface="Avenir"/>
                <a:sym typeface="Avenir"/>
              </a:endParaRPr>
            </a:p>
          </p:txBody>
        </p:sp>
      </p:grpSp>
      <p:sp>
        <p:nvSpPr>
          <p:cNvPr id="172" name="Google Shape;172;p8"/>
          <p:cNvSpPr txBox="1"/>
          <p:nvPr/>
        </p:nvSpPr>
        <p:spPr>
          <a:xfrm>
            <a:off x="1524000" y="1028700"/>
            <a:ext cx="9144000" cy="2481263"/>
          </a:xfrm>
          <a:prstGeom prst="rect">
            <a:avLst/>
          </a:prstGeom>
          <a:noFill/>
          <a:ln>
            <a:noFill/>
          </a:ln>
        </p:spPr>
        <p:txBody>
          <a:bodyPr spcFirstLastPara="1" wrap="square" lIns="0" tIns="0" rIns="0" bIns="0" anchor="b" anchorCtr="0">
            <a:normAutofit/>
          </a:bodyPr>
          <a:lstStyle/>
          <a:p>
            <a:pPr marL="0" marR="0" lvl="0" indent="0" algn="ctr" rtl="0">
              <a:lnSpc>
                <a:spcPct val="100000"/>
              </a:lnSpc>
              <a:spcBef>
                <a:spcPts val="0"/>
              </a:spcBef>
              <a:spcAft>
                <a:spcPts val="0"/>
              </a:spcAft>
              <a:buClr>
                <a:schemeClr val="dk1"/>
              </a:buClr>
              <a:buSzPts val="3600"/>
              <a:buFont typeface="Avenir"/>
              <a:buNone/>
            </a:pPr>
            <a:r>
              <a:rPr lang="en-ID" sz="3600" b="1" i="0" u="none" strike="noStrike" cap="none">
                <a:solidFill>
                  <a:schemeClr val="dk1"/>
                </a:solidFill>
                <a:latin typeface="Avenir"/>
                <a:ea typeface="Avenir"/>
                <a:cs typeface="Avenir"/>
                <a:sym typeface="Avenir"/>
              </a:rPr>
              <a:t>SEKIAN</a:t>
            </a:r>
            <a:br>
              <a:rPr lang="en-ID" sz="3600" b="1" i="0" u="none" strike="noStrike" cap="none">
                <a:solidFill>
                  <a:schemeClr val="dk1"/>
                </a:solidFill>
                <a:latin typeface="Avenir"/>
                <a:ea typeface="Avenir"/>
                <a:cs typeface="Avenir"/>
                <a:sym typeface="Avenir"/>
              </a:rPr>
            </a:br>
            <a:r>
              <a:rPr lang="en-ID" sz="3600" b="1" i="0" u="none" strike="noStrike" cap="none">
                <a:solidFill>
                  <a:schemeClr val="dk1"/>
                </a:solidFill>
                <a:latin typeface="Avenir"/>
                <a:ea typeface="Avenir"/>
                <a:cs typeface="Avenir"/>
                <a:sym typeface="Avenir"/>
              </a:rPr>
              <a:t>TERIMA KASIH</a:t>
            </a:r>
            <a:endParaRPr sz="3600" b="1" i="0" u="none" strike="noStrike" cap="none">
              <a:solidFill>
                <a:schemeClr val="dk1"/>
              </a:solidFill>
              <a:latin typeface="Avenir"/>
              <a:ea typeface="Avenir"/>
              <a:cs typeface="Avenir"/>
              <a:sym typeface="Avenir"/>
            </a:endParaRPr>
          </a:p>
        </p:txBody>
      </p:sp>
    </p:spTree>
  </p:cSld>
  <p:clrMapOvr>
    <a:masterClrMapping/>
  </p:clrMapOvr>
</p:sld>
</file>

<file path=ppt/theme/theme1.xml><?xml version="1.0" encoding="utf-8"?>
<a:theme xmlns:a="http://schemas.openxmlformats.org/drawingml/2006/main" name="GradientRiseVTI">
  <a:themeElements>
    <a:clrScheme name="AnalogousFromLightSeed_2SEEDS">
      <a:dk1>
        <a:srgbClr val="000000"/>
      </a:dk1>
      <a:lt1>
        <a:srgbClr val="FFFFFF"/>
      </a:lt1>
      <a:dk2>
        <a:srgbClr val="412724"/>
      </a:dk2>
      <a:lt2>
        <a:srgbClr val="E2E6E8"/>
      </a:lt2>
      <a:accent1>
        <a:srgbClr val="BE977B"/>
      </a:accent1>
      <a:accent2>
        <a:srgbClr val="CA9393"/>
      </a:accent2>
      <a:accent3>
        <a:srgbClr val="A9A17B"/>
      </a:accent3>
      <a:accent4>
        <a:srgbClr val="74ABB9"/>
      </a:accent4>
      <a:accent5>
        <a:srgbClr val="8CA2C7"/>
      </a:accent5>
      <a:accent6>
        <a:srgbClr val="7E7BBE"/>
      </a:accent6>
      <a:hlink>
        <a:srgbClr val="5A86A6"/>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410</Words>
  <Application>Microsoft Office PowerPoint</Application>
  <PresentationFormat>Widescreen</PresentationFormat>
  <Paragraphs>66</Paragraphs>
  <Slides>7</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Aptos Narrow</vt:lpstr>
      <vt:lpstr>Arial</vt:lpstr>
      <vt:lpstr>Avenir</vt:lpstr>
      <vt:lpstr>Baskerville Old Face</vt:lpstr>
      <vt:lpstr>Noto Sans Symbols</vt:lpstr>
      <vt:lpstr>GradientRiseVTI</vt:lpstr>
      <vt:lpstr>PENDIDIKAN BELA NEGARA [KONTRAK KULIAH]</vt:lpstr>
      <vt:lpstr>PENDAHULUAN</vt:lpstr>
      <vt:lpstr>RENCANA PEMBELAJARAN SEMESTER</vt:lpstr>
      <vt:lpstr>KONTRAK KULIAH</vt:lpstr>
      <vt:lpstr>NILAI</vt:lpstr>
      <vt:lpstr>BOBOT PENILAIAN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Lenovo</dc:creator>
  <cp:lastModifiedBy>Annissa Ul Jannah</cp:lastModifiedBy>
  <cp:revision>3</cp:revision>
  <dcterms:created xsi:type="dcterms:W3CDTF">2020-09-06T19:05:24Z</dcterms:created>
  <dcterms:modified xsi:type="dcterms:W3CDTF">2026-08-20T08:13:40Z</dcterms:modified>
</cp:coreProperties>
</file>