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56" r:id="rId2"/>
    <p:sldId id="293" r:id="rId3"/>
    <p:sldId id="315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6302" autoAdjust="0"/>
  </p:normalViewPr>
  <p:slideViewPr>
    <p:cSldViewPr snapToGrid="0">
      <p:cViewPr varScale="1">
        <p:scale>
          <a:sx n="62" d="100"/>
          <a:sy n="62" d="100"/>
        </p:scale>
        <p:origin x="1411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7E21FB-6B75-4B8D-8313-4BCA899EEB9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DD751C-C9F5-4810-8F65-5BE8B820D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84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A5B4A-9409-246B-FA67-85E5F9FA4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53AA33-0044-8B38-487D-CBF6F05FB3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1F8CA5-F0E3-E853-227A-B6FA160ED2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30B0B7-55A7-02F8-DAF3-13933A565B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D751C-C9F5-4810-8F65-5BE8B820D75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725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3C614-2B46-67BB-BE9E-733D1C2B9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B2D8A8-F2D4-2E77-C375-985BF35390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7B857A-2A15-4E51-0C24-6DDA188A15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33993-9570-1CF1-CC92-0C02885728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D751C-C9F5-4810-8F65-5BE8B820D75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77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9/17/2026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9/17/2026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9/17/2026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>
                <a:latin typeface="Gill Sans MT" panose="020B0502020104020203" pitchFamily="34" charset="0"/>
              </a:rPr>
              <a:t>TUGAS TKTI</a:t>
            </a:r>
            <a:endParaRPr lang="en-US" sz="6600" b="1" dirty="0">
              <a:latin typeface="Gill Sans MT" panose="020B05020201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77840" y="5983941"/>
            <a:ext cx="6614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Arista Pratama, S.Kom., M.Kom || aristapratama.si@upnjatim.ac.id</a:t>
            </a:r>
            <a:endParaRPr lang="en-US" b="1" dirty="0"/>
          </a:p>
        </p:txBody>
      </p:sp>
      <p:pic>
        <p:nvPicPr>
          <p:cNvPr id="1026" name="Picture 2" descr="Image result for upn veteran jati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350" y="198621"/>
            <a:ext cx="1252518" cy="122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si upn jati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6058" y="268657"/>
            <a:ext cx="820515" cy="1157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AE16B27-2D9B-A7EE-4DDE-785466B1F5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7280" y="4455620"/>
            <a:ext cx="10058400" cy="1143000"/>
          </a:xfrm>
        </p:spPr>
        <p:txBody>
          <a:bodyPr>
            <a:normAutofit/>
          </a:bodyPr>
          <a:lstStyle/>
          <a:p>
            <a:r>
              <a:rPr lang="en-US" sz="3200" b="1">
                <a:solidFill>
                  <a:schemeClr val="tx1"/>
                </a:solidFill>
              </a:rPr>
              <a:t>Fokus Area Tata-Kelola TI</a:t>
            </a:r>
            <a:endParaRPr lang="en-ID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110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838BD-EC73-5A5A-4606-DE31D1B6D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B6884-5D68-70EE-B02A-E02EB87F9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TUGAS TKTI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Image result for upn veteran jatim">
            <a:extLst>
              <a:ext uri="{FF2B5EF4-FFF2-40B4-BE49-F238E27FC236}">
                <a16:creationId xmlns:a16="http://schemas.microsoft.com/office/drawing/2014/main" id="{3635DB54-5C5A-3705-18A7-563A22E7D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350" y="198621"/>
            <a:ext cx="1252518" cy="122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Image result for si upn jatim">
            <a:extLst>
              <a:ext uri="{FF2B5EF4-FFF2-40B4-BE49-F238E27FC236}">
                <a16:creationId xmlns:a16="http://schemas.microsoft.com/office/drawing/2014/main" id="{A4568154-8FA7-2EEA-9475-EBDA3F025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6058" y="268657"/>
            <a:ext cx="820515" cy="1157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C28246-23D7-FA2F-3CD8-F96BDAACB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40011"/>
            <a:ext cx="10625261" cy="4631386"/>
          </a:xfrm>
        </p:spPr>
        <p:txBody>
          <a:bodyPr>
            <a:normAutofit/>
          </a:bodyPr>
          <a:lstStyle/>
          <a:p>
            <a:pPr marL="265113" indent="-265113">
              <a:buFontTx/>
              <a:buChar char="-"/>
            </a:pPr>
            <a:r>
              <a:rPr lang="en-ID" sz="3200"/>
              <a:t>Setiap kelompok memilih satu fokus area tata Kelola SI/TI</a:t>
            </a:r>
          </a:p>
          <a:p>
            <a:pPr marL="265113" indent="-265113">
              <a:buFontTx/>
              <a:buChar char="-"/>
            </a:pPr>
            <a:r>
              <a:rPr lang="en-ID" sz="3200"/>
              <a:t>Setiap fokus area tata Kelola SI/TI harus ada yang memilih</a:t>
            </a:r>
          </a:p>
          <a:p>
            <a:pPr marL="265113" indent="-265113">
              <a:buFontTx/>
              <a:buChar char="-"/>
            </a:pPr>
            <a:r>
              <a:rPr lang="en-ID" sz="3200"/>
              <a:t>Satu fokus area tata Kelola SI/TI boleh dipilih lebih dari beberapa kelompok</a:t>
            </a:r>
          </a:p>
          <a:p>
            <a:pPr marL="265113" indent="-265113">
              <a:buFontTx/>
              <a:buChar char="-"/>
            </a:pPr>
            <a:r>
              <a:rPr lang="en-ID" sz="3200"/>
              <a:t>Pembahasan berisi tentang pengertian &amp; definisi, contoh studi kasus, tantangan dan solusi, serta indikator keberhasilan</a:t>
            </a:r>
          </a:p>
          <a:p>
            <a:pPr marL="265113" indent="-265113">
              <a:buFontTx/>
              <a:buChar char="-"/>
            </a:pPr>
            <a:r>
              <a:rPr lang="en-ID" sz="3200"/>
              <a:t>Setiap kelompok akan presentasi dipilih secara random</a:t>
            </a:r>
          </a:p>
        </p:txBody>
      </p:sp>
    </p:spTree>
    <p:extLst>
      <p:ext uri="{BB962C8B-B14F-4D97-AF65-F5344CB8AC3E}">
        <p14:creationId xmlns:p14="http://schemas.microsoft.com/office/powerpoint/2010/main" val="2779399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6092E-4239-8380-3388-22204BF73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upn veteran jatim">
            <a:extLst>
              <a:ext uri="{FF2B5EF4-FFF2-40B4-BE49-F238E27FC236}">
                <a16:creationId xmlns:a16="http://schemas.microsoft.com/office/drawing/2014/main" id="{4257755D-875D-B03C-A164-2D35279A8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350" y="198621"/>
            <a:ext cx="1252518" cy="122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Image result for si upn jatim">
            <a:extLst>
              <a:ext uri="{FF2B5EF4-FFF2-40B4-BE49-F238E27FC236}">
                <a16:creationId xmlns:a16="http://schemas.microsoft.com/office/drawing/2014/main" id="{0BBDCA84-59E3-0453-AEB6-36A04803D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6058" y="268657"/>
            <a:ext cx="820515" cy="1157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49;p7">
            <a:extLst>
              <a:ext uri="{FF2B5EF4-FFF2-40B4-BE49-F238E27FC236}">
                <a16:creationId xmlns:a16="http://schemas.microsoft.com/office/drawing/2014/main" id="{33E0E001-D376-48B9-54D6-DAEAA43EB0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5427" y="656799"/>
            <a:ext cx="9365226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2060"/>
              </a:buClr>
              <a:buSzPct val="100000"/>
            </a:pPr>
            <a:r>
              <a:rPr lang="en-US" sz="4000" b="1">
                <a:solidFill>
                  <a:srgbClr val="002060"/>
                </a:solidFill>
                <a:latin typeface="Bookman Old Style" panose="02050604050505020204" pitchFamily="18" charset="0"/>
              </a:rPr>
              <a:t>Fokus Area Tata-Kelola TI</a:t>
            </a:r>
            <a:endParaRPr sz="4400" b="1">
              <a:solidFill>
                <a:srgbClr val="34343E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E2EB98-CE9E-15C0-3548-F5150A6419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686" y="2105577"/>
            <a:ext cx="8066314" cy="398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69145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24920</TotalTime>
  <Words>96</Words>
  <Application>Microsoft Office PowerPoint</Application>
  <PresentationFormat>Widescreen</PresentationFormat>
  <Paragraphs>12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Bookman Old Style</vt:lpstr>
      <vt:lpstr>Calibri</vt:lpstr>
      <vt:lpstr>Calibri Light</vt:lpstr>
      <vt:lpstr>Gill Sans MT</vt:lpstr>
      <vt:lpstr>Retrospect</vt:lpstr>
      <vt:lpstr>TUGAS TKTI</vt:lpstr>
      <vt:lpstr>TUGAS TKTI</vt:lpstr>
      <vt:lpstr>Fokus Area Tata-Kelola 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Perencanaan Strategis SI</dc:title>
  <dc:creator>pratama arista</dc:creator>
  <cp:lastModifiedBy>pratama arista</cp:lastModifiedBy>
  <cp:revision>73</cp:revision>
  <dcterms:created xsi:type="dcterms:W3CDTF">2019-01-22T02:48:19Z</dcterms:created>
  <dcterms:modified xsi:type="dcterms:W3CDTF">2026-09-21T08:34:38Z</dcterms:modified>
</cp:coreProperties>
</file>