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84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3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/>
    <p:restoredTop sz="94718"/>
  </p:normalViewPr>
  <p:slideViewPr>
    <p:cSldViewPr snapToGrid="0">
      <p:cViewPr varScale="1">
        <p:scale>
          <a:sx n="66" d="100"/>
          <a:sy n="66" d="100"/>
        </p:scale>
        <p:origin x="192" y="1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CF097-8890-F2D2-9048-3BF1FC11B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3A506-3679-E177-9A71-93C621666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04DE6-45F1-35E6-F281-27D1307D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162E1-805D-0E1C-8480-B965BE2C6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FE7F7-C4E6-39AE-CC53-AB00BCCE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5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3966D-3258-66E4-66C0-2A388DC29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044B-3441-6EB3-F05E-7A966D9E7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30E6B-C9FE-5366-CDD1-281547C2C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89B93-3D0F-50BD-91AA-44AC54F1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8D92E-6798-3FD7-7841-9F8CEEB6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0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CB28A-084B-C50A-4ADB-38335D24D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B8010-1CC4-C155-50AD-0FE67E399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38169-644F-576B-592D-AB3CB570B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058EA-CB3E-EC69-3F49-46B544373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B8189-D8F5-B230-BAD4-8FEF9FE1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0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1695-DC46-37D6-F169-E844D5E4F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1A2F2-6273-78AB-D32F-71DF3F76F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EC457-936F-4B1F-C70A-8C65065D0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C541F-070E-54FE-1322-D2558C219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236A0-8AEA-9E29-D25B-F5359A6E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E6503-B444-BAE9-7C21-7786FE2DB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01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3530A-1123-E6B5-B01C-C0428962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10827-3B30-60AD-2B43-E149ACF06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9DF8C-9FA1-118F-5571-0753DCC857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47D562-DCB3-FE37-7770-7602A4903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DFDECA-173B-059D-F3A5-0443F5CCA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A56B5D-D11D-2900-33BC-F7DF35015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E3E63B-385C-AFE5-41DB-831A53F5D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F6F3D-076F-B685-DAA5-1A23D3D4D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00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5C7A-6673-A707-CAFD-2FA4C32F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E94227-77A3-5F97-1AC7-12F64025E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8FE405-B8D1-6110-22FA-3D9E61EEE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DFC7ED-1846-7C0E-8B36-F6A236EF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4DD04-6BAB-FC82-969D-02D8DBA1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B08079-FDA0-007E-8CF8-D096DCDCB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45103-BB6E-3040-C954-C094517A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2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F06D-A51C-44E2-4918-E39FF2344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AD84E-96B3-B6BB-1162-242C5391A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8DAE5-CD58-B8C3-E510-389FB5002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BFBA8-2067-AD3A-CC5D-405A3E6C2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523799-CF8E-7553-DEEA-028B0944B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10B1B9-7AF5-7E0C-DCC8-A000CA64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4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05EBA-6EEF-C12F-256F-D05CFE7CB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985F5B-1F3D-7109-7C29-A4FAC24DED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C74DC-9E31-24C0-3509-3517FD5C8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60574-D356-B476-D7A2-61F15C7FB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F606B1-D48B-4E0C-0232-9D9CD3080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3F4BB-B6D2-AF68-72D0-40F0A057A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28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5A50-8EC4-03BD-A7F1-965A3DBC0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60033-3F80-0FE7-F45B-5AC2D068B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A2D01-E42A-CE7D-B585-B85EEB11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51FD1-98AB-4204-5131-E93F73AC2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16F98-3FC0-8175-2F60-9DC099542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11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5F01D0-3ED1-01CD-88E9-6E0A25585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BC384-9DAF-11D7-947E-A77F2E991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7799D-68FB-4309-E955-A427B45B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81922-3BC8-B379-98E9-612D75A60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B9C15-3D32-E283-84F0-48173F1E7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1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0A8101-93B5-07D6-3070-922215204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46C01-B44D-9B36-38BB-BDEE20401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F1FFF-A4D4-76D4-3083-3F02609855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8CE45-A557-6E4B-958C-A7B27C9F29E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80BC7-FB47-2270-BA62-A7A299DE7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ECE14-3E75-6729-B42C-A053216E17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7C3B8-1D4B-1740-B09A-BF864F4F5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0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3FD8-6E1A-B01E-E26E-7AED9D0230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59395-F1F9-9975-ABBE-4D821A72CA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998B56-8CFF-969A-02E9-687365443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33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F00B8-F9AA-8601-D034-CA68E67DF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0B004-48C2-7FA4-6CFE-0186B4F609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C6FB4E-98FB-6BBE-C1D4-D5D51EAD8B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AC837A-659D-D7AB-FDF1-8F97DBE40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3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B99B-8D91-1875-9190-FEBBC7F87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755B9-E708-1F86-DFF9-AFA690605E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9ABD1-E92D-FF67-5605-79E7D817D7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C1C62-B12A-0BA1-3340-797C8C824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04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595BB-9D97-C289-5794-4567AD9A6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528EC-8627-006A-FE77-49DFEAD7BE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A9164-2D3A-98B7-6BFF-9A452738CE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D9E7F-DB77-8E09-3DE5-73E840944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57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FDBD0-CBCC-DA4A-0C68-A4F17817D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ABB5D-7F1E-FA74-1D85-122141AACF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A3A8D-C74B-D1C0-8F55-48495DC42C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50E512-5AB0-2979-D3ED-B3A24A8BD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694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5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56940-1A45-D4EF-F78C-CC33C9A7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FA8E-788D-20DA-0EB9-FFCCEF0514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308FD-C22E-2FA0-B3F0-2A514C1872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2FB42-EC9C-54E3-4FF2-FD55C7DAF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24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28063-697A-A14E-1096-BEA991D1B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E0494-3D00-FDD1-D690-D03699F3C9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20F21-5A83-263D-91F0-74627B80B7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CB7BB9-419E-6C59-6AAD-771EE355D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528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B4003-C849-81D1-BDB1-58596E43E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0C84C-5D10-9274-101B-19EED34AE5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DA555-58A3-29EA-C1A4-403D3C727F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8A119-84F4-6673-A5A7-FA5B91E50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96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029D0-AFC8-668C-22EE-356D77E4C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BE712-9DC9-0462-1B50-1307356B67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69F674-612B-5211-47B5-FFFE3B99D9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F4888E-8299-5001-912E-614481783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6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29FB4-B27A-8A94-F72B-337308BDE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DCEA8-3914-74B0-F114-406EB9190A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7FC00-AB47-DB30-DDE0-6A89AE9653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0E8D1-56DD-011D-33D4-0B6F608FE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13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D57D5-E294-430B-FE5D-BF3545946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323EC-C5E6-4B2F-955D-8901C6189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DEE50-CDAF-F856-8A62-E63F4FB036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B457D0-ADCD-EA40-8AF4-106B92C40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83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DD1FA-9512-F003-3E3F-9FA6B5456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9BF2-3236-683F-F0A1-9208C3BD0E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9F4F33-3C30-CFBC-DF0E-402FEAB612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636E2C-7E90-DB44-0F8B-0AAEAA88F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4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8323F-780A-01E2-ABBE-53C248B0D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2A63-F430-6401-F92E-D8723AB31A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B778C-57E6-3320-CEE6-7D3580DC79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746BED-FB71-CAB0-523C-03EE930BB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63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DACFA-1948-4024-9C7E-C2C1F139C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27298-380F-BF2E-F72B-DAD2DE8438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83731-1DF7-53B5-76C0-CE4E21A46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9164F-97FF-6B19-572F-4B0D45E8F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78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52D87-E66B-ADA3-BD06-82A918D5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3171F-B7E2-5248-1E31-0C90E4EC05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8007D-BD67-3598-669B-7A726C1E0D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7BD9F-1415-8D12-55D7-A3B9C9F5F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31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F7253-ABB2-6AA4-15D8-22A0917F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A32C-77FE-F560-94E9-1229B596CF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9BD8F-8D1E-376D-50D0-09CA5589D4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E136FE-DA43-4F9B-2394-CF26048D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6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90A5F-6355-8162-68A7-354AD1CFF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8A2C-DF2A-C6C4-C850-5161D6847C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AFAA68-A1E2-F4F0-1A36-E8A8C21AB5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9DEF87-6CA3-F995-DCC9-A1692767376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000E79D-1C6B-4A4D-3A87-4DF78B543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8611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72293369-1103-95F7-677D-B8B9CAF5BBA9}"/>
                </a:ext>
              </a:extLst>
            </p:cNvPr>
            <p:cNvSpPr/>
            <p:nvPr/>
          </p:nvSpPr>
          <p:spPr>
            <a:xfrm>
              <a:off x="4931229" y="1518557"/>
              <a:ext cx="2286000" cy="310243"/>
            </a:xfrm>
            <a:prstGeom prst="roundRect">
              <a:avLst/>
            </a:prstGeom>
            <a:solidFill>
              <a:srgbClr val="041F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0529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Macintosh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9</cp:revision>
  <dcterms:created xsi:type="dcterms:W3CDTF">2026-08-29T14:47:19Z</dcterms:created>
  <dcterms:modified xsi:type="dcterms:W3CDTF">2026-09-11T03:46:16Z</dcterms:modified>
</cp:coreProperties>
</file>