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83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50"/>
    <p:restoredTop sz="94718"/>
  </p:normalViewPr>
  <p:slideViewPr>
    <p:cSldViewPr snapToGrid="0">
      <p:cViewPr varScale="1">
        <p:scale>
          <a:sx n="53" d="100"/>
          <a:sy n="53" d="100"/>
        </p:scale>
        <p:origin x="176" y="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2DB4A-BCA1-C675-D6B7-BF05BCAB6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90742-8A2D-368D-083D-86FF9947F5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8C8DD-509D-1074-CB61-2240A03B3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58C07-F289-B880-22A9-7A8F540D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E5ED5-C42C-0BE0-7763-C336849A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9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C134D-EFC2-4C20-B0B5-AC249C86F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CDB64-E2B2-D73B-E320-60A951D66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526FC-6D74-4A8E-0AC6-D37A8C540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8038C-1687-F9EB-E6AA-97DFF5C6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75899-19FC-3218-270A-C2F9DA329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0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8C1A7-2472-4F29-A60E-F54B43879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B7722A-7235-201A-20FD-E48D310A8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D3474-54F9-B551-0CD8-DA8DFC163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154A0-FBB3-4450-5FDA-3495B9FD9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D822C-69CA-14F2-C6A7-D030FC37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B8-7AF8-8A5A-9C02-4A5961CC8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00B2C-E0B3-9B8E-B094-458D628D50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1760AD-ADE6-046E-2E0F-77B5183DC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F1B89-991C-7959-5D21-BC2892DD0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CBD8B-42D5-DC0A-3C4B-5FF557A2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E9204-94F9-4E37-BC26-F258C475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0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56E0-6FEC-EA7C-C3FA-3168C697D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2B93C-6356-65B7-EF5C-CE717705D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4F376D-E718-AEF4-E6C8-7415FE34E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AB0196-F1E7-529F-5725-74B604817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C47442-AA1E-858B-33F5-6030FB689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1DB83D-4D32-470F-B56C-C430F1193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070676-5EE9-D747-CD74-01522A9CB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435DD-8D1D-FDA0-38AB-FC2C3FD3E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FE9F-B05E-068A-C1C6-B51251A64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A87B5-D419-7F8A-04B2-475674B5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59C8CD-1924-8A3A-C287-8E0AD0A85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01D870-C709-DFB0-020E-C075B446C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C562B-C75C-BC23-71CC-D58DC35A9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56B3C5-44D9-50CF-2978-0FA0838EC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8EC0A3-B3F8-70C5-F410-FF676E2DF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F600-8A8F-5700-B639-A6E319F0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95F6E-87D8-E581-E8F5-AECFFD0EA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864CB-3CB1-2ABF-D588-3191270C6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836CF-BB84-0F79-41A8-9D0FD3263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8FF0D-AD12-0B7C-692F-DF8BF6DB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4CE94-5A61-61F2-58CC-26C0618AA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15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30B49-B84B-CC45-B112-D0F3D53F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635E8F-08AD-4742-B6B8-C65C6E4D11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01D2E9-0733-C5F8-D4F9-38FCD60483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A3680E-3C18-6B89-AF20-5E85252A5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4C59E-1781-423F-7750-49B04CFD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B77FD8-EBA9-8233-F2A0-099FC208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1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7AD5-16F7-111B-77A5-EF12D6072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976DA9-0690-DBF2-2614-B04B1F5FEE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808FE-1FE4-9283-FB47-1CC90CF0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3D709-73E0-A885-E514-7F7269D36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70358-C644-09FA-9055-8A67D249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0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9EDCA6-EF17-B9B1-1EB2-0AD0B15ADC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29DDA-430C-771D-7E89-CFE0F5E4E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33EB6-FC50-838D-BD74-4396CB8C1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B16D9-D0D0-8CF3-6F07-556EA1119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6DEAD6-03C5-1842-32A0-974481369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3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7C361F-E875-5F59-8780-3A8D0B939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D5DF8-BBD0-B70F-CA7E-13F4D9873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4F4B-2C5C-CDC2-A227-6C5FD9E6FA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25781-1868-0E42-B0E2-205251FC1F0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920B9-2C9A-F6AD-3600-203B41992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679336-AD32-05E7-30DC-24951781F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6D85F-8E25-B144-B142-04483506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4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9CCC9-73C6-05AD-0AC0-D43B0498CA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139B5A-81BF-50F7-B8A6-39D23A918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6CD0F-281E-CDCE-C150-2389C068D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44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19682-DF1A-8BBE-5B8A-A59A83195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D02E-F79A-6C37-256A-4D71030BC9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4DD10-A644-895D-40FC-B13601E046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2FAAAC-CB4E-E6F0-C858-788A2979E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58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D53DF-BEF4-4E4E-8FD5-4F418890E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B68B8-9522-1F5B-DD50-A8DBDF85F7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E284FB-D0CA-E5E9-9B81-58BF574474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A67FA3-4A61-A289-D45D-218A2D2CD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74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72548-2BF8-DF40-EF3B-27C561ABC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B695-B360-43F7-1865-6B3A154E76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207B80-F3B6-C499-C77F-69C2D85A3E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311C2F-1A93-0695-854B-2F52BCBB1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3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C4B93-BAAA-36C2-EBA9-2A812A8E9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1E875-8506-3B97-B46E-5AF1D38AA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060E75-26E0-89BD-596B-F91F3DFB94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A54D7-2C4F-65E6-A524-E1A19625E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8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96864-8B56-2E6A-2602-6E3D98652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5191-0A49-0F36-8AB1-9A434FF2B4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3644D-964D-6103-6E37-C0D56AA330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0D18A1-6922-207D-E8C2-77A707C9B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2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3C72-6392-C5B6-0CF2-D7C40F80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57B18-3E65-0BD7-14B1-E419BAA0CB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30C44-9F7B-9457-4A1E-24D7864F5D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AB667-3AA0-0C74-28C7-3C1A7754F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36ECC-9DB2-1D46-6665-62B453EF0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EA984-B81A-3FF6-2D6E-0E34A79DDC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7DF441-3BE5-4F0E-4E83-BD11730736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3D230-8BAE-D346-AD8D-132B1AA3F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28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DC815-0F7E-BFE1-7D6C-16681E27E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85F3E-8670-AB4C-1E05-255C2E281A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808A7-8A01-2976-1FCC-AA386C5987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D7D63-801E-6FDA-007F-8CBCA68C3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21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BDDCD-30B6-3A52-5A05-330E744CB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9401-0A16-C26A-C6AE-84ECB3FFAD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B78FD-27FA-ACA4-2917-1352B7D666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9B8FC7-16A2-3F0B-0213-4A92E59A0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76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9E9FA-3D1F-45C4-791E-2BC6DE4D3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5A7F-2459-5E08-EEFC-11B5BD6E62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E7643-C95C-8091-E173-1AC4B97245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139BE4-03B5-3322-A784-41A00EA038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877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47C7-7374-EC48-9676-BB6EFE162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B9A2-D61B-4AE8-3C8B-CCD772B6FB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BCAF1-447D-9A24-3BBE-1A70EEAC8F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DAC711-C532-1A08-5205-EDDB282E7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06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B35FD-C089-6300-0A28-B3F02715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D02E4-2F4A-60F4-70C4-4DCD2F6C4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7354C1-E807-07CB-D520-0CFDFBAED7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7E6C44-5AB7-C055-4AD5-8E7AC6979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26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A7B09-3A58-D260-9001-16540F5CC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EA509-8095-0A2B-B758-5435B31AFF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83BC50-515F-4E1B-7C25-D72EAA59F6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280770-699F-C04F-D5C5-1C1FD4183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53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B980F-AD30-A526-F88D-FD325F246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130E1-42C1-0374-2D9F-50B74A2B3E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2E32E7-8676-2F61-988A-6BA1F35EAA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93DCE-B65E-425D-AA63-84C779B2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0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F7253-ABB2-6AA4-15D8-22A0917F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A32C-77FE-F560-94E9-1229B596CF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9BD8F-8D1E-376D-50D0-09CA5589D4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E136FE-DA43-4F9B-2394-CF26048DB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26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CB512-8D4E-1EE7-46BD-2DB4F57A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865F9-F8C8-5146-1AFB-4DB3D473A3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7A56F0-80F2-2062-DFA2-7D9C46FF4A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04B92B-5711-4323-58D5-4761846DE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36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19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Macintosh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4</cp:revision>
  <dcterms:created xsi:type="dcterms:W3CDTF">2026-08-29T14:29:12Z</dcterms:created>
  <dcterms:modified xsi:type="dcterms:W3CDTF">2026-09-11T03:55:32Z</dcterms:modified>
</cp:coreProperties>
</file>