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1"/>
  </p:normalViewPr>
  <p:slideViewPr>
    <p:cSldViewPr snapToGrid="0" snapToObjects="1">
      <p:cViewPr varScale="1">
        <p:scale>
          <a:sx n="101" d="100"/>
          <a:sy n="101" d="100"/>
        </p:scale>
        <p:origin x="8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28700" y="1598265"/>
            <a:ext cx="10001250" cy="157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sz="5400" b="1" i="0" u="none">
                <a:solidFill>
                  <a:srgbClr val="FFFFFF"/>
                </a:solidFill>
                <a:latin typeface="Outfit"/>
              </a:rPr>
              <a:t>Siklus Pengujian &amp; Metode Black Box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594645"/>
            <a:ext cx="674370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0" i="0" u="none">
                <a:solidFill>
                  <a:srgbClr val="818CF8"/>
                </a:solidFill>
                <a:latin typeface="Outfit Medium"/>
              </a:rPr>
              <a:t>Menerapkan Pengujian Fungsional pada Perangkat Lunak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3467100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1266825"/>
            <a:ext cx="3467100" cy="5114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1266825"/>
            <a:ext cx="3467100" cy="51149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2975" y="2552700"/>
            <a:ext cx="183022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Siklus Pengujian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975" y="2981325"/>
            <a:ext cx="2876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Menerapkan siklus hidup pengujian perangkat lunak dari awal hingga akhir.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825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5825" y="2552700"/>
            <a:ext cx="206525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Fungsional vs Non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825" y="2981325"/>
            <a:ext cx="2876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Membedakan antara pengujian fungsional dan pengujian non-fungsional.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8675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48675" y="2552700"/>
            <a:ext cx="204025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Metode Black Box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48675" y="2981325"/>
            <a:ext cx="2876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Menerapkan metode pengujian perangkat lunak berbasis black box secara spesifik.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4900" y="181927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7750" y="1819275"/>
            <a:ext cx="342900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9650" y="1819275"/>
            <a:ext cx="304800" cy="342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Fokus Pembelajaran (CPMK 2)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982985"/>
            <a:ext cx="5248275" cy="439876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1982985"/>
            <a:ext cx="5248275" cy="43987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CBD5E1"/>
                </a:solidFill>
                <a:latin typeface="DM Sans"/>
              </a:rPr>
              <a:t>Pengujian dinamis melibatkan eksekusi kode nyata dan secara umum terbagi menjadi dua kategori: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42113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Pengujian Fungsional (Black Box)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2925960"/>
            <a:ext cx="44672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Fokus pada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apa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 yang dilakukan sistem. Apakah sistem berfungsi sesuai dengan spesifikasi kebutuhan yang ditentukan?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0" y="242113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Pengujian Non-Fungsional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0" y="2925960"/>
            <a:ext cx="44672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Fokus pada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bagaimana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 sistem beroperasi. Ini menguji atribut kualitas dari sistem tersebut.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3975" y="3992760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Menguji input dan output tanpa melihat kode internal.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3975" y="4716660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Contoh: Menguji fitur login, memastikan perhitungan benar, validasi form.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3687960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Contoh: Uji performa (seberapa cepat?), uji beban (seberapa banyak user?), uji keamanan, dan kegunaan (usability).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" y="399276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818CF8"/>
                </a:solidFill>
                <a:latin typeface="DM San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8225" y="471666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818CF8"/>
                </a:solidFill>
                <a:latin typeface="DM San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2750" y="368796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818CF8"/>
                </a:solidFill>
                <a:latin typeface="DM San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Outfit"/>
              </a:rPr>
              <a:t>Kategori Pengujian Dinamis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681162"/>
            <a:ext cx="5248275" cy="428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1728787"/>
            <a:ext cx="524827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Black Box Testing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(juga dikenal sebagai </a:t>
            </a:r>
            <a:r>
              <a:rPr sz="1500" b="0" i="1" u="none">
                <a:solidFill>
                  <a:srgbClr val="334155"/>
                </a:solidFill>
                <a:latin typeface="DM Sans"/>
              </a:rPr>
              <a:t>behavioral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atau </a:t>
            </a:r>
            <a:r>
              <a:rPr sz="1500" b="0" i="1" u="none">
                <a:solidFill>
                  <a:srgbClr val="334155"/>
                </a:solidFill>
                <a:latin typeface="DM Sans"/>
              </a:rPr>
              <a:t>specification-based testing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) adalah metode pengujian fungsionalitas aplikasi tanpa mengetahui atau melihat struktur kode internalnya.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3138487"/>
            <a:ext cx="49625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Fokus: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Penguji hanya fokus pada interaksi melalui antarmuka eksternal (UI atau API).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3862387"/>
            <a:ext cx="49625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Proses: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Memberikan input (valid &amp; invalid) dan membandingkan hasil (output) aktual dengan hasil yang diharapkan.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4891087"/>
            <a:ext cx="49625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Keuntungan: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Sangat mencerminkan perspektif pengguna akhir </a:t>
            </a:r>
            <a:r>
              <a:rPr sz="1500" b="0" i="1" u="none">
                <a:solidFill>
                  <a:srgbClr val="334155"/>
                </a:solidFill>
                <a:latin typeface="DM Sans"/>
              </a:rPr>
              <a:t>(user-focused)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dan tidak memerlukan kemampuan </a:t>
            </a:r>
            <a:r>
              <a:rPr sz="1500" b="0" i="1" u="none">
                <a:solidFill>
                  <a:srgbClr val="334155"/>
                </a:solidFill>
                <a:latin typeface="DM Sans"/>
              </a:rPr>
              <a:t>coding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313848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86238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89108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Apa itu Black Box Testing?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588656" y="2359372"/>
            <a:ext cx="7090886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8FAFC"/>
                </a:solidFill>
                <a:latin typeface="Outfit"/>
              </a:rPr>
              <a:t>Metode Desain Test Case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3100" y="3416647"/>
            <a:ext cx="762000" cy="5715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805237" y="3950047"/>
            <a:ext cx="4657725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94A3B8"/>
                </a:solidFill>
                <a:latin typeface="DM Sans Medium"/>
              </a:rPr>
              <a:t>4 Teknik Utama dalam Black Box Testing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5248275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1266825"/>
            <a:ext cx="5248275" cy="51149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8225" y="17049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1. Equivalence Partitioning (EP)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209800"/>
            <a:ext cx="446722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Prinsip: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Membagi nilai input ke dalam kelas (partisi) valid dan invalid. Sistem diasumsikan memproses semua nilai dalam satu partisi dengan cara yang persis sama.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581400"/>
            <a:ext cx="44672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Tujuan: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Mengurangi redundansi jumlah kasus uji yang berlebihan. Anda cukup mengambil </a:t>
            </a:r>
            <a:r>
              <a:rPr sz="1500" b="1" i="0" u="none">
                <a:solidFill>
                  <a:srgbClr val="334155"/>
                </a:solidFill>
                <a:latin typeface="DM Sans"/>
              </a:rPr>
              <a:t>satu nilai representatif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dari setiap kelas.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0" y="17049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2. Boundary Value Analysis (BVA)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0" y="2209800"/>
            <a:ext cx="446722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Prinsip: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Menguji nilai-nilai yang berada tepat pada batas ekstrem (tepi) dari domain input, karena kesalahan lebih sering terjadi di batas (boundary) daripada di tengah.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0" y="3581400"/>
            <a:ext cx="44672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Implementasi: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Jika batasnya 1 sampai 100, uji nilai Minimum (1), tepat di bawah Min (0), tepat di atas Min (2), Maksimum (100), dll.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Teknik Desain Black Box (Bagian 1)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681162"/>
            <a:ext cx="5248275" cy="428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2343150"/>
            <a:ext cx="551068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4F46E5"/>
                </a:solidFill>
                <a:latin typeface="Outfit SemiBold"/>
              </a:rPr>
              <a:t>Studi Kasus: Form Umur (18 - 60 Tahun)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2800350"/>
            <a:ext cx="5510688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Equivalence Partitioning: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4276725"/>
            <a:ext cx="5510688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Boundary Value Analysis: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2990850"/>
            <a:ext cx="49625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Kelas Invalid 1: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Umur &lt; 18 (Uji dengan nilai 10)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3409950"/>
            <a:ext cx="49625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Kelas Valid: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18 &lt;= Umur &lt;= 60 (Uji dengan nilai 30)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3829050"/>
            <a:ext cx="49625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Kelas Invalid 2: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Umur &gt; 60 (Uji dengan nilai 75)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4467225"/>
            <a:ext cx="49625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Batas Bawah: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17 (Invalid), 18 (Valid), 19 (Valid)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4886325"/>
            <a:ext cx="49625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Batas Atas: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59 (Valid), 60 (Valid), 61 (Invalid)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299085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340995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" y="382905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44672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" y="48863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Penerapan EP &amp; BVA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5248275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1266825"/>
            <a:ext cx="5248275" cy="51149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8225" y="17049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3. Decision Table Testing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209800"/>
            <a:ext cx="44672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Sangat ideal digunakan ketika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kombinasi berbagai kondisi input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 menentukan tindakan (output) yang berbeda.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276600"/>
            <a:ext cx="446722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Menyajikan kombinasi input (Kondisi) dan output (Aksi) dalam bentuk tabel terstruktur, memastikan tidak ada kombinasi aturan bisnis yang terlewatkan saat pengujian.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0" y="17049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4. Cause Effect 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0" y="2209800"/>
            <a:ext cx="44672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Teknik ini memilih kasus uji yang menghubungkan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Sebab (Input)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 dengan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Akibat (Output)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0" y="2971800"/>
            <a:ext cx="446722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Menggunakan representasi grafis boolean logika (AND, OR, NOT) untuk memvisualisasikan sistem perilaku yang kompleks. Seringkali ini adalah langkah awal sebelum membuat Decision Table.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Outfit"/>
              </a:rPr>
              <a:t>Teknik Desain Black Box (Bagian 2)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" y="571500"/>
            <a:ext cx="576072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Penerapan di Industri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7700" y="107632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2052637"/>
            <a:ext cx="54864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Meskipun Black Box testing terlihat sederhana, penggunaannya membutuhkan kejelian.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2814637"/>
            <a:ext cx="52006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Kurangi Redundansi: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Teknik seperti EP &amp; BVA membantu QA menghindari eksekusi tes yang tumpang tindih.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3538537"/>
            <a:ext cx="52006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Terbatas: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Karena QA tidak melihat kode, cacat internal yang tidak muncul di antarmuka (misal: memory leaks) seringkali lolos.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4567237"/>
            <a:ext cx="52006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Pentingnya Prasyarat: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Selalu mulai dengan memahami dokumen spesifikasi kebutuhan sebelum mendesain kasus uji.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8146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5385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5672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437" y="2079277"/>
            <a:ext cx="6715125" cy="26992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80660" y="2660302"/>
            <a:ext cx="5430678" cy="866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FFFFFF"/>
                </a:solidFill>
                <a:latin typeface="Outfit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9962" y="3679477"/>
            <a:ext cx="517207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94A3B8"/>
                </a:solidFill>
                <a:latin typeface="DM Sans"/>
              </a:rPr>
              <a:t>Sesi Diskusi: Siklus &amp; Metode Pengujian Black Box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682</Words>
  <Application>Microsoft Macintosh PowerPoint</Application>
  <PresentationFormat>Layar Lebar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10</vt:i4>
      </vt:variant>
    </vt:vector>
  </HeadingPairs>
  <TitlesOfParts>
    <vt:vector size="18" baseType="lpstr">
      <vt:lpstr>Arial</vt:lpstr>
      <vt:lpstr>Calibri</vt:lpstr>
      <vt:lpstr>DM Sans</vt:lpstr>
      <vt:lpstr>DM Sans Medium</vt:lpstr>
      <vt:lpstr>Outfit</vt:lpstr>
      <vt:lpstr>Outfit Medium</vt:lpstr>
      <vt:lpstr>Outfit SemiBold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Hazna At Thooriqoh</cp:lastModifiedBy>
  <cp:revision>2</cp:revision>
  <dcterms:created xsi:type="dcterms:W3CDTF">2013-01-27T09:14:16Z</dcterms:created>
  <dcterms:modified xsi:type="dcterms:W3CDTF">2026-08-19T08:22:09Z</dcterms:modified>
  <cp:category/>
</cp:coreProperties>
</file>