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83" r:id="rId17"/>
    <p:sldId id="28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816"/>
    <p:restoredTop sz="94712"/>
  </p:normalViewPr>
  <p:slideViewPr>
    <p:cSldViewPr snapToGrid="0">
      <p:cViewPr varScale="1">
        <p:scale>
          <a:sx n="71" d="100"/>
          <a:sy n="71" d="100"/>
        </p:scale>
        <p:origin x="176" y="1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EA3669-0E16-774E-86AA-5C552507633E}" type="datetimeFigureOut">
              <a:rPr lang="en-US" smtClean="0"/>
              <a:t>9/20/26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6502E8-D734-274C-9909-84B2C6F18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985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5198F-ED39-D125-105E-EA3DF34EC7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0C69C2-3174-009D-53D0-95A66C9105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0730AE-757C-6EBC-4147-622806AA3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A97D4-886F-A247-BCBE-63CCBFC97456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38E3AD-33CA-67CC-5221-1335138C5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796F27-934B-03C6-0A59-0C5DF5858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64CE0-411A-1E4B-AFA9-F06ADA3E07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535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4B972-6EAC-7DCF-E714-CDA2F3073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B2D12-B59E-4080-E91F-91BF73FDCB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A9B29A-2FD0-20F6-A98E-409B4EE53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A97D4-886F-A247-BCBE-63CCBFC97456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3FE221-D4C3-073C-8B22-DADD4FA2A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C10C8-0A47-75A7-BC41-9298DFB79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64CE0-411A-1E4B-AFA9-F06ADA3E07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526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4BB7A-9D0D-B771-58E0-61CBF287F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79AE7-7502-7209-B5E3-2B70721EB3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B48984-BF02-16F6-7497-6464C2A6F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A97D4-886F-A247-BCBE-63CCBFC97456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99918F-754F-4062-BFF5-3D99C3ADF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E7B720-BD37-92ED-9294-78B2D7B49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64CE0-411A-1E4B-AFA9-F06ADA3E07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649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7BA18-CC2F-29F1-2056-04F0A7AC2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61E19A-7D8C-8A9C-06E9-3CB79CD836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A7BE26-2E1B-9DD1-AB5B-1964BBF70E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EC10D5-1971-54A3-293C-6F2D24898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A97D4-886F-A247-BCBE-63CCBFC97456}" type="datetimeFigureOut">
              <a:rPr lang="en-US" smtClean="0"/>
              <a:t>9/20/26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C2C8EC-71F4-4338-CA18-429ABD63A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4027E3-C067-243D-72A4-AC5575C6F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64CE0-411A-1E4B-AFA9-F06ADA3E07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958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D7B5B-0309-FA4C-229C-EF4124AD5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FA6381-B82E-5B1B-031E-89B0126005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D217A9-F8B7-56BC-7D3E-8244072704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7AB8B8-127E-5C0D-13AD-C986C97905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D8A788-E821-8BBA-7FC0-14FCD3CAEF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F930DA-44F4-FBBD-F904-E4987304C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A97D4-886F-A247-BCBE-63CCBFC97456}" type="datetimeFigureOut">
              <a:rPr lang="en-US" smtClean="0"/>
              <a:t>9/20/26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3D0CD5-595C-F9DE-A9D4-A3BF9E327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7B86FF-DB23-6A42-FEE8-E96FDD7A9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64CE0-411A-1E4B-AFA9-F06ADA3E07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942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EC829-8F7B-F629-12B7-C4A153971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86CE05-21F3-557A-F707-E408E1AD9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A97D4-886F-A247-BCBE-63CCBFC97456}" type="datetimeFigureOut">
              <a:rPr lang="en-US" smtClean="0"/>
              <a:t>9/20/26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A57DD5-59CB-DD3A-1EEE-69E631AB4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450DD3-88E2-1F98-0827-FC5862012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64CE0-411A-1E4B-AFA9-F06ADA3E07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973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0865F7-03FD-B842-7C99-F56AB10A4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A97D4-886F-A247-BCBE-63CCBFC97456}" type="datetimeFigureOut">
              <a:rPr lang="en-US" smtClean="0"/>
              <a:t>9/20/26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39F5B0-4CD1-BE66-C248-964616428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233AC3-A460-9B7A-35CB-89C420441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64CE0-411A-1E4B-AFA9-F06ADA3E07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674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B8B15-C434-ED83-33F2-95759BFD1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3B4B2C-3D03-1D9C-7540-4CB79D0FFF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E60914-A493-53C0-92F7-CABFEBD25E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234BB0-62AB-8013-3398-B52D1919A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A97D4-886F-A247-BCBE-63CCBFC97456}" type="datetimeFigureOut">
              <a:rPr lang="en-US" smtClean="0"/>
              <a:t>9/20/26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6CC356-4020-0B0D-21D3-30ADA5EB3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612CC1-E288-2563-9F83-5761F0E6D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64CE0-411A-1E4B-AFA9-F06ADA3E07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589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B3F0C-5AE8-53EC-2B93-A46691AFD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11A7D7-1DC1-7533-ABCA-471D40C108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4C4787-E2DA-57ED-9AB0-11558FD63B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CAFD14-2591-799D-30EB-66013D974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A97D4-886F-A247-BCBE-63CCBFC97456}" type="datetimeFigureOut">
              <a:rPr lang="en-US" smtClean="0"/>
              <a:t>9/20/26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AFD13C-9520-A121-0106-FD0430594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0B7A06-81BD-F188-10E6-F4EF384A0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64CE0-411A-1E4B-AFA9-F06ADA3E07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039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59C92-ECB1-F306-BF40-217C847F8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BF05D3-BE42-5FBB-B6BF-6D6B181B9B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86FE14-201B-569C-F39D-7ACBFA06D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A97D4-886F-A247-BCBE-63CCBFC97456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55E0E6-2F5A-9724-37FC-C95F4496A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79F62F-5E26-849F-B263-180BA651A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64CE0-411A-1E4B-AFA9-F06ADA3E07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24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6B8DC4-D26B-B293-C754-621509F0F4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C14F7F-49C9-41EE-49B6-A783CF29AE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6BB1E5-FB3F-AEC7-0F95-AB84F24E4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A97D4-886F-A247-BCBE-63CCBFC97456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C25830-C296-540D-8A1B-2B607602C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58F1C1-9873-B816-87E5-31D9ACD4E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64CE0-411A-1E4B-AFA9-F06ADA3E07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144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C6D7EB-BCC7-A940-545C-436D014E7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7592A6-6B3A-A33D-9C13-D4D529A2F2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D9B56-8AF0-0961-F6D1-EADC6C2715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A97D4-886F-A247-BCBE-63CCBFC97456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FFEFB7-809E-40E9-5A66-DC86D6C84F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09BE93-E466-4ADB-9B61-6E7A4F84D5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464CE0-411A-1E4B-AFA9-F06ADA3E07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588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844B2-5BBA-384B-9FBD-C28AEFBE93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AE1120-C7D5-6608-A576-D45253C729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95DCE0-87A9-2F71-0953-0DBA80B50A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84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539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05B0A-71CC-F1C3-6401-B3CED608A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D97F9-23D8-34F6-FB94-A5AF37EFB9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12ACAA-DD65-5357-95F2-3588601C8F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CB141F-94ED-4C72-C283-26E40EC8CD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84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249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42FED-1C2C-6F24-88C1-62CFAA5DC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D81CA-7FB3-288C-4CCE-74E1D3D83F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182704-1205-C8FD-94B2-533C523EE5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64706D-D997-4B1F-09E5-DAAA4F9DAE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459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89A77-3962-545E-F1E5-220CD6858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A4F9A-E051-1E5E-9FBB-BEB80C8E3B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C516A3-8D43-B547-0DE7-8E286B17BD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D5E289-062C-FDFC-5B0E-38DD698E47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784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FB9B3-086A-0161-1925-EA99393CF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0AA05-504C-C4B1-9DC3-3157CF6394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AB3B5F-2F5C-96DD-C494-0945F1414C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BAE74E-9EBF-88C7-46C3-DE5BCD6675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84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575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FDEDB5-8717-810F-F6E1-52331C7A5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A34CD-C75B-0C5F-67E4-0BDE5CD949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CC19AD-EFC8-B40E-BD82-DC4EDAC2FF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D82CF9-E050-7C51-C85E-EA3DAB1680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994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B938C9-D6C5-744D-6F5A-44952FA551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C1E75-0112-5F75-E844-A78BA3AF2B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359E69-0DB6-33CF-34D6-EDCACCBDA9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6F3B2C8-DF2F-E9FA-C2BF-21E8AD55D8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7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906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B8F18-387D-3F21-7E74-A06FECF58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C29F1-004F-E673-80DA-40A379B83C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3DB9F3-8A47-B77D-B451-9E5B6B76A5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448EF7-B14D-1A6F-E7C2-E614612687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1449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148C6-D2C8-8F75-F81F-183109F6F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BC563-86A2-DC80-2D14-6B648DF739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D531D2-E439-D43D-11A4-91ECC78E03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B07523-C2DE-63B9-8832-08F381CF53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462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B91F74-787E-36B5-1998-C1CCCD99F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19CB8-DF5B-0143-4BF1-AB16F65CCC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B25705-3555-B671-63F0-960D323DAF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82AC51-1892-7FAA-2AF3-6A71F682F3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8548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F890BC-A29E-732C-7DF9-85FDF5F14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D92AF-6322-6224-114F-8EC6B7556D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B7E483-72D1-119F-2F60-8F19FBC1A2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F8B080-FD69-2FDC-7C61-3B95E53E3E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1379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6D8146-DDAE-676F-B704-B8ACDF497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DC147-FCBA-96E5-46DB-5862911CAD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1145AF-EE0A-66A7-2C1E-A7F75CC8AD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9FA988-FE4C-5501-805F-60CC415375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6099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7E794-033F-4217-E6E2-F61569E47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F2604-37D4-9B15-18AF-6C536F8C4F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EEABC4-57EF-A52A-D567-E5AC40B8E2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3252F9-F3ED-524E-6FED-FE69EDA1DB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7185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E2E3FF-706F-A84B-4E33-4641C2ACF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084E4-6E6F-136D-2214-EDE5A9FAF3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17FAA1-79DA-413D-350D-87A8A5711F0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FFB8E9-B678-B772-1E59-A2E842F533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7993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F9A1B0-A45A-3D1F-F58F-2331280D4C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D585D-514E-4221-5C25-079DABAF06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740A45-5195-13C4-0713-087964D9BC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4D2F7E-767A-8532-595C-DCD0E4C0DF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5132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3F7253-ABB2-6AA4-15D8-22A0917F3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AA32C-77FE-F560-94E9-1229B596CF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89BD8F-8D1E-376D-50D0-09CA5589D4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E136FE-DA43-4F9B-2394-CF26048DB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261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90A5F-6355-8162-68A7-354AD1CFF5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28A2C-DF2A-C6C4-C850-5161D6847C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AFAA68-A1E2-F4F0-1A36-E8A8C21AB5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E9DEF87-6CA3-F995-DCC9-A16927673762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000E79D-1C6B-4A4D-3A87-4DF78B5432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b="18611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72293369-1103-95F7-677D-B8B9CAF5BBA9}"/>
                </a:ext>
              </a:extLst>
            </p:cNvPr>
            <p:cNvSpPr/>
            <p:nvPr/>
          </p:nvSpPr>
          <p:spPr>
            <a:xfrm>
              <a:off x="4931229" y="1518557"/>
              <a:ext cx="2286000" cy="310243"/>
            </a:xfrm>
            <a:prstGeom prst="roundRect">
              <a:avLst/>
            </a:prstGeom>
            <a:solidFill>
              <a:srgbClr val="041F1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305292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0</Words>
  <Application>Microsoft Macintosh PowerPoint</Application>
  <PresentationFormat>Widescreen</PresentationFormat>
  <Paragraphs>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Microsoft Office User</dc:creator>
  <cp:lastModifiedBy>Microsoft Office User</cp:lastModifiedBy>
  <cp:revision>9</cp:revision>
  <dcterms:created xsi:type="dcterms:W3CDTF">2026-08-29T15:10:33Z</dcterms:created>
  <dcterms:modified xsi:type="dcterms:W3CDTF">2026-09-20T08:41:06Z</dcterms:modified>
</cp:coreProperties>
</file>