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7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39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63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0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6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0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25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2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5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18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4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/>
              <a:t/>
            </a:r>
            <a:br>
              <a:rPr lang="en-US"/>
            </a:br>
            <a:r>
              <a:rPr lang="en-US" smtClean="0"/>
              <a:t/>
            </a:r>
            <a:br>
              <a:rPr lang="en-US" smtClean="0"/>
            </a:br>
            <a:r>
              <a:rPr lang="en-US"/>
              <a:t/>
            </a:r>
            <a:br>
              <a:rPr lang="en-US"/>
            </a:br>
            <a:r>
              <a:rPr lang="en-US" smtClean="0"/>
              <a:t>DML </a:t>
            </a:r>
            <a:r>
              <a:rPr lang="en-US"/>
              <a:t/>
            </a:r>
            <a:br>
              <a:rPr lang="en-US"/>
            </a:br>
            <a:r>
              <a:rPr lang="en-US" sz="2700" b="1"/>
              <a:t>DATA MANIPULATION LANGUAGE</a:t>
            </a:r>
            <a:r>
              <a:rPr lang="en-US" sz="2700"/>
              <a:t/>
            </a:r>
            <a:br>
              <a:rPr lang="en-US" sz="2700"/>
            </a:br>
            <a:endParaRPr lang="en-US" sz="27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smtClean="0"/>
              <a:t>Retno Mumpuni </a:t>
            </a:r>
            <a:br>
              <a:rPr lang="en-US" b="1" smtClean="0"/>
            </a:br>
            <a:r>
              <a:rPr lang="en-US" b="1" smtClean="0"/>
              <a:t>Agung Mustika Rizky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846-2CAC-4409-8D82-716D54F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80" y="512064"/>
            <a:ext cx="3932237" cy="5403850"/>
          </a:xfrm>
        </p:spPr>
        <p:txBody>
          <a:bodyPr anchor="ctr"/>
          <a:lstStyle/>
          <a:p>
            <a:pPr algn="ctr"/>
            <a:r>
              <a:rPr lang="id-ID" b="1" dirty="0"/>
              <a:t>Outline </a:t>
            </a:r>
            <a:br>
              <a:rPr lang="id-ID" b="1" dirty="0"/>
            </a:br>
            <a:r>
              <a:rPr lang="id-ID" b="1" dirty="0"/>
              <a:t>Implementasi Basis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B738-3A63-46B1-B2B7-38E611A0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618940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400" dirty="0"/>
              <a:t>Pengantar Implementasi Basis Data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Bahasa SQL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DDL (Data Definition Language)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b="1" dirty="0"/>
              <a:t>DML (Data Manipulation Language)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Tengah Semester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Stored Procedure 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Trigger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Akhir Semester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045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561678-3EBF-49F9-9A0F-C5BEA605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DML (Data Manipulation Language)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5260A9-3F2D-4E7A-941C-8AF113C7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DML (Data Manipulation Language) adalah   bahasa   yang memungkinkan pengguna mengakses atau memanipulasi  data pada database. </a:t>
            </a:r>
          </a:p>
          <a:p>
            <a:pPr algn="just"/>
            <a:r>
              <a:rPr lang="id-ID" dirty="0"/>
              <a:t>Manipulasi data :</a:t>
            </a:r>
          </a:p>
          <a:p>
            <a:pPr lvl="1" algn="just"/>
            <a:r>
              <a:rPr lang="id-ID" dirty="0"/>
              <a:t>Pengambilan informasi yang disimpan dalam database</a:t>
            </a:r>
          </a:p>
          <a:p>
            <a:pPr lvl="1" algn="just"/>
            <a:r>
              <a:rPr lang="id-ID" dirty="0"/>
              <a:t>Penempatan informasi baru dalam database</a:t>
            </a:r>
          </a:p>
          <a:p>
            <a:pPr lvl="1" algn="just"/>
            <a:r>
              <a:rPr lang="id-ID" dirty="0"/>
              <a:t>Penghapusan informasi dari database</a:t>
            </a:r>
          </a:p>
          <a:p>
            <a:pPr lvl="1" algn="just"/>
            <a:r>
              <a:rPr lang="id-ID" dirty="0"/>
              <a:t>Modifikasi informasi yang disimpan dalam database</a:t>
            </a:r>
          </a:p>
        </p:txBody>
      </p:sp>
    </p:spTree>
    <p:extLst>
      <p:ext uri="{BB962C8B-B14F-4D97-AF65-F5344CB8AC3E}">
        <p14:creationId xmlns:p14="http://schemas.microsoft.com/office/powerpoint/2010/main" val="38347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561678-3EBF-49F9-9A0F-C5BEA605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Statement/Fungsi DML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5260A9-3F2D-4E7A-941C-8AF113C7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SELECT </a:t>
            </a:r>
          </a:p>
          <a:p>
            <a:pPr algn="just"/>
            <a:r>
              <a:rPr lang="id-ID" dirty="0"/>
              <a:t>INSERT </a:t>
            </a:r>
          </a:p>
          <a:p>
            <a:pPr algn="just"/>
            <a:r>
              <a:rPr lang="id-ID" dirty="0"/>
              <a:t>UPDATE  </a:t>
            </a:r>
          </a:p>
          <a:p>
            <a:pPr algn="just"/>
            <a:r>
              <a:rPr lang="id-ID" dirty="0"/>
              <a:t>DELETE  </a:t>
            </a:r>
          </a:p>
        </p:txBody>
      </p:sp>
    </p:spTree>
    <p:extLst>
      <p:ext uri="{BB962C8B-B14F-4D97-AF65-F5344CB8AC3E}">
        <p14:creationId xmlns:p14="http://schemas.microsoft.com/office/powerpoint/2010/main" val="45293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Select </a:t>
            </a:r>
            <a:r>
              <a:rPr lang="id-ID" dirty="0"/>
              <a:t>memiliki fungsi untuk mengambil data dari suatu tabel pada database.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SELECT</a:t>
            </a:r>
            <a:r>
              <a:rPr lang="id-ID" dirty="0"/>
              <a:t> {*|daftar_kolom} </a:t>
            </a:r>
            <a:r>
              <a:rPr lang="id-ID" b="1" dirty="0"/>
              <a:t>FROM</a:t>
            </a:r>
            <a:r>
              <a:rPr lang="id-ID" dirty="0"/>
              <a:t> nama_tabel [</a:t>
            </a:r>
            <a:r>
              <a:rPr lang="id-ID" b="1" dirty="0"/>
              <a:t>WHERE</a:t>
            </a:r>
            <a:r>
              <a:rPr lang="id-ID" dirty="0"/>
              <a:t> kondisi_where] </a:t>
            </a:r>
          </a:p>
          <a:p>
            <a:pPr marL="265113" lvl="1" algn="just"/>
            <a:r>
              <a:rPr lang="id-ID" sz="2800" dirty="0"/>
              <a:t>Keterangan :</a:t>
            </a:r>
            <a:endParaRPr lang="id-ID" dirty="0"/>
          </a:p>
          <a:p>
            <a:pPr marL="722313" lvl="2" algn="just"/>
            <a:r>
              <a:rPr lang="id-ID" sz="2400" dirty="0"/>
              <a:t>* digunakan untuk menampilkan semua kolom yang ada dalam tabel</a:t>
            </a:r>
          </a:p>
          <a:p>
            <a:pPr marL="722313" lvl="2" algn="just"/>
            <a:r>
              <a:rPr lang="id-ID" sz="2400" dirty="0"/>
              <a:t>Daftar_kolom digunakan untuk mengambil kolom tertentu saja</a:t>
            </a:r>
          </a:p>
          <a:p>
            <a:pPr marL="722313" lvl="2" algn="just"/>
            <a:r>
              <a:rPr lang="id-ID" sz="2400" dirty="0"/>
              <a:t>WHERE digunakan jika ingin membatasi data yang ditampilkan</a:t>
            </a:r>
          </a:p>
        </p:txBody>
      </p:sp>
    </p:spTree>
    <p:extLst>
      <p:ext uri="{BB962C8B-B14F-4D97-AF65-F5344CB8AC3E}">
        <p14:creationId xmlns:p14="http://schemas.microsoft.com/office/powerpoint/2010/main" val="13362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SELECT * FROM mahasiswa;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1B0FA9-92E3-4546-9207-6C2CAEB82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64156"/>
            <a:ext cx="70866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email 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5FDAFF-E919-48E9-AFE1-873F265E2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3448050"/>
            <a:ext cx="48006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email,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WHERE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perempuan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C1B165-C227-4ECC-A4CA-EF0F4C77F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3397045"/>
            <a:ext cx="614362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2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1737360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id-ID" b="1" dirty="0"/>
              <a:t>Insert </a:t>
            </a:r>
            <a:r>
              <a:rPr lang="id-ID" dirty="0"/>
              <a:t>memiliki fungsi untuk menambahkan data ke suatu tabel pada database.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INSERT INTO </a:t>
            </a:r>
            <a:r>
              <a:rPr lang="id-ID" dirty="0"/>
              <a:t>nama_tabel [(nama_kolom1[, nama_kolom2, ...])] </a:t>
            </a:r>
            <a:r>
              <a:rPr lang="id-ID" b="1" dirty="0"/>
              <a:t>VALUES </a:t>
            </a:r>
            <a:r>
              <a:rPr lang="id-ID" dirty="0"/>
              <a:t>(isi_kolom1[, isi_kolom2, ...]) </a:t>
            </a:r>
          </a:p>
          <a:p>
            <a:pPr marL="265113" lvl="1" algn="just"/>
            <a:r>
              <a:rPr lang="id-ID" sz="2800" dirty="0"/>
              <a:t>Keterangan :</a:t>
            </a:r>
            <a:endParaRPr lang="id-ID" dirty="0"/>
          </a:p>
          <a:p>
            <a:pPr marL="722313" lvl="2" algn="just"/>
            <a:r>
              <a:rPr lang="id-ID" sz="2400" dirty="0"/>
              <a:t>Daftar nama kolom boleh ditulis, boleh tidak. Jika tidak ditulis, maka dianggap sesuai urutan nama kolom. </a:t>
            </a:r>
          </a:p>
          <a:p>
            <a:pPr marL="722313" lvl="2" algn="just"/>
            <a:r>
              <a:rPr lang="id-ID" sz="2400" dirty="0"/>
              <a:t>Isi kolom harus sesuai dengan urutan daftar nama kolom. </a:t>
            </a:r>
          </a:p>
          <a:p>
            <a:pPr marL="722313" lvl="2" algn="just"/>
            <a:r>
              <a:rPr lang="id-ID" sz="2400" dirty="0"/>
              <a:t>Gunakan koma sebagai </a:t>
            </a:r>
            <a:r>
              <a:rPr lang="id-ID" sz="2400"/>
              <a:t>pemisah</a:t>
            </a:r>
            <a:r>
              <a:rPr lang="id-ID" sz="2400" smtClean="0"/>
              <a:t>.</a:t>
            </a:r>
            <a:endParaRPr lang="en-US" sz="2400" smtClean="0"/>
          </a:p>
          <a:p>
            <a:pPr marL="722313" lvl="2" algn="just"/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1167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INSERT INTO mahasiswa VALUES (‘6', ‘putra', ‘1302883’, ‘putra@gmail.com’, 'laki-laki');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CF4058-2479-4309-869F-D7AC249B4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311" y="3311320"/>
            <a:ext cx="694372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7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INSERT INTO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id_mahasiswa,nama,npm,email,jenis_kelamin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VALUES ('7',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', '1407215','elsa@gmail.com','perempuan');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2CEF3-5078-4544-9FFC-682C25544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104843"/>
            <a:ext cx="67818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INSERT INTO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id_mahasiswa,nama,email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VALUES ('8',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kinan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', 'kinan@gmail.com');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5B1C48-4CA7-4BA3-BFA2-7BA5911B7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12" y="3063875"/>
            <a:ext cx="68103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2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Update </a:t>
            </a:r>
            <a:r>
              <a:rPr lang="id-ID" dirty="0"/>
              <a:t>memiliki fungsi untuk mengubah data dari suatu tabel pada database.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UPDATE</a:t>
            </a:r>
            <a:r>
              <a:rPr lang="id-ID" dirty="0"/>
              <a:t> nama_tabel </a:t>
            </a:r>
            <a:r>
              <a:rPr lang="id-ID" b="1" dirty="0"/>
              <a:t>SET</a:t>
            </a:r>
            <a:r>
              <a:rPr lang="id-ID" dirty="0"/>
              <a:t> kolom1={isi|DEFAULT} [, kolom2={expr2|DEFAULT}] ...] [</a:t>
            </a:r>
            <a:r>
              <a:rPr lang="id-ID" b="1" dirty="0"/>
              <a:t>WHERE</a:t>
            </a:r>
            <a:r>
              <a:rPr lang="id-ID" dirty="0"/>
              <a:t> kondisi_where] </a:t>
            </a:r>
          </a:p>
          <a:p>
            <a:pPr marL="265113" lvl="1" algn="just"/>
            <a:r>
              <a:rPr lang="id-ID" sz="2800" dirty="0"/>
              <a:t>Keterangan :</a:t>
            </a:r>
            <a:endParaRPr lang="id-ID" dirty="0"/>
          </a:p>
          <a:p>
            <a:pPr marL="722313" lvl="2" algn="just"/>
            <a:r>
              <a:rPr lang="id-ID" sz="2000" dirty="0"/>
              <a:t>WHERE digunakan untuk membatasi banyaknya baris yang diupdate.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5123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update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set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=upper(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83EC9E-F04B-4BA9-AC49-548F75F2F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5" y="2820270"/>
            <a:ext cx="67627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UPDATE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SET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='1103264' WHERE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IS NULL;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A51547-3AE4-4DA7-BAE3-2F26C47D6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725" y="2820270"/>
            <a:ext cx="66865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0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DELETE 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WHERE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perempuan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B8007-9829-48A5-860C-476C60BA4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200245"/>
            <a:ext cx="67818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Tugas 2- </a:t>
            </a:r>
            <a:r>
              <a:rPr lang="en-US" sz="2800" b="1" smtClean="0">
                <a:solidFill>
                  <a:schemeClr val="tx1"/>
                </a:solidFill>
              </a:rPr>
              <a:t>Deadline 25 Septermber 2026</a:t>
            </a:r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1. Pelajari cara export dan import data pada tools database masing- masing </a:t>
            </a:r>
          </a:p>
          <a:p>
            <a:r>
              <a:rPr lang="en-US" smtClean="0">
                <a:solidFill>
                  <a:schemeClr val="tx1"/>
                </a:solidFill>
              </a:rPr>
              <a:t>2. Import database perpustakaan berdasarkan file database perpustakaan yang ada di ilmu2</a:t>
            </a:r>
          </a:p>
          <a:p>
            <a:r>
              <a:rPr lang="en-US" smtClean="0">
                <a:solidFill>
                  <a:schemeClr val="tx1"/>
                </a:solidFill>
              </a:rPr>
              <a:t>3. Kerjakan soal – soal yang ada pada slide 19 dan 20 </a:t>
            </a:r>
          </a:p>
          <a:p>
            <a:r>
              <a:rPr lang="en-US" smtClean="0">
                <a:solidFill>
                  <a:schemeClr val="tx1"/>
                </a:solidFill>
              </a:rPr>
              <a:t>4. Dokumentasikan dengan baik sesuai struktur berikut: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-Tulis Soal 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-Tuliskan statement / query DML untuk menyelesaikan soal 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-Screenshoot tampilan tabel (sesuai soal) sebelum dan sesudah query dijalankan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-Berikan penjelasan singkat terkait dengan query dan hasil running query</a:t>
            </a:r>
          </a:p>
          <a:p>
            <a:r>
              <a:rPr lang="en-US" smtClean="0">
                <a:solidFill>
                  <a:schemeClr val="tx1"/>
                </a:solidFill>
              </a:rPr>
              <a:t>5. Kumpulkan dalam 1 file .doc 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34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Tugas 3 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530" y="2057400"/>
            <a:ext cx="7513134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6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b="1" smtClean="0">
                <a:solidFill>
                  <a:srgbClr val="C00000"/>
                </a:solidFill>
              </a:rPr>
              <a:t>Dikumpulkan di e- Learning Ilmu  ,  Deadline 18  September 2024 pukul 23.50</a:t>
            </a:r>
            <a:endParaRPr lang="en-US" sz="1600" b="1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050" y="2276475"/>
            <a:ext cx="8896764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6940</TotalTime>
  <Words>512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Calibri Light</vt:lpstr>
      <vt:lpstr>Courier New</vt:lpstr>
      <vt:lpstr>Retrospect</vt:lpstr>
      <vt:lpstr>    DML  DATA MANIPULATION LANGUAGE </vt:lpstr>
      <vt:lpstr>Outline  Implementasi Basis Data</vt:lpstr>
      <vt:lpstr>DML (Data Manipulation Language)</vt:lpstr>
      <vt:lpstr>Statement/Fungsi DML</vt:lpstr>
      <vt:lpstr>Fungsi SELECT</vt:lpstr>
      <vt:lpstr>Contoh :</vt:lpstr>
      <vt:lpstr>Contoh :</vt:lpstr>
      <vt:lpstr>Contoh :</vt:lpstr>
      <vt:lpstr>Fungsi INSERT</vt:lpstr>
      <vt:lpstr>Contoh :</vt:lpstr>
      <vt:lpstr>Contoh :</vt:lpstr>
      <vt:lpstr>Contoh :</vt:lpstr>
      <vt:lpstr>Fungsi UPDATE</vt:lpstr>
      <vt:lpstr>Contoh :</vt:lpstr>
      <vt:lpstr>Contoh :</vt:lpstr>
      <vt:lpstr>Contoh :</vt:lpstr>
      <vt:lpstr>Tugas 2- Deadline 25 Septermber 2026</vt:lpstr>
      <vt:lpstr>Tugas 3 </vt:lpstr>
      <vt:lpstr>Dikumpulkan di e- Learning Ilmu  ,  Deadline 18  September 2024 pukul 23.50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DML</dc:title>
  <dc:creator>asus</dc:creator>
  <cp:lastModifiedBy>Reviewer Santika 2023</cp:lastModifiedBy>
  <cp:revision>19</cp:revision>
  <dcterms:created xsi:type="dcterms:W3CDTF">2022-09-26T04:06:57Z</dcterms:created>
  <dcterms:modified xsi:type="dcterms:W3CDTF">2026-09-18T06:44:03Z</dcterms:modified>
</cp:coreProperties>
</file>