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41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de Hanindia" userId="25d100f6f3ac1c94" providerId="LiveId" clId="{F94F5485-239D-4550-B3F6-F7A9745427BB}"/>
    <pc:docChg chg="custSel modSld">
      <pc:chgData name="Made Hanindia" userId="25d100f6f3ac1c94" providerId="LiveId" clId="{F94F5485-239D-4550-B3F6-F7A9745427BB}" dt="2026-09-29T03:20:30.983" v="0" actId="478"/>
      <pc:docMkLst>
        <pc:docMk/>
      </pc:docMkLst>
      <pc:sldChg chg="addSp delSp modSp mod">
        <pc:chgData name="Made Hanindia" userId="25d100f6f3ac1c94" providerId="LiveId" clId="{F94F5485-239D-4550-B3F6-F7A9745427BB}" dt="2026-09-29T03:20:30.983" v="0" actId="478"/>
        <pc:sldMkLst>
          <pc:docMk/>
          <pc:sldMk cId="1331488627" sldId="256"/>
        </pc:sldMkLst>
        <pc:spChg chg="del">
          <ac:chgData name="Made Hanindia" userId="25d100f6f3ac1c94" providerId="LiveId" clId="{F94F5485-239D-4550-B3F6-F7A9745427BB}" dt="2026-09-29T03:20:30.983" v="0" actId="478"/>
          <ac:spMkLst>
            <pc:docMk/>
            <pc:sldMk cId="1331488627" sldId="256"/>
            <ac:spMk id="3" creationId="{00000000-0000-0000-0000-000000000000}"/>
          </ac:spMkLst>
        </pc:spChg>
        <pc:spChg chg="add mod">
          <ac:chgData name="Made Hanindia" userId="25d100f6f3ac1c94" providerId="LiveId" clId="{F94F5485-239D-4550-B3F6-F7A9745427BB}" dt="2026-09-29T03:20:30.983" v="0" actId="478"/>
          <ac:spMkLst>
            <pc:docMk/>
            <pc:sldMk cId="1331488627" sldId="256"/>
            <ac:spMk id="5" creationId="{FDB5D7FC-BE36-3601-1A8D-9A35DA12FFC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2DB15-00CD-4D73-BC1D-75724554217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548AA-0E97-45EC-8A98-C34BB813AE57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3503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2DB15-00CD-4D73-BC1D-75724554217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548AA-0E97-45EC-8A98-C34BB813A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119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2DB15-00CD-4D73-BC1D-75724554217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548AA-0E97-45EC-8A98-C34BB813A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997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2DB15-00CD-4D73-BC1D-75724554217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548AA-0E97-45EC-8A98-C34BB813A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427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2DB15-00CD-4D73-BC1D-75724554217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548AA-0E97-45EC-8A98-C34BB813A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098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2DB15-00CD-4D73-BC1D-75724554217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548AA-0E97-45EC-8A98-C34BB813A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145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2DB15-00CD-4D73-BC1D-75724554217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548AA-0E97-45EC-8A98-C34BB813A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900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2DB15-00CD-4D73-BC1D-75724554217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548AA-0E97-45EC-8A98-C34BB813A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09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2DB15-00CD-4D73-BC1D-75724554217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548AA-0E97-45EC-8A98-C34BB813A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78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2DB15-00CD-4D73-BC1D-75724554217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548AA-0E97-45EC-8A98-C34BB813A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784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2DB15-00CD-4D73-BC1D-75724554217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548AA-0E97-45EC-8A98-C34BB813A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798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2DB15-00CD-4D73-BC1D-75724554217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548AA-0E97-45EC-8A98-C34BB813AE57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893352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2DB15-00CD-4D73-BC1D-75724554217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548AA-0E97-45EC-8A98-C34BB813A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0763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2DB15-00CD-4D73-BC1D-75724554217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548AA-0E97-45EC-8A98-C34BB813AE5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721518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2DB15-00CD-4D73-BC1D-75724554217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548AA-0E97-45EC-8A98-C34BB813A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1600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2DB15-00CD-4D73-BC1D-75724554217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548AA-0E97-45EC-8A98-C34BB813A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075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2DB15-00CD-4D73-BC1D-75724554217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548AA-0E97-45EC-8A98-C34BB813A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938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0A2DB15-00CD-4D73-BC1D-75724554217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D5548AA-0E97-45EC-8A98-C34BB813A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2960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1145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4376" y="1135810"/>
            <a:ext cx="10080812" cy="2479675"/>
          </a:xfrm>
        </p:spPr>
        <p:txBody>
          <a:bodyPr/>
          <a:lstStyle/>
          <a:p>
            <a:pPr marL="12700" marR="26730" algn="l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T04 -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Berbagai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macam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etika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berkembang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masyarakat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DB5D7FC-BE36-3601-1A8D-9A35DA12FF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31488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98003" y="227469"/>
            <a:ext cx="8494417" cy="624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6730">
              <a:lnSpc>
                <a:spcPts val="2965"/>
              </a:lnSpc>
              <a:spcBef>
                <a:spcPts val="148"/>
              </a:spcBef>
            </a:pPr>
            <a:r>
              <a:rPr sz="2800" spc="-9" dirty="0">
                <a:latin typeface="Arial"/>
                <a:cs typeface="Arial"/>
              </a:rPr>
              <a:t>B</a:t>
            </a:r>
            <a:r>
              <a:rPr sz="2800" dirty="0">
                <a:latin typeface="Arial"/>
                <a:cs typeface="Arial"/>
              </a:rPr>
              <a:t>e</a:t>
            </a:r>
            <a:r>
              <a:rPr sz="2800" spc="4" dirty="0">
                <a:latin typeface="Arial"/>
                <a:cs typeface="Arial"/>
              </a:rPr>
              <a:t>r</a:t>
            </a:r>
            <a:r>
              <a:rPr sz="2800" dirty="0">
                <a:latin typeface="Arial"/>
                <a:cs typeface="Arial"/>
              </a:rPr>
              <a:t>bagai</a:t>
            </a:r>
            <a:r>
              <a:rPr sz="2800" spc="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</a:t>
            </a:r>
            <a:r>
              <a:rPr sz="2800" spc="9" dirty="0">
                <a:latin typeface="Arial"/>
                <a:cs typeface="Arial"/>
              </a:rPr>
              <a:t>a</a:t>
            </a:r>
            <a:r>
              <a:rPr sz="2800" dirty="0">
                <a:latin typeface="Arial"/>
                <a:cs typeface="Arial"/>
              </a:rPr>
              <a:t>cam</a:t>
            </a:r>
            <a:r>
              <a:rPr sz="2800" spc="-9" dirty="0">
                <a:latin typeface="Arial"/>
                <a:cs typeface="Arial"/>
              </a:rPr>
              <a:t> E</a:t>
            </a:r>
            <a:r>
              <a:rPr sz="2800" dirty="0">
                <a:latin typeface="Arial"/>
                <a:cs typeface="Arial"/>
              </a:rPr>
              <a:t>tika</a:t>
            </a:r>
          </a:p>
          <a:p>
            <a:pPr marL="12700" marR="26730">
              <a:lnSpc>
                <a:spcPct val="95825"/>
              </a:lnSpc>
            </a:pPr>
            <a:r>
              <a:rPr sz="2800" spc="-59" dirty="0">
                <a:latin typeface="Arial"/>
                <a:cs typeface="Arial"/>
              </a:rPr>
              <a:t>y</a:t>
            </a:r>
            <a:r>
              <a:rPr sz="2800" dirty="0">
                <a:latin typeface="Arial"/>
                <a:cs typeface="Arial"/>
              </a:rPr>
              <a:t>ang</a:t>
            </a:r>
            <a:r>
              <a:rPr sz="2800" spc="64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Berke</a:t>
            </a:r>
            <a:r>
              <a:rPr sz="2800" spc="14" dirty="0">
                <a:latin typeface="Arial"/>
                <a:cs typeface="Arial"/>
              </a:rPr>
              <a:t>m</a:t>
            </a:r>
            <a:r>
              <a:rPr sz="2800" dirty="0">
                <a:latin typeface="Arial"/>
                <a:cs typeface="Arial"/>
              </a:rPr>
              <a:t>ba</a:t>
            </a:r>
            <a:r>
              <a:rPr sz="2800" spc="4" dirty="0">
                <a:latin typeface="Arial"/>
                <a:cs typeface="Arial"/>
              </a:rPr>
              <a:t>n</a:t>
            </a:r>
            <a:r>
              <a:rPr sz="2800" dirty="0">
                <a:latin typeface="Arial"/>
                <a:cs typeface="Arial"/>
              </a:rPr>
              <a:t>g</a:t>
            </a:r>
            <a:r>
              <a:rPr sz="2800" spc="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di </a:t>
            </a:r>
            <a:r>
              <a:rPr sz="2800" spc="9" dirty="0">
                <a:latin typeface="Arial"/>
                <a:cs typeface="Arial"/>
              </a:rPr>
              <a:t>M</a:t>
            </a:r>
            <a:r>
              <a:rPr sz="2800" dirty="0">
                <a:latin typeface="Arial"/>
                <a:cs typeface="Arial"/>
              </a:rPr>
              <a:t>as</a:t>
            </a:r>
            <a:r>
              <a:rPr sz="2800" spc="-54" dirty="0">
                <a:latin typeface="Arial"/>
                <a:cs typeface="Arial"/>
              </a:rPr>
              <a:t>y</a:t>
            </a:r>
            <a:r>
              <a:rPr sz="2800" dirty="0">
                <a:latin typeface="Arial"/>
                <a:cs typeface="Arial"/>
              </a:rPr>
              <a:t>a</a:t>
            </a:r>
            <a:r>
              <a:rPr sz="2800" spc="9" dirty="0">
                <a:latin typeface="Arial"/>
                <a:cs typeface="Arial"/>
              </a:rPr>
              <a:t>r</a:t>
            </a:r>
            <a:r>
              <a:rPr sz="2800" dirty="0">
                <a:latin typeface="Arial"/>
                <a:cs typeface="Arial"/>
              </a:rPr>
              <a:t>akat</a:t>
            </a:r>
          </a:p>
          <a:p>
            <a:pPr marL="46037" marR="26730">
              <a:lnSpc>
                <a:spcPct val="95825"/>
              </a:lnSpc>
              <a:spcBef>
                <a:spcPts val="2237"/>
              </a:spcBef>
            </a:pPr>
            <a:r>
              <a:rPr sz="1900" dirty="0">
                <a:solidFill>
                  <a:srgbClr val="0066FF"/>
                </a:solidFill>
                <a:latin typeface="Wingdings"/>
                <a:cs typeface="Wingdings"/>
              </a:rPr>
              <a:t></a:t>
            </a:r>
            <a:r>
              <a:rPr sz="1900" spc="409" dirty="0">
                <a:solidFill>
                  <a:srgbClr val="0066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Arial"/>
                <a:cs typeface="Arial"/>
              </a:rPr>
              <a:t>J</a:t>
            </a:r>
            <a:r>
              <a:rPr sz="2400" spc="4" dirty="0">
                <a:latin typeface="Arial"/>
                <a:cs typeface="Arial"/>
              </a:rPr>
              <a:t>i</a:t>
            </a:r>
            <a:r>
              <a:rPr sz="2400" dirty="0">
                <a:latin typeface="Arial"/>
                <a:cs typeface="Arial"/>
              </a:rPr>
              <a:t>ka d</a:t>
            </a:r>
            <a:r>
              <a:rPr sz="2400" spc="9" dirty="0">
                <a:latin typeface="Arial"/>
                <a:cs typeface="Arial"/>
              </a:rPr>
              <a:t>i</a:t>
            </a:r>
            <a:r>
              <a:rPr sz="2400" dirty="0">
                <a:latin typeface="Arial"/>
                <a:cs typeface="Arial"/>
              </a:rPr>
              <a:t>h</a:t>
            </a:r>
            <a:r>
              <a:rPr sz="2400" spc="9" dirty="0">
                <a:latin typeface="Arial"/>
                <a:cs typeface="Arial"/>
              </a:rPr>
              <a:t>u</a:t>
            </a:r>
            <a:r>
              <a:rPr sz="2400" dirty="0">
                <a:latin typeface="Arial"/>
                <a:cs typeface="Arial"/>
              </a:rPr>
              <a:t>b</a:t>
            </a:r>
            <a:r>
              <a:rPr sz="2400" spc="9" dirty="0">
                <a:latin typeface="Arial"/>
                <a:cs typeface="Arial"/>
              </a:rPr>
              <a:t>u</a:t>
            </a:r>
            <a:r>
              <a:rPr sz="2400" dirty="0">
                <a:latin typeface="Arial"/>
                <a:cs typeface="Arial"/>
              </a:rPr>
              <a:t>n</a:t>
            </a:r>
            <a:r>
              <a:rPr sz="2400" spc="9" dirty="0">
                <a:latin typeface="Arial"/>
                <a:cs typeface="Arial"/>
              </a:rPr>
              <a:t>g</a:t>
            </a:r>
            <a:r>
              <a:rPr sz="2400" dirty="0">
                <a:latin typeface="Arial"/>
                <a:cs typeface="Arial"/>
              </a:rPr>
              <a:t>kan</a:t>
            </a:r>
            <a:r>
              <a:rPr sz="2400" spc="-1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</a:t>
            </a:r>
            <a:r>
              <a:rPr sz="2400" spc="9" dirty="0">
                <a:latin typeface="Arial"/>
                <a:cs typeface="Arial"/>
              </a:rPr>
              <a:t>g</a:t>
            </a:r>
            <a:r>
              <a:rPr sz="2400" dirty="0">
                <a:latin typeface="Arial"/>
                <a:cs typeface="Arial"/>
              </a:rPr>
              <a:t>n</a:t>
            </a:r>
            <a:r>
              <a:rPr sz="2400" spc="19" dirty="0">
                <a:latin typeface="Arial"/>
                <a:cs typeface="Arial"/>
              </a:rPr>
              <a:t> </a:t>
            </a:r>
            <a:r>
              <a:rPr sz="2400" b="1" spc="4" dirty="0">
                <a:latin typeface="Arial"/>
                <a:cs typeface="Arial"/>
              </a:rPr>
              <a:t>m</a:t>
            </a:r>
            <a:r>
              <a:rPr sz="2400" b="1" dirty="0">
                <a:latin typeface="Arial"/>
                <a:cs typeface="Arial"/>
              </a:rPr>
              <a:t>oral</a:t>
            </a:r>
            <a:r>
              <a:rPr sz="2400" dirty="0">
                <a:latin typeface="Arial"/>
                <a:cs typeface="Arial"/>
              </a:rPr>
              <a:t>,</a:t>
            </a:r>
            <a:r>
              <a:rPr sz="2400" spc="-9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</a:t>
            </a:r>
            <a:r>
              <a:rPr sz="2400" spc="9" dirty="0">
                <a:latin typeface="Arial"/>
                <a:cs typeface="Arial"/>
              </a:rPr>
              <a:t>o</a:t>
            </a:r>
            <a:r>
              <a:rPr sz="2400" spc="4" dirty="0">
                <a:latin typeface="Arial"/>
                <a:cs typeface="Arial"/>
              </a:rPr>
              <a:t>i</a:t>
            </a:r>
            <a:r>
              <a:rPr sz="2400" dirty="0">
                <a:latin typeface="Arial"/>
                <a:cs typeface="Arial"/>
              </a:rPr>
              <a:t>ntn</a:t>
            </a:r>
            <a:r>
              <a:rPr sz="2400" spc="-54" dirty="0">
                <a:latin typeface="Arial"/>
                <a:cs typeface="Arial"/>
              </a:rPr>
              <a:t>y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39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9" dirty="0">
                <a:latin typeface="Arial"/>
                <a:cs typeface="Arial"/>
              </a:rPr>
              <a:t>d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9" dirty="0">
                <a:latin typeface="Arial"/>
                <a:cs typeface="Arial"/>
              </a:rPr>
              <a:t>l</a:t>
            </a:r>
            <a:r>
              <a:rPr sz="2400" dirty="0">
                <a:latin typeface="Arial"/>
                <a:cs typeface="Arial"/>
              </a:rPr>
              <a:t>ah</a:t>
            </a:r>
            <a:r>
              <a:rPr sz="2400" spc="19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n</a:t>
            </a:r>
            <a:r>
              <a:rPr sz="2400" b="1" spc="-14" dirty="0">
                <a:latin typeface="Arial"/>
                <a:cs typeface="Arial"/>
              </a:rPr>
              <a:t>i</a:t>
            </a:r>
            <a:r>
              <a:rPr sz="2400" b="1" dirty="0">
                <a:latin typeface="Arial"/>
                <a:cs typeface="Arial"/>
              </a:rPr>
              <a:t>lai</a:t>
            </a:r>
            <a:r>
              <a:rPr sz="2400" b="1" spc="-9" dirty="0">
                <a:latin typeface="Arial"/>
                <a:cs typeface="Arial"/>
              </a:rPr>
              <a:t> </a:t>
            </a:r>
            <a:r>
              <a:rPr sz="2400" spc="4" dirty="0">
                <a:latin typeface="Arial"/>
                <a:cs typeface="Arial"/>
              </a:rPr>
              <a:t>dan</a:t>
            </a:r>
            <a:endParaRPr sz="2400" dirty="0">
              <a:latin typeface="Arial"/>
              <a:cs typeface="Arial"/>
            </a:endParaRPr>
          </a:p>
          <a:p>
            <a:pPr marL="338455" marR="26730">
              <a:lnSpc>
                <a:spcPts val="2600"/>
              </a:lnSpc>
              <a:spcBef>
                <a:spcPts val="130"/>
              </a:spcBef>
            </a:pPr>
            <a:r>
              <a:rPr sz="2400" b="1" dirty="0">
                <a:latin typeface="Arial"/>
                <a:cs typeface="Arial"/>
              </a:rPr>
              <a:t>n</a:t>
            </a:r>
            <a:r>
              <a:rPr sz="2400" b="1" spc="-9" dirty="0">
                <a:latin typeface="Arial"/>
                <a:cs typeface="Arial"/>
              </a:rPr>
              <a:t>o</a:t>
            </a:r>
            <a:r>
              <a:rPr sz="2400" b="1" dirty="0">
                <a:latin typeface="Arial"/>
                <a:cs typeface="Arial"/>
              </a:rPr>
              <a:t>r</a:t>
            </a:r>
            <a:r>
              <a:rPr sz="2400" b="1" spc="9" dirty="0">
                <a:latin typeface="Arial"/>
                <a:cs typeface="Arial"/>
              </a:rPr>
              <a:t>m</a:t>
            </a:r>
            <a:r>
              <a:rPr sz="2400" b="1" dirty="0">
                <a:latin typeface="Arial"/>
                <a:cs typeface="Arial"/>
              </a:rPr>
              <a:t>a </a:t>
            </a:r>
            <a:r>
              <a:rPr sz="2400" spc="-59" dirty="0">
                <a:latin typeface="Arial"/>
                <a:cs typeface="Arial"/>
              </a:rPr>
              <a:t>y</a:t>
            </a:r>
            <a:r>
              <a:rPr sz="2400" dirty="0">
                <a:latin typeface="Arial"/>
                <a:cs typeface="Arial"/>
              </a:rPr>
              <a:t>g</a:t>
            </a:r>
            <a:r>
              <a:rPr sz="2400" spc="59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</a:t>
            </a:r>
            <a:r>
              <a:rPr sz="2400" spc="9" dirty="0">
                <a:latin typeface="Arial"/>
                <a:cs typeface="Arial"/>
              </a:rPr>
              <a:t>e</a:t>
            </a:r>
            <a:r>
              <a:rPr sz="2400" dirty="0">
                <a:latin typeface="Arial"/>
                <a:cs typeface="Arial"/>
              </a:rPr>
              <a:t>rke</a:t>
            </a:r>
            <a:r>
              <a:rPr sz="2400" spc="4" dirty="0">
                <a:latin typeface="Arial"/>
                <a:cs typeface="Arial"/>
              </a:rPr>
              <a:t>m</a:t>
            </a:r>
            <a:r>
              <a:rPr sz="2400" dirty="0">
                <a:latin typeface="Arial"/>
                <a:cs typeface="Arial"/>
              </a:rPr>
              <a:t>b</a:t>
            </a:r>
            <a:r>
              <a:rPr sz="2400" spc="9" dirty="0">
                <a:latin typeface="Arial"/>
                <a:cs typeface="Arial"/>
              </a:rPr>
              <a:t>a</a:t>
            </a:r>
            <a:r>
              <a:rPr sz="2400" dirty="0">
                <a:latin typeface="Arial"/>
                <a:cs typeface="Arial"/>
              </a:rPr>
              <a:t>ng</a:t>
            </a:r>
            <a:r>
              <a:rPr sz="2400" spc="-1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</a:t>
            </a:r>
            <a:r>
              <a:rPr sz="2400" spc="9" dirty="0">
                <a:latin typeface="Arial"/>
                <a:cs typeface="Arial"/>
              </a:rPr>
              <a:t>l</a:t>
            </a:r>
            <a:r>
              <a:rPr sz="2400" dirty="0">
                <a:latin typeface="Arial"/>
                <a:cs typeface="Arial"/>
              </a:rPr>
              <a:t>m</a:t>
            </a:r>
            <a:r>
              <a:rPr sz="2400" spc="14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k</a:t>
            </a:r>
            <a:r>
              <a:rPr sz="2400" b="1" spc="9" dirty="0">
                <a:latin typeface="Arial"/>
                <a:cs typeface="Arial"/>
              </a:rPr>
              <a:t>e</a:t>
            </a:r>
            <a:r>
              <a:rPr sz="2400" b="1" dirty="0">
                <a:latin typeface="Arial"/>
                <a:cs typeface="Arial"/>
              </a:rPr>
              <a:t>h</a:t>
            </a:r>
            <a:r>
              <a:rPr sz="2400" b="1" spc="-14" dirty="0">
                <a:latin typeface="Arial"/>
                <a:cs typeface="Arial"/>
              </a:rPr>
              <a:t>i</a:t>
            </a:r>
            <a:r>
              <a:rPr sz="2400" b="1" dirty="0">
                <a:latin typeface="Arial"/>
                <a:cs typeface="Arial"/>
              </a:rPr>
              <a:t>d</a:t>
            </a:r>
            <a:r>
              <a:rPr sz="2400" b="1" spc="-9" dirty="0">
                <a:latin typeface="Arial"/>
                <a:cs typeface="Arial"/>
              </a:rPr>
              <a:t>u</a:t>
            </a:r>
            <a:r>
              <a:rPr sz="2400" b="1" dirty="0">
                <a:latin typeface="Arial"/>
                <a:cs typeface="Arial"/>
              </a:rPr>
              <a:t>pan</a:t>
            </a:r>
            <a:r>
              <a:rPr sz="2400" b="1" spc="9" dirty="0">
                <a:latin typeface="Arial"/>
                <a:cs typeface="Arial"/>
              </a:rPr>
              <a:t> </a:t>
            </a:r>
            <a:r>
              <a:rPr sz="2400" b="1" spc="4" dirty="0">
                <a:latin typeface="Arial"/>
                <a:cs typeface="Arial"/>
              </a:rPr>
              <a:t>m</a:t>
            </a:r>
            <a:r>
              <a:rPr sz="2400" b="1" dirty="0">
                <a:latin typeface="Arial"/>
                <a:cs typeface="Arial"/>
              </a:rPr>
              <a:t>a</a:t>
            </a:r>
            <a:r>
              <a:rPr sz="2400" b="1" spc="9" dirty="0">
                <a:latin typeface="Arial"/>
                <a:cs typeface="Arial"/>
              </a:rPr>
              <a:t>s</a:t>
            </a:r>
            <a:r>
              <a:rPr sz="2400" b="1" spc="-34" dirty="0">
                <a:latin typeface="Arial"/>
                <a:cs typeface="Arial"/>
              </a:rPr>
              <a:t>y</a:t>
            </a:r>
            <a:r>
              <a:rPr sz="2400" b="1" dirty="0">
                <a:latin typeface="Arial"/>
                <a:cs typeface="Arial"/>
              </a:rPr>
              <a:t>a</a:t>
            </a:r>
            <a:r>
              <a:rPr sz="2400" b="1" spc="9" dirty="0">
                <a:latin typeface="Arial"/>
                <a:cs typeface="Arial"/>
              </a:rPr>
              <a:t>r</a:t>
            </a:r>
            <a:r>
              <a:rPr sz="2400" b="1" dirty="0">
                <a:latin typeface="Arial"/>
                <a:cs typeface="Arial"/>
              </a:rPr>
              <a:t>k</a:t>
            </a:r>
            <a:r>
              <a:rPr sz="2400" b="1" spc="9" dirty="0">
                <a:latin typeface="Arial"/>
                <a:cs typeface="Arial"/>
              </a:rPr>
              <a:t>at</a:t>
            </a:r>
            <a:r>
              <a:rPr sz="2400" dirty="0">
                <a:latin typeface="Arial"/>
                <a:cs typeface="Arial"/>
              </a:rPr>
              <a:t>.</a:t>
            </a:r>
          </a:p>
          <a:p>
            <a:pPr marL="338455" marR="804609" indent="-292417">
              <a:lnSpc>
                <a:spcPts val="2828"/>
              </a:lnSpc>
              <a:spcBef>
                <a:spcPts val="400"/>
              </a:spcBef>
            </a:pPr>
            <a:r>
              <a:rPr sz="1900" dirty="0">
                <a:solidFill>
                  <a:srgbClr val="0066FF"/>
                </a:solidFill>
                <a:latin typeface="Wingdings"/>
                <a:cs typeface="Wingdings"/>
              </a:rPr>
              <a:t></a:t>
            </a:r>
            <a:r>
              <a:rPr sz="1900" spc="404" dirty="0">
                <a:solidFill>
                  <a:srgbClr val="0066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Arial"/>
                <a:cs typeface="Arial"/>
              </a:rPr>
              <a:t>Jika d</a:t>
            </a:r>
            <a:r>
              <a:rPr sz="2400" spc="9" dirty="0">
                <a:latin typeface="Arial"/>
                <a:cs typeface="Arial"/>
              </a:rPr>
              <a:t>i</a:t>
            </a:r>
            <a:r>
              <a:rPr sz="2400" dirty="0">
                <a:latin typeface="Arial"/>
                <a:cs typeface="Arial"/>
              </a:rPr>
              <a:t>l</a:t>
            </a:r>
            <a:r>
              <a:rPr sz="2400" spc="9" dirty="0">
                <a:latin typeface="Arial"/>
                <a:cs typeface="Arial"/>
              </a:rPr>
              <a:t>i</a:t>
            </a:r>
            <a:r>
              <a:rPr sz="2400" dirty="0">
                <a:latin typeface="Arial"/>
                <a:cs typeface="Arial"/>
              </a:rPr>
              <a:t>h</a:t>
            </a:r>
            <a:r>
              <a:rPr sz="2400" spc="4" dirty="0">
                <a:latin typeface="Arial"/>
                <a:cs typeface="Arial"/>
              </a:rPr>
              <a:t>a</a:t>
            </a:r>
            <a:r>
              <a:rPr sz="2400" dirty="0">
                <a:latin typeface="Arial"/>
                <a:cs typeface="Arial"/>
              </a:rPr>
              <a:t>t</a:t>
            </a:r>
            <a:r>
              <a:rPr sz="2400" spc="-3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</a:t>
            </a:r>
            <a:r>
              <a:rPr sz="2400" spc="4" dirty="0">
                <a:latin typeface="Arial"/>
                <a:cs typeface="Arial"/>
              </a:rPr>
              <a:t>a</a:t>
            </a:r>
            <a:r>
              <a:rPr sz="2400" dirty="0">
                <a:latin typeface="Arial"/>
                <a:cs typeface="Arial"/>
              </a:rPr>
              <a:t>ri</a:t>
            </a:r>
            <a:r>
              <a:rPr sz="2400" spc="9" dirty="0">
                <a:latin typeface="Arial"/>
                <a:cs typeface="Arial"/>
              </a:rPr>
              <a:t> </a:t>
            </a:r>
            <a:r>
              <a:rPr sz="2400" b="1" spc="-4" dirty="0">
                <a:latin typeface="Arial"/>
                <a:cs typeface="Arial"/>
              </a:rPr>
              <a:t>nil</a:t>
            </a:r>
            <a:r>
              <a:rPr sz="2400" b="1" dirty="0">
                <a:latin typeface="Arial"/>
                <a:cs typeface="Arial"/>
              </a:rPr>
              <a:t>ai</a:t>
            </a:r>
            <a:r>
              <a:rPr sz="2400" b="1" spc="9" dirty="0">
                <a:latin typeface="Arial"/>
                <a:cs typeface="Arial"/>
              </a:rPr>
              <a:t> </a:t>
            </a:r>
            <a:r>
              <a:rPr sz="2400" spc="4" dirty="0">
                <a:latin typeface="Arial"/>
                <a:cs typeface="Arial"/>
              </a:rPr>
              <a:t>da</a:t>
            </a:r>
            <a:r>
              <a:rPr sz="2400" dirty="0">
                <a:latin typeface="Arial"/>
                <a:cs typeface="Arial"/>
              </a:rPr>
              <a:t>n</a:t>
            </a:r>
            <a:r>
              <a:rPr sz="2400" spc="-19" dirty="0">
                <a:latin typeface="Arial"/>
                <a:cs typeface="Arial"/>
              </a:rPr>
              <a:t> </a:t>
            </a:r>
            <a:r>
              <a:rPr sz="2400" b="1" spc="-4" dirty="0">
                <a:latin typeface="Arial"/>
                <a:cs typeface="Arial"/>
              </a:rPr>
              <a:t>no</a:t>
            </a:r>
            <a:r>
              <a:rPr sz="2400" b="1" dirty="0">
                <a:latin typeface="Arial"/>
                <a:cs typeface="Arial"/>
              </a:rPr>
              <a:t>r</a:t>
            </a:r>
            <a:r>
              <a:rPr sz="2400" b="1" spc="9" dirty="0">
                <a:latin typeface="Arial"/>
                <a:cs typeface="Arial"/>
              </a:rPr>
              <a:t>m</a:t>
            </a:r>
            <a:r>
              <a:rPr sz="2400" b="1" dirty="0">
                <a:latin typeface="Arial"/>
                <a:cs typeface="Arial"/>
              </a:rPr>
              <a:t>a </a:t>
            </a:r>
            <a:r>
              <a:rPr sz="2400" spc="-59" dirty="0">
                <a:latin typeface="Arial"/>
                <a:cs typeface="Arial"/>
              </a:rPr>
              <a:t>y</a:t>
            </a:r>
            <a:r>
              <a:rPr sz="2400" dirty="0">
                <a:latin typeface="Arial"/>
                <a:cs typeface="Arial"/>
              </a:rPr>
              <a:t>g</a:t>
            </a:r>
            <a:r>
              <a:rPr sz="2400" spc="59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te</a:t>
            </a:r>
            <a:r>
              <a:rPr sz="2400" b="1" spc="4" dirty="0">
                <a:latin typeface="Arial"/>
                <a:cs typeface="Arial"/>
              </a:rPr>
              <a:t>r</a:t>
            </a:r>
            <a:r>
              <a:rPr sz="2400" b="1" dirty="0">
                <a:latin typeface="Arial"/>
                <a:cs typeface="Arial"/>
              </a:rPr>
              <a:t>k</a:t>
            </a:r>
            <a:r>
              <a:rPr sz="2400" b="1" spc="4" dirty="0">
                <a:latin typeface="Arial"/>
                <a:cs typeface="Arial"/>
              </a:rPr>
              <a:t>a</a:t>
            </a:r>
            <a:r>
              <a:rPr sz="2400" b="1" spc="-4" dirty="0">
                <a:latin typeface="Arial"/>
                <a:cs typeface="Arial"/>
              </a:rPr>
              <a:t>ndun</a:t>
            </a:r>
            <a:r>
              <a:rPr sz="2400" b="1" dirty="0">
                <a:latin typeface="Arial"/>
                <a:cs typeface="Arial"/>
              </a:rPr>
              <a:t>g </a:t>
            </a:r>
            <a:endParaRPr sz="2400" dirty="0">
              <a:latin typeface="Arial"/>
              <a:cs typeface="Arial"/>
            </a:endParaRPr>
          </a:p>
          <a:p>
            <a:pPr marL="338455" marR="804609">
              <a:lnSpc>
                <a:spcPts val="2828"/>
              </a:lnSpc>
            </a:pPr>
            <a:r>
              <a:rPr sz="2400" b="1" dirty="0">
                <a:latin typeface="Arial"/>
                <a:cs typeface="Arial"/>
              </a:rPr>
              <a:t>d</a:t>
            </a:r>
            <a:r>
              <a:rPr sz="2400" b="1" spc="-14" dirty="0">
                <a:latin typeface="Arial"/>
                <a:cs typeface="Arial"/>
              </a:rPr>
              <a:t>i</a:t>
            </a:r>
            <a:r>
              <a:rPr sz="2400" b="1" dirty="0">
                <a:latin typeface="Arial"/>
                <a:cs typeface="Arial"/>
              </a:rPr>
              <a:t>da</a:t>
            </a:r>
            <a:r>
              <a:rPr sz="2400" b="1" spc="-4" dirty="0">
                <a:latin typeface="Arial"/>
                <a:cs typeface="Arial"/>
              </a:rPr>
              <a:t>l</a:t>
            </a:r>
            <a:r>
              <a:rPr sz="2400" b="1" dirty="0">
                <a:latin typeface="Arial"/>
                <a:cs typeface="Arial"/>
              </a:rPr>
              <a:t>a</a:t>
            </a:r>
            <a:r>
              <a:rPr sz="2400" b="1" spc="9" dirty="0">
                <a:latin typeface="Arial"/>
                <a:cs typeface="Arial"/>
              </a:rPr>
              <a:t>m</a:t>
            </a:r>
            <a:r>
              <a:rPr sz="2400" b="1" dirty="0">
                <a:latin typeface="Arial"/>
                <a:cs typeface="Arial"/>
              </a:rPr>
              <a:t>n</a:t>
            </a:r>
            <a:r>
              <a:rPr sz="2400" b="1" spc="-39" dirty="0">
                <a:latin typeface="Arial"/>
                <a:cs typeface="Arial"/>
              </a:rPr>
              <a:t>y</a:t>
            </a:r>
            <a:r>
              <a:rPr sz="2400" b="1" spc="9" dirty="0">
                <a:latin typeface="Arial"/>
                <a:cs typeface="Arial"/>
              </a:rPr>
              <a:t>a</a:t>
            </a:r>
            <a:r>
              <a:rPr sz="2400" dirty="0">
                <a:latin typeface="Arial"/>
                <a:cs typeface="Arial"/>
              </a:rPr>
              <a:t>,</a:t>
            </a:r>
            <a:r>
              <a:rPr sz="2400" spc="29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etika</a:t>
            </a:r>
            <a:r>
              <a:rPr sz="2400" b="1" spc="9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</a:t>
            </a:r>
            <a:r>
              <a:rPr sz="2400" spc="9" dirty="0">
                <a:latin typeface="Arial"/>
                <a:cs typeface="Arial"/>
              </a:rPr>
              <a:t>p</a:t>
            </a:r>
            <a:r>
              <a:rPr sz="2400" dirty="0">
                <a:latin typeface="Arial"/>
                <a:cs typeface="Arial"/>
              </a:rPr>
              <a:t>t</a:t>
            </a:r>
            <a:r>
              <a:rPr sz="2400" spc="-9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</a:t>
            </a:r>
            <a:r>
              <a:rPr sz="2400" b="1" spc="-14" dirty="0">
                <a:latin typeface="Arial"/>
                <a:cs typeface="Arial"/>
              </a:rPr>
              <a:t>i</a:t>
            </a:r>
            <a:r>
              <a:rPr sz="2400" b="1" dirty="0">
                <a:latin typeface="Arial"/>
                <a:cs typeface="Arial"/>
              </a:rPr>
              <a:t>k</a:t>
            </a:r>
            <a:r>
              <a:rPr sz="2400" b="1" spc="9" dirty="0">
                <a:latin typeface="Arial"/>
                <a:cs typeface="Arial"/>
              </a:rPr>
              <a:t>e</a:t>
            </a:r>
            <a:r>
              <a:rPr sz="2400" b="1" dirty="0">
                <a:latin typeface="Arial"/>
                <a:cs typeface="Arial"/>
              </a:rPr>
              <a:t>l</a:t>
            </a:r>
            <a:r>
              <a:rPr sz="2400" b="1" spc="-14" dirty="0">
                <a:latin typeface="Arial"/>
                <a:cs typeface="Arial"/>
              </a:rPr>
              <a:t>o</a:t>
            </a:r>
            <a:r>
              <a:rPr sz="2400" b="1" spc="4" dirty="0">
                <a:latin typeface="Arial"/>
                <a:cs typeface="Arial"/>
              </a:rPr>
              <a:t>m</a:t>
            </a:r>
            <a:r>
              <a:rPr sz="2400" b="1" dirty="0">
                <a:latin typeface="Arial"/>
                <a:cs typeface="Arial"/>
              </a:rPr>
              <a:t>p</a:t>
            </a:r>
            <a:r>
              <a:rPr sz="2400" b="1" spc="-9" dirty="0">
                <a:latin typeface="Arial"/>
                <a:cs typeface="Arial"/>
              </a:rPr>
              <a:t>o</a:t>
            </a:r>
            <a:r>
              <a:rPr sz="2400" b="1" dirty="0">
                <a:latin typeface="Arial"/>
                <a:cs typeface="Arial"/>
              </a:rPr>
              <a:t>k</a:t>
            </a:r>
            <a:r>
              <a:rPr sz="2400" b="1" spc="9" dirty="0">
                <a:latin typeface="Arial"/>
                <a:cs typeface="Arial"/>
              </a:rPr>
              <a:t>k</a:t>
            </a:r>
            <a:r>
              <a:rPr sz="2400" b="1" dirty="0">
                <a:latin typeface="Arial"/>
                <a:cs typeface="Arial"/>
              </a:rPr>
              <a:t>an </a:t>
            </a:r>
            <a:r>
              <a:rPr sz="2400" dirty="0">
                <a:latin typeface="Arial"/>
                <a:cs typeface="Arial"/>
              </a:rPr>
              <a:t>ke d</a:t>
            </a:r>
            <a:r>
              <a:rPr sz="2400" spc="4" dirty="0">
                <a:latin typeface="Arial"/>
                <a:cs typeface="Arial"/>
              </a:rPr>
              <a:t>al</a:t>
            </a:r>
            <a:r>
              <a:rPr sz="2400" dirty="0">
                <a:latin typeface="Arial"/>
                <a:cs typeface="Arial"/>
              </a:rPr>
              <a:t>am</a:t>
            </a:r>
            <a:r>
              <a:rPr sz="2400" spc="9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</a:t>
            </a:r>
            <a:r>
              <a:rPr sz="2400" b="1" spc="-9" dirty="0">
                <a:latin typeface="Arial"/>
                <a:cs typeface="Arial"/>
              </a:rPr>
              <a:t>u</a:t>
            </a:r>
            <a:r>
              <a:rPr sz="2400" b="1" dirty="0">
                <a:latin typeface="Arial"/>
                <a:cs typeface="Arial"/>
              </a:rPr>
              <a:t>a </a:t>
            </a:r>
            <a:endParaRPr sz="2400" dirty="0">
              <a:latin typeface="Arial"/>
              <a:cs typeface="Arial"/>
            </a:endParaRPr>
          </a:p>
          <a:p>
            <a:pPr marL="338455" marR="804609">
              <a:lnSpc>
                <a:spcPts val="2828"/>
              </a:lnSpc>
            </a:pPr>
            <a:r>
              <a:rPr sz="2400" b="1" spc="-4" dirty="0">
                <a:latin typeface="Arial"/>
                <a:cs typeface="Arial"/>
              </a:rPr>
              <a:t>j</a:t>
            </a:r>
            <a:r>
              <a:rPr sz="2400" b="1" dirty="0">
                <a:latin typeface="Arial"/>
                <a:cs typeface="Arial"/>
              </a:rPr>
              <a:t>en</a:t>
            </a:r>
            <a:r>
              <a:rPr sz="2400" b="1" spc="-9" dirty="0">
                <a:latin typeface="Arial"/>
                <a:cs typeface="Arial"/>
              </a:rPr>
              <a:t>i</a:t>
            </a:r>
            <a:r>
              <a:rPr sz="2400" b="1" spc="4" dirty="0">
                <a:latin typeface="Arial"/>
                <a:cs typeface="Arial"/>
              </a:rPr>
              <a:t>s</a:t>
            </a:r>
            <a:r>
              <a:rPr sz="2400" dirty="0">
                <a:latin typeface="Arial"/>
                <a:cs typeface="Arial"/>
              </a:rPr>
              <a:t>,</a:t>
            </a:r>
            <a:r>
              <a:rPr sz="2400" spc="-9" dirty="0">
                <a:latin typeface="Arial"/>
                <a:cs typeface="Arial"/>
              </a:rPr>
              <a:t> </a:t>
            </a:r>
            <a:r>
              <a:rPr sz="2400" spc="-59" dirty="0">
                <a:latin typeface="Arial"/>
                <a:cs typeface="Arial"/>
              </a:rPr>
              <a:t>y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9" dirty="0">
                <a:latin typeface="Arial"/>
                <a:cs typeface="Arial"/>
              </a:rPr>
              <a:t>i</a:t>
            </a:r>
            <a:r>
              <a:rPr sz="2400" spc="-4" dirty="0">
                <a:latin typeface="Arial"/>
                <a:cs typeface="Arial"/>
              </a:rPr>
              <a:t>t</a:t>
            </a:r>
            <a:r>
              <a:rPr sz="2400" dirty="0">
                <a:latin typeface="Arial"/>
                <a:cs typeface="Arial"/>
              </a:rPr>
              <a:t>u</a:t>
            </a:r>
          </a:p>
          <a:p>
            <a:pPr marL="450215" marR="26730">
              <a:lnSpc>
                <a:spcPct val="95825"/>
              </a:lnSpc>
              <a:spcBef>
                <a:spcPts val="203"/>
              </a:spcBef>
            </a:pPr>
            <a:r>
              <a:rPr b="1" dirty="0">
                <a:solidFill>
                  <a:srgbClr val="6600CC"/>
                </a:solidFill>
                <a:latin typeface="Arial"/>
                <a:cs typeface="Arial"/>
              </a:rPr>
              <a:t>1.</a:t>
            </a:r>
            <a:r>
              <a:rPr b="1" spc="278" dirty="0">
                <a:solidFill>
                  <a:srgbClr val="6600CC"/>
                </a:solidFill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Eti</a:t>
            </a:r>
            <a:r>
              <a:rPr sz="2000" b="1" spc="9" dirty="0">
                <a:latin typeface="Arial"/>
                <a:cs typeface="Arial"/>
              </a:rPr>
              <a:t>k</a:t>
            </a:r>
            <a:r>
              <a:rPr sz="2000" b="1" dirty="0">
                <a:latin typeface="Arial"/>
                <a:cs typeface="Arial"/>
              </a:rPr>
              <a:t>a</a:t>
            </a:r>
            <a:r>
              <a:rPr sz="2000" b="1" spc="-29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9" dirty="0">
                <a:latin typeface="Arial"/>
                <a:cs typeface="Arial"/>
              </a:rPr>
              <a:t>s</a:t>
            </a:r>
            <a:r>
              <a:rPr sz="2000" b="1" spc="4" dirty="0">
                <a:latin typeface="Arial"/>
                <a:cs typeface="Arial"/>
              </a:rPr>
              <a:t>k</a:t>
            </a:r>
            <a:r>
              <a:rPr sz="2000" b="1" dirty="0">
                <a:latin typeface="Arial"/>
                <a:cs typeface="Arial"/>
              </a:rPr>
              <a:t>r</a:t>
            </a:r>
            <a:r>
              <a:rPr sz="2000" b="1" spc="4" dirty="0">
                <a:latin typeface="Arial"/>
                <a:cs typeface="Arial"/>
              </a:rPr>
              <a:t>i</a:t>
            </a:r>
            <a:r>
              <a:rPr sz="2000" b="1" dirty="0">
                <a:latin typeface="Arial"/>
                <a:cs typeface="Arial"/>
              </a:rPr>
              <a:t>p</a:t>
            </a:r>
            <a:r>
              <a:rPr sz="2000" b="1" spc="-9" dirty="0">
                <a:latin typeface="Arial"/>
                <a:cs typeface="Arial"/>
              </a:rPr>
              <a:t>t</a:t>
            </a:r>
            <a:r>
              <a:rPr sz="2000" b="1" dirty="0">
                <a:latin typeface="Arial"/>
                <a:cs typeface="Arial"/>
              </a:rPr>
              <a:t>if</a:t>
            </a:r>
            <a:endParaRPr sz="2000" dirty="0">
              <a:latin typeface="Arial"/>
              <a:cs typeface="Arial"/>
            </a:endParaRPr>
          </a:p>
          <a:p>
            <a:pPr marL="1141158" marR="188771" indent="-287083">
              <a:lnSpc>
                <a:spcPts val="2069"/>
              </a:lnSpc>
              <a:spcBef>
                <a:spcPts val="405"/>
              </a:spcBef>
              <a:tabLst>
                <a:tab pos="1130300" algn="l"/>
              </a:tabLst>
            </a:pPr>
            <a:r>
              <a:rPr sz="1150" dirty="0">
                <a:solidFill>
                  <a:srgbClr val="009900"/>
                </a:solidFill>
                <a:latin typeface="Wingdings"/>
                <a:cs typeface="Wingdings"/>
              </a:rPr>
              <a:t></a:t>
            </a:r>
            <a:r>
              <a:rPr sz="1150" spc="-1141" dirty="0">
                <a:solidFill>
                  <a:srgbClr val="009900"/>
                </a:solidFill>
                <a:latin typeface="Wingdings"/>
                <a:cs typeface="Wingdings"/>
              </a:rPr>
              <a:t></a:t>
            </a:r>
            <a:r>
              <a:rPr sz="1150" dirty="0">
                <a:solidFill>
                  <a:srgbClr val="009900"/>
                </a:solidFill>
                <a:latin typeface="Times New Roman"/>
                <a:cs typeface="Times New Roman"/>
              </a:rPr>
              <a:t>	</a:t>
            </a:r>
            <a:r>
              <a:rPr dirty="0">
                <a:latin typeface="Arial"/>
                <a:cs typeface="Arial"/>
              </a:rPr>
              <a:t>Eti</a:t>
            </a:r>
            <a:r>
              <a:rPr spc="19" dirty="0">
                <a:latin typeface="Arial"/>
                <a:cs typeface="Arial"/>
              </a:rPr>
              <a:t>k</a:t>
            </a:r>
            <a:r>
              <a:rPr dirty="0">
                <a:latin typeface="Arial"/>
                <a:cs typeface="Arial"/>
              </a:rPr>
              <a:t>a</a:t>
            </a:r>
            <a:r>
              <a:rPr spc="-19" dirty="0">
                <a:latin typeface="Arial"/>
                <a:cs typeface="Arial"/>
              </a:rPr>
              <a:t> </a:t>
            </a:r>
            <a:r>
              <a:rPr spc="-39" dirty="0">
                <a:latin typeface="Arial"/>
                <a:cs typeface="Arial"/>
              </a:rPr>
              <a:t>y</a:t>
            </a:r>
            <a:r>
              <a:rPr dirty="0">
                <a:latin typeface="Arial"/>
                <a:cs typeface="Arial"/>
              </a:rPr>
              <a:t>g</a:t>
            </a:r>
            <a:r>
              <a:rPr spc="39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berbicara </a:t>
            </a:r>
            <a:r>
              <a:rPr spc="14" dirty="0">
                <a:latin typeface="Arial"/>
                <a:cs typeface="Arial"/>
              </a:rPr>
              <a:t>m</a:t>
            </a:r>
            <a:r>
              <a:rPr dirty="0">
                <a:latin typeface="Arial"/>
                <a:cs typeface="Arial"/>
              </a:rPr>
              <a:t>engenai</a:t>
            </a:r>
            <a:r>
              <a:rPr spc="-25" dirty="0">
                <a:latin typeface="Arial"/>
                <a:cs typeface="Arial"/>
              </a:rPr>
              <a:t> </a:t>
            </a:r>
            <a:r>
              <a:rPr spc="19" dirty="0">
                <a:latin typeface="Arial"/>
                <a:cs typeface="Arial"/>
              </a:rPr>
              <a:t>f</a:t>
            </a:r>
            <a:r>
              <a:rPr dirty="0">
                <a:latin typeface="Arial"/>
                <a:cs typeface="Arial"/>
              </a:rPr>
              <a:t>a</a:t>
            </a:r>
            <a:r>
              <a:rPr spc="19" dirty="0">
                <a:latin typeface="Arial"/>
                <a:cs typeface="Arial"/>
              </a:rPr>
              <a:t>k</a:t>
            </a:r>
            <a:r>
              <a:rPr dirty="0">
                <a:latin typeface="Arial"/>
                <a:cs typeface="Arial"/>
              </a:rPr>
              <a:t>ta,</a:t>
            </a:r>
            <a:r>
              <a:rPr spc="-39" dirty="0">
                <a:latin typeface="Arial"/>
                <a:cs typeface="Arial"/>
              </a:rPr>
              <a:t> y</a:t>
            </a:r>
            <a:r>
              <a:rPr dirty="0">
                <a:latin typeface="Arial"/>
                <a:cs typeface="Arial"/>
              </a:rPr>
              <a:t>aitu</a:t>
            </a:r>
            <a:r>
              <a:rPr spc="39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ttg nilai dan pola perila</a:t>
            </a:r>
            <a:r>
              <a:rPr spc="14" dirty="0">
                <a:latin typeface="Arial"/>
                <a:cs typeface="Arial"/>
              </a:rPr>
              <a:t>k</a:t>
            </a:r>
            <a:r>
              <a:rPr dirty="0">
                <a:latin typeface="Arial"/>
                <a:cs typeface="Arial"/>
              </a:rPr>
              <a:t>u </a:t>
            </a:r>
          </a:p>
          <a:p>
            <a:pPr marL="1141158" marR="188771">
              <a:lnSpc>
                <a:spcPts val="2069"/>
              </a:lnSpc>
              <a:tabLst>
                <a:tab pos="1130300" algn="l"/>
              </a:tabLst>
            </a:pPr>
            <a:r>
              <a:rPr spc="14" dirty="0">
                <a:latin typeface="Arial"/>
                <a:cs typeface="Arial"/>
              </a:rPr>
              <a:t>m</a:t>
            </a:r>
            <a:r>
              <a:rPr dirty="0">
                <a:latin typeface="Arial"/>
                <a:cs typeface="Arial"/>
              </a:rPr>
              <a:t>an</a:t>
            </a:r>
            <a:r>
              <a:rPr spc="-4" dirty="0">
                <a:latin typeface="Arial"/>
                <a:cs typeface="Arial"/>
              </a:rPr>
              <a:t>u</a:t>
            </a:r>
            <a:r>
              <a:rPr dirty="0">
                <a:latin typeface="Arial"/>
                <a:cs typeface="Arial"/>
              </a:rPr>
              <a:t>sia</a:t>
            </a:r>
            <a:r>
              <a:rPr spc="-24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ter</a:t>
            </a:r>
            <a:r>
              <a:rPr spc="14" dirty="0">
                <a:latin typeface="Arial"/>
                <a:cs typeface="Arial"/>
              </a:rPr>
              <a:t>k</a:t>
            </a:r>
            <a:r>
              <a:rPr dirty="0">
                <a:latin typeface="Arial"/>
                <a:cs typeface="Arial"/>
              </a:rPr>
              <a:t>ait</a:t>
            </a:r>
            <a:r>
              <a:rPr spc="-24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dgn sit</a:t>
            </a:r>
            <a:r>
              <a:rPr spc="-4" dirty="0">
                <a:latin typeface="Arial"/>
                <a:cs typeface="Arial"/>
              </a:rPr>
              <a:t>u</a:t>
            </a:r>
            <a:r>
              <a:rPr dirty="0">
                <a:latin typeface="Arial"/>
                <a:cs typeface="Arial"/>
              </a:rPr>
              <a:t>asi </a:t>
            </a:r>
            <a:r>
              <a:rPr spc="-4" dirty="0">
                <a:latin typeface="Arial"/>
                <a:cs typeface="Arial"/>
              </a:rPr>
              <a:t>d</a:t>
            </a:r>
            <a:r>
              <a:rPr dirty="0">
                <a:latin typeface="Arial"/>
                <a:cs typeface="Arial"/>
              </a:rPr>
              <a:t>an reali</a:t>
            </a:r>
            <a:r>
              <a:rPr spc="-4" dirty="0">
                <a:latin typeface="Arial"/>
                <a:cs typeface="Arial"/>
              </a:rPr>
              <a:t>t</a:t>
            </a:r>
            <a:r>
              <a:rPr dirty="0">
                <a:latin typeface="Arial"/>
                <a:cs typeface="Arial"/>
              </a:rPr>
              <a:t>as </a:t>
            </a:r>
            <a:r>
              <a:rPr spc="-44" dirty="0">
                <a:latin typeface="Arial"/>
                <a:cs typeface="Arial"/>
              </a:rPr>
              <a:t>y</a:t>
            </a:r>
            <a:r>
              <a:rPr dirty="0">
                <a:latin typeface="Arial"/>
                <a:cs typeface="Arial"/>
              </a:rPr>
              <a:t>g</a:t>
            </a:r>
            <a:r>
              <a:rPr spc="34" dirty="0">
                <a:latin typeface="Arial"/>
                <a:cs typeface="Arial"/>
              </a:rPr>
              <a:t> </a:t>
            </a:r>
            <a:r>
              <a:rPr spc="14" dirty="0">
                <a:latin typeface="Arial"/>
                <a:cs typeface="Arial"/>
              </a:rPr>
              <a:t>m</a:t>
            </a:r>
            <a:r>
              <a:rPr dirty="0">
                <a:latin typeface="Arial"/>
                <a:cs typeface="Arial"/>
              </a:rPr>
              <a:t>e</a:t>
            </a:r>
            <a:r>
              <a:rPr spc="14" dirty="0">
                <a:latin typeface="Arial"/>
                <a:cs typeface="Arial"/>
              </a:rPr>
              <a:t>m</a:t>
            </a:r>
            <a:r>
              <a:rPr dirty="0">
                <a:latin typeface="Arial"/>
                <a:cs typeface="Arial"/>
              </a:rPr>
              <a:t>bu</a:t>
            </a:r>
            <a:r>
              <a:rPr spc="-4" dirty="0">
                <a:latin typeface="Arial"/>
                <a:cs typeface="Arial"/>
              </a:rPr>
              <a:t>d</a:t>
            </a:r>
            <a:r>
              <a:rPr dirty="0">
                <a:latin typeface="Arial"/>
                <a:cs typeface="Arial"/>
              </a:rPr>
              <a:t>a</a:t>
            </a:r>
            <a:r>
              <a:rPr spc="-44" dirty="0">
                <a:latin typeface="Arial"/>
                <a:cs typeface="Arial"/>
              </a:rPr>
              <a:t>y</a:t>
            </a:r>
            <a:r>
              <a:rPr dirty="0">
                <a:latin typeface="Arial"/>
                <a:cs typeface="Arial"/>
              </a:rPr>
              <a:t>a </a:t>
            </a:r>
            <a:r>
              <a:rPr spc="-4" dirty="0">
                <a:latin typeface="Arial"/>
                <a:cs typeface="Arial"/>
              </a:rPr>
              <a:t>d</a:t>
            </a:r>
            <a:r>
              <a:rPr dirty="0">
                <a:latin typeface="Arial"/>
                <a:cs typeface="Arial"/>
              </a:rPr>
              <a:t>lm </a:t>
            </a:r>
            <a:r>
              <a:rPr spc="14" dirty="0">
                <a:latin typeface="Arial"/>
                <a:cs typeface="Arial"/>
              </a:rPr>
              <a:t>k</a:t>
            </a:r>
            <a:r>
              <a:rPr dirty="0">
                <a:latin typeface="Arial"/>
                <a:cs typeface="Arial"/>
              </a:rPr>
              <a:t>ehi</a:t>
            </a:r>
            <a:r>
              <a:rPr spc="-4" dirty="0">
                <a:latin typeface="Arial"/>
                <a:cs typeface="Arial"/>
              </a:rPr>
              <a:t>d</a:t>
            </a:r>
            <a:r>
              <a:rPr dirty="0">
                <a:latin typeface="Arial"/>
                <a:cs typeface="Arial"/>
              </a:rPr>
              <a:t>up</a:t>
            </a:r>
            <a:r>
              <a:rPr spc="-4" dirty="0">
                <a:latin typeface="Arial"/>
                <a:cs typeface="Arial"/>
              </a:rPr>
              <a:t>a</a:t>
            </a:r>
            <a:r>
              <a:rPr dirty="0">
                <a:latin typeface="Arial"/>
                <a:cs typeface="Arial"/>
              </a:rPr>
              <a:t>n </a:t>
            </a:r>
          </a:p>
          <a:p>
            <a:pPr marL="1141158" marR="188771">
              <a:lnSpc>
                <a:spcPts val="2069"/>
              </a:lnSpc>
              <a:tabLst>
                <a:tab pos="1130300" algn="l"/>
              </a:tabLst>
            </a:pPr>
            <a:r>
              <a:rPr spc="19" dirty="0">
                <a:latin typeface="Arial"/>
                <a:cs typeface="Arial"/>
              </a:rPr>
              <a:t>m</a:t>
            </a:r>
            <a:r>
              <a:rPr dirty="0">
                <a:latin typeface="Arial"/>
                <a:cs typeface="Arial"/>
              </a:rPr>
              <a:t>as</a:t>
            </a:r>
            <a:r>
              <a:rPr spc="-39" dirty="0">
                <a:latin typeface="Arial"/>
                <a:cs typeface="Arial"/>
              </a:rPr>
              <a:t>y</a:t>
            </a:r>
            <a:r>
              <a:rPr dirty="0">
                <a:latin typeface="Arial"/>
                <a:cs typeface="Arial"/>
              </a:rPr>
              <a:t>a</a:t>
            </a:r>
            <a:r>
              <a:rPr spc="19" dirty="0">
                <a:latin typeface="Arial"/>
                <a:cs typeface="Arial"/>
              </a:rPr>
              <a:t>k</a:t>
            </a:r>
            <a:r>
              <a:rPr dirty="0">
                <a:latin typeface="Arial"/>
                <a:cs typeface="Arial"/>
              </a:rPr>
              <a:t>arat.</a:t>
            </a:r>
          </a:p>
          <a:p>
            <a:pPr marL="821659" marR="646637" algn="ctr">
              <a:lnSpc>
                <a:spcPct val="95825"/>
              </a:lnSpc>
              <a:spcBef>
                <a:spcPts val="192"/>
              </a:spcBef>
            </a:pPr>
            <a:r>
              <a:rPr sz="1150" dirty="0">
                <a:solidFill>
                  <a:srgbClr val="009900"/>
                </a:solidFill>
                <a:latin typeface="Wingdings"/>
                <a:cs typeface="Wingdings"/>
              </a:rPr>
              <a:t></a:t>
            </a:r>
            <a:r>
              <a:rPr sz="1150" dirty="0">
                <a:solidFill>
                  <a:srgbClr val="009900"/>
                </a:solidFill>
                <a:latin typeface="Times New Roman"/>
                <a:cs typeface="Times New Roman"/>
              </a:rPr>
              <a:t>   </a:t>
            </a:r>
            <a:r>
              <a:rPr sz="1150" spc="251" dirty="0">
                <a:solidFill>
                  <a:srgbClr val="009900"/>
                </a:solidFill>
                <a:latin typeface="Times New Roman"/>
                <a:cs typeface="Times New Roman"/>
              </a:rPr>
              <a:t> </a:t>
            </a:r>
            <a:r>
              <a:rPr dirty="0">
                <a:latin typeface="Arial"/>
                <a:cs typeface="Arial"/>
              </a:rPr>
              <a:t>Jadi, eti</a:t>
            </a:r>
            <a:r>
              <a:rPr spc="14" dirty="0">
                <a:latin typeface="Arial"/>
                <a:cs typeface="Arial"/>
              </a:rPr>
              <a:t>k</a:t>
            </a:r>
            <a:r>
              <a:rPr dirty="0">
                <a:latin typeface="Arial"/>
                <a:cs typeface="Arial"/>
              </a:rPr>
              <a:t>a</a:t>
            </a:r>
            <a:r>
              <a:rPr spc="-19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ini berusaha </a:t>
            </a:r>
            <a:r>
              <a:rPr spc="14" dirty="0">
                <a:latin typeface="Arial"/>
                <a:cs typeface="Arial"/>
              </a:rPr>
              <a:t>m</a:t>
            </a:r>
            <a:r>
              <a:rPr dirty="0">
                <a:latin typeface="Arial"/>
                <a:cs typeface="Arial"/>
              </a:rPr>
              <a:t>en</a:t>
            </a:r>
            <a:r>
              <a:rPr spc="-39" dirty="0">
                <a:latin typeface="Arial"/>
                <a:cs typeface="Arial"/>
              </a:rPr>
              <a:t>y</a:t>
            </a:r>
            <a:r>
              <a:rPr dirty="0">
                <a:latin typeface="Arial"/>
                <a:cs typeface="Arial"/>
              </a:rPr>
              <a:t>oroti</a:t>
            </a:r>
            <a:r>
              <a:rPr spc="19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scr rasional dan </a:t>
            </a:r>
            <a:r>
              <a:rPr spc="14" dirty="0">
                <a:latin typeface="Arial"/>
                <a:cs typeface="Arial"/>
              </a:rPr>
              <a:t>k</a:t>
            </a:r>
            <a:r>
              <a:rPr dirty="0">
                <a:latin typeface="Arial"/>
                <a:cs typeface="Arial"/>
              </a:rPr>
              <a:t>ritis</a:t>
            </a:r>
            <a:r>
              <a:rPr spc="-19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ttg apa </a:t>
            </a:r>
            <a:r>
              <a:rPr spc="-44" dirty="0">
                <a:latin typeface="Arial"/>
                <a:cs typeface="Arial"/>
              </a:rPr>
              <a:t>y</a:t>
            </a:r>
            <a:r>
              <a:rPr dirty="0">
                <a:latin typeface="Arial"/>
                <a:cs typeface="Arial"/>
              </a:rPr>
              <a:t>g</a:t>
            </a:r>
          </a:p>
          <a:p>
            <a:pPr marL="1111289" marR="822132" algn="ctr">
              <a:lnSpc>
                <a:spcPts val="1960"/>
              </a:lnSpc>
              <a:spcBef>
                <a:spcPts val="98"/>
              </a:spcBef>
            </a:pPr>
            <a:r>
              <a:rPr dirty="0">
                <a:latin typeface="Arial"/>
                <a:cs typeface="Arial"/>
              </a:rPr>
              <a:t>dih</a:t>
            </a:r>
            <a:r>
              <a:rPr spc="-4" dirty="0">
                <a:latin typeface="Arial"/>
                <a:cs typeface="Arial"/>
              </a:rPr>
              <a:t>a</a:t>
            </a:r>
            <a:r>
              <a:rPr dirty="0">
                <a:latin typeface="Arial"/>
                <a:cs typeface="Arial"/>
              </a:rPr>
              <a:t>rap</a:t>
            </a:r>
            <a:r>
              <a:rPr spc="14" dirty="0">
                <a:latin typeface="Arial"/>
                <a:cs typeface="Arial"/>
              </a:rPr>
              <a:t>k</a:t>
            </a:r>
            <a:r>
              <a:rPr dirty="0">
                <a:latin typeface="Arial"/>
                <a:cs typeface="Arial"/>
              </a:rPr>
              <a:t>an</a:t>
            </a:r>
            <a:r>
              <a:rPr spc="-24" dirty="0">
                <a:latin typeface="Arial"/>
                <a:cs typeface="Arial"/>
              </a:rPr>
              <a:t> </a:t>
            </a:r>
            <a:r>
              <a:rPr spc="14" dirty="0">
                <a:latin typeface="Arial"/>
                <a:cs typeface="Arial"/>
              </a:rPr>
              <a:t>m</a:t>
            </a:r>
            <a:r>
              <a:rPr dirty="0">
                <a:latin typeface="Arial"/>
                <a:cs typeface="Arial"/>
              </a:rPr>
              <a:t>an</a:t>
            </a:r>
            <a:r>
              <a:rPr spc="-4" dirty="0">
                <a:latin typeface="Arial"/>
                <a:cs typeface="Arial"/>
              </a:rPr>
              <a:t>u</a:t>
            </a:r>
            <a:r>
              <a:rPr dirty="0">
                <a:latin typeface="Arial"/>
                <a:cs typeface="Arial"/>
              </a:rPr>
              <a:t>sia</a:t>
            </a:r>
            <a:r>
              <a:rPr spc="-2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dlm hid</a:t>
            </a:r>
            <a:r>
              <a:rPr spc="-4" dirty="0">
                <a:latin typeface="Arial"/>
                <a:cs typeface="Arial"/>
              </a:rPr>
              <a:t>u</a:t>
            </a:r>
            <a:r>
              <a:rPr dirty="0">
                <a:latin typeface="Arial"/>
                <a:cs typeface="Arial"/>
              </a:rPr>
              <a:t>p i</a:t>
            </a:r>
            <a:r>
              <a:rPr spc="-4" dirty="0">
                <a:latin typeface="Arial"/>
                <a:cs typeface="Arial"/>
              </a:rPr>
              <a:t>n</a:t>
            </a:r>
            <a:r>
              <a:rPr dirty="0">
                <a:latin typeface="Arial"/>
                <a:cs typeface="Arial"/>
              </a:rPr>
              <a:t>i </a:t>
            </a:r>
            <a:r>
              <a:rPr spc="14" dirty="0">
                <a:latin typeface="Arial"/>
                <a:cs typeface="Arial"/>
              </a:rPr>
              <a:t>m</a:t>
            </a:r>
            <a:r>
              <a:rPr dirty="0">
                <a:latin typeface="Arial"/>
                <a:cs typeface="Arial"/>
              </a:rPr>
              <a:t>en</a:t>
            </a:r>
            <a:r>
              <a:rPr spc="-4" dirty="0">
                <a:latin typeface="Arial"/>
                <a:cs typeface="Arial"/>
              </a:rPr>
              <a:t>g</a:t>
            </a:r>
            <a:r>
              <a:rPr dirty="0">
                <a:latin typeface="Arial"/>
                <a:cs typeface="Arial"/>
              </a:rPr>
              <a:t>en</a:t>
            </a:r>
            <a:r>
              <a:rPr spc="-4" dirty="0">
                <a:latin typeface="Arial"/>
                <a:cs typeface="Arial"/>
              </a:rPr>
              <a:t>a</a:t>
            </a:r>
            <a:r>
              <a:rPr dirty="0">
                <a:latin typeface="Arial"/>
                <a:cs typeface="Arial"/>
              </a:rPr>
              <a:t>i</a:t>
            </a:r>
            <a:r>
              <a:rPr spc="-19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ses</a:t>
            </a:r>
            <a:r>
              <a:rPr spc="-4" dirty="0">
                <a:latin typeface="Arial"/>
                <a:cs typeface="Arial"/>
              </a:rPr>
              <a:t>u</a:t>
            </a:r>
            <a:r>
              <a:rPr dirty="0">
                <a:latin typeface="Arial"/>
                <a:cs typeface="Arial"/>
              </a:rPr>
              <a:t>atu </a:t>
            </a:r>
            <a:r>
              <a:rPr spc="-39" dirty="0">
                <a:latin typeface="Arial"/>
                <a:cs typeface="Arial"/>
              </a:rPr>
              <a:t>y</a:t>
            </a:r>
            <a:r>
              <a:rPr dirty="0">
                <a:latin typeface="Arial"/>
                <a:cs typeface="Arial"/>
              </a:rPr>
              <a:t>g</a:t>
            </a:r>
            <a:r>
              <a:rPr spc="34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ber</a:t>
            </a:r>
            <a:r>
              <a:rPr spc="-4" dirty="0">
                <a:latin typeface="Arial"/>
                <a:cs typeface="Arial"/>
              </a:rPr>
              <a:t>n</a:t>
            </a:r>
            <a:r>
              <a:rPr dirty="0">
                <a:latin typeface="Arial"/>
                <a:cs typeface="Arial"/>
              </a:rPr>
              <a:t>ilai.</a:t>
            </a:r>
          </a:p>
          <a:p>
            <a:pPr marL="450215" marR="26730">
              <a:lnSpc>
                <a:spcPct val="95825"/>
              </a:lnSpc>
              <a:spcBef>
                <a:spcPts val="222"/>
              </a:spcBef>
            </a:pPr>
            <a:r>
              <a:rPr b="1" dirty="0">
                <a:solidFill>
                  <a:srgbClr val="6600CC"/>
                </a:solidFill>
                <a:latin typeface="Arial"/>
                <a:cs typeface="Arial"/>
              </a:rPr>
              <a:t>2.</a:t>
            </a:r>
            <a:r>
              <a:rPr b="1" spc="278" dirty="0">
                <a:solidFill>
                  <a:srgbClr val="6600CC"/>
                </a:solidFill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Eti</a:t>
            </a:r>
            <a:r>
              <a:rPr sz="2000" b="1" spc="9" dirty="0">
                <a:latin typeface="Arial"/>
                <a:cs typeface="Arial"/>
              </a:rPr>
              <a:t>k</a:t>
            </a:r>
            <a:r>
              <a:rPr sz="2000" b="1" dirty="0">
                <a:latin typeface="Arial"/>
                <a:cs typeface="Arial"/>
              </a:rPr>
              <a:t>a</a:t>
            </a:r>
            <a:r>
              <a:rPr sz="2000" b="1" spc="-29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norm</a:t>
            </a:r>
            <a:r>
              <a:rPr sz="2000" b="1" spc="9" dirty="0">
                <a:latin typeface="Arial"/>
                <a:cs typeface="Arial"/>
              </a:rPr>
              <a:t>a</a:t>
            </a:r>
            <a:r>
              <a:rPr sz="2000" b="1" spc="-4" dirty="0">
                <a:latin typeface="Arial"/>
                <a:cs typeface="Arial"/>
              </a:rPr>
              <a:t>t</a:t>
            </a:r>
            <a:r>
              <a:rPr sz="2000" b="1" dirty="0">
                <a:latin typeface="Arial"/>
                <a:cs typeface="Arial"/>
              </a:rPr>
              <a:t>i</a:t>
            </a:r>
            <a:r>
              <a:rPr sz="2000" b="1" spc="4" dirty="0">
                <a:latin typeface="Arial"/>
                <a:cs typeface="Arial"/>
              </a:rPr>
              <a:t>f</a:t>
            </a:r>
            <a:r>
              <a:rPr sz="2000" dirty="0">
                <a:latin typeface="Arial"/>
                <a:cs typeface="Arial"/>
              </a:rPr>
              <a:t>.</a:t>
            </a:r>
          </a:p>
          <a:p>
            <a:pPr marL="1141158" indent="-287083">
              <a:lnSpc>
                <a:spcPts val="1960"/>
              </a:lnSpc>
              <a:spcBef>
                <a:spcPts val="523"/>
              </a:spcBef>
              <a:tabLst>
                <a:tab pos="1130300" algn="l"/>
              </a:tabLst>
            </a:pPr>
            <a:r>
              <a:rPr sz="1150" dirty="0">
                <a:solidFill>
                  <a:srgbClr val="009900"/>
                </a:solidFill>
                <a:latin typeface="Wingdings"/>
                <a:cs typeface="Wingdings"/>
              </a:rPr>
              <a:t></a:t>
            </a:r>
            <a:r>
              <a:rPr sz="1150" spc="-1141" dirty="0">
                <a:solidFill>
                  <a:srgbClr val="009900"/>
                </a:solidFill>
                <a:latin typeface="Wingdings"/>
                <a:cs typeface="Wingdings"/>
              </a:rPr>
              <a:t></a:t>
            </a:r>
            <a:r>
              <a:rPr sz="1150" dirty="0">
                <a:solidFill>
                  <a:srgbClr val="009900"/>
                </a:solidFill>
                <a:latin typeface="Times New Roman"/>
                <a:cs typeface="Times New Roman"/>
              </a:rPr>
              <a:t>	</a:t>
            </a:r>
            <a:r>
              <a:rPr dirty="0">
                <a:latin typeface="Arial"/>
                <a:cs typeface="Arial"/>
              </a:rPr>
              <a:t>Eti</a:t>
            </a:r>
            <a:r>
              <a:rPr spc="19" dirty="0">
                <a:latin typeface="Arial"/>
                <a:cs typeface="Arial"/>
              </a:rPr>
              <a:t>k</a:t>
            </a:r>
            <a:r>
              <a:rPr dirty="0">
                <a:latin typeface="Arial"/>
                <a:cs typeface="Arial"/>
              </a:rPr>
              <a:t>a</a:t>
            </a:r>
            <a:r>
              <a:rPr spc="-19" dirty="0">
                <a:latin typeface="Arial"/>
                <a:cs typeface="Arial"/>
              </a:rPr>
              <a:t> </a:t>
            </a:r>
            <a:r>
              <a:rPr spc="-39" dirty="0">
                <a:latin typeface="Arial"/>
                <a:cs typeface="Arial"/>
              </a:rPr>
              <a:t>y</a:t>
            </a:r>
            <a:r>
              <a:rPr dirty="0">
                <a:latin typeface="Arial"/>
                <a:cs typeface="Arial"/>
              </a:rPr>
              <a:t>g</a:t>
            </a:r>
            <a:r>
              <a:rPr spc="39" dirty="0">
                <a:latin typeface="Arial"/>
                <a:cs typeface="Arial"/>
              </a:rPr>
              <a:t> </a:t>
            </a:r>
            <a:r>
              <a:rPr spc="19" dirty="0">
                <a:latin typeface="Arial"/>
                <a:cs typeface="Arial"/>
              </a:rPr>
              <a:t>m</a:t>
            </a:r>
            <a:r>
              <a:rPr dirty="0">
                <a:latin typeface="Arial"/>
                <a:cs typeface="Arial"/>
              </a:rPr>
              <a:t>e</a:t>
            </a:r>
            <a:r>
              <a:rPr spc="19" dirty="0">
                <a:latin typeface="Arial"/>
                <a:cs typeface="Arial"/>
              </a:rPr>
              <a:t>m</a:t>
            </a:r>
            <a:r>
              <a:rPr dirty="0">
                <a:latin typeface="Arial"/>
                <a:cs typeface="Arial"/>
              </a:rPr>
              <a:t>beri</a:t>
            </a:r>
            <a:r>
              <a:rPr spc="19" dirty="0">
                <a:latin typeface="Arial"/>
                <a:cs typeface="Arial"/>
              </a:rPr>
              <a:t>k</a:t>
            </a:r>
            <a:r>
              <a:rPr dirty="0">
                <a:latin typeface="Arial"/>
                <a:cs typeface="Arial"/>
              </a:rPr>
              <a:t>an</a:t>
            </a:r>
            <a:r>
              <a:rPr spc="-59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penilaian serta hi</a:t>
            </a:r>
            <a:r>
              <a:rPr spc="19" dirty="0">
                <a:latin typeface="Arial"/>
                <a:cs typeface="Arial"/>
              </a:rPr>
              <a:t>m</a:t>
            </a:r>
            <a:r>
              <a:rPr dirty="0">
                <a:latin typeface="Arial"/>
                <a:cs typeface="Arial"/>
              </a:rPr>
              <a:t>bauan</a:t>
            </a:r>
            <a:r>
              <a:rPr spc="-25" dirty="0">
                <a:latin typeface="Arial"/>
                <a:cs typeface="Arial"/>
              </a:rPr>
              <a:t> </a:t>
            </a:r>
            <a:r>
              <a:rPr spc="19" dirty="0">
                <a:latin typeface="Arial"/>
                <a:cs typeface="Arial"/>
              </a:rPr>
              <a:t>k</a:t>
            </a:r>
            <a:r>
              <a:rPr dirty="0">
                <a:latin typeface="Arial"/>
                <a:cs typeface="Arial"/>
              </a:rPr>
              <a:t>epada</a:t>
            </a:r>
            <a:r>
              <a:rPr spc="-25" dirty="0">
                <a:latin typeface="Arial"/>
                <a:cs typeface="Arial"/>
              </a:rPr>
              <a:t> </a:t>
            </a:r>
            <a:r>
              <a:rPr spc="19" dirty="0">
                <a:latin typeface="Arial"/>
                <a:cs typeface="Arial"/>
              </a:rPr>
              <a:t>m</a:t>
            </a:r>
            <a:r>
              <a:rPr dirty="0">
                <a:latin typeface="Arial"/>
                <a:cs typeface="Arial"/>
              </a:rPr>
              <a:t>anusia</a:t>
            </a:r>
            <a:r>
              <a:rPr spc="-19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tentang bagai</a:t>
            </a:r>
            <a:r>
              <a:rPr spc="14" dirty="0">
                <a:latin typeface="Arial"/>
                <a:cs typeface="Arial"/>
              </a:rPr>
              <a:t>m</a:t>
            </a:r>
            <a:r>
              <a:rPr dirty="0">
                <a:latin typeface="Arial"/>
                <a:cs typeface="Arial"/>
              </a:rPr>
              <a:t>ana</a:t>
            </a:r>
            <a:r>
              <a:rPr spc="-19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harus bertind</a:t>
            </a:r>
            <a:r>
              <a:rPr spc="-4" dirty="0">
                <a:latin typeface="Arial"/>
                <a:cs typeface="Arial"/>
              </a:rPr>
              <a:t>a</a:t>
            </a:r>
            <a:r>
              <a:rPr dirty="0">
                <a:latin typeface="Arial"/>
                <a:cs typeface="Arial"/>
              </a:rPr>
              <a:t>k sesuai nor</a:t>
            </a:r>
            <a:r>
              <a:rPr spc="14" dirty="0">
                <a:latin typeface="Arial"/>
                <a:cs typeface="Arial"/>
              </a:rPr>
              <a:t>m</a:t>
            </a:r>
            <a:r>
              <a:rPr dirty="0">
                <a:latin typeface="Arial"/>
                <a:cs typeface="Arial"/>
              </a:rPr>
              <a:t>a</a:t>
            </a:r>
            <a:r>
              <a:rPr spc="-19" dirty="0">
                <a:latin typeface="Arial"/>
                <a:cs typeface="Arial"/>
              </a:rPr>
              <a:t> </a:t>
            </a:r>
            <a:r>
              <a:rPr spc="-39" dirty="0">
                <a:latin typeface="Arial"/>
                <a:cs typeface="Arial"/>
              </a:rPr>
              <a:t>y</a:t>
            </a:r>
            <a:r>
              <a:rPr dirty="0">
                <a:latin typeface="Arial"/>
                <a:cs typeface="Arial"/>
              </a:rPr>
              <a:t>g</a:t>
            </a:r>
            <a:r>
              <a:rPr spc="39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berla</a:t>
            </a:r>
            <a:r>
              <a:rPr spc="14" dirty="0">
                <a:latin typeface="Arial"/>
                <a:cs typeface="Arial"/>
              </a:rPr>
              <a:t>k</a:t>
            </a:r>
            <a:r>
              <a:rPr dirty="0">
                <a:latin typeface="Arial"/>
                <a:cs typeface="Arial"/>
              </a:rPr>
              <a:t>u.</a:t>
            </a:r>
          </a:p>
          <a:p>
            <a:pPr marL="1141158" marR="445084" indent="-287083">
              <a:lnSpc>
                <a:spcPts val="1960"/>
              </a:lnSpc>
              <a:spcBef>
                <a:spcPts val="400"/>
              </a:spcBef>
              <a:tabLst>
                <a:tab pos="1130300" algn="l"/>
              </a:tabLst>
            </a:pPr>
            <a:r>
              <a:rPr sz="1150" dirty="0">
                <a:solidFill>
                  <a:srgbClr val="009900"/>
                </a:solidFill>
                <a:latin typeface="Wingdings"/>
                <a:cs typeface="Wingdings"/>
              </a:rPr>
              <a:t></a:t>
            </a:r>
            <a:r>
              <a:rPr sz="1150" spc="-1141" dirty="0">
                <a:solidFill>
                  <a:srgbClr val="009900"/>
                </a:solidFill>
                <a:latin typeface="Wingdings"/>
                <a:cs typeface="Wingdings"/>
              </a:rPr>
              <a:t></a:t>
            </a:r>
            <a:r>
              <a:rPr sz="1150" dirty="0">
                <a:solidFill>
                  <a:srgbClr val="009900"/>
                </a:solidFill>
                <a:latin typeface="Times New Roman"/>
                <a:cs typeface="Times New Roman"/>
              </a:rPr>
              <a:t>	</a:t>
            </a:r>
            <a:r>
              <a:rPr dirty="0">
                <a:latin typeface="Arial"/>
                <a:cs typeface="Arial"/>
              </a:rPr>
              <a:t>Jadi, eti</a:t>
            </a:r>
            <a:r>
              <a:rPr spc="14" dirty="0">
                <a:latin typeface="Arial"/>
                <a:cs typeface="Arial"/>
              </a:rPr>
              <a:t>k</a:t>
            </a:r>
            <a:r>
              <a:rPr dirty="0">
                <a:latin typeface="Arial"/>
                <a:cs typeface="Arial"/>
              </a:rPr>
              <a:t>a</a:t>
            </a:r>
            <a:r>
              <a:rPr spc="-19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ini berbicara </a:t>
            </a:r>
            <a:r>
              <a:rPr spc="14" dirty="0">
                <a:latin typeface="Arial"/>
                <a:cs typeface="Arial"/>
              </a:rPr>
              <a:t>m</a:t>
            </a:r>
            <a:r>
              <a:rPr dirty="0">
                <a:latin typeface="Arial"/>
                <a:cs typeface="Arial"/>
              </a:rPr>
              <a:t>engenai</a:t>
            </a:r>
            <a:r>
              <a:rPr spc="-2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nor</a:t>
            </a:r>
            <a:r>
              <a:rPr spc="19" dirty="0">
                <a:latin typeface="Arial"/>
                <a:cs typeface="Arial"/>
              </a:rPr>
              <a:t>m</a:t>
            </a:r>
            <a:r>
              <a:rPr spc="14" dirty="0">
                <a:latin typeface="Arial"/>
                <a:cs typeface="Arial"/>
              </a:rPr>
              <a:t>a</a:t>
            </a:r>
            <a:r>
              <a:rPr baseline="26572" dirty="0">
                <a:latin typeface="Arial"/>
                <a:cs typeface="Arial"/>
              </a:rPr>
              <a:t>2</a:t>
            </a:r>
            <a:r>
              <a:rPr spc="139" baseline="26572" dirty="0">
                <a:latin typeface="Arial"/>
                <a:cs typeface="Arial"/>
              </a:rPr>
              <a:t> </a:t>
            </a:r>
            <a:r>
              <a:rPr spc="-39" dirty="0">
                <a:latin typeface="Arial"/>
                <a:cs typeface="Arial"/>
              </a:rPr>
              <a:t>y</a:t>
            </a:r>
            <a:r>
              <a:rPr dirty="0">
                <a:latin typeface="Arial"/>
                <a:cs typeface="Arial"/>
              </a:rPr>
              <a:t>g</a:t>
            </a:r>
            <a:r>
              <a:rPr spc="39" dirty="0">
                <a:latin typeface="Arial"/>
                <a:cs typeface="Arial"/>
              </a:rPr>
              <a:t> </a:t>
            </a:r>
            <a:r>
              <a:rPr spc="19" dirty="0">
                <a:latin typeface="Arial"/>
                <a:cs typeface="Arial"/>
              </a:rPr>
              <a:t>m</a:t>
            </a:r>
            <a:r>
              <a:rPr dirty="0">
                <a:latin typeface="Arial"/>
                <a:cs typeface="Arial"/>
              </a:rPr>
              <a:t>enuntun</a:t>
            </a:r>
            <a:r>
              <a:rPr spc="-2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ting</a:t>
            </a:r>
            <a:r>
              <a:rPr spc="14" dirty="0">
                <a:latin typeface="Arial"/>
                <a:cs typeface="Arial"/>
              </a:rPr>
              <a:t>k</a:t>
            </a:r>
            <a:r>
              <a:rPr dirty="0">
                <a:latin typeface="Arial"/>
                <a:cs typeface="Arial"/>
              </a:rPr>
              <a:t>ah</a:t>
            </a:r>
            <a:r>
              <a:rPr spc="-19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</a:t>
            </a:r>
            <a:r>
              <a:rPr spc="19" dirty="0">
                <a:latin typeface="Arial"/>
                <a:cs typeface="Arial"/>
              </a:rPr>
              <a:t>k</a:t>
            </a:r>
            <a:r>
              <a:rPr dirty="0">
                <a:latin typeface="Arial"/>
                <a:cs typeface="Arial"/>
              </a:rPr>
              <a:t>u </a:t>
            </a:r>
            <a:r>
              <a:rPr spc="19" dirty="0">
                <a:latin typeface="Arial"/>
                <a:cs typeface="Arial"/>
              </a:rPr>
              <a:t>m</a:t>
            </a:r>
            <a:r>
              <a:rPr dirty="0">
                <a:latin typeface="Arial"/>
                <a:cs typeface="Arial"/>
              </a:rPr>
              <a:t>anusia</a:t>
            </a:r>
            <a:r>
              <a:rPr spc="-19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dlm </a:t>
            </a:r>
            <a:r>
              <a:rPr spc="19" dirty="0">
                <a:latin typeface="Arial"/>
                <a:cs typeface="Arial"/>
              </a:rPr>
              <a:t>k</a:t>
            </a:r>
            <a:r>
              <a:rPr dirty="0">
                <a:latin typeface="Arial"/>
                <a:cs typeface="Arial"/>
              </a:rPr>
              <a:t>ehidupan</a:t>
            </a:r>
            <a:r>
              <a:rPr spc="-2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sehar</a:t>
            </a:r>
            <a:r>
              <a:rPr spc="9" dirty="0">
                <a:latin typeface="Arial"/>
                <a:cs typeface="Arial"/>
              </a:rPr>
              <a:t>i</a:t>
            </a:r>
            <a:r>
              <a:rPr spc="-4" baseline="26572" dirty="0">
                <a:latin typeface="Arial"/>
                <a:cs typeface="Arial"/>
              </a:rPr>
              <a:t>2</a:t>
            </a:r>
            <a:r>
              <a:rPr dirty="0">
                <a:latin typeface="Arial"/>
                <a:cs typeface="Arial"/>
              </a:rPr>
              <a:t>n</a:t>
            </a:r>
            <a:r>
              <a:rPr spc="-39" dirty="0">
                <a:latin typeface="Arial"/>
                <a:cs typeface="Arial"/>
              </a:rPr>
              <a:t>y</a:t>
            </a:r>
            <a:r>
              <a:rPr dirty="0">
                <a:latin typeface="Arial"/>
                <a:cs typeface="Arial"/>
              </a:rPr>
              <a:t>a.</a:t>
            </a:r>
          </a:p>
        </p:txBody>
      </p:sp>
    </p:spTree>
    <p:extLst>
      <p:ext uri="{BB962C8B-B14F-4D97-AF65-F5344CB8AC3E}">
        <p14:creationId xmlns:p14="http://schemas.microsoft.com/office/powerpoint/2010/main" val="1499899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1798002" y="227468"/>
            <a:ext cx="8165708" cy="25162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7682">
              <a:lnSpc>
                <a:spcPts val="2965"/>
              </a:lnSpc>
              <a:spcBef>
                <a:spcPts val="148"/>
              </a:spcBef>
            </a:pPr>
            <a:r>
              <a:rPr sz="2800" spc="-9" dirty="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800" spc="4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bagai</a:t>
            </a:r>
            <a:r>
              <a:rPr sz="2800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800" spc="9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cam</a:t>
            </a:r>
            <a:r>
              <a:rPr sz="2800" spc="-9" dirty="0">
                <a:solidFill>
                  <a:srgbClr val="FFFFFF"/>
                </a:solidFill>
                <a:latin typeface="Arial"/>
                <a:cs typeface="Arial"/>
              </a:rPr>
              <a:t> E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tika</a:t>
            </a:r>
            <a:endParaRPr sz="2800" dirty="0">
              <a:latin typeface="Arial"/>
              <a:cs typeface="Arial"/>
            </a:endParaRPr>
          </a:p>
          <a:p>
            <a:pPr marL="12700" marR="37682">
              <a:lnSpc>
                <a:spcPct val="95825"/>
              </a:lnSpc>
            </a:pPr>
            <a:r>
              <a:rPr sz="2800" spc="-59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ang</a:t>
            </a:r>
            <a:r>
              <a:rPr sz="2800" spc="6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Berke</a:t>
            </a:r>
            <a:r>
              <a:rPr sz="2800" spc="14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ba</a:t>
            </a:r>
            <a:r>
              <a:rPr sz="2800" spc="4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800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di </a:t>
            </a:r>
            <a:r>
              <a:rPr sz="2800" spc="9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sz="2800" spc="-54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800" spc="9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aka</a:t>
            </a:r>
            <a:r>
              <a:rPr sz="2800" spc="34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...</a:t>
            </a:r>
            <a:endParaRPr sz="2800" dirty="0">
              <a:latin typeface="Arial"/>
              <a:cs typeface="Arial"/>
            </a:endParaRPr>
          </a:p>
          <a:p>
            <a:pPr marL="46037" marR="24170">
              <a:lnSpc>
                <a:spcPct val="95825"/>
              </a:lnSpc>
              <a:spcBef>
                <a:spcPts val="2237"/>
              </a:spcBef>
            </a:pPr>
            <a:r>
              <a:rPr sz="1900" dirty="0">
                <a:solidFill>
                  <a:schemeClr val="bg1"/>
                </a:solidFill>
                <a:latin typeface="Wingdings"/>
                <a:cs typeface="Wingdings"/>
              </a:rPr>
              <a:t></a:t>
            </a:r>
            <a:r>
              <a:rPr sz="1900" spc="409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Ada</a:t>
            </a:r>
            <a:r>
              <a:rPr sz="2400" spc="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2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400" spc="4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cam</a:t>
            </a:r>
            <a:r>
              <a:rPr sz="2400" spc="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nor</a:t>
            </a:r>
            <a:r>
              <a:rPr sz="24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a </a:t>
            </a:r>
            <a:r>
              <a:rPr sz="2400" spc="-59" dirty="0" err="1">
                <a:solidFill>
                  <a:schemeClr val="bg1"/>
                </a:solidFill>
                <a:latin typeface="Arial"/>
                <a:cs typeface="Arial"/>
              </a:rPr>
              <a:t>y</a:t>
            </a:r>
            <a:r>
              <a:rPr sz="2400" dirty="0" err="1">
                <a:solidFill>
                  <a:schemeClr val="bg1"/>
                </a:solidFill>
                <a:latin typeface="Arial"/>
                <a:cs typeface="Arial"/>
              </a:rPr>
              <a:t>g</a:t>
            </a:r>
            <a:r>
              <a:rPr sz="2400" spc="5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dirty="0" err="1">
                <a:solidFill>
                  <a:schemeClr val="bg1"/>
                </a:solidFill>
                <a:latin typeface="Arial"/>
                <a:cs typeface="Arial"/>
              </a:rPr>
              <a:t>b</a:t>
            </a:r>
            <a:r>
              <a:rPr sz="2400" spc="9" dirty="0" err="1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2400" dirty="0" err="1">
                <a:solidFill>
                  <a:schemeClr val="bg1"/>
                </a:solidFill>
                <a:latin typeface="Arial"/>
                <a:cs typeface="Arial"/>
              </a:rPr>
              <a:t>rke</a:t>
            </a:r>
            <a:r>
              <a:rPr sz="2400" spc="4" dirty="0" err="1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400" dirty="0" err="1">
                <a:solidFill>
                  <a:schemeClr val="bg1"/>
                </a:solidFill>
                <a:latin typeface="Arial"/>
                <a:cs typeface="Arial"/>
              </a:rPr>
              <a:t>b</a:t>
            </a:r>
            <a:r>
              <a:rPr sz="2400" spc="9" dirty="0" err="1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400" dirty="0" err="1">
                <a:solidFill>
                  <a:schemeClr val="bg1"/>
                </a:solidFill>
                <a:latin typeface="Arial"/>
                <a:cs typeface="Arial"/>
              </a:rPr>
              <a:t>ng</a:t>
            </a:r>
            <a:r>
              <a:rPr lang="en-US" sz="2400" spc="-1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:</a:t>
            </a:r>
          </a:p>
          <a:p>
            <a:pPr marL="790575" indent="-342900">
              <a:lnSpc>
                <a:spcPts val="2480"/>
              </a:lnSpc>
              <a:spcBef>
                <a:spcPts val="691"/>
              </a:spcBef>
            </a:pPr>
            <a:r>
              <a:rPr sz="2150" b="1" dirty="0">
                <a:solidFill>
                  <a:schemeClr val="bg1"/>
                </a:solidFill>
                <a:latin typeface="Arial"/>
                <a:cs typeface="Arial"/>
              </a:rPr>
              <a:t>1.</a:t>
            </a:r>
            <a:r>
              <a:rPr sz="2150" b="1" spc="30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300" b="1" dirty="0">
                <a:solidFill>
                  <a:schemeClr val="bg1"/>
                </a:solidFill>
                <a:latin typeface="Arial"/>
                <a:cs typeface="Arial"/>
              </a:rPr>
              <a:t>Norma Umum</a:t>
            </a:r>
            <a:r>
              <a:rPr sz="2300" b="1" spc="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300" dirty="0">
                <a:solidFill>
                  <a:schemeClr val="bg1"/>
                </a:solidFill>
                <a:latin typeface="Arial"/>
                <a:cs typeface="Arial"/>
              </a:rPr>
              <a:t>: </a:t>
            </a:r>
            <a:r>
              <a:rPr sz="2300" spc="-50" dirty="0">
                <a:solidFill>
                  <a:schemeClr val="bg1"/>
                </a:solidFill>
                <a:latin typeface="Arial"/>
                <a:cs typeface="Arial"/>
              </a:rPr>
              <a:t>y</a:t>
            </a:r>
            <a:r>
              <a:rPr sz="2300" dirty="0">
                <a:solidFill>
                  <a:schemeClr val="bg1"/>
                </a:solidFill>
                <a:latin typeface="Arial"/>
                <a:cs typeface="Arial"/>
              </a:rPr>
              <a:t>g</a:t>
            </a:r>
            <a:r>
              <a:rPr sz="2300" spc="3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300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300" spc="4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2300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300" spc="14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300" spc="4" dirty="0">
                <a:solidFill>
                  <a:schemeClr val="bg1"/>
                </a:solidFill>
                <a:latin typeface="Arial"/>
                <a:cs typeface="Arial"/>
              </a:rPr>
              <a:t>lik</a:t>
            </a:r>
            <a:r>
              <a:rPr sz="2300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300" spc="-5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300" spc="4" dirty="0">
                <a:solidFill>
                  <a:schemeClr val="bg1"/>
                </a:solidFill>
                <a:latin typeface="Arial"/>
                <a:cs typeface="Arial"/>
              </a:rPr>
              <a:t>si</a:t>
            </a:r>
            <a:r>
              <a:rPr sz="2300" dirty="0">
                <a:solidFill>
                  <a:schemeClr val="bg1"/>
                </a:solidFill>
                <a:latin typeface="Arial"/>
                <a:cs typeface="Arial"/>
              </a:rPr>
              <a:t>fat</a:t>
            </a:r>
            <a:r>
              <a:rPr sz="2300" spc="-1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300" dirty="0">
                <a:solidFill>
                  <a:schemeClr val="bg1"/>
                </a:solidFill>
                <a:latin typeface="Arial"/>
                <a:cs typeface="Arial"/>
              </a:rPr>
              <a:t>un</a:t>
            </a:r>
            <a:r>
              <a:rPr sz="2300" spc="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300" spc="-9" dirty="0">
                <a:solidFill>
                  <a:schemeClr val="bg1"/>
                </a:solidFill>
                <a:latin typeface="Arial"/>
                <a:cs typeface="Arial"/>
              </a:rPr>
              <a:t>v</a:t>
            </a:r>
            <a:r>
              <a:rPr sz="2300" dirty="0">
                <a:solidFill>
                  <a:schemeClr val="bg1"/>
                </a:solidFill>
                <a:latin typeface="Arial"/>
                <a:cs typeface="Arial"/>
              </a:rPr>
              <a:t>ersa</a:t>
            </a:r>
            <a:r>
              <a:rPr sz="2300" spc="14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sz="2300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  <a:r>
              <a:rPr sz="2300" spc="-3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300" spc="9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300" dirty="0">
                <a:solidFill>
                  <a:schemeClr val="bg1"/>
                </a:solidFill>
                <a:latin typeface="Arial"/>
                <a:cs typeface="Arial"/>
              </a:rPr>
              <a:t>erdiri</a:t>
            </a:r>
            <a:r>
              <a:rPr sz="2300" spc="-2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300" dirty="0">
                <a:solidFill>
                  <a:schemeClr val="bg1"/>
                </a:solidFill>
                <a:latin typeface="Arial"/>
                <a:cs typeface="Arial"/>
              </a:rPr>
              <a:t>atas</a:t>
            </a:r>
            <a:r>
              <a:rPr sz="2300" spc="-2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300" dirty="0">
                <a:solidFill>
                  <a:schemeClr val="bg1"/>
                </a:solidFill>
                <a:latin typeface="Arial"/>
                <a:cs typeface="Arial"/>
              </a:rPr>
              <a:t>3 </a:t>
            </a:r>
            <a:r>
              <a:rPr sz="2300" spc="4" dirty="0">
                <a:solidFill>
                  <a:schemeClr val="bg1"/>
                </a:solidFill>
                <a:latin typeface="Arial"/>
                <a:cs typeface="Arial"/>
              </a:rPr>
              <a:t>k</a:t>
            </a:r>
            <a:r>
              <a:rPr sz="2300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2300" spc="9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sz="2300" dirty="0">
                <a:solidFill>
                  <a:schemeClr val="bg1"/>
                </a:solidFill>
                <a:latin typeface="Arial"/>
                <a:cs typeface="Arial"/>
              </a:rPr>
              <a:t>o</a:t>
            </a:r>
            <a:r>
              <a:rPr sz="23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300" dirty="0">
                <a:solidFill>
                  <a:schemeClr val="bg1"/>
                </a:solidFill>
                <a:latin typeface="Arial"/>
                <a:cs typeface="Arial"/>
              </a:rPr>
              <a:t>po</a:t>
            </a:r>
            <a:r>
              <a:rPr sz="2300" spc="9" dirty="0">
                <a:solidFill>
                  <a:schemeClr val="bg1"/>
                </a:solidFill>
                <a:latin typeface="Arial"/>
                <a:cs typeface="Arial"/>
              </a:rPr>
              <a:t>k</a:t>
            </a:r>
            <a:r>
              <a:rPr sz="2300" dirty="0">
                <a:solidFill>
                  <a:schemeClr val="bg1"/>
                </a:solidFill>
                <a:latin typeface="Arial"/>
                <a:cs typeface="Arial"/>
              </a:rPr>
              <a:t>:</a:t>
            </a:r>
          </a:p>
          <a:p>
            <a:pPr marL="846454" marR="21185">
              <a:lnSpc>
                <a:spcPct val="95825"/>
              </a:lnSpc>
              <a:spcBef>
                <a:spcPts val="255"/>
              </a:spcBef>
            </a:pPr>
            <a:r>
              <a:rPr sz="2050" spc="-4" dirty="0">
                <a:solidFill>
                  <a:schemeClr val="bg1"/>
                </a:solidFill>
                <a:latin typeface="Arial"/>
                <a:cs typeface="Arial"/>
              </a:rPr>
              <a:t>1</a:t>
            </a:r>
            <a:r>
              <a:rPr sz="2050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  <a:r>
              <a:rPr sz="2050" spc="41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or</a:t>
            </a:r>
            <a:r>
              <a:rPr sz="2200" spc="9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 So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p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an</a:t>
            </a:r>
            <a:r>
              <a:rPr sz="2200" spc="1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-4" dirty="0">
                <a:solidFill>
                  <a:schemeClr val="bg1"/>
                </a:solidFill>
                <a:latin typeface="Arial"/>
                <a:cs typeface="Arial"/>
              </a:rPr>
              <a:t>S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antun :</a:t>
            </a:r>
            <a:r>
              <a:rPr sz="2200" spc="1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en</a:t>
            </a:r>
            <a:r>
              <a:rPr sz="2200" spc="-44" dirty="0">
                <a:solidFill>
                  <a:schemeClr val="bg1"/>
                </a:solidFill>
                <a:latin typeface="Arial"/>
                <a:cs typeface="Arial"/>
              </a:rPr>
              <a:t>y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an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g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kut</a:t>
            </a:r>
            <a:r>
              <a:rPr sz="2200" spc="5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ata</a:t>
            </a:r>
            <a:r>
              <a:rPr sz="2200" spc="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 err="1">
                <a:solidFill>
                  <a:schemeClr val="bg1"/>
                </a:solidFill>
                <a:latin typeface="Arial"/>
                <a:cs typeface="Arial"/>
              </a:rPr>
              <a:t>cara</a:t>
            </a:r>
            <a:r>
              <a:rPr sz="2200" spc="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 err="1">
                <a:solidFill>
                  <a:schemeClr val="bg1"/>
                </a:solidFill>
                <a:latin typeface="Arial"/>
                <a:cs typeface="Arial"/>
              </a:rPr>
              <a:t>h</a:t>
            </a:r>
            <a:r>
              <a:rPr lang="en-US" sz="2200" dirty="0" err="1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lang="en-US" sz="2200" spc="-14" dirty="0" err="1">
                <a:solidFill>
                  <a:schemeClr val="bg1"/>
                </a:solidFill>
                <a:latin typeface="Arial"/>
                <a:cs typeface="Arial"/>
              </a:rPr>
              <a:t>d</a:t>
            </a:r>
            <a:r>
              <a:rPr sz="2200" dirty="0" err="1">
                <a:solidFill>
                  <a:schemeClr val="bg1"/>
                </a:solidFill>
                <a:latin typeface="Arial"/>
                <a:cs typeface="Arial"/>
              </a:rPr>
              <a:t>up</a:t>
            </a:r>
            <a:r>
              <a:rPr sz="2200" spc="1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d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974594" y="2741331"/>
            <a:ext cx="4199344" cy="6047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0"/>
              </a:lnSpc>
              <a:spcBef>
                <a:spcPts val="117"/>
              </a:spcBef>
            </a:pP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p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rga</a:t>
            </a:r>
            <a:r>
              <a:rPr sz="2200" spc="-4" dirty="0">
                <a:solidFill>
                  <a:schemeClr val="bg1"/>
                </a:solidFill>
                <a:latin typeface="Arial"/>
                <a:cs typeface="Arial"/>
              </a:rPr>
              <a:t>u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an</a:t>
            </a:r>
            <a:r>
              <a:rPr sz="2200" spc="3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se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h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ar</a:t>
            </a:r>
            <a:r>
              <a:rPr sz="2200" spc="-4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2,</a:t>
            </a:r>
            <a:r>
              <a:rPr sz="2200" spc="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spt: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ak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spc="2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-39" dirty="0">
                <a:solidFill>
                  <a:schemeClr val="bg1"/>
                </a:solidFill>
                <a:latin typeface="Arial"/>
                <a:cs typeface="Arial"/>
              </a:rPr>
              <a:t>y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g</a:t>
            </a:r>
          </a:p>
          <a:p>
            <a:pPr marL="12700" marR="41957">
              <a:lnSpc>
                <a:spcPts val="2360"/>
              </a:lnSpc>
            </a:pP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ber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u,</a:t>
            </a:r>
            <a:r>
              <a:rPr sz="2200" spc="1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dsb.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65180" y="2741331"/>
            <a:ext cx="2072932" cy="3051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0"/>
              </a:lnSpc>
              <a:spcBef>
                <a:spcPts val="117"/>
              </a:spcBef>
            </a:pPr>
            <a:r>
              <a:rPr sz="2200" dirty="0">
                <a:latin typeface="Arial"/>
                <a:cs typeface="Arial"/>
              </a:rPr>
              <a:t>so</a:t>
            </a:r>
            <a:r>
              <a:rPr sz="2200" spc="-9" dirty="0">
                <a:latin typeface="Arial"/>
                <a:cs typeface="Arial"/>
              </a:rPr>
              <a:t>p</a:t>
            </a:r>
            <a:r>
              <a:rPr sz="2200" dirty="0">
                <a:latin typeface="Arial"/>
                <a:cs typeface="Arial"/>
              </a:rPr>
              <a:t>a</a:t>
            </a:r>
            <a:r>
              <a:rPr sz="2200" spc="-9" dirty="0">
                <a:latin typeface="Arial"/>
                <a:cs typeface="Arial"/>
              </a:rPr>
              <a:t>n</a:t>
            </a:r>
            <a:r>
              <a:rPr sz="2200" dirty="0">
                <a:latin typeface="Arial"/>
                <a:cs typeface="Arial"/>
              </a:rPr>
              <a:t>,</a:t>
            </a:r>
            <a:r>
              <a:rPr sz="2200" spc="9" dirty="0">
                <a:latin typeface="Arial"/>
                <a:cs typeface="Arial"/>
              </a:rPr>
              <a:t> </a:t>
            </a:r>
            <a:r>
              <a:rPr sz="2200" spc="4" dirty="0">
                <a:latin typeface="Arial"/>
                <a:cs typeface="Arial"/>
              </a:rPr>
              <a:t>t</a:t>
            </a:r>
            <a:r>
              <a:rPr sz="2200" dirty="0">
                <a:latin typeface="Arial"/>
                <a:cs typeface="Arial"/>
              </a:rPr>
              <a:t>ata ca</a:t>
            </a:r>
            <a:r>
              <a:rPr sz="2200" spc="4" dirty="0">
                <a:latin typeface="Arial"/>
                <a:cs typeface="Arial"/>
              </a:rPr>
              <a:t>r</a:t>
            </a:r>
            <a:r>
              <a:rPr sz="2200" dirty="0">
                <a:latin typeface="Arial"/>
                <a:cs typeface="Arial"/>
              </a:rPr>
              <a:t>a</a:t>
            </a:r>
            <a:endParaRPr sz="2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31758" y="3412149"/>
            <a:ext cx="7093115" cy="12757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0"/>
              </a:lnSpc>
              <a:spcBef>
                <a:spcPts val="117"/>
              </a:spcBef>
            </a:pPr>
            <a:r>
              <a:rPr sz="2050" spc="-4" dirty="0">
                <a:solidFill>
                  <a:srgbClr val="009900"/>
                </a:solidFill>
                <a:latin typeface="Arial"/>
                <a:cs typeface="Arial"/>
              </a:rPr>
              <a:t>2</a:t>
            </a:r>
            <a:r>
              <a:rPr sz="2050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  <a:r>
              <a:rPr sz="2050" spc="41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or</a:t>
            </a:r>
            <a:r>
              <a:rPr sz="2200" spc="9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 Huk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u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spc="3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: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ili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ki</a:t>
            </a:r>
            <a:r>
              <a:rPr sz="2200" spc="1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keb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r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akuk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spc="4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eb</a:t>
            </a:r>
            <a:r>
              <a:rPr sz="2200" spc="-14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h</a:t>
            </a:r>
            <a:r>
              <a:rPr sz="2200" spc="2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eg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s</a:t>
            </a:r>
            <a:r>
              <a:rPr sz="2200" spc="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k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r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</a:p>
          <a:p>
            <a:pPr marL="355536" marR="41909">
              <a:lnSpc>
                <a:spcPts val="2360"/>
              </a:lnSpc>
            </a:pP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d</a:t>
            </a:r>
            <a:r>
              <a:rPr sz="2200" spc="-14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atur</a:t>
            </a:r>
            <a:r>
              <a:rPr sz="2200" spc="1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o</a:t>
            </a:r>
            <a:r>
              <a:rPr sz="2200" spc="-14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eh</a:t>
            </a:r>
            <a:r>
              <a:rPr sz="2200" spc="1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h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u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kum</a:t>
            </a:r>
            <a:r>
              <a:rPr sz="2200" spc="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d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g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spc="2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j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ami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an</a:t>
            </a:r>
            <a:r>
              <a:rPr sz="2200" spc="1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h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u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kuman</a:t>
            </a:r>
            <a:r>
              <a:rPr sz="2200" spc="2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b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gi</a:t>
            </a:r>
          </a:p>
          <a:p>
            <a:pPr marL="355536" marR="41909">
              <a:lnSpc>
                <a:spcPts val="2380"/>
              </a:lnSpc>
              <a:spcBef>
                <a:spcPts val="1"/>
              </a:spcBef>
            </a:pP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pe</a:t>
            </a:r>
            <a:r>
              <a:rPr sz="2200" spc="-14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an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g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garn</a:t>
            </a:r>
            <a:r>
              <a:rPr sz="2200" spc="-39" dirty="0">
                <a:solidFill>
                  <a:schemeClr val="bg1"/>
                </a:solidFill>
                <a:latin typeface="Arial"/>
                <a:cs typeface="Arial"/>
              </a:rPr>
              <a:t>y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a.</a:t>
            </a:r>
          </a:p>
          <a:p>
            <a:pPr marL="12700" marR="41909">
              <a:lnSpc>
                <a:spcPct val="95825"/>
              </a:lnSpc>
              <a:spcBef>
                <a:spcPts val="250"/>
              </a:spcBef>
            </a:pPr>
            <a:r>
              <a:rPr sz="2050" spc="-4" dirty="0">
                <a:solidFill>
                  <a:schemeClr val="bg1"/>
                </a:solidFill>
                <a:latin typeface="Arial"/>
                <a:cs typeface="Arial"/>
              </a:rPr>
              <a:t>3</a:t>
            </a:r>
            <a:r>
              <a:rPr sz="2050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  <a:r>
              <a:rPr sz="2050" spc="41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lang="en-US" sz="2200" dirty="0">
                <a:solidFill>
                  <a:schemeClr val="bg1"/>
                </a:solidFill>
                <a:latin typeface="Arial"/>
                <a:cs typeface="Arial"/>
              </a:rPr>
              <a:t>or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 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oral</a:t>
            </a:r>
            <a:r>
              <a:rPr sz="2200" spc="3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: ser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ng d</a:t>
            </a:r>
            <a:r>
              <a:rPr sz="2200" spc="-14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g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u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kan</a:t>
            </a:r>
            <a:r>
              <a:rPr sz="2200" spc="3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sbg </a:t>
            </a:r>
            <a:r>
              <a:rPr sz="2200" spc="4" dirty="0">
                <a:latin typeface="Arial"/>
                <a:cs typeface="Arial"/>
              </a:rPr>
              <a:t>t</a:t>
            </a:r>
            <a:r>
              <a:rPr sz="2200" dirty="0">
                <a:latin typeface="Arial"/>
                <a:cs typeface="Arial"/>
              </a:rPr>
              <a:t>o</a:t>
            </a:r>
            <a:r>
              <a:rPr sz="2200" spc="-14" dirty="0">
                <a:latin typeface="Arial"/>
                <a:cs typeface="Arial"/>
              </a:rPr>
              <a:t>l</a:t>
            </a:r>
            <a:r>
              <a:rPr sz="2200" dirty="0">
                <a:latin typeface="Arial"/>
                <a:cs typeface="Arial"/>
              </a:rPr>
              <a:t>ok uk</a:t>
            </a:r>
            <a:r>
              <a:rPr sz="2200" spc="-9" dirty="0">
                <a:latin typeface="Arial"/>
                <a:cs typeface="Arial"/>
              </a:rPr>
              <a:t>u</a:t>
            </a:r>
            <a:r>
              <a:rPr sz="2200" dirty="0">
                <a:latin typeface="Arial"/>
                <a:cs typeface="Arial"/>
              </a:rPr>
              <a:t>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232978" y="4685323"/>
            <a:ext cx="7229817" cy="13082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54316">
              <a:lnSpc>
                <a:spcPts val="2350"/>
              </a:lnSpc>
              <a:spcBef>
                <a:spcPts val="117"/>
              </a:spcBef>
            </a:pP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as</a:t>
            </a:r>
            <a:r>
              <a:rPr sz="2200" spc="-44" dirty="0">
                <a:solidFill>
                  <a:schemeClr val="bg1"/>
                </a:solidFill>
                <a:latin typeface="Arial"/>
                <a:cs typeface="Arial"/>
              </a:rPr>
              <a:t>y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arakat</a:t>
            </a:r>
            <a:r>
              <a:rPr sz="2200" spc="5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utk</a:t>
            </a:r>
            <a:r>
              <a:rPr sz="2200" spc="1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en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ntukan ba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k</a:t>
            </a:r>
            <a:r>
              <a:rPr sz="2200" spc="2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burukn</a:t>
            </a:r>
            <a:r>
              <a:rPr sz="2200" spc="-44" dirty="0">
                <a:solidFill>
                  <a:schemeClr val="bg1"/>
                </a:solidFill>
                <a:latin typeface="Arial"/>
                <a:cs typeface="Arial"/>
              </a:rPr>
              <a:t>y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spc="6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seorang</a:t>
            </a:r>
          </a:p>
          <a:p>
            <a:pPr marL="754316" marR="41909">
              <a:lnSpc>
                <a:spcPts val="2380"/>
              </a:lnSpc>
              <a:spcBef>
                <a:spcPts val="1"/>
              </a:spcBef>
            </a:pP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an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u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s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a.</a:t>
            </a:r>
          </a:p>
          <a:p>
            <a:pPr marL="12700" marR="41909">
              <a:lnSpc>
                <a:spcPct val="95825"/>
              </a:lnSpc>
              <a:spcBef>
                <a:spcPts val="276"/>
              </a:spcBef>
            </a:pPr>
            <a:r>
              <a:rPr sz="2150" b="1" dirty="0">
                <a:solidFill>
                  <a:schemeClr val="bg1"/>
                </a:solidFill>
                <a:latin typeface="Arial"/>
                <a:cs typeface="Arial"/>
              </a:rPr>
              <a:t>2.</a:t>
            </a:r>
            <a:r>
              <a:rPr sz="2150" b="1" spc="30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300" b="1" dirty="0">
                <a:solidFill>
                  <a:schemeClr val="bg1"/>
                </a:solidFill>
                <a:latin typeface="Arial"/>
                <a:cs typeface="Arial"/>
              </a:rPr>
              <a:t>Norma Kh</a:t>
            </a:r>
            <a:r>
              <a:rPr sz="2300" b="1" spc="-14" dirty="0">
                <a:solidFill>
                  <a:schemeClr val="bg1"/>
                </a:solidFill>
                <a:latin typeface="Arial"/>
                <a:cs typeface="Arial"/>
              </a:rPr>
              <a:t>u</a:t>
            </a:r>
            <a:r>
              <a:rPr sz="2300" b="1" dirty="0">
                <a:solidFill>
                  <a:schemeClr val="bg1"/>
                </a:solidFill>
                <a:latin typeface="Arial"/>
                <a:cs typeface="Arial"/>
              </a:rPr>
              <a:t>s</a:t>
            </a:r>
            <a:r>
              <a:rPr sz="2300" b="1" spc="-4" dirty="0">
                <a:solidFill>
                  <a:schemeClr val="bg1"/>
                </a:solidFill>
                <a:latin typeface="Arial"/>
                <a:cs typeface="Arial"/>
              </a:rPr>
              <a:t>u</a:t>
            </a:r>
            <a:r>
              <a:rPr sz="2300" b="1" dirty="0">
                <a:solidFill>
                  <a:schemeClr val="bg1"/>
                </a:solidFill>
                <a:latin typeface="Arial"/>
                <a:cs typeface="Arial"/>
              </a:rPr>
              <a:t>s </a:t>
            </a:r>
            <a:r>
              <a:rPr sz="2300" dirty="0">
                <a:solidFill>
                  <a:schemeClr val="bg1"/>
                </a:solidFill>
                <a:latin typeface="Arial"/>
                <a:cs typeface="Arial"/>
              </a:rPr>
              <a:t>: atu</a:t>
            </a:r>
            <a:r>
              <a:rPr sz="2300" spc="-4" dirty="0">
                <a:solidFill>
                  <a:schemeClr val="bg1"/>
                </a:solidFill>
                <a:latin typeface="Arial"/>
                <a:cs typeface="Arial"/>
              </a:rPr>
              <a:t>r</a:t>
            </a:r>
            <a:r>
              <a:rPr sz="2300" dirty="0">
                <a:solidFill>
                  <a:schemeClr val="bg1"/>
                </a:solidFill>
                <a:latin typeface="Arial"/>
                <a:cs typeface="Arial"/>
              </a:rPr>
              <a:t>an</a:t>
            </a:r>
            <a:r>
              <a:rPr sz="2300" spc="-3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300" spc="-50" dirty="0">
                <a:solidFill>
                  <a:schemeClr val="bg1"/>
                </a:solidFill>
                <a:latin typeface="Arial"/>
                <a:cs typeface="Arial"/>
              </a:rPr>
              <a:t>y</a:t>
            </a:r>
            <a:r>
              <a:rPr sz="2300" dirty="0">
                <a:solidFill>
                  <a:schemeClr val="bg1"/>
                </a:solidFill>
                <a:latin typeface="Arial"/>
                <a:cs typeface="Arial"/>
              </a:rPr>
              <a:t>g</a:t>
            </a:r>
            <a:r>
              <a:rPr sz="2300" spc="5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300" dirty="0">
                <a:solidFill>
                  <a:schemeClr val="bg1"/>
                </a:solidFill>
                <a:latin typeface="Arial"/>
                <a:cs typeface="Arial"/>
              </a:rPr>
              <a:t>be</a:t>
            </a:r>
            <a:r>
              <a:rPr sz="2300" spc="-4" dirty="0">
                <a:solidFill>
                  <a:schemeClr val="bg1"/>
                </a:solidFill>
                <a:latin typeface="Arial"/>
                <a:cs typeface="Arial"/>
              </a:rPr>
              <a:t>r</a:t>
            </a:r>
            <a:r>
              <a:rPr sz="2300" spc="4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sz="2300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300" spc="4" dirty="0">
                <a:solidFill>
                  <a:schemeClr val="bg1"/>
                </a:solidFill>
                <a:latin typeface="Arial"/>
                <a:cs typeface="Arial"/>
              </a:rPr>
              <a:t>k</a:t>
            </a:r>
            <a:r>
              <a:rPr sz="2300" dirty="0">
                <a:solidFill>
                  <a:schemeClr val="bg1"/>
                </a:solidFill>
                <a:latin typeface="Arial"/>
                <a:cs typeface="Arial"/>
              </a:rPr>
              <a:t>u</a:t>
            </a:r>
            <a:r>
              <a:rPr sz="2300" spc="-3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300" dirty="0">
                <a:solidFill>
                  <a:schemeClr val="bg1"/>
                </a:solidFill>
                <a:latin typeface="Arial"/>
                <a:cs typeface="Arial"/>
              </a:rPr>
              <a:t>d</a:t>
            </a:r>
            <a:r>
              <a:rPr sz="2300" spc="4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sz="2300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300" spc="-1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300" dirty="0">
                <a:solidFill>
                  <a:schemeClr val="bg1"/>
                </a:solidFill>
                <a:latin typeface="Arial"/>
                <a:cs typeface="Arial"/>
              </a:rPr>
              <a:t>b</a:t>
            </a:r>
            <a:r>
              <a:rPr sz="2300" spc="4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300" dirty="0">
                <a:solidFill>
                  <a:schemeClr val="bg1"/>
                </a:solidFill>
                <a:latin typeface="Arial"/>
                <a:cs typeface="Arial"/>
              </a:rPr>
              <a:t>dang</a:t>
            </a:r>
          </a:p>
          <a:p>
            <a:pPr marL="355600" marR="41909">
              <a:lnSpc>
                <a:spcPts val="2480"/>
              </a:lnSpc>
              <a:spcBef>
                <a:spcPts val="124"/>
              </a:spcBef>
            </a:pPr>
            <a:r>
              <a:rPr sz="2300" spc="4" dirty="0">
                <a:solidFill>
                  <a:schemeClr val="bg1"/>
                </a:solidFill>
                <a:latin typeface="Arial"/>
                <a:cs typeface="Arial"/>
              </a:rPr>
              <a:t>k</a:t>
            </a:r>
            <a:r>
              <a:rPr sz="2300" dirty="0">
                <a:solidFill>
                  <a:schemeClr val="bg1"/>
                </a:solidFill>
                <a:latin typeface="Arial"/>
                <a:cs typeface="Arial"/>
              </a:rPr>
              <a:t>eg</a:t>
            </a:r>
            <a:r>
              <a:rPr sz="2300" spc="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300" dirty="0">
                <a:solidFill>
                  <a:schemeClr val="bg1"/>
                </a:solidFill>
                <a:latin typeface="Arial"/>
                <a:cs typeface="Arial"/>
              </a:rPr>
              <a:t>atan/</a:t>
            </a:r>
            <a:r>
              <a:rPr sz="2300" spc="9" dirty="0">
                <a:solidFill>
                  <a:schemeClr val="bg1"/>
                </a:solidFill>
                <a:latin typeface="Arial"/>
                <a:cs typeface="Arial"/>
              </a:rPr>
              <a:t>k</a:t>
            </a:r>
            <a:r>
              <a:rPr sz="2300" dirty="0">
                <a:solidFill>
                  <a:schemeClr val="bg1"/>
                </a:solidFill>
                <a:latin typeface="Arial"/>
                <a:cs typeface="Arial"/>
              </a:rPr>
              <a:t>eh</a:t>
            </a:r>
            <a:r>
              <a:rPr sz="23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300" dirty="0">
                <a:solidFill>
                  <a:schemeClr val="bg1"/>
                </a:solidFill>
                <a:latin typeface="Arial"/>
                <a:cs typeface="Arial"/>
              </a:rPr>
              <a:t>dup</a:t>
            </a:r>
            <a:r>
              <a:rPr sz="2300" spc="-14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300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300" spc="-5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300" dirty="0">
                <a:solidFill>
                  <a:schemeClr val="bg1"/>
                </a:solidFill>
                <a:latin typeface="Arial"/>
                <a:cs typeface="Arial"/>
              </a:rPr>
              <a:t>dl</a:t>
            </a:r>
            <a:r>
              <a:rPr sz="2300" spc="-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300" spc="4" dirty="0">
                <a:solidFill>
                  <a:schemeClr val="bg1"/>
                </a:solidFill>
                <a:latin typeface="Arial"/>
                <a:cs typeface="Arial"/>
              </a:rPr>
              <a:t>li</a:t>
            </a:r>
            <a:r>
              <a:rPr sz="2300" dirty="0">
                <a:solidFill>
                  <a:schemeClr val="bg1"/>
                </a:solidFill>
                <a:latin typeface="Arial"/>
                <a:cs typeface="Arial"/>
              </a:rPr>
              <a:t>ng</a:t>
            </a:r>
            <a:r>
              <a:rPr sz="2300" spc="9" dirty="0">
                <a:solidFill>
                  <a:schemeClr val="bg1"/>
                </a:solidFill>
                <a:latin typeface="Arial"/>
                <a:cs typeface="Arial"/>
              </a:rPr>
              <a:t>k</a:t>
            </a:r>
            <a:r>
              <a:rPr sz="2300" dirty="0">
                <a:solidFill>
                  <a:schemeClr val="bg1"/>
                </a:solidFill>
                <a:latin typeface="Arial"/>
                <a:cs typeface="Arial"/>
              </a:rPr>
              <a:t>up</a:t>
            </a:r>
            <a:r>
              <a:rPr sz="2300" spc="-3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300" spc="-50" dirty="0">
                <a:solidFill>
                  <a:schemeClr val="bg1"/>
                </a:solidFill>
                <a:latin typeface="Arial"/>
                <a:cs typeface="Arial"/>
              </a:rPr>
              <a:t>y</a:t>
            </a:r>
            <a:r>
              <a:rPr sz="2300" dirty="0">
                <a:solidFill>
                  <a:schemeClr val="bg1"/>
                </a:solidFill>
                <a:latin typeface="Arial"/>
                <a:cs typeface="Arial"/>
              </a:rPr>
              <a:t>g</a:t>
            </a:r>
            <a:r>
              <a:rPr sz="2300" spc="3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300" spc="4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sz="2300" dirty="0">
                <a:solidFill>
                  <a:schemeClr val="bg1"/>
                </a:solidFill>
                <a:latin typeface="Arial"/>
                <a:cs typeface="Arial"/>
              </a:rPr>
              <a:t>eb</a:t>
            </a:r>
            <a:r>
              <a:rPr sz="2300" spc="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300" dirty="0">
                <a:solidFill>
                  <a:schemeClr val="bg1"/>
                </a:solidFill>
                <a:latin typeface="Arial"/>
                <a:cs typeface="Arial"/>
              </a:rPr>
              <a:t>h</a:t>
            </a:r>
            <a:r>
              <a:rPr sz="2300" spc="-3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300" spc="4" dirty="0">
                <a:solidFill>
                  <a:schemeClr val="bg1"/>
                </a:solidFill>
                <a:latin typeface="Arial"/>
                <a:cs typeface="Arial"/>
              </a:rPr>
              <a:t>s</a:t>
            </a:r>
            <a:r>
              <a:rPr sz="2300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23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300" dirty="0">
                <a:solidFill>
                  <a:schemeClr val="bg1"/>
                </a:solidFill>
                <a:latin typeface="Arial"/>
                <a:cs typeface="Arial"/>
              </a:rPr>
              <a:t>p</a:t>
            </a:r>
            <a:r>
              <a:rPr sz="2300" spc="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300" dirty="0">
                <a:solidFill>
                  <a:schemeClr val="bg1"/>
                </a:solidFill>
                <a:latin typeface="Arial"/>
                <a:cs typeface="Arial"/>
              </a:rPr>
              <a:t>t,</a:t>
            </a:r>
            <a:r>
              <a:rPr sz="2300" spc="-3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300" spc="4" dirty="0">
                <a:solidFill>
                  <a:schemeClr val="bg1"/>
                </a:solidFill>
                <a:latin typeface="Arial"/>
                <a:cs typeface="Arial"/>
              </a:rPr>
              <a:t>s</a:t>
            </a:r>
            <a:r>
              <a:rPr sz="2300" dirty="0">
                <a:solidFill>
                  <a:schemeClr val="bg1"/>
                </a:solidFill>
                <a:latin typeface="Arial"/>
                <a:cs typeface="Arial"/>
              </a:rPr>
              <a:t>pt: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551390" y="4685323"/>
            <a:ext cx="517702" cy="304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50"/>
              </a:lnSpc>
              <a:spcBef>
                <a:spcPts val="117"/>
              </a:spcBef>
            </a:pPr>
            <a:r>
              <a:rPr sz="2200" dirty="0">
                <a:latin typeface="Arial"/>
                <a:cs typeface="Arial"/>
              </a:rPr>
              <a:t>sbg</a:t>
            </a:r>
            <a:endParaRPr sz="22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575878" y="5990812"/>
            <a:ext cx="7523569" cy="6330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sz="2300" dirty="0">
                <a:latin typeface="Arial"/>
                <a:cs typeface="Arial"/>
              </a:rPr>
              <a:t>mengun</a:t>
            </a:r>
            <a:r>
              <a:rPr sz="2300" spc="9" dirty="0">
                <a:latin typeface="Arial"/>
                <a:cs typeface="Arial"/>
              </a:rPr>
              <a:t>j</a:t>
            </a:r>
            <a:r>
              <a:rPr sz="2300" dirty="0">
                <a:latin typeface="Arial"/>
                <a:cs typeface="Arial"/>
              </a:rPr>
              <a:t>ungi</a:t>
            </a:r>
            <a:r>
              <a:rPr sz="2300" spc="-49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pa</a:t>
            </a:r>
            <a:r>
              <a:rPr sz="2300" spc="4" dirty="0">
                <a:latin typeface="Arial"/>
                <a:cs typeface="Arial"/>
              </a:rPr>
              <a:t>si</a:t>
            </a:r>
            <a:r>
              <a:rPr sz="2300" dirty="0">
                <a:latin typeface="Arial"/>
                <a:cs typeface="Arial"/>
              </a:rPr>
              <a:t>en</a:t>
            </a:r>
            <a:r>
              <a:rPr sz="2300" spc="-39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di</a:t>
            </a:r>
            <a:r>
              <a:rPr sz="2300" spc="-9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RS, aturan</a:t>
            </a:r>
            <a:r>
              <a:rPr sz="2300" spc="-19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be</a:t>
            </a:r>
            <a:r>
              <a:rPr sz="2300" spc="-4" dirty="0">
                <a:latin typeface="Arial"/>
                <a:cs typeface="Arial"/>
              </a:rPr>
              <a:t>r</a:t>
            </a:r>
            <a:r>
              <a:rPr sz="2300" dirty="0">
                <a:latin typeface="Arial"/>
                <a:cs typeface="Arial"/>
              </a:rPr>
              <a:t>ma</a:t>
            </a:r>
            <a:r>
              <a:rPr sz="2300" spc="9" dirty="0">
                <a:latin typeface="Arial"/>
                <a:cs typeface="Arial"/>
              </a:rPr>
              <a:t>i</a:t>
            </a:r>
            <a:r>
              <a:rPr sz="2300" dirty="0">
                <a:latin typeface="Arial"/>
                <a:cs typeface="Arial"/>
              </a:rPr>
              <a:t>n</a:t>
            </a:r>
            <a:r>
              <a:rPr sz="2300" spc="-34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d</a:t>
            </a:r>
            <a:r>
              <a:rPr sz="2300" spc="4" dirty="0">
                <a:latin typeface="Arial"/>
                <a:cs typeface="Arial"/>
              </a:rPr>
              <a:t>l</a:t>
            </a:r>
            <a:r>
              <a:rPr sz="2300" dirty="0">
                <a:latin typeface="Arial"/>
                <a:cs typeface="Arial"/>
              </a:rPr>
              <a:t>m</a:t>
            </a:r>
            <a:r>
              <a:rPr sz="2300" spc="-14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o</a:t>
            </a:r>
            <a:r>
              <a:rPr sz="2300" spc="4" dirty="0">
                <a:latin typeface="Arial"/>
                <a:cs typeface="Arial"/>
              </a:rPr>
              <a:t>l</a:t>
            </a:r>
            <a:r>
              <a:rPr sz="2300" dirty="0">
                <a:latin typeface="Arial"/>
                <a:cs typeface="Arial"/>
              </a:rPr>
              <a:t>ah</a:t>
            </a:r>
            <a:r>
              <a:rPr sz="2300" spc="-19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r</a:t>
            </a:r>
            <a:r>
              <a:rPr sz="2300" spc="-4" dirty="0">
                <a:latin typeface="Arial"/>
                <a:cs typeface="Arial"/>
              </a:rPr>
              <a:t>a</a:t>
            </a:r>
            <a:r>
              <a:rPr sz="2300" dirty="0">
                <a:latin typeface="Arial"/>
                <a:cs typeface="Arial"/>
              </a:rPr>
              <a:t>ga,</a:t>
            </a:r>
            <a:endParaRPr sz="2300">
              <a:latin typeface="Arial"/>
              <a:cs typeface="Arial"/>
            </a:endParaRPr>
          </a:p>
          <a:p>
            <a:pPr marL="12700" marR="43862">
              <a:lnSpc>
                <a:spcPts val="2485"/>
              </a:lnSpc>
              <a:spcBef>
                <a:spcPts val="1"/>
              </a:spcBef>
            </a:pPr>
            <a:r>
              <a:rPr sz="2300" dirty="0">
                <a:latin typeface="Arial"/>
                <a:cs typeface="Arial"/>
              </a:rPr>
              <a:t>d</a:t>
            </a:r>
            <a:r>
              <a:rPr sz="2300" spc="9" dirty="0">
                <a:latin typeface="Arial"/>
                <a:cs typeface="Arial"/>
              </a:rPr>
              <a:t>s</a:t>
            </a:r>
            <a:r>
              <a:rPr sz="2300" dirty="0">
                <a:latin typeface="Arial"/>
                <a:cs typeface="Arial"/>
              </a:rPr>
              <a:t>b.</a:t>
            </a:r>
            <a:endParaRPr sz="23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48493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00200" y="180976"/>
            <a:ext cx="8839200" cy="6372225"/>
          </a:xfrm>
          <a:prstGeom prst="roundRect">
            <a:avLst/>
          </a:prstGeom>
          <a:solidFill>
            <a:srgbClr val="99CCFF">
              <a:alpha val="2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d-ID" sz="2000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d-ID" sz="2000" b="1" dirty="0">
                <a:solidFill>
                  <a:prstClr val="black"/>
                </a:solidFill>
              </a:rPr>
              <a:t>         Etika Umum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d-ID" sz="2000" dirty="0">
                <a:solidFill>
                  <a:prstClr val="black"/>
                </a:solidFill>
              </a:rPr>
              <a:t>	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d-ID" sz="2000" dirty="0">
                <a:solidFill>
                  <a:prstClr val="black"/>
                </a:solidFill>
              </a:rPr>
              <a:t>		          </a:t>
            </a:r>
            <a:r>
              <a:rPr lang="id-ID" sz="2000" b="1" dirty="0">
                <a:solidFill>
                  <a:prstClr val="black"/>
                </a:solidFill>
              </a:rPr>
              <a:t>Etika Individual</a:t>
            </a:r>
            <a:r>
              <a:rPr lang="id-ID" sz="2000" dirty="0">
                <a:solidFill>
                  <a:prstClr val="black"/>
                </a:solidFill>
              </a:rPr>
              <a:t>	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d-ID" sz="2000" b="1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d-ID" sz="2000" dirty="0">
                <a:solidFill>
                  <a:prstClr val="black"/>
                </a:solidFill>
              </a:rPr>
              <a:t>	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d-ID" sz="2000" b="1" dirty="0">
                <a:solidFill>
                  <a:prstClr val="black"/>
                </a:solidFill>
              </a:rPr>
              <a:t>         Etika Khusus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d-ID" sz="2000" dirty="0">
                <a:solidFill>
                  <a:prstClr val="black"/>
                </a:solidFill>
              </a:rPr>
              <a:t>			     	       			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d-ID" sz="2000" dirty="0">
                <a:solidFill>
                  <a:prstClr val="black"/>
                </a:solidFill>
              </a:rPr>
              <a:t>			 	       		   	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d-ID" sz="2000" dirty="0">
                <a:solidFill>
                  <a:prstClr val="black"/>
                </a:solidFill>
              </a:rPr>
              <a:t> 		           </a:t>
            </a:r>
            <a:r>
              <a:rPr lang="id-ID" sz="2000" b="1" dirty="0">
                <a:solidFill>
                  <a:prstClr val="black"/>
                </a:solidFill>
              </a:rPr>
              <a:t>Etika Sosial</a:t>
            </a:r>
            <a:r>
              <a:rPr lang="id-ID" sz="2000" dirty="0">
                <a:solidFill>
                  <a:prstClr val="black"/>
                </a:solidFill>
              </a:rPr>
              <a:t>       		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d-ID" sz="2000" dirty="0">
                <a:solidFill>
                  <a:prstClr val="black"/>
                </a:solidFill>
              </a:rPr>
              <a:t>		 				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d-ID" sz="2000" dirty="0">
                <a:solidFill>
                  <a:prstClr val="black"/>
                </a:solidFill>
              </a:rPr>
              <a:t>				 	   		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d-ID" sz="2000" dirty="0">
                <a:solidFill>
                  <a:prstClr val="black"/>
                </a:solidFill>
              </a:rPr>
              <a:t>				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d-ID" sz="2000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d-ID" sz="2000" dirty="0">
                <a:solidFill>
                  <a:prstClr val="black"/>
                </a:solidFill>
              </a:rPr>
              <a:t>			 	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d-ID" sz="2000" dirty="0">
                <a:solidFill>
                  <a:prstClr val="black"/>
                </a:solidFill>
              </a:rPr>
              <a:t>Diperjelas dengan uraian sebagai berikut :			 	</a:t>
            </a:r>
          </a:p>
        </p:txBody>
      </p:sp>
      <p:sp>
        <p:nvSpPr>
          <p:cNvPr id="5" name="Left Brace 4"/>
          <p:cNvSpPr/>
          <p:nvPr/>
        </p:nvSpPr>
        <p:spPr>
          <a:xfrm>
            <a:off x="2287588" y="1419226"/>
            <a:ext cx="304800" cy="1541463"/>
          </a:xfrm>
          <a:prstGeom prst="lef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id-ID" dirty="0">
              <a:solidFill>
                <a:prstClr val="black"/>
              </a:solidFill>
            </a:endParaRPr>
          </a:p>
        </p:txBody>
      </p:sp>
      <p:sp>
        <p:nvSpPr>
          <p:cNvPr id="8" name="Left Brace 7"/>
          <p:cNvSpPr/>
          <p:nvPr/>
        </p:nvSpPr>
        <p:spPr>
          <a:xfrm>
            <a:off x="4235450" y="1952626"/>
            <a:ext cx="261938" cy="1933575"/>
          </a:xfrm>
          <a:prstGeom prst="lef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id-ID" dirty="0">
              <a:solidFill>
                <a:prstClr val="black"/>
              </a:solidFill>
            </a:endParaRPr>
          </a:p>
        </p:txBody>
      </p:sp>
      <p:sp>
        <p:nvSpPr>
          <p:cNvPr id="9" name="Left Brace 8"/>
          <p:cNvSpPr/>
          <p:nvPr/>
        </p:nvSpPr>
        <p:spPr>
          <a:xfrm>
            <a:off x="5970588" y="2971800"/>
            <a:ext cx="304800" cy="1752600"/>
          </a:xfrm>
          <a:prstGeom prst="lef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id-ID" dirty="0">
              <a:solidFill>
                <a:prstClr val="black"/>
              </a:solidFill>
            </a:endParaRPr>
          </a:p>
        </p:txBody>
      </p:sp>
      <p:sp>
        <p:nvSpPr>
          <p:cNvPr id="10" name="Left Brace 9"/>
          <p:cNvSpPr/>
          <p:nvPr/>
        </p:nvSpPr>
        <p:spPr>
          <a:xfrm>
            <a:off x="8534400" y="2971800"/>
            <a:ext cx="304800" cy="1371600"/>
          </a:xfrm>
          <a:prstGeom prst="lef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id-ID" dirty="0">
              <a:solidFill>
                <a:prstClr val="black"/>
              </a:solidFill>
            </a:endParaRPr>
          </a:p>
        </p:txBody>
      </p:sp>
      <p:cxnSp>
        <p:nvCxnSpPr>
          <p:cNvPr id="12" name="Straight Connector 11"/>
          <p:cNvCxnSpPr>
            <a:endCxn id="10" idx="1"/>
          </p:cNvCxnSpPr>
          <p:nvPr/>
        </p:nvCxnSpPr>
        <p:spPr>
          <a:xfrm>
            <a:off x="7696200" y="3657600"/>
            <a:ext cx="838200" cy="1588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6" name="TextBox 12"/>
          <p:cNvSpPr txBox="1">
            <a:spLocks noChangeArrowheads="1"/>
          </p:cNvSpPr>
          <p:nvPr/>
        </p:nvSpPr>
        <p:spPr bwMode="auto">
          <a:xfrm>
            <a:off x="6169025" y="2971800"/>
            <a:ext cx="26670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id-ID" sz="1800" b="1">
                <a:solidFill>
                  <a:prstClr val="black"/>
                </a:solidFill>
                <a:latin typeface="Arial" panose="020B0604020202020204" pitchFamily="34" charset="0"/>
              </a:rPr>
              <a:t>Etika Sesama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id-ID" sz="1800" b="1">
                <a:solidFill>
                  <a:prstClr val="black"/>
                </a:solidFill>
                <a:latin typeface="Arial" panose="020B0604020202020204" pitchFamily="34" charset="0"/>
              </a:rPr>
              <a:t>Etika Keluarga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id-ID" sz="1800" b="1">
                <a:solidFill>
                  <a:prstClr val="black"/>
                </a:solidFill>
                <a:latin typeface="Arial" panose="020B0604020202020204" pitchFamily="34" charset="0"/>
              </a:rPr>
              <a:t>Etika Profesi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id-ID" sz="1800" b="1">
                <a:solidFill>
                  <a:prstClr val="black"/>
                </a:solidFill>
                <a:latin typeface="Arial" panose="020B0604020202020204" pitchFamily="34" charset="0"/>
              </a:rPr>
              <a:t>Etika Politik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id-ID" sz="1800" b="1">
                <a:solidFill>
                  <a:prstClr val="black"/>
                </a:solidFill>
                <a:latin typeface="Arial" panose="020B0604020202020204" pitchFamily="34" charset="0"/>
              </a:rPr>
              <a:t>Etika Masyarakat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id-ID" sz="1800" b="1">
                <a:solidFill>
                  <a:prstClr val="black"/>
                </a:solidFill>
                <a:latin typeface="Arial" panose="020B0604020202020204" pitchFamily="34" charset="0"/>
              </a:rPr>
              <a:t>Etika Idiologi</a:t>
            </a:r>
          </a:p>
        </p:txBody>
      </p:sp>
      <p:sp>
        <p:nvSpPr>
          <p:cNvPr id="17417" name="TextBox 14"/>
          <p:cNvSpPr txBox="1">
            <a:spLocks noChangeArrowheads="1"/>
          </p:cNvSpPr>
          <p:nvPr/>
        </p:nvSpPr>
        <p:spPr bwMode="auto">
          <a:xfrm>
            <a:off x="8686800" y="3124201"/>
            <a:ext cx="21336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id-ID" sz="1600" b="1">
                <a:solidFill>
                  <a:prstClr val="black"/>
                </a:solidFill>
                <a:latin typeface="Arial" panose="020B0604020202020204" pitchFamily="34" charset="0"/>
              </a:rPr>
              <a:t>BIOMEDIS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id-ID" sz="1600" b="1">
                <a:solidFill>
                  <a:prstClr val="black"/>
                </a:solidFill>
                <a:latin typeface="Arial" panose="020B0604020202020204" pitchFamily="34" charset="0"/>
              </a:rPr>
              <a:t>HUKUM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id-ID" sz="1600" b="1">
                <a:solidFill>
                  <a:prstClr val="black"/>
                </a:solidFill>
                <a:latin typeface="Arial" panose="020B0604020202020204" pitchFamily="34" charset="0"/>
              </a:rPr>
              <a:t>PENGETAHUAN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id-ID" sz="1600" b="1">
                <a:solidFill>
                  <a:prstClr val="black"/>
                </a:solidFill>
                <a:latin typeface="Arial" panose="020B0604020202020204" pitchFamily="34" charset="0"/>
              </a:rPr>
              <a:t>DLL</a:t>
            </a:r>
          </a:p>
        </p:txBody>
      </p:sp>
      <p:sp>
        <p:nvSpPr>
          <p:cNvPr id="29706" name="TextBox 15"/>
          <p:cNvSpPr txBox="1">
            <a:spLocks noChangeArrowheads="1"/>
          </p:cNvSpPr>
          <p:nvPr/>
        </p:nvSpPr>
        <p:spPr bwMode="auto">
          <a:xfrm>
            <a:off x="1600200" y="1981200"/>
            <a:ext cx="838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id-ID" sz="1800" b="1">
                <a:solidFill>
                  <a:prstClr val="black"/>
                </a:solidFill>
                <a:latin typeface="Arial" panose="020B0604020202020204" pitchFamily="34" charset="0"/>
              </a:rPr>
              <a:t>Etika</a:t>
            </a:r>
            <a:endParaRPr lang="id-ID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4968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7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6" grpId="0"/>
      <p:bldP spid="174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0037" y="265476"/>
            <a:ext cx="6816725" cy="1143000"/>
          </a:xfrm>
          <a:solidFill>
            <a:schemeClr val="accent6">
              <a:lumMod val="60000"/>
              <a:lumOff val="40000"/>
              <a:alpha val="44000"/>
            </a:schemeClr>
          </a:solidFill>
          <a:ln w="25400">
            <a:solidFill>
              <a:schemeClr val="tx1"/>
            </a:solidFill>
            <a:prstDash val="lgDash"/>
          </a:ln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err="1">
                <a:solidFill>
                  <a:schemeClr val="tx2">
                    <a:satMod val="130000"/>
                  </a:schemeClr>
                </a:solidFill>
              </a:rPr>
              <a:t>Etika</a:t>
            </a:r>
            <a:r>
              <a:rPr lang="en-US" dirty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satMod val="130000"/>
                  </a:schemeClr>
                </a:solidFill>
              </a:rPr>
              <a:t>secara</a:t>
            </a:r>
            <a:r>
              <a:rPr lang="en-US" dirty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satMod val="130000"/>
                  </a:schemeClr>
                </a:solidFill>
              </a:rPr>
              <a:t>umum</a:t>
            </a:r>
            <a:r>
              <a:rPr lang="en-US" dirty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satMod val="130000"/>
                  </a:schemeClr>
                </a:solidFill>
              </a:rPr>
              <a:t>dibagi</a:t>
            </a:r>
            <a:r>
              <a:rPr lang="en-US" dirty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satMod val="130000"/>
                  </a:schemeClr>
                </a:solidFill>
              </a:rPr>
              <a:t>menjadi</a:t>
            </a:r>
            <a:r>
              <a:rPr lang="en-US" dirty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satMod val="130000"/>
                  </a:schemeClr>
                </a:solidFill>
              </a:rPr>
              <a:t>dua</a:t>
            </a:r>
            <a:r>
              <a:rPr lang="en-US" dirty="0">
                <a:solidFill>
                  <a:schemeClr val="tx2">
                    <a:satMod val="130000"/>
                  </a:schemeClr>
                </a:solidFill>
              </a:rPr>
              <a:t> 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440848"/>
            <a:ext cx="8461740" cy="3502752"/>
          </a:xfr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path path="circle">
              <a:fillToRect l="100000" t="100000"/>
            </a:path>
            <a:tileRect r="-100000" b="-100000"/>
          </a:gradFill>
          <a:ln w="44450">
            <a:solidFill>
              <a:schemeClr val="tx1"/>
            </a:solidFill>
            <a:prstDash val="dashDot"/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 marL="365760" indent="-283464" algn="just" eaLnBrk="1" fontAlgn="auto" hangingPunct="1">
              <a:spcAft>
                <a:spcPts val="0"/>
              </a:spcAft>
              <a:buClr>
                <a:srgbClr val="FF0000"/>
              </a:buClr>
              <a:buFont typeface="Wingdings 2"/>
              <a:buChar char=""/>
              <a:defRPr/>
            </a:pPr>
            <a:r>
              <a:rPr lang="en-US" sz="2400" b="1" dirty="0"/>
              <a:t>ETIKA UMUM</a:t>
            </a:r>
            <a:r>
              <a:rPr lang="en-US" sz="2400" dirty="0"/>
              <a:t>, </a:t>
            </a:r>
            <a:r>
              <a:rPr lang="id-ID" sz="2400" dirty="0"/>
              <a:t>mengajarkan tentang</a:t>
            </a:r>
            <a:r>
              <a:rPr lang="en-US" sz="2400" dirty="0"/>
              <a:t> </a:t>
            </a:r>
            <a:r>
              <a:rPr lang="en-US" sz="2400" dirty="0" err="1"/>
              <a:t>kondisi-kondisi</a:t>
            </a:r>
            <a:r>
              <a:rPr lang="id-ID" sz="2400" dirty="0"/>
              <a:t> &amp;</a:t>
            </a:r>
            <a:r>
              <a:rPr lang="en-US" sz="2400" dirty="0"/>
              <a:t> </a:t>
            </a:r>
            <a:r>
              <a:rPr lang="en-US" sz="2400" dirty="0" err="1"/>
              <a:t>dasar</a:t>
            </a:r>
            <a:r>
              <a:rPr lang="id-ID" sz="2400" dirty="0"/>
              <a:t>-dasar</a:t>
            </a:r>
            <a:r>
              <a:rPr lang="en-US" sz="2400" dirty="0"/>
              <a:t> </a:t>
            </a:r>
            <a:r>
              <a:rPr lang="en-US" sz="2400" dirty="0" err="1"/>
              <a:t>bagaimana</a:t>
            </a:r>
            <a:r>
              <a:rPr lang="id-ID" sz="2400" dirty="0"/>
              <a:t> seharusnya</a:t>
            </a:r>
            <a:r>
              <a:rPr lang="en-US" sz="2400" dirty="0"/>
              <a:t> </a:t>
            </a:r>
            <a:r>
              <a:rPr lang="en-US" sz="2400" dirty="0" err="1"/>
              <a:t>manusia</a:t>
            </a:r>
            <a:r>
              <a:rPr lang="en-US" sz="2400" dirty="0"/>
              <a:t> </a:t>
            </a:r>
            <a:r>
              <a:rPr lang="en-US" sz="2400" dirty="0" err="1"/>
              <a:t>bertindak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etis</a:t>
            </a:r>
            <a:r>
              <a:rPr lang="en-US" sz="2400" dirty="0"/>
              <a:t>, </a:t>
            </a:r>
            <a:r>
              <a:rPr lang="en-US" sz="2400" dirty="0" err="1"/>
              <a:t>bagaimana</a:t>
            </a:r>
            <a:r>
              <a:rPr lang="id-ID" sz="2400" dirty="0"/>
              <a:t> pula</a:t>
            </a:r>
            <a:r>
              <a:rPr lang="en-US" sz="2400" dirty="0"/>
              <a:t> </a:t>
            </a:r>
            <a:r>
              <a:rPr lang="en-US" sz="2400" dirty="0" err="1"/>
              <a:t>manusia</a:t>
            </a:r>
            <a:r>
              <a:rPr lang="id-ID" sz="2400" dirty="0"/>
              <a:t> bersikap</a:t>
            </a:r>
            <a:r>
              <a:rPr lang="en-US" sz="2400" dirty="0"/>
              <a:t> </a:t>
            </a:r>
            <a:r>
              <a:rPr lang="en-US" sz="2400" dirty="0" err="1"/>
              <a:t>etis</a:t>
            </a:r>
            <a:r>
              <a:rPr lang="en-US" sz="2400" dirty="0"/>
              <a:t>, </a:t>
            </a:r>
            <a:r>
              <a:rPr lang="en-US" sz="2400" dirty="0" err="1"/>
              <a:t>teori-teori</a:t>
            </a:r>
            <a:r>
              <a:rPr lang="en-US" sz="2400" dirty="0"/>
              <a:t> </a:t>
            </a:r>
            <a:r>
              <a:rPr lang="en-US" sz="2400" dirty="0" err="1"/>
              <a:t>etika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prinsip-prinsip</a:t>
            </a:r>
            <a:r>
              <a:rPr lang="en-US" sz="2400" dirty="0"/>
              <a:t> moral </a:t>
            </a:r>
            <a:r>
              <a:rPr lang="en-US" sz="2400" dirty="0" err="1"/>
              <a:t>dasar</a:t>
            </a:r>
            <a:r>
              <a:rPr lang="en-US" sz="2400" dirty="0"/>
              <a:t> yang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pegangan</a:t>
            </a:r>
            <a:r>
              <a:rPr lang="en-US" sz="2400" dirty="0"/>
              <a:t> </a:t>
            </a:r>
            <a:r>
              <a:rPr lang="en-US" sz="2400" dirty="0" err="1"/>
              <a:t>bagi</a:t>
            </a:r>
            <a:r>
              <a:rPr lang="en-US" sz="2400" dirty="0"/>
              <a:t> </a:t>
            </a:r>
            <a:r>
              <a:rPr lang="en-US" sz="2400" dirty="0" err="1"/>
              <a:t>manusia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bertindak</a:t>
            </a:r>
            <a:r>
              <a:rPr lang="en-US" sz="2400" dirty="0"/>
              <a:t> </a:t>
            </a:r>
            <a:r>
              <a:rPr lang="en-US" sz="2400" dirty="0" err="1"/>
              <a:t>serta</a:t>
            </a:r>
            <a:r>
              <a:rPr lang="en-US" sz="2400" dirty="0"/>
              <a:t> </a:t>
            </a:r>
            <a:r>
              <a:rPr lang="en-US" sz="2400" dirty="0" err="1"/>
              <a:t>tol</a:t>
            </a:r>
            <a:r>
              <a:rPr lang="id-ID" sz="2400" dirty="0"/>
              <a:t>o</a:t>
            </a:r>
            <a:r>
              <a:rPr lang="en-US" sz="2400" dirty="0"/>
              <a:t>k </a:t>
            </a:r>
            <a:r>
              <a:rPr lang="en-US" sz="2400" dirty="0" err="1"/>
              <a:t>ukur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menilai</a:t>
            </a:r>
            <a:r>
              <a:rPr lang="en-US" sz="2400" dirty="0"/>
              <a:t> </a:t>
            </a:r>
            <a:r>
              <a:rPr lang="en-US" sz="2400" dirty="0" err="1"/>
              <a:t>baik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buruknya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tindakan</a:t>
            </a:r>
            <a:r>
              <a:rPr lang="en-US" sz="2400" dirty="0"/>
              <a:t>. </a:t>
            </a:r>
            <a:r>
              <a:rPr lang="en-US" sz="2400" dirty="0" err="1"/>
              <a:t>Etika</a:t>
            </a:r>
            <a:r>
              <a:rPr lang="en-US" sz="2400" dirty="0"/>
              <a:t> </a:t>
            </a:r>
            <a:r>
              <a:rPr lang="en-US" sz="2400" dirty="0" err="1"/>
              <a:t>umum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id-ID" sz="2400" dirty="0"/>
              <a:t> pula</a:t>
            </a:r>
            <a:r>
              <a:rPr lang="en-US" sz="2400" dirty="0"/>
              <a:t> </a:t>
            </a:r>
            <a:r>
              <a:rPr lang="en-US" sz="2400" dirty="0" err="1"/>
              <a:t>dianalogkan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ilmu</a:t>
            </a:r>
            <a:r>
              <a:rPr lang="en-US" sz="2400" dirty="0"/>
              <a:t> </a:t>
            </a:r>
            <a:r>
              <a:rPr lang="en-US" sz="2400" dirty="0" err="1"/>
              <a:t>pengetahuan</a:t>
            </a:r>
            <a:r>
              <a:rPr lang="en-US" sz="2400" dirty="0"/>
              <a:t>, yang </a:t>
            </a:r>
            <a:r>
              <a:rPr lang="en-US" sz="2400" dirty="0" err="1"/>
              <a:t>membahas</a:t>
            </a:r>
            <a:r>
              <a:rPr lang="en-US" sz="2400" dirty="0"/>
              <a:t> </a:t>
            </a:r>
            <a:r>
              <a:rPr lang="en-US" sz="2400" dirty="0" err="1"/>
              <a:t>mengenai</a:t>
            </a:r>
            <a:r>
              <a:rPr lang="en-US" sz="2400" dirty="0"/>
              <a:t> </a:t>
            </a:r>
            <a:r>
              <a:rPr lang="en-US" sz="2400" dirty="0" err="1"/>
              <a:t>pengertian</a:t>
            </a:r>
            <a:r>
              <a:rPr lang="en-US" sz="2400" dirty="0"/>
              <a:t> </a:t>
            </a:r>
            <a:r>
              <a:rPr lang="en-US" sz="2400" dirty="0" err="1"/>
              <a:t>umum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teori-teori</a:t>
            </a:r>
            <a:r>
              <a:rPr lang="id-ID" sz="2400" dirty="0"/>
              <a:t> etika</a:t>
            </a:r>
            <a:r>
              <a:rPr lang="en-US" sz="2400" dirty="0"/>
              <a:t>.</a:t>
            </a:r>
          </a:p>
        </p:txBody>
      </p:sp>
      <p:sp>
        <p:nvSpPr>
          <p:cNvPr id="7" name="Down Arrow 6"/>
          <p:cNvSpPr/>
          <p:nvPr/>
        </p:nvSpPr>
        <p:spPr>
          <a:xfrm>
            <a:off x="6248400" y="1600200"/>
            <a:ext cx="3048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14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277471" y="685800"/>
            <a:ext cx="9085729" cy="4876800"/>
          </a:xfrm>
          <a:prstGeom prst="roundRect">
            <a:avLst/>
          </a:prstGeom>
          <a:solidFill>
            <a:srgbClr val="FFFF00">
              <a:alpha val="49000"/>
            </a:srgbClr>
          </a:solidFill>
          <a:ln w="50800"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indent="-366713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800" b="1" dirty="0">
                <a:solidFill>
                  <a:prstClr val="black"/>
                </a:solidFill>
              </a:rPr>
              <a:t>ETIKA KHUSUS</a:t>
            </a:r>
            <a:r>
              <a:rPr lang="en-US" sz="2800" dirty="0">
                <a:solidFill>
                  <a:prstClr val="black"/>
                </a:solidFill>
              </a:rPr>
              <a:t>, </a:t>
            </a:r>
            <a:r>
              <a:rPr lang="en-US" sz="2800" dirty="0" err="1">
                <a:solidFill>
                  <a:prstClr val="black"/>
                </a:solidFill>
              </a:rPr>
              <a:t>merupakan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penerapan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prinsip-prinsip</a:t>
            </a:r>
            <a:r>
              <a:rPr lang="en-US" sz="2800" dirty="0">
                <a:solidFill>
                  <a:prstClr val="black"/>
                </a:solidFill>
              </a:rPr>
              <a:t> moral </a:t>
            </a:r>
            <a:r>
              <a:rPr lang="en-US" sz="2800" dirty="0" err="1">
                <a:solidFill>
                  <a:prstClr val="black"/>
                </a:solidFill>
              </a:rPr>
              <a:t>dasar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dalam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bidang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kehidupan</a:t>
            </a:r>
            <a:r>
              <a:rPr lang="en-US" sz="2800" dirty="0">
                <a:solidFill>
                  <a:prstClr val="black"/>
                </a:solidFill>
              </a:rPr>
              <a:t>. </a:t>
            </a:r>
            <a:r>
              <a:rPr lang="en-US" sz="2800" dirty="0" err="1">
                <a:solidFill>
                  <a:prstClr val="black"/>
                </a:solidFill>
              </a:rPr>
              <a:t>Penerapan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ini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bisa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berwujud</a:t>
            </a:r>
            <a:r>
              <a:rPr lang="en-US" sz="2800" dirty="0">
                <a:solidFill>
                  <a:prstClr val="black"/>
                </a:solidFill>
              </a:rPr>
              <a:t> : </a:t>
            </a:r>
            <a:r>
              <a:rPr lang="en-US" sz="2800" dirty="0" err="1">
                <a:solidFill>
                  <a:prstClr val="black"/>
                </a:solidFill>
              </a:rPr>
              <a:t>Bagaimana</a:t>
            </a:r>
            <a:r>
              <a:rPr lang="id-ID" sz="2800" dirty="0">
                <a:solidFill>
                  <a:prstClr val="black"/>
                </a:solidFill>
              </a:rPr>
              <a:t> seseorang bersikap </a:t>
            </a:r>
            <a:r>
              <a:rPr lang="en-US" sz="2800" dirty="0" err="1">
                <a:solidFill>
                  <a:prstClr val="black"/>
                </a:solidFill>
              </a:rPr>
              <a:t>dan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bertindak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dalam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kehidupan</a:t>
            </a:r>
            <a:r>
              <a:rPr lang="id-ID" sz="2800" dirty="0">
                <a:solidFill>
                  <a:prstClr val="black"/>
                </a:solidFill>
              </a:rPr>
              <a:t>nya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dan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kegiatan</a:t>
            </a:r>
            <a:r>
              <a:rPr lang="id-ID" sz="2800" dirty="0">
                <a:solidFill>
                  <a:prstClr val="black"/>
                </a:solidFill>
              </a:rPr>
              <a:t> profesi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khusus</a:t>
            </a:r>
            <a:r>
              <a:rPr lang="en-US" sz="2800" dirty="0">
                <a:solidFill>
                  <a:prstClr val="black"/>
                </a:solidFill>
              </a:rPr>
              <a:t> yang</a:t>
            </a:r>
            <a:r>
              <a:rPr lang="id-ID" sz="2800" dirty="0">
                <a:solidFill>
                  <a:prstClr val="black"/>
                </a:solidFill>
              </a:rPr>
              <a:t> dilandasi dengan etika moral</a:t>
            </a:r>
            <a:r>
              <a:rPr lang="en-US" sz="2800" dirty="0">
                <a:solidFill>
                  <a:prstClr val="black"/>
                </a:solidFill>
              </a:rPr>
              <a:t>. </a:t>
            </a:r>
            <a:r>
              <a:rPr lang="en-US" sz="2800" dirty="0" err="1">
                <a:solidFill>
                  <a:prstClr val="black"/>
                </a:solidFill>
              </a:rPr>
              <a:t>Namun</a:t>
            </a:r>
            <a:r>
              <a:rPr lang="en-US" sz="2800" dirty="0">
                <a:solidFill>
                  <a:prstClr val="black"/>
                </a:solidFill>
              </a:rPr>
              <a:t>, </a:t>
            </a:r>
            <a:r>
              <a:rPr lang="en-US" sz="2800" dirty="0" err="1">
                <a:solidFill>
                  <a:prstClr val="black"/>
                </a:solidFill>
              </a:rPr>
              <a:t>penerapan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itu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dapat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juga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berwujud</a:t>
            </a:r>
            <a:r>
              <a:rPr lang="en-US" sz="2800" dirty="0">
                <a:solidFill>
                  <a:prstClr val="black"/>
                </a:solidFill>
              </a:rPr>
              <a:t>  </a:t>
            </a:r>
            <a:r>
              <a:rPr lang="en-US" sz="2800" dirty="0" err="1">
                <a:solidFill>
                  <a:prstClr val="black"/>
                </a:solidFill>
              </a:rPr>
              <a:t>Bagaimana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id-ID" sz="2800" dirty="0">
                <a:solidFill>
                  <a:prstClr val="black"/>
                </a:solidFill>
              </a:rPr>
              <a:t>manusia bersikap atau melakukan tindakan dalam kehidupan terhadap sesama.</a:t>
            </a:r>
            <a:endParaRPr lang="en-US" sz="2800" dirty="0">
              <a:solidFill>
                <a:prstClr val="black"/>
              </a:solidFill>
            </a:endParaRPr>
          </a:p>
          <a:p>
            <a:pPr lvl="1" indent="-366713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endParaRPr lang="id-ID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859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779636"/>
            <a:ext cx="8628888" cy="2944764"/>
          </a:xfrm>
          <a:gradFill flip="none" rotWithShape="1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path path="circle">
              <a:fillToRect l="100000" b="100000"/>
            </a:path>
            <a:tileRect t="-100000" r="-100000"/>
          </a:gradFill>
          <a:ln w="25400">
            <a:solidFill>
              <a:schemeClr val="tx1"/>
            </a:solidFill>
            <a:prstDash val="lgDashDot"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b="1" dirty="0" err="1"/>
              <a:t>Etika</a:t>
            </a:r>
            <a:r>
              <a:rPr lang="en-US" b="1" dirty="0"/>
              <a:t> individual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menyangkut</a:t>
            </a:r>
            <a:r>
              <a:rPr lang="en-US" dirty="0"/>
              <a:t> </a:t>
            </a:r>
            <a:r>
              <a:rPr lang="en-US" dirty="0" err="1"/>
              <a:t>kewajiban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sikap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dirinya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b="1" dirty="0" err="1"/>
              <a:t>Etika</a:t>
            </a:r>
            <a:r>
              <a:rPr lang="en-US" b="1" dirty="0"/>
              <a:t> </a:t>
            </a:r>
            <a:r>
              <a:rPr lang="en-US" b="1" dirty="0" err="1"/>
              <a:t>sosial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id-ID" dirty="0"/>
              <a:t> sikap dan</a:t>
            </a:r>
            <a:r>
              <a:rPr lang="en-US" dirty="0"/>
              <a:t> </a:t>
            </a:r>
            <a:r>
              <a:rPr lang="en-US" dirty="0" err="1"/>
              <a:t>kewajiban</a:t>
            </a:r>
            <a:r>
              <a:rPr lang="en-US" dirty="0"/>
              <a:t>, </a:t>
            </a:r>
            <a:r>
              <a:rPr lang="id-ID" dirty="0"/>
              <a:t>serta</a:t>
            </a:r>
            <a:r>
              <a:rPr lang="en-US" dirty="0"/>
              <a:t> </a:t>
            </a:r>
            <a:r>
              <a:rPr lang="en-US" dirty="0" err="1"/>
              <a:t>pola</a:t>
            </a:r>
            <a:r>
              <a:rPr lang="en-US" dirty="0"/>
              <a:t> </a:t>
            </a:r>
            <a:r>
              <a:rPr lang="en-US" dirty="0" err="1"/>
              <a:t>perilaku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anggota</a:t>
            </a:r>
            <a:r>
              <a:rPr lang="en-US" dirty="0"/>
              <a:t> </a:t>
            </a:r>
            <a:r>
              <a:rPr lang="id-ID" dirty="0"/>
              <a:t>bermasyarakat</a:t>
            </a:r>
            <a:r>
              <a:rPr lang="en-US" dirty="0"/>
              <a:t>.</a:t>
            </a:r>
          </a:p>
        </p:txBody>
      </p:sp>
      <p:sp>
        <p:nvSpPr>
          <p:cNvPr id="9" name="Horizontal Scroll 8"/>
          <p:cNvSpPr/>
          <p:nvPr/>
        </p:nvSpPr>
        <p:spPr>
          <a:xfrm>
            <a:off x="2133600" y="0"/>
            <a:ext cx="8305800" cy="1600200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FF0000"/>
                </a:solidFill>
                <a:latin typeface="Bookman Old Style" pitchFamily="18" charset="0"/>
                <a:cs typeface="Aharoni" pitchFamily="2" charset="-79"/>
              </a:rPr>
              <a:t>ETIKA KHUSUS </a:t>
            </a:r>
            <a:r>
              <a:rPr lang="id-ID" sz="2400" b="1" dirty="0">
                <a:solidFill>
                  <a:srgbClr val="FF0000"/>
                </a:solidFill>
                <a:latin typeface="Bookman Old Style" pitchFamily="18" charset="0"/>
                <a:cs typeface="Aharoni" pitchFamily="2" charset="-79"/>
              </a:rPr>
              <a:t>DIBAGI MENJADI DUA :</a:t>
            </a:r>
          </a:p>
        </p:txBody>
      </p:sp>
    </p:spTree>
    <p:extLst>
      <p:ext uri="{BB962C8B-B14F-4D97-AF65-F5344CB8AC3E}">
        <p14:creationId xmlns:p14="http://schemas.microsoft.com/office/powerpoint/2010/main" val="4106605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8061"/>
            <a:ext cx="8534400" cy="1507067"/>
          </a:xfr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prstDash val="lgDashDotDot"/>
          </a:ln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d-ID" sz="3200" b="1" dirty="0">
                <a:solidFill>
                  <a:srgbClr val="FF0000"/>
                </a:solidFill>
              </a:rPr>
              <a:t>ETIKA SOSIAL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id-ID" sz="3200" b="1" dirty="0">
                <a:solidFill>
                  <a:srgbClr val="FF0000"/>
                </a:solidFill>
              </a:rPr>
              <a:t>MELIPUTI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id-ID" sz="3200" b="1" dirty="0">
                <a:solidFill>
                  <a:srgbClr val="FF0000"/>
                </a:solidFill>
              </a:rPr>
              <a:t>BANYAK BIDANG ANTARA LAIN :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0645" y="2617414"/>
            <a:ext cx="6464300" cy="2671762"/>
          </a:xfrm>
          <a:solidFill>
            <a:schemeClr val="bg1">
              <a:lumMod val="85000"/>
            </a:schemeClr>
          </a:solidFill>
          <a:ln w="31750">
            <a:solidFill>
              <a:schemeClr val="tx1"/>
            </a:solidFill>
            <a:prstDash val="dash"/>
          </a:ln>
        </p:spPr>
        <p:txBody>
          <a:bodyPr>
            <a:normAutofit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Sikap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terhadap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sesama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Etika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keluarga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Etika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profesi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Etika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politik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Etika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lingkungan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Etika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idiologi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94" name="Picture 2"/>
          <p:cNvSpPr>
            <a:spLocks noChangeAspect="1" noChangeArrowheads="1"/>
          </p:cNvSpPr>
          <p:nvPr/>
        </p:nvSpPr>
        <p:spPr bwMode="auto">
          <a:xfrm>
            <a:off x="8305801" y="1600200"/>
            <a:ext cx="213677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id-ID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1310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9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59" presetID="5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819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2133600" y="2743200"/>
            <a:ext cx="6172200" cy="381000"/>
          </a:xfrm>
          <a:custGeom>
            <a:avLst/>
            <a:gdLst/>
            <a:ahLst/>
            <a:cxnLst/>
            <a:rect l="l" t="t" r="r" b="b"/>
            <a:pathLst>
              <a:path w="6172200" h="381000">
                <a:moveTo>
                  <a:pt x="0" y="63500"/>
                </a:moveTo>
                <a:lnTo>
                  <a:pt x="8" y="318554"/>
                </a:lnTo>
                <a:lnTo>
                  <a:pt x="14304" y="357644"/>
                </a:lnTo>
                <a:lnTo>
                  <a:pt x="49082" y="379354"/>
                </a:lnTo>
                <a:lnTo>
                  <a:pt x="63500" y="381000"/>
                </a:lnTo>
                <a:lnTo>
                  <a:pt x="6109754" y="380991"/>
                </a:lnTo>
                <a:lnTo>
                  <a:pt x="6148844" y="366691"/>
                </a:lnTo>
                <a:lnTo>
                  <a:pt x="6170554" y="331913"/>
                </a:lnTo>
                <a:lnTo>
                  <a:pt x="6172200" y="317500"/>
                </a:lnTo>
                <a:lnTo>
                  <a:pt x="6172191" y="62445"/>
                </a:lnTo>
                <a:lnTo>
                  <a:pt x="6157891" y="23355"/>
                </a:lnTo>
                <a:lnTo>
                  <a:pt x="6123113" y="1645"/>
                </a:lnTo>
                <a:lnTo>
                  <a:pt x="6108700" y="0"/>
                </a:lnTo>
                <a:lnTo>
                  <a:pt x="62444" y="8"/>
                </a:lnTo>
                <a:lnTo>
                  <a:pt x="23350" y="14308"/>
                </a:lnTo>
                <a:lnTo>
                  <a:pt x="1644" y="49086"/>
                </a:lnTo>
                <a:lnTo>
                  <a:pt x="0" y="6350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133600" y="1338326"/>
            <a:ext cx="3200400" cy="381000"/>
          </a:xfrm>
          <a:custGeom>
            <a:avLst/>
            <a:gdLst/>
            <a:ahLst/>
            <a:cxnLst/>
            <a:rect l="l" t="t" r="r" b="b"/>
            <a:pathLst>
              <a:path w="3200400" h="381000">
                <a:moveTo>
                  <a:pt x="0" y="63500"/>
                </a:moveTo>
                <a:lnTo>
                  <a:pt x="10" y="318535"/>
                </a:lnTo>
                <a:lnTo>
                  <a:pt x="14339" y="357663"/>
                </a:lnTo>
                <a:lnTo>
                  <a:pt x="49096" y="379357"/>
                </a:lnTo>
                <a:lnTo>
                  <a:pt x="63500" y="381000"/>
                </a:lnTo>
                <a:lnTo>
                  <a:pt x="3138058" y="380989"/>
                </a:lnTo>
                <a:lnTo>
                  <a:pt x="3177086" y="366645"/>
                </a:lnTo>
                <a:lnTo>
                  <a:pt x="3198758" y="331818"/>
                </a:lnTo>
                <a:lnTo>
                  <a:pt x="3200400" y="317373"/>
                </a:lnTo>
                <a:lnTo>
                  <a:pt x="3200391" y="62441"/>
                </a:lnTo>
                <a:lnTo>
                  <a:pt x="3186091" y="23302"/>
                </a:lnTo>
                <a:lnTo>
                  <a:pt x="3151313" y="1638"/>
                </a:lnTo>
                <a:lnTo>
                  <a:pt x="3136900" y="0"/>
                </a:lnTo>
                <a:lnTo>
                  <a:pt x="62444" y="8"/>
                </a:lnTo>
                <a:lnTo>
                  <a:pt x="23350" y="14268"/>
                </a:lnTo>
                <a:lnTo>
                  <a:pt x="1644" y="49047"/>
                </a:lnTo>
                <a:lnTo>
                  <a:pt x="0" y="6350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798002" y="496442"/>
            <a:ext cx="8228990" cy="431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Etika dan Tekno</a:t>
            </a:r>
            <a:r>
              <a:rPr sz="3200" spc="14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og</a:t>
            </a:r>
            <a:r>
              <a:rPr sz="3200" spc="4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sz="3200" spc="-5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Tantangan</a:t>
            </a:r>
            <a:r>
              <a:rPr sz="3200" spc="-4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Masa </a:t>
            </a:r>
            <a:r>
              <a:rPr sz="3200" spc="9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epan</a:t>
            </a:r>
            <a:endParaRPr sz="3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74558" y="1374434"/>
            <a:ext cx="8241063" cy="53359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8192">
              <a:lnSpc>
                <a:spcPts val="2350"/>
              </a:lnSpc>
              <a:spcBef>
                <a:spcPts val="117"/>
              </a:spcBef>
            </a:pPr>
            <a:r>
              <a:rPr sz="2200" spc="-4" dirty="0">
                <a:solidFill>
                  <a:schemeClr val="bg1"/>
                </a:solidFill>
                <a:latin typeface="Arial"/>
                <a:cs typeface="Arial"/>
              </a:rPr>
              <a:t>P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erke</a:t>
            </a:r>
            <a:r>
              <a:rPr sz="2200" spc="9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ba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gan</a:t>
            </a:r>
            <a:r>
              <a:rPr sz="2200" spc="3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ekn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ol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ogi</a:t>
            </a:r>
            <a:r>
              <a:rPr sz="2200" spc="1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da</a:t>
            </a:r>
            <a:r>
              <a:rPr sz="2200" spc="-14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am</a:t>
            </a:r>
            <a:r>
              <a:rPr sz="2200" spc="1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keh</a:t>
            </a:r>
            <a:r>
              <a:rPr sz="2200" spc="-14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du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p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an</a:t>
            </a:r>
            <a:r>
              <a:rPr sz="2200" spc="3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an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u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s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a,</a:t>
            </a:r>
            <a:r>
              <a:rPr sz="2200" spc="3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ber</a:t>
            </a:r>
            <a:r>
              <a:rPr sz="2200" spc="-4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kan</a:t>
            </a:r>
          </a:p>
          <a:p>
            <a:pPr marL="12700" marR="48192">
              <a:lnSpc>
                <a:spcPct val="95825"/>
              </a:lnSpc>
            </a:pP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ba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spc="-39" dirty="0">
                <a:solidFill>
                  <a:schemeClr val="bg1"/>
                </a:solidFill>
                <a:latin typeface="Arial"/>
                <a:cs typeface="Arial"/>
              </a:rPr>
              <a:t>y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ak</a:t>
            </a:r>
            <a:r>
              <a:rPr sz="2200" spc="6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perub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han</a:t>
            </a:r>
            <a:r>
              <a:rPr sz="2200" spc="1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pd cara</a:t>
            </a:r>
            <a:r>
              <a:rPr sz="2200" spc="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berp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k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r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,</a:t>
            </a:r>
            <a:r>
              <a:rPr sz="2200" spc="3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er</a:t>
            </a:r>
            <a:r>
              <a:rPr sz="2200" spc="9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asuk pemecah</a:t>
            </a:r>
            <a:r>
              <a:rPr sz="2200" spc="-4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</a:p>
          <a:p>
            <a:pPr marL="12700" marR="48192">
              <a:lnSpc>
                <a:spcPct val="95825"/>
              </a:lnSpc>
              <a:spcBef>
                <a:spcPts val="110"/>
              </a:spcBef>
            </a:pP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as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al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h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,</a:t>
            </a:r>
            <a:r>
              <a:rPr sz="2200" spc="3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p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renc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,</a:t>
            </a:r>
            <a:r>
              <a:rPr sz="2200" spc="3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u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p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u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spc="2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d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al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am</a:t>
            </a:r>
            <a:r>
              <a:rPr sz="2200" spc="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p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g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amb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il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an</a:t>
            </a:r>
            <a:r>
              <a:rPr sz="2200" spc="5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ke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p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utus</a:t>
            </a:r>
            <a:r>
              <a:rPr sz="2200" spc="-4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n.</a:t>
            </a:r>
          </a:p>
          <a:p>
            <a:pPr marL="12700" marR="96011">
              <a:lnSpc>
                <a:spcPts val="2529"/>
              </a:lnSpc>
              <a:spcBef>
                <a:spcPts val="631"/>
              </a:spcBef>
            </a:pPr>
            <a:r>
              <a:rPr sz="2200" spc="-4" dirty="0">
                <a:solidFill>
                  <a:schemeClr val="bg1"/>
                </a:solidFill>
                <a:latin typeface="Arial"/>
                <a:cs typeface="Arial"/>
              </a:rPr>
              <a:t>P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ara</a:t>
            </a:r>
            <a:r>
              <a:rPr sz="2200" spc="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pak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r</a:t>
            </a:r>
            <a:r>
              <a:rPr sz="2200" spc="1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il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u</a:t>
            </a:r>
            <a:r>
              <a:rPr sz="2200" spc="2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kog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ni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f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,</a:t>
            </a:r>
            <a:r>
              <a:rPr sz="2200" spc="1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en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ukan</a:t>
            </a:r>
            <a:r>
              <a:rPr sz="2200" spc="1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pemik</a:t>
            </a:r>
            <a:r>
              <a:rPr sz="2200" spc="-14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r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an</a:t>
            </a:r>
            <a:r>
              <a:rPr sz="2200" spc="1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bhw</a:t>
            </a:r>
            <a:r>
              <a:rPr sz="2200" spc="-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ketika </a:t>
            </a:r>
          </a:p>
          <a:p>
            <a:pPr marL="12700" marR="96011">
              <a:lnSpc>
                <a:spcPts val="2529"/>
              </a:lnSpc>
              <a:spcBef>
                <a:spcPts val="111"/>
              </a:spcBef>
            </a:pP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ek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o</a:t>
            </a:r>
            <a:r>
              <a:rPr sz="2200" spc="-14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o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g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spc="1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g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b</a:t>
            </a:r>
            <a:r>
              <a:rPr sz="2200" spc="-14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sz="2200" spc="3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spc="-14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h</a:t>
            </a:r>
            <a:r>
              <a:rPr sz="2200" spc="2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f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u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gsi</a:t>
            </a:r>
            <a:r>
              <a:rPr sz="2175" baseline="25989" dirty="0">
                <a:solidFill>
                  <a:schemeClr val="bg1"/>
                </a:solidFill>
                <a:latin typeface="Arial"/>
                <a:cs typeface="Arial"/>
              </a:rPr>
              <a:t>2</a:t>
            </a:r>
            <a:r>
              <a:rPr sz="2175" spc="226" baseline="2598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al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us</a:t>
            </a:r>
            <a:r>
              <a:rPr sz="2200" spc="-14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a,</a:t>
            </a:r>
            <a:r>
              <a:rPr sz="2200" spc="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pd sa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spc="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u</a:t>
            </a:r>
            <a:r>
              <a:rPr sz="2200" spc="-14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ah </a:t>
            </a:r>
          </a:p>
          <a:p>
            <a:pPr marL="12700" marR="96011">
              <a:lnSpc>
                <a:spcPct val="100041"/>
              </a:lnSpc>
              <a:spcBef>
                <a:spcPts val="111"/>
              </a:spcBef>
            </a:pP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erj</a:t>
            </a:r>
            <a:r>
              <a:rPr sz="2200" spc="-4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di</a:t>
            </a:r>
            <a:r>
              <a:rPr sz="2200" spc="1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kerug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an</a:t>
            </a:r>
            <a:r>
              <a:rPr sz="2200" spc="1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-39" dirty="0">
                <a:solidFill>
                  <a:schemeClr val="bg1"/>
                </a:solidFill>
                <a:latin typeface="Arial"/>
                <a:cs typeface="Arial"/>
              </a:rPr>
              <a:t>y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g</a:t>
            </a:r>
            <a:r>
              <a:rPr sz="2200" spc="4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d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ak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batkan</a:t>
            </a:r>
            <a:r>
              <a:rPr sz="2200" spc="2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o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eh</a:t>
            </a:r>
            <a:r>
              <a:rPr sz="2200" spc="1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h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il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an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g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spc="-44" dirty="0">
                <a:solidFill>
                  <a:schemeClr val="bg1"/>
                </a:solidFill>
                <a:latin typeface="Arial"/>
                <a:cs typeface="Arial"/>
              </a:rPr>
              <a:t>y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spc="8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f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un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g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si kerja</a:t>
            </a:r>
            <a:r>
              <a:rPr sz="2200" spc="1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ental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an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u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s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a.</a:t>
            </a:r>
          </a:p>
          <a:p>
            <a:pPr marL="12700" marR="345236">
              <a:lnSpc>
                <a:spcPct val="100041"/>
              </a:lnSpc>
              <a:spcBef>
                <a:spcPts val="544"/>
              </a:spcBef>
            </a:pP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ontoh:</a:t>
            </a:r>
            <a:r>
              <a:rPr sz="2200" spc="1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ad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spc="-44" dirty="0">
                <a:solidFill>
                  <a:schemeClr val="bg1"/>
                </a:solidFill>
                <a:latin typeface="Arial"/>
                <a:cs typeface="Arial"/>
              </a:rPr>
              <a:t>y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spc="6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ekn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ol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ogi</a:t>
            </a:r>
            <a:r>
              <a:rPr sz="2200" spc="1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ko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puter</a:t>
            </a:r>
            <a:r>
              <a:rPr sz="2200" spc="1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en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g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ga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kan</a:t>
            </a:r>
            <a:r>
              <a:rPr sz="2200" spc="3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ug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s</a:t>
            </a:r>
            <a:r>
              <a:rPr sz="2200" spc="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f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un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g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si otak</a:t>
            </a:r>
            <a:r>
              <a:rPr sz="2200" spc="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an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u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s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spc="2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ba</a:t>
            </a:r>
            <a:r>
              <a:rPr sz="2200" spc="-14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k</a:t>
            </a:r>
            <a:r>
              <a:rPr sz="2200" spc="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d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spc="1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en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g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h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un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g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,</a:t>
            </a:r>
            <a:r>
              <a:rPr sz="2200" spc="3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erenca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aka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,</a:t>
            </a:r>
            <a:r>
              <a:rPr sz="2200" spc="3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berp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k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r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</a:p>
          <a:p>
            <a:pPr marL="12700" marR="48192">
              <a:lnSpc>
                <a:spcPct val="95825"/>
              </a:lnSpc>
              <a:spcBef>
                <a:spcPts val="525"/>
              </a:spcBef>
            </a:pP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S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hi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g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ga</a:t>
            </a:r>
            <a:r>
              <a:rPr sz="2200" spc="3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d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g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n ad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spc="-44" dirty="0">
                <a:solidFill>
                  <a:schemeClr val="bg1"/>
                </a:solidFill>
                <a:latin typeface="Arial"/>
                <a:cs typeface="Arial"/>
              </a:rPr>
              <a:t>y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spc="6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kemu</a:t>
            </a:r>
            <a:r>
              <a:rPr sz="2200" spc="-4" dirty="0">
                <a:solidFill>
                  <a:schemeClr val="bg1"/>
                </a:solidFill>
                <a:latin typeface="Arial"/>
                <a:cs typeface="Arial"/>
              </a:rPr>
              <a:t>d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h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an</a:t>
            </a:r>
            <a:r>
              <a:rPr sz="2200" spc="1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sb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ni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b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ul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kan</a:t>
            </a:r>
          </a:p>
          <a:p>
            <a:pPr marL="12700" marR="48192">
              <a:lnSpc>
                <a:spcPct val="95825"/>
              </a:lnSpc>
              <a:spcBef>
                <a:spcPts val="110"/>
              </a:spcBef>
            </a:pP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kete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r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ga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un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g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an</a:t>
            </a:r>
            <a:r>
              <a:rPr sz="2200" spc="1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an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u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s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spc="2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erhad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p</a:t>
            </a:r>
            <a:r>
              <a:rPr sz="2200" spc="2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ekn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ol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og</a:t>
            </a:r>
            <a:r>
              <a:rPr sz="2200" spc="-14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</a:p>
          <a:p>
            <a:pPr marL="12700">
              <a:lnSpc>
                <a:spcPct val="95825"/>
              </a:lnSpc>
              <a:spcBef>
                <a:spcPts val="652"/>
              </a:spcBef>
            </a:pPr>
            <a:r>
              <a:rPr sz="2200" spc="34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ek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o</a:t>
            </a:r>
            <a:r>
              <a:rPr sz="2200" spc="-14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o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g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i otomasi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er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as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u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k jg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g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d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urkan</a:t>
            </a:r>
            <a:r>
              <a:rPr sz="2200" spc="3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araf ke</a:t>
            </a:r>
            <a:r>
              <a:rPr sz="2200" spc="-54" dirty="0">
                <a:solidFill>
                  <a:schemeClr val="bg1"/>
                </a:solidFill>
                <a:latin typeface="Arial"/>
                <a:cs typeface="Arial"/>
              </a:rPr>
              <a:t>w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as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p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d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</a:p>
          <a:p>
            <a:pPr marL="12700" marR="48192">
              <a:lnSpc>
                <a:spcPct val="95825"/>
              </a:lnSpc>
              <a:spcBef>
                <a:spcPts val="110"/>
              </a:spcBef>
            </a:pP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s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uasi</a:t>
            </a:r>
            <a:r>
              <a:rPr sz="2200" spc="14" dirty="0">
                <a:solidFill>
                  <a:schemeClr val="bg1"/>
                </a:solidFill>
                <a:latin typeface="Arial"/>
                <a:cs typeface="Arial"/>
              </a:rPr>
              <a:t> (</a:t>
            </a:r>
            <a:r>
              <a:rPr sz="2200" i="1" dirty="0">
                <a:solidFill>
                  <a:schemeClr val="bg1"/>
                </a:solidFill>
                <a:latin typeface="Arial"/>
                <a:cs typeface="Arial"/>
              </a:rPr>
              <a:t>s</a:t>
            </a:r>
            <a:r>
              <a:rPr sz="2200" i="1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i="1" spc="4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i="1" dirty="0">
                <a:solidFill>
                  <a:schemeClr val="bg1"/>
                </a:solidFill>
                <a:latin typeface="Arial"/>
                <a:cs typeface="Arial"/>
              </a:rPr>
              <a:t>uati</a:t>
            </a:r>
            <a:r>
              <a:rPr sz="2200" i="1" spc="-9" dirty="0">
                <a:solidFill>
                  <a:schemeClr val="bg1"/>
                </a:solidFill>
                <a:latin typeface="Arial"/>
                <a:cs typeface="Arial"/>
              </a:rPr>
              <a:t>o</a:t>
            </a:r>
            <a:r>
              <a:rPr sz="2200" i="1" dirty="0">
                <a:solidFill>
                  <a:schemeClr val="bg1"/>
                </a:solidFill>
                <a:latin typeface="Arial"/>
                <a:cs typeface="Arial"/>
              </a:rPr>
              <a:t>n aw</a:t>
            </a:r>
            <a:r>
              <a:rPr sz="2200" i="1" spc="-9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i="1" spc="4" dirty="0">
                <a:solidFill>
                  <a:schemeClr val="bg1"/>
                </a:solidFill>
                <a:latin typeface="Arial"/>
                <a:cs typeface="Arial"/>
              </a:rPr>
              <a:t>r</a:t>
            </a:r>
            <a:r>
              <a:rPr sz="2200" i="1" dirty="0">
                <a:solidFill>
                  <a:schemeClr val="bg1"/>
                </a:solidFill>
                <a:latin typeface="Arial"/>
                <a:cs typeface="Arial"/>
              </a:rPr>
              <a:t>en</a:t>
            </a:r>
            <a:r>
              <a:rPr sz="2200" i="1" spc="-9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2200" i="1" dirty="0">
                <a:solidFill>
                  <a:schemeClr val="bg1"/>
                </a:solidFill>
                <a:latin typeface="Arial"/>
                <a:cs typeface="Arial"/>
              </a:rPr>
              <a:t>s</a:t>
            </a:r>
            <a:r>
              <a:rPr sz="2200" i="1" spc="9" dirty="0">
                <a:solidFill>
                  <a:schemeClr val="bg1"/>
                </a:solidFill>
                <a:latin typeface="Arial"/>
                <a:cs typeface="Arial"/>
              </a:rPr>
              <a:t>s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)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,</a:t>
            </a:r>
            <a:r>
              <a:rPr sz="2200" spc="3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sa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  <a:r>
              <a:rPr sz="2200" spc="1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pd p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il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ot.</a:t>
            </a:r>
          </a:p>
          <a:p>
            <a:pPr marL="12700" marR="48192">
              <a:lnSpc>
                <a:spcPts val="2529"/>
              </a:lnSpc>
              <a:spcBef>
                <a:spcPts val="632"/>
              </a:spcBef>
            </a:pP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K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bi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as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spc="-4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175" baseline="25989" dirty="0">
                <a:solidFill>
                  <a:schemeClr val="bg1"/>
                </a:solidFill>
                <a:latin typeface="Arial"/>
                <a:cs typeface="Arial"/>
              </a:rPr>
              <a:t>2</a:t>
            </a:r>
            <a:r>
              <a:rPr sz="2175" spc="246" baseline="2598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ni</a:t>
            </a:r>
            <a:r>
              <a:rPr sz="2200" spc="1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embu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spc="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f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u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gsi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al</a:t>
            </a:r>
            <a:r>
              <a:rPr sz="2200" spc="1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us</a:t>
            </a:r>
            <a:r>
              <a:rPr sz="2200" spc="-14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 l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b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spc="3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u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</a:p>
          <a:p>
            <a:pPr marL="12700" marR="48192">
              <a:lnSpc>
                <a:spcPct val="95825"/>
              </a:lnSpc>
              <a:spcBef>
                <a:spcPts val="110"/>
              </a:spcBef>
            </a:pP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en</a:t>
            </a:r>
            <a:r>
              <a:rPr sz="2200" spc="-14" dirty="0">
                <a:solidFill>
                  <a:schemeClr val="bg1"/>
                </a:solidFill>
                <a:latin typeface="Arial"/>
                <a:cs typeface="Arial"/>
              </a:rPr>
              <a:t>j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adi</a:t>
            </a:r>
            <a:r>
              <a:rPr sz="2200" spc="1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dk </a:t>
            </a:r>
            <a:r>
              <a:rPr sz="2200" spc="9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erasah.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831341" y="1419796"/>
            <a:ext cx="225897" cy="2489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95"/>
              </a:lnSpc>
              <a:spcBef>
                <a:spcPts val="94"/>
              </a:spcBef>
            </a:pPr>
            <a:r>
              <a:rPr sz="1750" dirty="0">
                <a:solidFill>
                  <a:srgbClr val="0066FF"/>
                </a:solidFill>
                <a:latin typeface="Wingdings"/>
                <a:cs typeface="Wingdings"/>
              </a:rPr>
              <a:t></a:t>
            </a:r>
            <a:endParaRPr sz="175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31341" y="2492057"/>
            <a:ext cx="225897" cy="2489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95"/>
              </a:lnSpc>
              <a:spcBef>
                <a:spcPts val="94"/>
              </a:spcBef>
            </a:pPr>
            <a:r>
              <a:rPr sz="1750" dirty="0">
                <a:solidFill>
                  <a:srgbClr val="0066FF"/>
                </a:solidFill>
                <a:latin typeface="Wingdings"/>
                <a:cs typeface="Wingdings"/>
              </a:rPr>
              <a:t></a:t>
            </a:r>
            <a:endParaRPr sz="1750">
              <a:latin typeface="Wingdings"/>
              <a:cs typeface="Wingding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1341" y="3902266"/>
            <a:ext cx="225897" cy="2489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95"/>
              </a:lnSpc>
              <a:spcBef>
                <a:spcPts val="94"/>
              </a:spcBef>
            </a:pPr>
            <a:r>
              <a:rPr sz="1750" dirty="0">
                <a:solidFill>
                  <a:srgbClr val="0066FF"/>
                </a:solidFill>
                <a:latin typeface="Wingdings"/>
                <a:cs typeface="Wingdings"/>
              </a:rPr>
              <a:t></a:t>
            </a:r>
            <a:endParaRPr sz="1750">
              <a:latin typeface="Wingdings"/>
              <a:cs typeface="Wingding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31340" y="4638990"/>
            <a:ext cx="226182" cy="2492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95"/>
              </a:lnSpc>
              <a:spcBef>
                <a:spcPts val="94"/>
              </a:spcBef>
            </a:pPr>
            <a:r>
              <a:rPr sz="1750" dirty="0">
                <a:solidFill>
                  <a:srgbClr val="0066FF"/>
                </a:solidFill>
                <a:latin typeface="Wingdings"/>
                <a:cs typeface="Wingdings"/>
              </a:rPr>
              <a:t></a:t>
            </a:r>
            <a:endParaRPr sz="1750">
              <a:latin typeface="Wingdings"/>
              <a:cs typeface="Wingding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31340" y="5378384"/>
            <a:ext cx="226182" cy="2492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95"/>
              </a:lnSpc>
              <a:spcBef>
                <a:spcPts val="94"/>
              </a:spcBef>
            </a:pPr>
            <a:r>
              <a:rPr sz="1750" dirty="0">
                <a:solidFill>
                  <a:srgbClr val="0066FF"/>
                </a:solidFill>
                <a:latin typeface="Wingdings"/>
                <a:cs typeface="Wingdings"/>
              </a:rPr>
              <a:t></a:t>
            </a:r>
            <a:endParaRPr sz="1750">
              <a:latin typeface="Wingdings"/>
              <a:cs typeface="Wingding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831341" y="6115621"/>
            <a:ext cx="225897" cy="2489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95"/>
              </a:lnSpc>
              <a:spcBef>
                <a:spcPts val="94"/>
              </a:spcBef>
            </a:pPr>
            <a:r>
              <a:rPr sz="1750" dirty="0">
                <a:solidFill>
                  <a:srgbClr val="0066FF"/>
                </a:solidFill>
                <a:latin typeface="Wingdings"/>
                <a:cs typeface="Wingdings"/>
              </a:rPr>
              <a:t></a:t>
            </a:r>
            <a:endParaRPr sz="1750">
              <a:latin typeface="Wingdings"/>
              <a:cs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2079858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1798003" y="506991"/>
            <a:ext cx="8032115" cy="406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165"/>
              </a:lnSpc>
              <a:spcBef>
                <a:spcPts val="158"/>
              </a:spcBef>
            </a:pPr>
            <a:r>
              <a:rPr sz="3000" dirty="0">
                <a:solidFill>
                  <a:srgbClr val="FFFFFF"/>
                </a:solidFill>
                <a:latin typeface="Arial"/>
                <a:cs typeface="Arial"/>
              </a:rPr>
              <a:t>Etika d</a:t>
            </a:r>
            <a:r>
              <a:rPr sz="3000" spc="-9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000" dirty="0">
                <a:solidFill>
                  <a:srgbClr val="FFFFFF"/>
                </a:solidFill>
                <a:latin typeface="Arial"/>
                <a:cs typeface="Arial"/>
              </a:rPr>
              <a:t>n </a:t>
            </a:r>
            <a:r>
              <a:rPr sz="3000" spc="19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000" dirty="0">
                <a:solidFill>
                  <a:srgbClr val="FFFFFF"/>
                </a:solidFill>
                <a:latin typeface="Arial"/>
                <a:cs typeface="Arial"/>
              </a:rPr>
              <a:t>ek</a:t>
            </a:r>
            <a:r>
              <a:rPr sz="3000" spc="-14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00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000" spc="-14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00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000" spc="-14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3000" dirty="0">
                <a:solidFill>
                  <a:srgbClr val="FFFFFF"/>
                </a:solidFill>
                <a:latin typeface="Arial"/>
                <a:cs typeface="Arial"/>
              </a:rPr>
              <a:t>i: </a:t>
            </a:r>
            <a:r>
              <a:rPr sz="3000" spc="29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0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000" spc="-14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000" dirty="0">
                <a:solidFill>
                  <a:srgbClr val="FFFFFF"/>
                </a:solidFill>
                <a:latin typeface="Arial"/>
                <a:cs typeface="Arial"/>
              </a:rPr>
              <a:t>ta</a:t>
            </a:r>
            <a:r>
              <a:rPr sz="3000" spc="-9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00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3000" spc="-14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00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000" spc="-1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dirty="0">
                <a:solidFill>
                  <a:srgbClr val="FFFFFF"/>
                </a:solidFill>
                <a:latin typeface="Arial"/>
                <a:cs typeface="Arial"/>
              </a:rPr>
              <a:t>Masa</a:t>
            </a:r>
            <a:r>
              <a:rPr sz="3000" spc="-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3000" spc="-14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0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000" spc="-14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00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3000" spc="9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300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3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74557" y="1374434"/>
            <a:ext cx="8148392" cy="48656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5492">
              <a:lnSpc>
                <a:spcPts val="2350"/>
              </a:lnSpc>
              <a:spcBef>
                <a:spcPts val="117"/>
              </a:spcBef>
            </a:pPr>
            <a:r>
              <a:rPr sz="2200" spc="-4" dirty="0">
                <a:solidFill>
                  <a:schemeClr val="bg1"/>
                </a:solidFill>
                <a:latin typeface="Arial"/>
                <a:cs typeface="Arial"/>
              </a:rPr>
              <a:t>P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eruba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h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an</a:t>
            </a:r>
            <a:r>
              <a:rPr sz="2200" spc="1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ekn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ol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ogi</a:t>
            </a:r>
            <a:r>
              <a:rPr sz="2200" spc="3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-39" dirty="0">
                <a:solidFill>
                  <a:schemeClr val="bg1"/>
                </a:solidFill>
                <a:latin typeface="Arial"/>
                <a:cs typeface="Arial"/>
              </a:rPr>
              <a:t>y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g</a:t>
            </a:r>
            <a:r>
              <a:rPr sz="2200" spc="4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en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g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ak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batkan</a:t>
            </a:r>
            <a:r>
              <a:rPr sz="2200" spc="2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perub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han</a:t>
            </a:r>
            <a:r>
              <a:rPr sz="2200" spc="3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cara</a:t>
            </a:r>
            <a:r>
              <a:rPr sz="2200" spc="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berp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k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r</a:t>
            </a:r>
          </a:p>
          <a:p>
            <a:pPr marL="12700" marR="35492">
              <a:lnSpc>
                <a:spcPct val="95825"/>
              </a:lnSpc>
            </a:pP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an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u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s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a,</a:t>
            </a:r>
            <a:r>
              <a:rPr sz="2200" spc="3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sed</a:t>
            </a:r>
            <a:r>
              <a:rPr sz="2200" spc="-14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k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spc="1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ba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spc="-39" dirty="0">
                <a:solidFill>
                  <a:schemeClr val="bg1"/>
                </a:solidFill>
                <a:latin typeface="Arial"/>
                <a:cs typeface="Arial"/>
              </a:rPr>
              <a:t>y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ak</a:t>
            </a:r>
            <a:r>
              <a:rPr sz="2200" spc="6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berpe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garuh</a:t>
            </a:r>
            <a:r>
              <a:rPr sz="2200" spc="1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 err="1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dirty="0" err="1">
                <a:solidFill>
                  <a:schemeClr val="bg1"/>
                </a:solidFill>
                <a:latin typeface="Arial"/>
                <a:cs typeface="Arial"/>
              </a:rPr>
              <a:t>erhad</a:t>
            </a:r>
            <a:r>
              <a:rPr sz="2200" spc="-9" dirty="0" err="1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dirty="0" err="1">
                <a:solidFill>
                  <a:schemeClr val="bg1"/>
                </a:solidFill>
                <a:latin typeface="Arial"/>
                <a:cs typeface="Arial"/>
              </a:rPr>
              <a:t>p</a:t>
            </a:r>
            <a:r>
              <a:rPr sz="2200" spc="2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 err="1">
                <a:solidFill>
                  <a:schemeClr val="bg1"/>
                </a:solidFill>
                <a:latin typeface="Arial"/>
                <a:cs typeface="Arial"/>
              </a:rPr>
              <a:t>pe</a:t>
            </a:r>
            <a:r>
              <a:rPr sz="2200" spc="-14" dirty="0" err="1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sz="2200" dirty="0" err="1">
                <a:solidFill>
                  <a:schemeClr val="bg1"/>
                </a:solidFill>
                <a:latin typeface="Arial"/>
                <a:cs typeface="Arial"/>
              </a:rPr>
              <a:t>ak</a:t>
            </a:r>
            <a:r>
              <a:rPr lang="en-US" sz="2200" dirty="0" err="1">
                <a:solidFill>
                  <a:schemeClr val="bg1"/>
                </a:solidFill>
                <a:latin typeface="Arial"/>
                <a:cs typeface="Arial"/>
              </a:rPr>
              <a:t>sa</a:t>
            </a:r>
            <a:r>
              <a:rPr sz="2200" spc="-9" dirty="0" err="1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dirty="0" err="1">
                <a:solidFill>
                  <a:schemeClr val="bg1"/>
                </a:solidFill>
                <a:latin typeface="Arial"/>
                <a:cs typeface="Arial"/>
              </a:rPr>
              <a:t>aan</a:t>
            </a:r>
            <a:r>
              <a:rPr sz="2200" spc="3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dan</a:t>
            </a:r>
          </a:p>
          <a:p>
            <a:pPr marL="12700" marR="35492">
              <a:lnSpc>
                <a:spcPts val="2529"/>
              </a:lnSpc>
              <a:spcBef>
                <a:spcPts val="110"/>
              </a:spcBef>
            </a:pP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cara pa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d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ng</a:t>
            </a:r>
            <a:r>
              <a:rPr sz="2200" spc="1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us</a:t>
            </a:r>
            <a:r>
              <a:rPr sz="2200" spc="-14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spc="2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erh</a:t>
            </a:r>
            <a:r>
              <a:rPr sz="2200" spc="-4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d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p</a:t>
            </a:r>
            <a:r>
              <a:rPr sz="2200" spc="2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eti</a:t>
            </a:r>
            <a:r>
              <a:rPr sz="2200" spc="-4" dirty="0">
                <a:solidFill>
                  <a:schemeClr val="bg1"/>
                </a:solidFill>
                <a:latin typeface="Arial"/>
                <a:cs typeface="Arial"/>
              </a:rPr>
              <a:t>k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 dan n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o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r</a:t>
            </a:r>
            <a:r>
              <a:rPr sz="2200" spc="1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spc="19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175" baseline="25989" dirty="0">
                <a:solidFill>
                  <a:schemeClr val="bg1"/>
                </a:solidFill>
                <a:latin typeface="Arial"/>
                <a:cs typeface="Arial"/>
              </a:rPr>
              <a:t>2</a:t>
            </a:r>
            <a:r>
              <a:rPr sz="2175" spc="226" baseline="2598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ke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hi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d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u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p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n.</a:t>
            </a:r>
          </a:p>
          <a:p>
            <a:pPr marL="12700">
              <a:lnSpc>
                <a:spcPct val="100041"/>
              </a:lnSpc>
              <a:spcBef>
                <a:spcPts val="631"/>
              </a:spcBef>
            </a:pPr>
            <a:r>
              <a:rPr sz="2200" spc="-4" dirty="0">
                <a:solidFill>
                  <a:schemeClr val="bg1"/>
                </a:solidFill>
                <a:latin typeface="Arial"/>
                <a:cs typeface="Arial"/>
              </a:rPr>
              <a:t>P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eruba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h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an</a:t>
            </a:r>
            <a:r>
              <a:rPr sz="2200" spc="1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cara</a:t>
            </a:r>
            <a:r>
              <a:rPr sz="2200" spc="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nte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r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aksi</a:t>
            </a:r>
            <a:r>
              <a:rPr sz="2200" spc="1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an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u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s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a,</a:t>
            </a:r>
            <a:r>
              <a:rPr sz="2200" spc="3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-39" dirty="0">
                <a:solidFill>
                  <a:schemeClr val="bg1"/>
                </a:solidFill>
                <a:latin typeface="Arial"/>
                <a:cs typeface="Arial"/>
              </a:rPr>
              <a:t>y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g</a:t>
            </a:r>
            <a:r>
              <a:rPr sz="2200" spc="2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seb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el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u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spc="-44" dirty="0">
                <a:solidFill>
                  <a:schemeClr val="bg1"/>
                </a:solidFill>
                <a:latin typeface="Arial"/>
                <a:cs typeface="Arial"/>
              </a:rPr>
              <a:t>y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spc="8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nte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r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aksi se</a:t>
            </a:r>
            <a:r>
              <a:rPr sz="2200" spc="-4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ara </a:t>
            </a:r>
            <a:r>
              <a:rPr sz="2200" spc="9" dirty="0">
                <a:solidFill>
                  <a:schemeClr val="bg1"/>
                </a:solidFill>
                <a:latin typeface="Arial"/>
                <a:cs typeface="Arial"/>
              </a:rPr>
              <a:t>f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s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k/l</a:t>
            </a:r>
            <a:r>
              <a:rPr sz="2200" spc="-4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g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su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g,</a:t>
            </a:r>
            <a:r>
              <a:rPr sz="2200" spc="2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d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g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spc="2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p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rke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b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g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an</a:t>
            </a:r>
            <a:r>
              <a:rPr sz="2200" spc="1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ek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o</a:t>
            </a:r>
            <a:r>
              <a:rPr sz="2200" spc="-14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o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g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spc="3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se</a:t>
            </a:r>
            <a:r>
              <a:rPr sz="2200" spc="-4" dirty="0">
                <a:solidFill>
                  <a:schemeClr val="bg1"/>
                </a:solidFill>
                <a:latin typeface="Arial"/>
                <a:cs typeface="Arial"/>
              </a:rPr>
              <a:t>k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ara</a:t>
            </a:r>
            <a:r>
              <a:rPr sz="2200" spc="-4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g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(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nte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r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net,</a:t>
            </a:r>
            <a:r>
              <a:rPr sz="2200" spc="1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il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,</a:t>
            </a:r>
            <a:r>
              <a:rPr sz="2200" spc="1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dsb)</a:t>
            </a:r>
            <a:r>
              <a:rPr sz="2200" spc="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nte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r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aksi</a:t>
            </a:r>
            <a:r>
              <a:rPr sz="2200" spc="1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da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p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at</a:t>
            </a:r>
            <a:r>
              <a:rPr sz="2200" spc="1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d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il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akuk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spc="4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secara o</a:t>
            </a:r>
            <a:r>
              <a:rPr sz="2200" spc="39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-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li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ne</a:t>
            </a:r>
            <a:r>
              <a:rPr sz="2200" spc="1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dgn ha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spc="-39" dirty="0">
                <a:solidFill>
                  <a:schemeClr val="bg1"/>
                </a:solidFill>
                <a:latin typeface="Arial"/>
                <a:cs typeface="Arial"/>
              </a:rPr>
              <a:t>y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spc="6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du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d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uk di</a:t>
            </a:r>
            <a:r>
              <a:rPr sz="2200" spc="1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de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p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an ko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puter.</a:t>
            </a:r>
          </a:p>
          <a:p>
            <a:pPr marL="12700" marR="925080">
              <a:lnSpc>
                <a:spcPct val="100041"/>
              </a:lnSpc>
              <a:spcBef>
                <a:spcPts val="544"/>
              </a:spcBef>
            </a:pPr>
            <a:r>
              <a:rPr sz="2200" spc="-4" dirty="0">
                <a:solidFill>
                  <a:schemeClr val="bg1"/>
                </a:solidFill>
                <a:latin typeface="Arial"/>
                <a:cs typeface="Arial"/>
              </a:rPr>
              <a:t>Y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an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g</a:t>
            </a:r>
            <a:r>
              <a:rPr sz="2200" spc="2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per</a:t>
            </a:r>
            <a:r>
              <a:rPr sz="2200" spc="-4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u di</a:t>
            </a:r>
            <a:r>
              <a:rPr sz="2200" spc="-14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ng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,</a:t>
            </a:r>
            <a:r>
              <a:rPr sz="2200" spc="3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ekn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ol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ogi</a:t>
            </a:r>
            <a:r>
              <a:rPr sz="2200" spc="1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ha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spc="-39" dirty="0">
                <a:solidFill>
                  <a:schemeClr val="bg1"/>
                </a:solidFill>
                <a:latin typeface="Arial"/>
                <a:cs typeface="Arial"/>
              </a:rPr>
              <a:t>y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ah</a:t>
            </a:r>
            <a:r>
              <a:rPr sz="2200" spc="7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at</a:t>
            </a:r>
            <a:r>
              <a:rPr sz="2200" spc="1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-39" dirty="0">
                <a:solidFill>
                  <a:schemeClr val="bg1"/>
                </a:solidFill>
                <a:latin typeface="Arial"/>
                <a:cs typeface="Arial"/>
              </a:rPr>
              <a:t>y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g</a:t>
            </a:r>
            <a:r>
              <a:rPr sz="2200" spc="4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d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gu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akan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an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u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s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spc="2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utk men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j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spc="-50" dirty="0">
                <a:solidFill>
                  <a:schemeClr val="bg1"/>
                </a:solidFill>
                <a:latin typeface="Arial"/>
                <a:cs typeface="Arial"/>
              </a:rPr>
              <a:t>w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ab</a:t>
            </a:r>
            <a:r>
              <a:rPr sz="2200" spc="7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antan</a:t>
            </a:r>
            <a:r>
              <a:rPr sz="2200" spc="-4" dirty="0">
                <a:solidFill>
                  <a:schemeClr val="bg1"/>
                </a:solidFill>
                <a:latin typeface="Arial"/>
                <a:cs typeface="Arial"/>
              </a:rPr>
              <a:t>g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an</a:t>
            </a:r>
            <a:r>
              <a:rPr sz="2200" spc="1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h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du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p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,</a:t>
            </a:r>
            <a:r>
              <a:rPr sz="2200" spc="1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ba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u dlm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2200" spc="-14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ak</a:t>
            </a:r>
            <a:r>
              <a:rPr sz="2200" spc="-4" dirty="0">
                <a:solidFill>
                  <a:schemeClr val="bg1"/>
                </a:solidFill>
                <a:latin typeface="Arial"/>
                <a:cs typeface="Arial"/>
              </a:rPr>
              <a:t>s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ak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spc="4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akt</a:t>
            </a:r>
            <a:r>
              <a:rPr sz="2200" spc="-4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v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as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spc="-39" dirty="0">
                <a:solidFill>
                  <a:schemeClr val="bg1"/>
                </a:solidFill>
                <a:latin typeface="Arial"/>
                <a:cs typeface="Arial"/>
              </a:rPr>
              <a:t>y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a.</a:t>
            </a:r>
          </a:p>
          <a:p>
            <a:pPr marL="12700" marR="203102">
              <a:lnSpc>
                <a:spcPct val="100041"/>
              </a:lnSpc>
              <a:spcBef>
                <a:spcPts val="522"/>
              </a:spcBef>
            </a:pPr>
            <a:r>
              <a:rPr sz="2200" spc="-4" dirty="0">
                <a:solidFill>
                  <a:schemeClr val="bg1"/>
                </a:solidFill>
                <a:latin typeface="Arial"/>
                <a:cs typeface="Arial"/>
              </a:rPr>
              <a:t>P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en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di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d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kan</a:t>
            </a:r>
            <a:r>
              <a:rPr sz="2200" spc="3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an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u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s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spc="-50" dirty="0">
                <a:solidFill>
                  <a:schemeClr val="bg1"/>
                </a:solidFill>
                <a:latin typeface="Arial"/>
                <a:cs typeface="Arial"/>
              </a:rPr>
              <a:t>w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spc="7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er</a:t>
            </a:r>
            <a:r>
              <a:rPr sz="2200" spc="9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asuk</a:t>
            </a:r>
            <a:r>
              <a:rPr sz="2200" spc="-1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pe</a:t>
            </a:r>
            <a:r>
              <a:rPr sz="2200" spc="-14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aksa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aan</a:t>
            </a:r>
            <a:r>
              <a:rPr sz="2200" spc="3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nor</a:t>
            </a:r>
            <a:r>
              <a:rPr sz="2200" spc="9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spc="2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dan etika </a:t>
            </a:r>
            <a:r>
              <a:rPr sz="2200" dirty="0" err="1">
                <a:solidFill>
                  <a:schemeClr val="bg1"/>
                </a:solidFill>
                <a:latin typeface="Arial"/>
                <a:cs typeface="Arial"/>
              </a:rPr>
              <a:t>kema</a:t>
            </a:r>
            <a:r>
              <a:rPr sz="2200" spc="-4" dirty="0" err="1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dirty="0" err="1">
                <a:solidFill>
                  <a:schemeClr val="bg1"/>
                </a:solidFill>
                <a:latin typeface="Arial"/>
                <a:cs typeface="Arial"/>
              </a:rPr>
              <a:t>us</a:t>
            </a:r>
            <a:r>
              <a:rPr sz="2200" spc="-14" dirty="0" err="1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 err="1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spc="-9" dirty="0" err="1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dirty="0" err="1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spc="-9" dirty="0" err="1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spc="-39" dirty="0" err="1">
                <a:solidFill>
                  <a:schemeClr val="bg1"/>
                </a:solidFill>
                <a:latin typeface="Arial"/>
                <a:cs typeface="Arial"/>
              </a:rPr>
              <a:t>y</a:t>
            </a:r>
            <a:r>
              <a:rPr sz="2200" dirty="0" err="1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spc="8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 err="1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dirty="0" err="1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lang="en-US" sz="2200" dirty="0" err="1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dirty="0" err="1">
                <a:solidFill>
                  <a:schemeClr val="bg1"/>
                </a:solidFill>
                <a:latin typeface="Arial"/>
                <a:cs typeface="Arial"/>
              </a:rPr>
              <a:t>ap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 h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rus</a:t>
            </a:r>
            <a:r>
              <a:rPr sz="2200" spc="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b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rada</a:t>
            </a:r>
            <a:r>
              <a:rPr sz="2200" spc="2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pd p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ri</a:t>
            </a:r>
            <a:r>
              <a:rPr sz="2200" spc="-4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gk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spc="3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eratas, ser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dak ha</a:t>
            </a:r>
            <a:r>
              <a:rPr sz="2200" spc="-4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spc="-39" dirty="0">
                <a:solidFill>
                  <a:schemeClr val="bg1"/>
                </a:solidFill>
                <a:latin typeface="Arial"/>
                <a:cs typeface="Arial"/>
              </a:rPr>
              <a:t>y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spc="6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akuk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2200" spc="2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pemu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j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aan</a:t>
            </a:r>
            <a:r>
              <a:rPr sz="2200" spc="1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erhad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p</a:t>
            </a:r>
            <a:r>
              <a:rPr sz="2200" spc="2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ekn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ol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ogi</a:t>
            </a:r>
            <a:r>
              <a:rPr sz="2200" spc="1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200" spc="4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ng</a:t>
            </a:r>
            <a:r>
              <a:rPr sz="2200" spc="-9" dirty="0">
                <a:solidFill>
                  <a:schemeClr val="bg1"/>
                </a:solidFill>
                <a:latin typeface="Arial"/>
                <a:cs typeface="Arial"/>
              </a:rPr>
              <a:t>g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i be</a:t>
            </a:r>
            <a:r>
              <a:rPr sz="2200" spc="-14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chemeClr val="bg1"/>
                </a:solidFill>
                <a:latin typeface="Arial"/>
                <a:cs typeface="Arial"/>
              </a:rPr>
              <a:t>aka.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831341" y="1419796"/>
            <a:ext cx="225897" cy="2489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95"/>
              </a:lnSpc>
              <a:spcBef>
                <a:spcPts val="94"/>
              </a:spcBef>
            </a:pPr>
            <a:r>
              <a:rPr sz="1750" dirty="0">
                <a:solidFill>
                  <a:srgbClr val="0066FF"/>
                </a:solidFill>
                <a:latin typeface="Wingdings"/>
                <a:cs typeface="Wingdings"/>
              </a:rPr>
              <a:t></a:t>
            </a:r>
            <a:endParaRPr sz="1750">
              <a:latin typeface="Wingdings"/>
              <a:cs typeface="Wingding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31341" y="2492057"/>
            <a:ext cx="225897" cy="2489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95"/>
              </a:lnSpc>
              <a:spcBef>
                <a:spcPts val="94"/>
              </a:spcBef>
            </a:pPr>
            <a:r>
              <a:rPr sz="1750" dirty="0">
                <a:solidFill>
                  <a:srgbClr val="0066FF"/>
                </a:solidFill>
                <a:latin typeface="Wingdings"/>
                <a:cs typeface="Wingdings"/>
              </a:rPr>
              <a:t></a:t>
            </a:r>
            <a:endParaRPr sz="1750">
              <a:latin typeface="Wingdings"/>
              <a:cs typeface="Wingding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31341" y="3902266"/>
            <a:ext cx="225897" cy="2489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95"/>
              </a:lnSpc>
              <a:spcBef>
                <a:spcPts val="94"/>
              </a:spcBef>
            </a:pPr>
            <a:r>
              <a:rPr sz="1750" dirty="0">
                <a:solidFill>
                  <a:srgbClr val="0066FF"/>
                </a:solidFill>
                <a:latin typeface="Wingdings"/>
                <a:cs typeface="Wingdings"/>
              </a:rPr>
              <a:t></a:t>
            </a:r>
            <a:endParaRPr sz="1750">
              <a:latin typeface="Wingdings"/>
              <a:cs typeface="Wingding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831341" y="4974527"/>
            <a:ext cx="225897" cy="2489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95"/>
              </a:lnSpc>
              <a:spcBef>
                <a:spcPts val="94"/>
              </a:spcBef>
            </a:pPr>
            <a:r>
              <a:rPr sz="1750" dirty="0">
                <a:solidFill>
                  <a:srgbClr val="0066FF"/>
                </a:solidFill>
                <a:latin typeface="Wingdings"/>
                <a:cs typeface="Wingdings"/>
              </a:rPr>
              <a:t></a:t>
            </a:r>
            <a:endParaRPr sz="1750">
              <a:latin typeface="Wingdings"/>
              <a:cs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4143781796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15</TotalTime>
  <Words>807</Words>
  <Application>Microsoft Office PowerPoint</Application>
  <PresentationFormat>Widescreen</PresentationFormat>
  <Paragraphs>107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Bookman Old Style</vt:lpstr>
      <vt:lpstr>Century Gothic</vt:lpstr>
      <vt:lpstr>Times New Roman</vt:lpstr>
      <vt:lpstr>Wingdings</vt:lpstr>
      <vt:lpstr>Wingdings 2</vt:lpstr>
      <vt:lpstr>Wingdings 3</vt:lpstr>
      <vt:lpstr>Slice</vt:lpstr>
      <vt:lpstr>T04 - Berbagai macam etika yang berkembang di masyarakat</vt:lpstr>
      <vt:lpstr>PowerPoint Presentation</vt:lpstr>
      <vt:lpstr>PowerPoint Presentation</vt:lpstr>
      <vt:lpstr>PowerPoint Presentation</vt:lpstr>
      <vt:lpstr>Etika secara umum dibagi menjadi dua :</vt:lpstr>
      <vt:lpstr>PowerPoint Presentation</vt:lpstr>
      <vt:lpstr>PowerPoint Presentation</vt:lpstr>
      <vt:lpstr>ETIKA SOSIAL MELIPUTI BANYAK BIDANG ANTARA LAIN :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Berbagai macam etika yang berkembang di masyarakat</dc:title>
  <dc:creator>User</dc:creator>
  <cp:lastModifiedBy>Made Hanindia</cp:lastModifiedBy>
  <cp:revision>3</cp:revision>
  <dcterms:created xsi:type="dcterms:W3CDTF">2020-09-28T04:17:42Z</dcterms:created>
  <dcterms:modified xsi:type="dcterms:W3CDTF">2026-09-29T03:20:37Z</dcterms:modified>
</cp:coreProperties>
</file>