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70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5" r:id="rId20"/>
    <p:sldId id="277" r:id="rId21"/>
    <p:sldId id="276" r:id="rId22"/>
    <p:sldId id="278" r:id="rId23"/>
    <p:sldId id="279" r:id="rId24"/>
    <p:sldId id="280" r:id="rId25"/>
    <p:sldId id="281" r:id="rId26"/>
    <p:sldId id="282" r:id="rId27"/>
    <p:sldId id="283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461"/>
    <p:restoredTop sz="94694"/>
  </p:normalViewPr>
  <p:slideViewPr>
    <p:cSldViewPr snapToGrid="0">
      <p:cViewPr varScale="1">
        <p:scale>
          <a:sx n="117" d="100"/>
          <a:sy n="117" d="100"/>
        </p:scale>
        <p:origin x="132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0B5C7-0867-3EF6-F64A-AE19455466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99A8DC-A2B1-9F5D-AB90-2AE57F4928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4C0657-6635-5712-B89E-231D21456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A9AD-5A81-0849-A39E-7E9BE02DFD21}" type="datetimeFigureOut">
              <a:rPr lang="en-US" smtClean="0"/>
              <a:t>8/31/26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7AFD4A-A05B-F756-BD37-39A9BDAB2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998CDB-D6F6-D6F0-26F6-83F4F5F15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E60C5-7314-0F44-BF3F-AEF75A7D6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765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1353B-E6DE-990B-D544-80879CFB2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95390-63FF-6246-ED75-B78EC2DFF7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597997-A820-D36E-C888-DEF976D65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A9AD-5A81-0849-A39E-7E9BE02DFD21}" type="datetimeFigureOut">
              <a:rPr lang="en-US" smtClean="0"/>
              <a:t>8/31/26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F9FE60-4689-C18C-93D8-32D68D7F3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9647CC-8261-9F9E-C25D-69E70143F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E60C5-7314-0F44-BF3F-AEF75A7D6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499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A4F06-0FBD-AD4B-ED2B-ABBC88FD4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23A886-B02F-E583-3CC8-2629DB5C95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060867-3F22-24CA-4EFA-D4231BCD1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A9AD-5A81-0849-A39E-7E9BE02DFD21}" type="datetimeFigureOut">
              <a:rPr lang="en-US" smtClean="0"/>
              <a:t>8/31/26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004B89-CC78-FDF0-469F-5A671DE80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2D5EE-FDF0-E6B1-EEA1-510D37AC8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E60C5-7314-0F44-BF3F-AEF75A7D6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185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6216F-4A92-74BF-53F8-54E7A748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706392-05E5-4A79-AF8D-3AD1B5F226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94FAE8-8A12-09F4-5BD4-0041EAF8F3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48652A-F0F1-31BB-74AE-3C67FF362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A9AD-5A81-0849-A39E-7E9BE02DFD21}" type="datetimeFigureOut">
              <a:rPr lang="en-US" smtClean="0"/>
              <a:t>8/31/26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1E5610-9649-3D73-F37F-FEC51E89F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A83861-D43C-B8EA-9F32-E7FD5C27C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E60C5-7314-0F44-BF3F-AEF75A7D6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506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386BE-79EC-9937-BB55-9E6A972CC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9861C2-7761-1225-6EAB-F14A94BC37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C5A981-C34E-BEC3-3F7E-6F82E4DC95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4D2D93-6D99-27D2-1B23-BE6B2E67D6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9DAD61-30D5-E8C2-DF77-5B815213F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B013F7-9341-06C8-4213-E91D2B897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A9AD-5A81-0849-A39E-7E9BE02DFD21}" type="datetimeFigureOut">
              <a:rPr lang="en-US" smtClean="0"/>
              <a:t>8/31/26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8454E0-5F33-DF50-445C-0B00E5068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B0E150-1A81-FB6C-00E5-4A8A0FD47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E60C5-7314-0F44-BF3F-AEF75A7D6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257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267A3-EC92-869E-A57E-FCAFC4B77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200591-7D3F-4E16-B796-5A3DFC105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A9AD-5A81-0849-A39E-7E9BE02DFD21}" type="datetimeFigureOut">
              <a:rPr lang="en-US" smtClean="0"/>
              <a:t>8/31/26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2CEF16-D92D-0AF5-D63E-76ABA2865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317C68-A1AF-D9B5-3929-DF25FF103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E60C5-7314-0F44-BF3F-AEF75A7D6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842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0492E3-E98A-EDB1-7911-792C0FA49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A9AD-5A81-0849-A39E-7E9BE02DFD21}" type="datetimeFigureOut">
              <a:rPr lang="en-US" smtClean="0"/>
              <a:t>8/31/26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074B6E-3830-23CC-FDCB-35F1C9484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C03259-8832-D499-403F-6D3C15548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E60C5-7314-0F44-BF3F-AEF75A7D6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445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70634-41D5-9DF0-6AD7-E259129A7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A88535-9014-D7C5-AF98-3338EFFD2E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C39F83-0049-FB6D-6284-06B7D7E1E4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7252FF-4616-50FD-10F0-02D3DED61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A9AD-5A81-0849-A39E-7E9BE02DFD21}" type="datetimeFigureOut">
              <a:rPr lang="en-US" smtClean="0"/>
              <a:t>8/31/26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AC3C80-7695-7039-ECC4-D2BA4D273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4825B3-307D-0AC8-9F63-966A1C8B8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E60C5-7314-0F44-BF3F-AEF75A7D6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313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E3E55-15DF-6EC6-71D9-6BC339BC3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3B61C2-E793-F1E9-2219-6DB29FC79B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BB5E43-551C-620D-BF65-18ECA55AD4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7364F5-0664-4FBF-5515-85F2C627A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A9AD-5A81-0849-A39E-7E9BE02DFD21}" type="datetimeFigureOut">
              <a:rPr lang="en-US" smtClean="0"/>
              <a:t>8/31/26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D05095-8635-9695-FB22-8F16B707C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2A8DF1-A5F6-2468-E7BF-0BBB6A0EA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E60C5-7314-0F44-BF3F-AEF75A7D6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243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FA711-435B-B3D6-8294-2766E6E11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56FCC4-6BE8-7A04-7252-851B9CD8F8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EE2400-73BD-23EB-5752-395A0CF64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A9AD-5A81-0849-A39E-7E9BE02DFD21}" type="datetimeFigureOut">
              <a:rPr lang="en-US" smtClean="0"/>
              <a:t>8/31/26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83F3F3-BDA4-2F5E-C166-D22A534E4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70E45-0315-4F4E-C42E-A0E08363B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E60C5-7314-0F44-BF3F-AEF75A7D6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206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01556ED-B36D-E83D-F178-B07DC57C60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08B073-2E6F-B63B-9C33-B6A0CA4614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80C25A-7D56-5278-C2AE-B08F696A6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A9AD-5A81-0849-A39E-7E9BE02DFD21}" type="datetimeFigureOut">
              <a:rPr lang="en-US" smtClean="0"/>
              <a:t>8/31/26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02FC42-3ABB-A448-D29F-A5CEB656F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D7385B-832C-729E-9398-0A202BA4D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E60C5-7314-0F44-BF3F-AEF75A7D6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674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864665-FF6E-C680-BF34-87CF9FCE3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E8797D-D393-B63A-0B9C-C6B390398D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3B9324-DAC3-DADC-BA1F-465ECA498C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0AA9AD-5A81-0849-A39E-7E9BE02DFD21}" type="datetimeFigureOut">
              <a:rPr lang="en-US" smtClean="0"/>
              <a:t>8/31/26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A54862-AD7B-1E4C-3B9D-9EB7A0D395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5BA4AB-01DE-CCCA-815C-826665490A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CE60C5-7314-0F44-BF3F-AEF75A7D6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782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2375F-B1FD-D563-ECB6-1DDF894CC0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797278-99B4-06D9-5E22-D4A2EFDC3E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5D8085-87B8-5F17-5404-0CB9CB212A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192001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094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4DAE2-01A6-0AB4-64A9-AB6296553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EB770-034D-326F-A2C6-44CC543F7A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861874-85CD-A0D5-BD87-72111BE9CF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FFB520-CE69-193C-7CD6-718B53A6DA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84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98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93C09-980D-7407-DD83-7D4B7D01C6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468EA-5F94-3733-D488-A21DD4E9CB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1D29E4-ABC1-ABD2-485C-BEF86A4988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23E968-A7DD-B9EB-11FB-85D34DC567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680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E8A58B-8430-6F37-D134-C1D72EBA1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E5748-32A4-B206-2C20-BA348AD235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3D975D-A039-A874-E76C-0D256C5330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7A1CF2-EBAE-2D34-EC22-E647847A91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192001" cy="6849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370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F9C62F-2914-5379-A388-3F8F2B480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91AEA-E530-D959-9022-F2F83B60C0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DD677D-1CE0-C943-6F96-7F090FAE2C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0B138C-6DA4-53F9-E668-296FFF59AD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60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815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55113-E4A1-1D64-3BC0-9069F637B5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FCFF7-D241-8E6E-DADC-C686F3A277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A0FFD8-0FBD-EC05-C692-476338FEB6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E1BDC6-441D-032F-4F95-BCB952A42C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5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863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9CE2E-884C-54B9-CD27-8E8BD8F94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022B6-3B12-C69B-5FB2-4422C7B71E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BE24FA-2406-DB66-2C7B-A44CF714AA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513332-3926-16C5-400F-4A3C57BACD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84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9901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8724AA-9FD5-10A1-E807-620ABE96EF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42B76-3885-5205-3460-38E5DE7EC8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574D8A-EFAE-7D7A-57A4-1BAEE31E15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592676-B6AC-9994-7DD3-CE46F6E00B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1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716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01F538-254A-C3AE-30CC-044EA7652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FCAE1-4D54-08FD-7C19-22B008AD05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9DD70D-CBFF-FF40-E6AC-C142F13314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7BC405-CB80-43A0-6923-9AA17E677A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9243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AC1EE4-F67F-0E4F-9793-8E3DBE8F7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8C844-7DF3-7B0E-7B5D-5D9F4DC02A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6DA148-0E2D-CED3-E22B-E0FC3948D0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86EF28-3326-66EE-A9DC-D75919DEA8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9833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B15CEC-08BA-0D2C-4E9E-99FDA9610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825CF-76A2-2A73-6EB3-2AE2A83A38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AB20E1-2250-1CA6-084A-E6CABD143B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A5BB37-F074-F489-F4BB-D73C1AE66B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3641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43358-2E0B-E557-E4A9-6E4417F4A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4672A-807E-4A65-EA93-6899416CF1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D13CEF-9D02-C85B-894E-8E9F0EFF8A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F794B4-02F1-0BE7-65E3-553D5EB3C0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49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282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8AAA79-80C3-2049-AF71-777A686A17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55FDA-3252-0F0E-B176-8F6D8BF728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012BC3-D997-C6E3-BE67-60AE57B0EF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C74100-6550-F8C8-BCE9-CB2D9C6E08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1325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8F89F-C4E8-25BF-EC1E-00881A6D5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A81DD-416C-E736-4339-02023B60CD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82235A-73CC-2DD2-4540-02856D7FC01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E98146-66F5-2B74-34C6-80161A45F2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192001" cy="6866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1017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26B94-383F-2706-F2B4-6B2390A123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7F012-A10A-18C8-C408-03584B5CE3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D2D7B8-080C-1B29-9B8C-32A394271CF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394899-9991-1050-72D1-BA7EAEFCE0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84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0206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A63F6-F9D0-BCE7-84D3-F2BCD113E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A510C-FF95-A854-22E3-DF2ACC8709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00FC51-4494-F328-7006-869798D5B5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CE0BBA-231A-18A8-8F17-9267DDEC3E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2748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345A0-AFD0-41B8-9BD4-390437CFF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44D9F-0619-996E-22D7-BF7F5BE21B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379ECD-8E02-0301-7423-60E905606A6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A579F1-AE65-DE2E-1565-F3C72F9FF5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192001" cy="685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6354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E8F2B-CEB5-5947-140F-108D77D08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43B2F-F61C-3B8A-3CD0-DC926A589F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AFF26F-B4ED-3379-6B53-F06DB6BD97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1913BA-4477-51AB-A86E-FC43CF4D64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192001" cy="6852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5014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56C91C-77DF-1E8A-6381-7CB8165A7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6E03F-CDEA-8F7E-A9AD-8772978162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550141-5641-3F68-EBC2-E76FFB17E5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4B77BD-39EB-B593-B73D-B5E649FC6E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9705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8A102-213E-1423-829B-9679765AC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FD99E-4274-17A5-A889-A87FC2141D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4AADA3-883E-91B9-ADB5-2E11CED27B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05CF4F-99EB-ED17-E997-1FB0242F77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5054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0FE81-2C0B-E127-011C-A13D6EE05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824FC-2E80-B8F8-91D2-BC17AE3FAE5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FE1C9E-FD62-0844-FE34-ADD4C515D7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A0D314-60F0-DDF7-D868-94E58D72BF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838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81C5D2-4465-EFB0-3E03-EAA9CF02E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17590-92C3-F353-9AFD-17AE5BAA5F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65E82B-A5FF-FD13-3E4A-0BB4980C18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6678AE-6E25-29A1-F00A-478791CD72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4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995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BE185-A7F2-03D1-5754-ED738B80E7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55639-EC91-341B-BE24-9E2934EB4F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AD1A30-E18A-3424-1BCE-B2B172C2DE3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30C7BE-D0C6-3CC2-988B-5BE8B226E6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47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7883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A88F1-3176-7B0D-6866-A3EAA3DDF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D7193-2103-D009-021B-EDEF940D19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C2BE4B-0FCE-AD80-7E9F-75D3EA83EB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958E30-2026-50C7-765C-5BCA40975F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6470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0DFDD-E758-5DC5-D81A-FBEA22064E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0E3D4-B83E-7A9D-C52F-33BB96D067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D21BE9-3F07-F7D5-FF7A-2552B82D59B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5A87D3-A0F4-35F4-7119-E7C25269B7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7778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3276ED-ABB4-97FF-CEAC-FDCF8808C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D1A83-41E0-5D9D-78C5-23DA4ED2A5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DAC18-3C1B-19C7-C02E-48C13836DB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5BCF1D-BDBE-89A4-BA51-1DBD72B55F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49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5176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3F7253-ABB2-6AA4-15D8-22A0917F3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AA32C-77FE-F560-94E9-1229B596CF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89BD8F-8D1E-376D-50D0-09CA5589D4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E136FE-DA43-4F9B-2394-CF26048DB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261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0</Words>
  <Application>Microsoft Macintosh PowerPoint</Application>
  <PresentationFormat>Widescreen</PresentationFormat>
  <Paragraphs>0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Microsoft Office User</dc:creator>
  <cp:lastModifiedBy>Microsoft Office User</cp:lastModifiedBy>
  <cp:revision>6</cp:revision>
  <dcterms:created xsi:type="dcterms:W3CDTF">2026-08-19T15:35:43Z</dcterms:created>
  <dcterms:modified xsi:type="dcterms:W3CDTF">2026-08-31T02:22:06Z</dcterms:modified>
</cp:coreProperties>
</file>