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7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5143500" cx="9144000"/>
  <p:notesSz cx="6858000" cy="9144000"/>
  <p:embeddedFontLst>
    <p:embeddedFont>
      <p:font typeface="Titillium Web"/>
      <p:regular r:id="rId30"/>
      <p:bold r:id="rId31"/>
      <p:italic r:id="rId32"/>
      <p:boldItalic r:id="rId33"/>
    </p:embeddedFont>
    <p:embeddedFont>
      <p:font typeface="Barlow Semi Condensed"/>
      <p:regular r:id="rId34"/>
      <p:bold r:id="rId35"/>
      <p:italic r:id="rId36"/>
      <p:boldItalic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8" roundtripDataSignature="AMtx7mh4ujhlvkzjW1euEje7xuDnmW7U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82D173B-DAB7-4B4B-A267-3B18C6E89B91}">
  <a:tblStyle styleId="{282D173B-DAB7-4B4B-A267-3B18C6E89B9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TitilliumWeb-bold.fntdata"/><Relationship Id="rId30" Type="http://schemas.openxmlformats.org/officeDocument/2006/relationships/font" Target="fonts/TitilliumWeb-regular.fntdata"/><Relationship Id="rId11" Type="http://schemas.openxmlformats.org/officeDocument/2006/relationships/slide" Target="slides/slide5.xml"/><Relationship Id="rId33" Type="http://schemas.openxmlformats.org/officeDocument/2006/relationships/font" Target="fonts/TitilliumWeb-boldItalic.fntdata"/><Relationship Id="rId10" Type="http://schemas.openxmlformats.org/officeDocument/2006/relationships/slide" Target="slides/slide4.xml"/><Relationship Id="rId32" Type="http://schemas.openxmlformats.org/officeDocument/2006/relationships/font" Target="fonts/TitilliumWeb-italic.fntdata"/><Relationship Id="rId13" Type="http://schemas.openxmlformats.org/officeDocument/2006/relationships/slide" Target="slides/slide7.xml"/><Relationship Id="rId35" Type="http://schemas.openxmlformats.org/officeDocument/2006/relationships/font" Target="fonts/BarlowSemiCondensed-bold.fntdata"/><Relationship Id="rId12" Type="http://schemas.openxmlformats.org/officeDocument/2006/relationships/slide" Target="slides/slide6.xml"/><Relationship Id="rId34" Type="http://schemas.openxmlformats.org/officeDocument/2006/relationships/font" Target="fonts/BarlowSemiCondensed-regular.fntdata"/><Relationship Id="rId15" Type="http://schemas.openxmlformats.org/officeDocument/2006/relationships/slide" Target="slides/slide9.xml"/><Relationship Id="rId37" Type="http://schemas.openxmlformats.org/officeDocument/2006/relationships/font" Target="fonts/BarlowSemiCondensed-boldItalic.fntdata"/><Relationship Id="rId14" Type="http://schemas.openxmlformats.org/officeDocument/2006/relationships/slide" Target="slides/slide8.xml"/><Relationship Id="rId36" Type="http://schemas.openxmlformats.org/officeDocument/2006/relationships/font" Target="fonts/BarlowSemiCondensed-italic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38" Type="http://customschemas.google.com/relationships/presentationmetadata" Target="meta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3" name="Shape 2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4" name="Google Shape;268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85" name="Google Shape;26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8" name="Shape 2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9" name="Google Shape;2859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0" name="Google Shape;286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4" name="Shape 2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5" name="Google Shape;2865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6" name="Google Shape;286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0" name="Shape 2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1" name="Google Shape;2871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2" name="Google Shape;287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6" name="Shape 2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" name="Google Shape;287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8" name="Google Shape;287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2" name="Shape 2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3" name="Google Shape;288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84" name="Google Shape;288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8" name="Shape 2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9" name="Google Shape;288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90" name="Google Shape;289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7" name="Shape 2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" name="Google Shape;2938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39" name="Google Shape;293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3" name="Shape 2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4" name="Google Shape;2944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45" name="Google Shape;294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9" name="Shape 2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0" name="Google Shape;2950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1" name="Google Shape;295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5" name="Shape 2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6" name="Google Shape;2956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7" name="Google Shape;295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4" name="Shape 2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5" name="Google Shape;272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26" name="Google Shape;272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1" name="Shape 2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2" name="Google Shape;296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63" name="Google Shape;296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7" name="Shape 2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8" name="Google Shape;2968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69" name="Google Shape;296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6" name="Shape 3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7" name="Google Shape;3017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18" name="Google Shape;301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1" name="Shape 3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2" name="Google Shape;3022;g3306a6f5ffd_1_15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23" name="Google Shape;3023;g3306a6f5ffd_1_15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3" name="Shape 2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4" name="Google Shape;2774;g327cf18301a_0_2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5" name="Google Shape;2775;g327cf18301a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9" name="Shape 2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0" name="Google Shape;2780;p5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81" name="Google Shape;2781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5" name="Shape 2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6" name="Google Shape;278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87" name="Google Shape;27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i="1" lang="en"/>
              <a:t>One-Sample:</a:t>
            </a:r>
            <a:r>
              <a:rPr lang="en"/>
              <a:t> Apakah rata-rata tinggi badan mahasiswa kelas ini (sampel) sama dengan rata-rata nasional (μ₀)?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i="1" lang="en"/>
              <a:t>Independent:</a:t>
            </a:r>
            <a:r>
              <a:rPr lang="en"/>
              <a:t> Apakah rata-rata skor ujian kelompok A (metode X) sama dengan kelompok B (metode Y)? (Kelompok A dan B berisi orang yang berbeda).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i="1" lang="en"/>
              <a:t>Paired:</a:t>
            </a:r>
            <a:r>
              <a:rPr lang="en"/>
              <a:t> Apakah rata-rata tekanan darah pasien </a:t>
            </a:r>
            <a:r>
              <a:rPr i="1" lang="en"/>
              <a:t>sebelum</a:t>
            </a:r>
            <a:r>
              <a:rPr lang="en"/>
              <a:t> minum obat sama dengan </a:t>
            </a:r>
            <a:r>
              <a:rPr i="1" lang="en"/>
              <a:t>sesudah</a:t>
            </a:r>
            <a:r>
              <a:rPr lang="en"/>
              <a:t> minum obat? (Orang yang sama diukur dua kali).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1" name="Shape 2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2" name="Google Shape;279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93" name="Google Shape;27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7" name="Shape 2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8" name="Google Shape;279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99" name="Google Shape;279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3" name="Shape 2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4" name="Google Shape;280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05" name="Google Shape;28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2" name="Shape 2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3" name="Google Shape;285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54" name="Google Shape;285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5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0" name="Google Shape;10;p5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" name="Google Shape;11;p5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" name="Google Shape;12;p5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" name="Google Shape;13;p5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" name="Google Shape;14;p5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" name="Google Shape;15;p5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6" name="Google Shape;16;p5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" name="Google Shape;17;p5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" name="Google Shape;18;p5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" name="Google Shape;19;p5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" name="Google Shape;20;p5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1" name="Google Shape;21;p5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2" name="Google Shape;22;p5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" name="Google Shape;23;p5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" name="Google Shape;24;p5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5" name="Google Shape;25;p5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6" name="Google Shape;26;p5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7" name="Google Shape;27;p5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8" name="Google Shape;28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9" name="Google Shape;29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0" name="Google Shape;30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1" name="Google Shape;31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2" name="Google Shape;32;p5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3" name="Google Shape;33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" name="Google Shape;34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" name="Google Shape;35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6" name="Google Shape;36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7" name="Google Shape;37;p5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8" name="Google Shape;38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" name="Google Shape;39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" name="Google Shape;40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41" name="Google Shape;41;p5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2" name="Google Shape;42;p5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3" name="Google Shape;43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" name="Google Shape;44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5" name="Google Shape;45;p5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6" name="Google Shape;46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7" name="Google Shape;47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8" name="Google Shape;48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" name="Google Shape;49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0" name="Google Shape;50;p5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1" name="Google Shape;51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2" name="Google Shape;52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3" name="Google Shape;53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54" name="Google Shape;54;p57"/>
          <p:cNvSpPr txBox="1"/>
          <p:nvPr>
            <p:ph type="ctrTitle"/>
          </p:nvPr>
        </p:nvSpPr>
        <p:spPr>
          <a:xfrm>
            <a:off x="713225" y="820500"/>
            <a:ext cx="4035600" cy="274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55" name="Google Shape;55;p57"/>
          <p:cNvSpPr txBox="1"/>
          <p:nvPr>
            <p:ph idx="1" type="subTitle"/>
          </p:nvPr>
        </p:nvSpPr>
        <p:spPr>
          <a:xfrm>
            <a:off x="713225" y="3808525"/>
            <a:ext cx="4035600" cy="338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grpSp>
        <p:nvGrpSpPr>
          <p:cNvPr id="56" name="Google Shape;56;p57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57" name="Google Shape;57;p57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58" name="Google Shape;58;p5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59;p57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" name="Google Shape;60;p5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61" name="Google Shape;61;p5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2;p5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7"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9" name="Google Shape;549;p6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550" name="Google Shape;550;p6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551" name="Google Shape;551;p6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52" name="Google Shape;552;p6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3" name="Google Shape;553;p6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4" name="Google Shape;554;p6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5" name="Google Shape;555;p6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556" name="Google Shape;556;p6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57" name="Google Shape;557;p6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8" name="Google Shape;558;p6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9" name="Google Shape;559;p6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60" name="Google Shape;560;p6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561" name="Google Shape;561;p6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562" name="Google Shape;562;p6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63" name="Google Shape;563;p6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64" name="Google Shape;564;p6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565" name="Google Shape;565;p6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566" name="Google Shape;566;p6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567" name="Google Shape;567;p6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68" name="Google Shape;568;p6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9" name="Google Shape;569;p6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0" name="Google Shape;570;p6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1" name="Google Shape;571;p6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72" name="Google Shape;572;p6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73" name="Google Shape;573;p6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4" name="Google Shape;574;p6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5" name="Google Shape;575;p6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6" name="Google Shape;576;p6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77" name="Google Shape;577;p6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78" name="Google Shape;578;p6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9" name="Google Shape;579;p6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0" name="Google Shape;580;p6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581" name="Google Shape;581;p6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582" name="Google Shape;582;p6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583" name="Google Shape;583;p6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4" name="Google Shape;584;p6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85" name="Google Shape;585;p6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86" name="Google Shape;586;p6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7" name="Google Shape;587;p6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8" name="Google Shape;588;p6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9" name="Google Shape;589;p6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90" name="Google Shape;590;p6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91" name="Google Shape;591;p6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92" name="Google Shape;592;p6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93" name="Google Shape;593;p6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594" name="Google Shape;594;p68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595" name="Google Shape;595;p68"/>
            <p:cNvGrpSpPr/>
            <p:nvPr/>
          </p:nvGrpSpPr>
          <p:grpSpPr>
            <a:xfrm>
              <a:off x="297807" y="4643609"/>
              <a:ext cx="8654773" cy="390763"/>
              <a:chOff x="297807" y="4643609"/>
              <a:chExt cx="8654773" cy="390763"/>
            </a:xfrm>
          </p:grpSpPr>
          <p:sp>
            <p:nvSpPr>
              <p:cNvPr id="596" name="Google Shape;596;p68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7" name="Google Shape;597;p68"/>
              <p:cNvSpPr/>
              <p:nvPr/>
            </p:nvSpPr>
            <p:spPr>
              <a:xfrm>
                <a:off x="297807" y="4820393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8" name="Google Shape;598;p68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599" name="Google Shape;599;p68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0" name="Google Shape;600;p68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01" name="Google Shape;601;p6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02" name="Google Shape;602;p68"/>
          <p:cNvSpPr txBox="1"/>
          <p:nvPr>
            <p:ph idx="1" type="subTitle"/>
          </p:nvPr>
        </p:nvSpPr>
        <p:spPr>
          <a:xfrm>
            <a:off x="1108627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3" name="Google Shape;603;p68"/>
          <p:cNvSpPr txBox="1"/>
          <p:nvPr>
            <p:ph idx="2" type="subTitle"/>
          </p:nvPr>
        </p:nvSpPr>
        <p:spPr>
          <a:xfrm>
            <a:off x="3579000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4" name="Google Shape;604;p68"/>
          <p:cNvSpPr txBox="1"/>
          <p:nvPr>
            <p:ph idx="3" type="subTitle"/>
          </p:nvPr>
        </p:nvSpPr>
        <p:spPr>
          <a:xfrm>
            <a:off x="1108627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5" name="Google Shape;605;p68"/>
          <p:cNvSpPr txBox="1"/>
          <p:nvPr>
            <p:ph idx="4" type="subTitle"/>
          </p:nvPr>
        </p:nvSpPr>
        <p:spPr>
          <a:xfrm>
            <a:off x="3579000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6" name="Google Shape;606;p68"/>
          <p:cNvSpPr txBox="1"/>
          <p:nvPr>
            <p:ph idx="5" type="subTitle"/>
          </p:nvPr>
        </p:nvSpPr>
        <p:spPr>
          <a:xfrm>
            <a:off x="6049373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7" name="Google Shape;607;p68"/>
          <p:cNvSpPr txBox="1"/>
          <p:nvPr>
            <p:ph idx="6" type="subTitle"/>
          </p:nvPr>
        </p:nvSpPr>
        <p:spPr>
          <a:xfrm>
            <a:off x="6049373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8" name="Google Shape;608;p68"/>
          <p:cNvSpPr txBox="1"/>
          <p:nvPr>
            <p:ph idx="7" type="subTitle"/>
          </p:nvPr>
        </p:nvSpPr>
        <p:spPr>
          <a:xfrm>
            <a:off x="1109527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09" name="Google Shape;609;p68"/>
          <p:cNvSpPr txBox="1"/>
          <p:nvPr>
            <p:ph idx="8" type="subTitle"/>
          </p:nvPr>
        </p:nvSpPr>
        <p:spPr>
          <a:xfrm>
            <a:off x="3579900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10" name="Google Shape;610;p68"/>
          <p:cNvSpPr txBox="1"/>
          <p:nvPr>
            <p:ph idx="9" type="subTitle"/>
          </p:nvPr>
        </p:nvSpPr>
        <p:spPr>
          <a:xfrm>
            <a:off x="6050273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11" name="Google Shape;611;p68"/>
          <p:cNvSpPr txBox="1"/>
          <p:nvPr>
            <p:ph idx="13" type="subTitle"/>
          </p:nvPr>
        </p:nvSpPr>
        <p:spPr>
          <a:xfrm>
            <a:off x="1109527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12" name="Google Shape;612;p68"/>
          <p:cNvSpPr txBox="1"/>
          <p:nvPr>
            <p:ph idx="14" type="subTitle"/>
          </p:nvPr>
        </p:nvSpPr>
        <p:spPr>
          <a:xfrm>
            <a:off x="3579900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13" name="Google Shape;613;p68"/>
          <p:cNvSpPr txBox="1"/>
          <p:nvPr>
            <p:ph idx="15" type="subTitle"/>
          </p:nvPr>
        </p:nvSpPr>
        <p:spPr>
          <a:xfrm>
            <a:off x="6050273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Google Shape;615;p6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616" name="Google Shape;616;p6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17" name="Google Shape;617;p6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18" name="Google Shape;618;p6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19" name="Google Shape;619;p6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0" name="Google Shape;620;p6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1" name="Google Shape;621;p6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22" name="Google Shape;622;p6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23" name="Google Shape;623;p6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4" name="Google Shape;624;p6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5" name="Google Shape;625;p6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6" name="Google Shape;626;p6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27" name="Google Shape;627;p6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628" name="Google Shape;628;p6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9" name="Google Shape;629;p6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30" name="Google Shape;630;p6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631" name="Google Shape;631;p6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632" name="Google Shape;632;p6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633" name="Google Shape;633;p6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34" name="Google Shape;634;p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5" name="Google Shape;635;p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6" name="Google Shape;636;p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7" name="Google Shape;637;p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38" name="Google Shape;638;p6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39" name="Google Shape;639;p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0" name="Google Shape;640;p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1" name="Google Shape;641;p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2" name="Google Shape;642;p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43" name="Google Shape;643;p6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44" name="Google Shape;644;p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5" name="Google Shape;645;p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6" name="Google Shape;646;p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647" name="Google Shape;647;p6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648" name="Google Shape;648;p6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649" name="Google Shape;649;p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0" name="Google Shape;650;p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51" name="Google Shape;651;p6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52" name="Google Shape;652;p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3" name="Google Shape;653;p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4" name="Google Shape;654;p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5" name="Google Shape;655;p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56" name="Google Shape;656;p6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57" name="Google Shape;657;p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8" name="Google Shape;658;p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9" name="Google Shape;659;p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660" name="Google Shape;660;p69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661" name="Google Shape;661;p69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662" name="Google Shape;662;p6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3" name="Google Shape;663;p6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64" name="Google Shape;664;p69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665" name="Google Shape;665;p69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6" name="Google Shape;666;p69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67" name="Google Shape;667;p69"/>
          <p:cNvSpPr txBox="1"/>
          <p:nvPr>
            <p:ph type="title"/>
          </p:nvPr>
        </p:nvSpPr>
        <p:spPr>
          <a:xfrm>
            <a:off x="1495650" y="1007925"/>
            <a:ext cx="6152700" cy="98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7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670" name="Google Shape;670;p7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71" name="Google Shape;671;p7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72" name="Google Shape;672;p7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3" name="Google Shape;673;p7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4" name="Google Shape;674;p7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5" name="Google Shape;675;p7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76" name="Google Shape;676;p7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77" name="Google Shape;677;p7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8" name="Google Shape;678;p7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9" name="Google Shape;679;p7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0" name="Google Shape;680;p7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81" name="Google Shape;681;p7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682" name="Google Shape;682;p7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3" name="Google Shape;683;p7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4" name="Google Shape;684;p7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685" name="Google Shape;685;p7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686" name="Google Shape;686;p7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687" name="Google Shape;687;p7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88" name="Google Shape;688;p7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89" name="Google Shape;689;p7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0" name="Google Shape;690;p7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1" name="Google Shape;691;p7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92" name="Google Shape;692;p7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93" name="Google Shape;693;p7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4" name="Google Shape;694;p7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5" name="Google Shape;695;p7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6" name="Google Shape;696;p7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97" name="Google Shape;697;p7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98" name="Google Shape;698;p7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9" name="Google Shape;699;p7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0" name="Google Shape;700;p7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701" name="Google Shape;701;p7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702" name="Google Shape;702;p7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703" name="Google Shape;703;p7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4" name="Google Shape;704;p7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05" name="Google Shape;705;p7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06" name="Google Shape;706;p7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7" name="Google Shape;707;p7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8" name="Google Shape;708;p7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9" name="Google Shape;709;p7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10" name="Google Shape;710;p7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11" name="Google Shape;711;p7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2" name="Google Shape;712;p7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3" name="Google Shape;713;p7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714" name="Google Shape;714;p70"/>
          <p:cNvSpPr txBox="1"/>
          <p:nvPr>
            <p:ph type="title"/>
          </p:nvPr>
        </p:nvSpPr>
        <p:spPr>
          <a:xfrm>
            <a:off x="1226425" y="3100300"/>
            <a:ext cx="66912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15" name="Google Shape;715;p70"/>
          <p:cNvSpPr txBox="1"/>
          <p:nvPr>
            <p:ph idx="1" type="subTitle"/>
          </p:nvPr>
        </p:nvSpPr>
        <p:spPr>
          <a:xfrm>
            <a:off x="1226400" y="1126425"/>
            <a:ext cx="6691200" cy="1863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grpSp>
        <p:nvGrpSpPr>
          <p:cNvPr id="716" name="Google Shape;716;p70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717" name="Google Shape;717;p70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718" name="Google Shape;718;p7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9" name="Google Shape;719;p7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20" name="Google Shape;720;p70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1" name="Google Shape;721;p70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71"/>
          <p:cNvSpPr/>
          <p:nvPr>
            <p:ph idx="2" type="pic"/>
          </p:nvPr>
        </p:nvSpPr>
        <p:spPr>
          <a:xfrm>
            <a:off x="-25" y="-13725"/>
            <a:ext cx="9144000" cy="5157300"/>
          </a:xfrm>
          <a:prstGeom prst="rect">
            <a:avLst/>
          </a:prstGeom>
          <a:noFill/>
          <a:ln>
            <a:noFill/>
          </a:ln>
        </p:spPr>
      </p:sp>
      <p:sp>
        <p:nvSpPr>
          <p:cNvPr id="724" name="Google Shape;724;p71"/>
          <p:cNvSpPr txBox="1"/>
          <p:nvPr>
            <p:ph type="title"/>
          </p:nvPr>
        </p:nvSpPr>
        <p:spPr>
          <a:xfrm>
            <a:off x="5171025" y="3543300"/>
            <a:ext cx="3252900" cy="1043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"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6" name="Google Shape;726;p7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727" name="Google Shape;727;p7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28" name="Google Shape;728;p7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29" name="Google Shape;729;p7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0" name="Google Shape;730;p7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1" name="Google Shape;731;p7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2" name="Google Shape;732;p7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33" name="Google Shape;733;p7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34" name="Google Shape;734;p7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5" name="Google Shape;735;p7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6" name="Google Shape;736;p7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7" name="Google Shape;737;p7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38" name="Google Shape;738;p7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39" name="Google Shape;739;p7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0" name="Google Shape;740;p7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1" name="Google Shape;741;p7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742" name="Google Shape;742;p7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743" name="Google Shape;743;p7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744" name="Google Shape;744;p7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45" name="Google Shape;745;p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46" name="Google Shape;746;p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47" name="Google Shape;747;p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48" name="Google Shape;748;p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49" name="Google Shape;749;p7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50" name="Google Shape;750;p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1" name="Google Shape;751;p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2" name="Google Shape;752;p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3" name="Google Shape;753;p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54" name="Google Shape;754;p7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55" name="Google Shape;755;p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6" name="Google Shape;756;p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7" name="Google Shape;757;p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758" name="Google Shape;758;p7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759" name="Google Shape;759;p7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760" name="Google Shape;760;p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1" name="Google Shape;761;p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62" name="Google Shape;762;p7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63" name="Google Shape;763;p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4" name="Google Shape;764;p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5" name="Google Shape;765;p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6" name="Google Shape;766;p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67" name="Google Shape;767;p7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68" name="Google Shape;768;p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9" name="Google Shape;769;p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70" name="Google Shape;770;p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771" name="Google Shape;771;p72"/>
          <p:cNvSpPr txBox="1"/>
          <p:nvPr>
            <p:ph type="title"/>
          </p:nvPr>
        </p:nvSpPr>
        <p:spPr>
          <a:xfrm>
            <a:off x="720000" y="1092013"/>
            <a:ext cx="3519600" cy="184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72" name="Google Shape;772;p72"/>
          <p:cNvSpPr txBox="1"/>
          <p:nvPr>
            <p:ph idx="1" type="subTitle"/>
          </p:nvPr>
        </p:nvSpPr>
        <p:spPr>
          <a:xfrm>
            <a:off x="720000" y="2935188"/>
            <a:ext cx="3519600" cy="11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3" name="Google Shape;773;p72"/>
          <p:cNvSpPr/>
          <p:nvPr>
            <p:ph idx="2" type="pic"/>
          </p:nvPr>
        </p:nvSpPr>
        <p:spPr>
          <a:xfrm>
            <a:off x="5520775" y="533863"/>
            <a:ext cx="2910000" cy="4075800"/>
          </a:xfrm>
          <a:prstGeom prst="roundRect">
            <a:avLst>
              <a:gd fmla="val 6529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sp>
      <p:grpSp>
        <p:nvGrpSpPr>
          <p:cNvPr id="774" name="Google Shape;774;p72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775" name="Google Shape;775;p72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776" name="Google Shape;776;p7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7" name="Google Shape;777;p7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78" name="Google Shape;778;p72"/>
            <p:cNvGrpSpPr/>
            <p:nvPr/>
          </p:nvGrpSpPr>
          <p:grpSpPr>
            <a:xfrm>
              <a:off x="4890282" y="4643609"/>
              <a:ext cx="4062298" cy="390763"/>
              <a:chOff x="4890282" y="4643609"/>
              <a:chExt cx="4062298" cy="390763"/>
            </a:xfrm>
          </p:grpSpPr>
          <p:sp>
            <p:nvSpPr>
              <p:cNvPr id="779" name="Google Shape;779;p72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0" name="Google Shape;780;p72"/>
              <p:cNvSpPr/>
              <p:nvPr/>
            </p:nvSpPr>
            <p:spPr>
              <a:xfrm>
                <a:off x="4890282" y="4751143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2" name="Google Shape;782;p7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783" name="Google Shape;783;p7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84" name="Google Shape;784;p7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85" name="Google Shape;785;p7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6" name="Google Shape;786;p7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7" name="Google Shape;787;p7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8" name="Google Shape;788;p7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89" name="Google Shape;789;p7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90" name="Google Shape;790;p7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1" name="Google Shape;791;p7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2" name="Google Shape;792;p7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3" name="Google Shape;793;p7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94" name="Google Shape;794;p7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95" name="Google Shape;795;p7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6" name="Google Shape;796;p7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7" name="Google Shape;797;p7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798" name="Google Shape;798;p7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799" name="Google Shape;799;p7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00" name="Google Shape;800;p7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01" name="Google Shape;801;p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2" name="Google Shape;802;p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3" name="Google Shape;803;p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4" name="Google Shape;804;p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05" name="Google Shape;805;p7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06" name="Google Shape;806;p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7" name="Google Shape;807;p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8" name="Google Shape;808;p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9" name="Google Shape;809;p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10" name="Google Shape;810;p7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11" name="Google Shape;811;p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2" name="Google Shape;812;p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3" name="Google Shape;813;p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814" name="Google Shape;814;p7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815" name="Google Shape;815;p7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16" name="Google Shape;816;p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7" name="Google Shape;817;p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18" name="Google Shape;818;p7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19" name="Google Shape;819;p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0" name="Google Shape;820;p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1" name="Google Shape;821;p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2" name="Google Shape;822;p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23" name="Google Shape;823;p7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24" name="Google Shape;824;p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5" name="Google Shape;825;p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6" name="Google Shape;826;p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827" name="Google Shape;827;p73"/>
          <p:cNvSpPr txBox="1"/>
          <p:nvPr>
            <p:ph hasCustomPrompt="1" type="title"/>
          </p:nvPr>
        </p:nvSpPr>
        <p:spPr>
          <a:xfrm>
            <a:off x="1698300" y="1784350"/>
            <a:ext cx="5747400" cy="114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r>
              <a:t>xx%</a:t>
            </a:r>
          </a:p>
        </p:txBody>
      </p:sp>
      <p:sp>
        <p:nvSpPr>
          <p:cNvPr id="828" name="Google Shape;828;p73"/>
          <p:cNvSpPr txBox="1"/>
          <p:nvPr>
            <p:ph idx="1" type="subTitle"/>
          </p:nvPr>
        </p:nvSpPr>
        <p:spPr>
          <a:xfrm>
            <a:off x="1698300" y="2999350"/>
            <a:ext cx="5747400" cy="497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grpSp>
        <p:nvGrpSpPr>
          <p:cNvPr id="829" name="Google Shape;829;p73"/>
          <p:cNvGrpSpPr/>
          <p:nvPr/>
        </p:nvGrpSpPr>
        <p:grpSpPr>
          <a:xfrm>
            <a:off x="141641" y="92498"/>
            <a:ext cx="8827867" cy="4945087"/>
            <a:chOff x="141641" y="92498"/>
            <a:chExt cx="8827867" cy="4945087"/>
          </a:xfrm>
        </p:grpSpPr>
        <p:grpSp>
          <p:nvGrpSpPr>
            <p:cNvPr id="830" name="Google Shape;830;p73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831" name="Google Shape;831;p73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2" name="Google Shape;832;p73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3" name="Google Shape;833;p73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4" name="Google Shape;834;p73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5" name="Google Shape;835;p73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6" name="Google Shape;836;p73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7" name="Google Shape;837;p73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8" name="Google Shape;838;p73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839" name="Google Shape;839;p7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0" name="Google Shape;840;p7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41" name="Google Shape;841;p73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73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8"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4" name="Google Shape;844;p7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845" name="Google Shape;845;p7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846" name="Google Shape;846;p7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47" name="Google Shape;847;p7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8" name="Google Shape;848;p7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9" name="Google Shape;849;p7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0" name="Google Shape;850;p7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851" name="Google Shape;851;p7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52" name="Google Shape;852;p7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3" name="Google Shape;853;p7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4" name="Google Shape;854;p7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5" name="Google Shape;855;p7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856" name="Google Shape;856;p7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857" name="Google Shape;857;p7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8" name="Google Shape;858;p7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9" name="Google Shape;859;p7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860" name="Google Shape;860;p7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61" name="Google Shape;861;p7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62" name="Google Shape;862;p7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63" name="Google Shape;863;p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4" name="Google Shape;864;p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5" name="Google Shape;865;p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6" name="Google Shape;866;p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67" name="Google Shape;867;p7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68" name="Google Shape;868;p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9" name="Google Shape;869;p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0" name="Google Shape;870;p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1" name="Google Shape;871;p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72" name="Google Shape;872;p7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73" name="Google Shape;873;p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4" name="Google Shape;874;p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5" name="Google Shape;875;p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876" name="Google Shape;876;p7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877" name="Google Shape;877;p7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78" name="Google Shape;878;p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9" name="Google Shape;879;p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80" name="Google Shape;880;p7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81" name="Google Shape;881;p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2" name="Google Shape;882;p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3" name="Google Shape;883;p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4" name="Google Shape;884;p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85" name="Google Shape;885;p7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86" name="Google Shape;886;p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7" name="Google Shape;887;p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8" name="Google Shape;888;p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889" name="Google Shape;889;p74"/>
          <p:cNvSpPr txBox="1"/>
          <p:nvPr>
            <p:ph type="title"/>
          </p:nvPr>
        </p:nvSpPr>
        <p:spPr>
          <a:xfrm>
            <a:off x="4125350" y="539500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890" name="Google Shape;890;p74"/>
          <p:cNvSpPr txBox="1"/>
          <p:nvPr>
            <p:ph idx="1" type="subTitle"/>
          </p:nvPr>
        </p:nvSpPr>
        <p:spPr>
          <a:xfrm>
            <a:off x="4159414" y="1228425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91" name="Google Shape;891;p74"/>
          <p:cNvSpPr txBox="1"/>
          <p:nvPr>
            <p:ph idx="2" type="title"/>
          </p:nvPr>
        </p:nvSpPr>
        <p:spPr>
          <a:xfrm>
            <a:off x="4159414" y="1992700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892" name="Google Shape;892;p74"/>
          <p:cNvSpPr txBox="1"/>
          <p:nvPr>
            <p:ph idx="3" type="subTitle"/>
          </p:nvPr>
        </p:nvSpPr>
        <p:spPr>
          <a:xfrm>
            <a:off x="4159414" y="2681615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93" name="Google Shape;893;p74"/>
          <p:cNvSpPr txBox="1"/>
          <p:nvPr>
            <p:ph idx="4" type="title"/>
          </p:nvPr>
        </p:nvSpPr>
        <p:spPr>
          <a:xfrm>
            <a:off x="4159414" y="3445874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894" name="Google Shape;894;p74"/>
          <p:cNvSpPr txBox="1"/>
          <p:nvPr>
            <p:ph idx="5" type="subTitle"/>
          </p:nvPr>
        </p:nvSpPr>
        <p:spPr>
          <a:xfrm>
            <a:off x="4159414" y="4134800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895" name="Google Shape;895;p74"/>
          <p:cNvGrpSpPr/>
          <p:nvPr/>
        </p:nvGrpSpPr>
        <p:grpSpPr>
          <a:xfrm>
            <a:off x="-7" y="167200"/>
            <a:ext cx="8952584" cy="4904835"/>
            <a:chOff x="-7" y="167200"/>
            <a:chExt cx="8952584" cy="4904835"/>
          </a:xfrm>
        </p:grpSpPr>
        <p:grpSp>
          <p:nvGrpSpPr>
            <p:cNvPr id="896" name="Google Shape;896;p74"/>
            <p:cNvGrpSpPr/>
            <p:nvPr/>
          </p:nvGrpSpPr>
          <p:grpSpPr>
            <a:xfrm>
              <a:off x="-7" y="167200"/>
              <a:ext cx="8952584" cy="4746442"/>
              <a:chOff x="-7" y="167200"/>
              <a:chExt cx="8952584" cy="4746442"/>
            </a:xfrm>
          </p:grpSpPr>
          <p:grpSp>
            <p:nvGrpSpPr>
              <p:cNvPr id="897" name="Google Shape;897;p74"/>
              <p:cNvGrpSpPr/>
              <p:nvPr/>
            </p:nvGrpSpPr>
            <p:grpSpPr>
              <a:xfrm>
                <a:off x="-7" y="167200"/>
                <a:ext cx="1266969" cy="226224"/>
                <a:chOff x="-7" y="167200"/>
                <a:chExt cx="1266969" cy="226224"/>
              </a:xfrm>
            </p:grpSpPr>
            <p:sp>
              <p:nvSpPr>
                <p:cNvPr id="898" name="Google Shape;898;p74"/>
                <p:cNvSpPr/>
                <p:nvPr/>
              </p:nvSpPr>
              <p:spPr>
                <a:xfrm>
                  <a:off x="-7" y="167200"/>
                  <a:ext cx="1266969" cy="50339"/>
                </a:xfrm>
                <a:custGeom>
                  <a:rect b="b" l="l" r="r" t="t"/>
                  <a:pathLst>
                    <a:path extrusionOk="0" h="251" w="6317">
                      <a:moveTo>
                        <a:pt x="1" y="0"/>
                      </a:moveTo>
                      <a:lnTo>
                        <a:pt x="1" y="251"/>
                      </a:lnTo>
                      <a:lnTo>
                        <a:pt x="6317" y="251"/>
                      </a:lnTo>
                      <a:lnTo>
                        <a:pt x="6317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99" name="Google Shape;899;p74"/>
                <p:cNvSpPr/>
                <p:nvPr/>
              </p:nvSpPr>
              <p:spPr>
                <a:xfrm>
                  <a:off x="0" y="338072"/>
                  <a:ext cx="698969" cy="55352"/>
                </a:xfrm>
                <a:custGeom>
                  <a:rect b="b" l="l" r="r" t="t"/>
                  <a:pathLst>
                    <a:path extrusionOk="0" h="276" w="3485">
                      <a:moveTo>
                        <a:pt x="1" y="0"/>
                      </a:moveTo>
                      <a:lnTo>
                        <a:pt x="1" y="276"/>
                      </a:lnTo>
                      <a:lnTo>
                        <a:pt x="3485" y="276"/>
                      </a:lnTo>
                      <a:lnTo>
                        <a:pt x="348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00" name="Google Shape;900;p74"/>
              <p:cNvGrpSpPr/>
              <p:nvPr/>
            </p:nvGrpSpPr>
            <p:grpSpPr>
              <a:xfrm>
                <a:off x="7519182" y="245168"/>
                <a:ext cx="1433395" cy="4668474"/>
                <a:chOff x="7519182" y="245168"/>
                <a:chExt cx="1433395" cy="4668474"/>
              </a:xfrm>
            </p:grpSpPr>
            <p:sp>
              <p:nvSpPr>
                <p:cNvPr id="901" name="Google Shape;901;p74"/>
                <p:cNvSpPr/>
                <p:nvPr/>
              </p:nvSpPr>
              <p:spPr>
                <a:xfrm>
                  <a:off x="8593476" y="4554701"/>
                  <a:ext cx="359101" cy="358941"/>
                </a:xfrm>
                <a:custGeom>
                  <a:rect b="b" l="l" r="r" t="t"/>
                  <a:pathLst>
                    <a:path extrusionOk="0" h="2106" w="2107">
                      <a:moveTo>
                        <a:pt x="1053" y="426"/>
                      </a:moveTo>
                      <a:cubicBezTo>
                        <a:pt x="1404" y="426"/>
                        <a:pt x="1680" y="702"/>
                        <a:pt x="1680" y="1053"/>
                      </a:cubicBezTo>
                      <a:cubicBezTo>
                        <a:pt x="1680" y="1404"/>
                        <a:pt x="1404" y="1704"/>
                        <a:pt x="1053" y="1704"/>
                      </a:cubicBezTo>
                      <a:cubicBezTo>
                        <a:pt x="703" y="1704"/>
                        <a:pt x="427" y="1404"/>
                        <a:pt x="427" y="1053"/>
                      </a:cubicBezTo>
                      <a:cubicBezTo>
                        <a:pt x="427" y="702"/>
                        <a:pt x="703" y="426"/>
                        <a:pt x="1053" y="426"/>
                      </a:cubicBezTo>
                      <a:close/>
                      <a:moveTo>
                        <a:pt x="1053" y="0"/>
                      </a:moveTo>
                      <a:cubicBezTo>
                        <a:pt x="477" y="0"/>
                        <a:pt x="1" y="476"/>
                        <a:pt x="1" y="1053"/>
                      </a:cubicBezTo>
                      <a:cubicBezTo>
                        <a:pt x="1" y="1629"/>
                        <a:pt x="477" y="2105"/>
                        <a:pt x="1053" y="2105"/>
                      </a:cubicBezTo>
                      <a:cubicBezTo>
                        <a:pt x="1630" y="2105"/>
                        <a:pt x="2106" y="1629"/>
                        <a:pt x="2106" y="1053"/>
                      </a:cubicBezTo>
                      <a:cubicBezTo>
                        <a:pt x="2106" y="476"/>
                        <a:pt x="1630" y="0"/>
                        <a:pt x="1053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02" name="Google Shape;902;p74"/>
                <p:cNvSpPr/>
                <p:nvPr/>
              </p:nvSpPr>
              <p:spPr>
                <a:xfrm>
                  <a:off x="7519182" y="245168"/>
                  <a:ext cx="1074296" cy="175676"/>
                </a:xfrm>
                <a:custGeom>
                  <a:rect b="b" l="l" r="r" t="t"/>
                  <a:pathLst>
                    <a:path extrusionOk="0" h="1029" w="6292">
                      <a:moveTo>
                        <a:pt x="126" y="1"/>
                      </a:moveTo>
                      <a:lnTo>
                        <a:pt x="0" y="126"/>
                      </a:lnTo>
                      <a:lnTo>
                        <a:pt x="502" y="702"/>
                      </a:lnTo>
                      <a:cubicBezTo>
                        <a:pt x="627" y="842"/>
                        <a:pt x="799" y="911"/>
                        <a:pt x="969" y="911"/>
                      </a:cubicBezTo>
                      <a:cubicBezTo>
                        <a:pt x="1106" y="911"/>
                        <a:pt x="1242" y="867"/>
                        <a:pt x="1354" y="778"/>
                      </a:cubicBezTo>
                      <a:lnTo>
                        <a:pt x="1830" y="351"/>
                      </a:lnTo>
                      <a:cubicBezTo>
                        <a:pt x="1905" y="276"/>
                        <a:pt x="2030" y="251"/>
                        <a:pt x="2131" y="251"/>
                      </a:cubicBezTo>
                      <a:cubicBezTo>
                        <a:pt x="2256" y="251"/>
                        <a:pt x="2356" y="301"/>
                        <a:pt x="2431" y="402"/>
                      </a:cubicBezTo>
                      <a:lnTo>
                        <a:pt x="2757" y="778"/>
                      </a:lnTo>
                      <a:cubicBezTo>
                        <a:pt x="2882" y="903"/>
                        <a:pt x="3033" y="978"/>
                        <a:pt x="3183" y="1003"/>
                      </a:cubicBezTo>
                      <a:cubicBezTo>
                        <a:pt x="3359" y="1003"/>
                        <a:pt x="3509" y="953"/>
                        <a:pt x="3634" y="828"/>
                      </a:cubicBezTo>
                      <a:lnTo>
                        <a:pt x="4035" y="477"/>
                      </a:lnTo>
                      <a:cubicBezTo>
                        <a:pt x="4136" y="402"/>
                        <a:pt x="4236" y="351"/>
                        <a:pt x="4361" y="351"/>
                      </a:cubicBezTo>
                      <a:cubicBezTo>
                        <a:pt x="4487" y="377"/>
                        <a:pt x="4587" y="427"/>
                        <a:pt x="4662" y="527"/>
                      </a:cubicBezTo>
                      <a:lnTo>
                        <a:pt x="4862" y="778"/>
                      </a:lnTo>
                      <a:cubicBezTo>
                        <a:pt x="4963" y="928"/>
                        <a:pt x="5138" y="1003"/>
                        <a:pt x="5314" y="1028"/>
                      </a:cubicBezTo>
                      <a:cubicBezTo>
                        <a:pt x="5489" y="1028"/>
                        <a:pt x="5664" y="953"/>
                        <a:pt x="5790" y="828"/>
                      </a:cubicBezTo>
                      <a:lnTo>
                        <a:pt x="6291" y="301"/>
                      </a:lnTo>
                      <a:lnTo>
                        <a:pt x="6141" y="176"/>
                      </a:lnTo>
                      <a:lnTo>
                        <a:pt x="5639" y="702"/>
                      </a:lnTo>
                      <a:cubicBezTo>
                        <a:pt x="5564" y="803"/>
                        <a:pt x="5439" y="828"/>
                        <a:pt x="5314" y="828"/>
                      </a:cubicBezTo>
                      <a:cubicBezTo>
                        <a:pt x="5188" y="828"/>
                        <a:pt x="5088" y="778"/>
                        <a:pt x="5013" y="677"/>
                      </a:cubicBezTo>
                      <a:lnTo>
                        <a:pt x="4787" y="402"/>
                      </a:lnTo>
                      <a:cubicBezTo>
                        <a:pt x="4687" y="276"/>
                        <a:pt x="4537" y="201"/>
                        <a:pt x="4361" y="176"/>
                      </a:cubicBezTo>
                      <a:cubicBezTo>
                        <a:pt x="4211" y="176"/>
                        <a:pt x="4035" y="226"/>
                        <a:pt x="3910" y="326"/>
                      </a:cubicBezTo>
                      <a:lnTo>
                        <a:pt x="3509" y="702"/>
                      </a:lnTo>
                      <a:cubicBezTo>
                        <a:pt x="3427" y="764"/>
                        <a:pt x="3344" y="809"/>
                        <a:pt x="3262" y="809"/>
                      </a:cubicBezTo>
                      <a:cubicBezTo>
                        <a:pt x="3244" y="809"/>
                        <a:pt x="3226" y="807"/>
                        <a:pt x="3208" y="803"/>
                      </a:cubicBezTo>
                      <a:cubicBezTo>
                        <a:pt x="3083" y="803"/>
                        <a:pt x="2983" y="752"/>
                        <a:pt x="2908" y="677"/>
                      </a:cubicBezTo>
                      <a:lnTo>
                        <a:pt x="2557" y="276"/>
                      </a:lnTo>
                      <a:cubicBezTo>
                        <a:pt x="2456" y="151"/>
                        <a:pt x="2306" y="76"/>
                        <a:pt x="2156" y="76"/>
                      </a:cubicBezTo>
                      <a:cubicBezTo>
                        <a:pt x="2126" y="72"/>
                        <a:pt x="2098" y="69"/>
                        <a:pt x="2070" y="69"/>
                      </a:cubicBezTo>
                      <a:cubicBezTo>
                        <a:pt x="1931" y="69"/>
                        <a:pt x="1809" y="122"/>
                        <a:pt x="1705" y="226"/>
                      </a:cubicBezTo>
                      <a:lnTo>
                        <a:pt x="1228" y="627"/>
                      </a:lnTo>
                      <a:cubicBezTo>
                        <a:pt x="1151" y="694"/>
                        <a:pt x="1058" y="726"/>
                        <a:pt x="966" y="726"/>
                      </a:cubicBezTo>
                      <a:cubicBezTo>
                        <a:pt x="851" y="726"/>
                        <a:pt x="736" y="675"/>
                        <a:pt x="652" y="577"/>
                      </a:cubicBezTo>
                      <a:lnTo>
                        <a:pt x="126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903" name="Google Shape;903;p74"/>
            <p:cNvGrpSpPr/>
            <p:nvPr/>
          </p:nvGrpSpPr>
          <p:grpSpPr>
            <a:xfrm flipH="1">
              <a:off x="8195652" y="4784989"/>
              <a:ext cx="291257" cy="287046"/>
              <a:chOff x="5456048" y="1794743"/>
              <a:chExt cx="178248" cy="175682"/>
            </a:xfrm>
          </p:grpSpPr>
          <p:sp>
            <p:nvSpPr>
              <p:cNvPr id="904" name="Google Shape;904;p7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5" name="Google Shape;905;p7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4">
    <p:spTree>
      <p:nvGrpSpPr>
        <p:cNvPr id="906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7" name="Google Shape;907;p7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908" name="Google Shape;908;p7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909" name="Google Shape;909;p7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10" name="Google Shape;910;p7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1" name="Google Shape;911;p7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2" name="Google Shape;912;p7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3" name="Google Shape;913;p7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14" name="Google Shape;914;p7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15" name="Google Shape;915;p7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6" name="Google Shape;916;p7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7" name="Google Shape;917;p7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8" name="Google Shape;918;p7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19" name="Google Shape;919;p7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920" name="Google Shape;920;p7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21" name="Google Shape;921;p7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22" name="Google Shape;922;p7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923" name="Google Shape;923;p7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924" name="Google Shape;924;p7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925" name="Google Shape;925;p7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26" name="Google Shape;926;p7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27" name="Google Shape;927;p7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28" name="Google Shape;928;p7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29" name="Google Shape;929;p7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30" name="Google Shape;930;p7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31" name="Google Shape;931;p7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2" name="Google Shape;932;p7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3" name="Google Shape;933;p7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4" name="Google Shape;934;p7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35" name="Google Shape;935;p7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36" name="Google Shape;936;p7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7" name="Google Shape;937;p7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8" name="Google Shape;938;p7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939" name="Google Shape;939;p7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40" name="Google Shape;940;p7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41" name="Google Shape;941;p7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2" name="Google Shape;942;p7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43" name="Google Shape;943;p7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44" name="Google Shape;944;p7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5" name="Google Shape;945;p7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6" name="Google Shape;946;p7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7" name="Google Shape;947;p7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48" name="Google Shape;948;p7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49" name="Google Shape;949;p7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50" name="Google Shape;950;p7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51" name="Google Shape;951;p7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952" name="Google Shape;952;p75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953" name="Google Shape;953;p75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954" name="Google Shape;954;p75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5" name="Google Shape;955;p75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56" name="Google Shape;956;p75"/>
            <p:cNvSpPr/>
            <p:nvPr/>
          </p:nvSpPr>
          <p:spPr>
            <a:xfrm>
              <a:off x="8561631" y="4643609"/>
              <a:ext cx="390949" cy="390763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7" name="Google Shape;957;p75"/>
          <p:cNvSpPr txBox="1"/>
          <p:nvPr>
            <p:ph type="title"/>
          </p:nvPr>
        </p:nvSpPr>
        <p:spPr>
          <a:xfrm>
            <a:off x="893125" y="1508550"/>
            <a:ext cx="2697600" cy="10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958" name="Google Shape;958;p75"/>
          <p:cNvSpPr txBox="1"/>
          <p:nvPr>
            <p:ph idx="1" type="subTitle"/>
          </p:nvPr>
        </p:nvSpPr>
        <p:spPr>
          <a:xfrm>
            <a:off x="893125" y="2571750"/>
            <a:ext cx="2697600" cy="10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4_1"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0" name="Google Shape;960;p76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961" name="Google Shape;961;p7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962" name="Google Shape;962;p7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63" name="Google Shape;963;p7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64" name="Google Shape;964;p7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65" name="Google Shape;965;p7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66" name="Google Shape;966;p7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67" name="Google Shape;967;p7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68" name="Google Shape;968;p7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69" name="Google Shape;969;p7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0" name="Google Shape;970;p7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1" name="Google Shape;971;p7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72" name="Google Shape;972;p7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973" name="Google Shape;973;p7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4" name="Google Shape;974;p7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5" name="Google Shape;975;p7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976" name="Google Shape;976;p7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977" name="Google Shape;977;p7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978" name="Google Shape;978;p7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79" name="Google Shape;979;p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0" name="Google Shape;980;p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1" name="Google Shape;981;p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2" name="Google Shape;982;p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83" name="Google Shape;983;p7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84" name="Google Shape;984;p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5" name="Google Shape;985;p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6" name="Google Shape;986;p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7" name="Google Shape;987;p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88" name="Google Shape;988;p7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89" name="Google Shape;989;p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0" name="Google Shape;990;p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1" name="Google Shape;991;p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992" name="Google Shape;992;p7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93" name="Google Shape;993;p7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94" name="Google Shape;994;p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5" name="Google Shape;995;p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96" name="Google Shape;996;p7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97" name="Google Shape;997;p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8" name="Google Shape;998;p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9" name="Google Shape;999;p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0" name="Google Shape;1000;p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01" name="Google Shape;1001;p7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02" name="Google Shape;1002;p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3" name="Google Shape;1003;p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4" name="Google Shape;1004;p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005" name="Google Shape;1005;p76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006" name="Google Shape;1006;p76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007" name="Google Shape;1007;p76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8" name="Google Shape;1008;p76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09" name="Google Shape;1009;p76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76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1" name="Google Shape;1011;p76"/>
          <p:cNvSpPr txBox="1"/>
          <p:nvPr>
            <p:ph type="title"/>
          </p:nvPr>
        </p:nvSpPr>
        <p:spPr>
          <a:xfrm>
            <a:off x="5516826" y="1395925"/>
            <a:ext cx="2668200" cy="106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012" name="Google Shape;1012;p76"/>
          <p:cNvSpPr txBox="1"/>
          <p:nvPr>
            <p:ph idx="1" type="subTitle"/>
          </p:nvPr>
        </p:nvSpPr>
        <p:spPr>
          <a:xfrm>
            <a:off x="5516953" y="2456725"/>
            <a:ext cx="2668200" cy="10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013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4" name="Google Shape;1014;p7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015" name="Google Shape;1015;p7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016" name="Google Shape;1016;p7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17" name="Google Shape;1017;p7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18" name="Google Shape;1018;p7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19" name="Google Shape;1019;p7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0" name="Google Shape;1020;p7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21" name="Google Shape;1021;p7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22" name="Google Shape;1022;p7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3" name="Google Shape;1023;p7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4" name="Google Shape;1024;p7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5" name="Google Shape;1025;p7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26" name="Google Shape;1026;p7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027" name="Google Shape;1027;p7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8" name="Google Shape;1028;p7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9" name="Google Shape;1029;p7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030" name="Google Shape;1030;p7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031" name="Google Shape;1031;p7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032" name="Google Shape;1032;p7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33" name="Google Shape;1033;p7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4" name="Google Shape;1034;p7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5" name="Google Shape;1035;p7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6" name="Google Shape;1036;p7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37" name="Google Shape;1037;p7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38" name="Google Shape;1038;p7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9" name="Google Shape;1039;p7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0" name="Google Shape;1040;p7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1" name="Google Shape;1041;p7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42" name="Google Shape;1042;p7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43" name="Google Shape;1043;p7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4" name="Google Shape;1044;p7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5" name="Google Shape;1045;p7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046" name="Google Shape;1046;p7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047" name="Google Shape;1047;p7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048" name="Google Shape;1048;p7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9" name="Google Shape;1049;p7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50" name="Google Shape;1050;p7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51" name="Google Shape;1051;p7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2" name="Google Shape;1052;p7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3" name="Google Shape;1053;p7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4" name="Google Shape;1054;p7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55" name="Google Shape;1055;p7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56" name="Google Shape;1056;p7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7" name="Google Shape;1057;p7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8" name="Google Shape;1058;p7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059" name="Google Shape;1059;p77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060" name="Google Shape;1060;p77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061" name="Google Shape;1061;p7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2" name="Google Shape;1062;p77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63" name="Google Shape;1063;p7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064" name="Google Shape;1064;p7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5" name="Google Shape;1065;p7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066" name="Google Shape;1066;p7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067" name="Google Shape;1067;p77"/>
          <p:cNvSpPr txBox="1"/>
          <p:nvPr>
            <p:ph idx="1" type="subTitle"/>
          </p:nvPr>
        </p:nvSpPr>
        <p:spPr>
          <a:xfrm>
            <a:off x="5055284" y="3771424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68" name="Google Shape;1068;p77"/>
          <p:cNvSpPr txBox="1"/>
          <p:nvPr>
            <p:ph idx="2" type="subTitle"/>
          </p:nvPr>
        </p:nvSpPr>
        <p:spPr>
          <a:xfrm>
            <a:off x="1583300" y="3771424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69" name="Google Shape;1069;p77"/>
          <p:cNvSpPr txBox="1"/>
          <p:nvPr>
            <p:ph idx="3" type="subTitle"/>
          </p:nvPr>
        </p:nvSpPr>
        <p:spPr>
          <a:xfrm>
            <a:off x="5055275" y="3274925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070" name="Google Shape;1070;p77"/>
          <p:cNvSpPr txBox="1"/>
          <p:nvPr>
            <p:ph idx="4" type="subTitle"/>
          </p:nvPr>
        </p:nvSpPr>
        <p:spPr>
          <a:xfrm>
            <a:off x="1583075" y="3274925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61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65" name="Google Shape;65;p6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6" name="Google Shape;66;p6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7" name="Google Shape;67;p6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" name="Google Shape;68;p6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9" name="Google Shape;69;p6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0" name="Google Shape;70;p6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1" name="Google Shape;71;p6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2" name="Google Shape;72;p6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" name="Google Shape;73;p6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" name="Google Shape;74;p6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5" name="Google Shape;75;p6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6" name="Google Shape;76;p6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7" name="Google Shape;77;p6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" name="Google Shape;78;p6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" name="Google Shape;79;p6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80" name="Google Shape;80;p6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1" name="Google Shape;81;p6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2" name="Google Shape;82;p6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3" name="Google Shape;83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4" name="Google Shape;84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5" name="Google Shape;85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" name="Google Shape;86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7" name="Google Shape;87;p6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8" name="Google Shape;88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9" name="Google Shape;89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0" name="Google Shape;90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1" name="Google Shape;91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2" name="Google Shape;92;p6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3" name="Google Shape;93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" name="Google Shape;94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5" name="Google Shape;95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96" name="Google Shape;96;p6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7" name="Google Shape;97;p6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8" name="Google Shape;98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" name="Google Shape;99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0" name="Google Shape;100;p6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1" name="Google Shape;101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" name="Google Shape;102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" name="Google Shape;103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" name="Google Shape;104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5" name="Google Shape;105;p6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6" name="Google Shape;106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7" name="Google Shape;107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8" name="Google Shape;108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09" name="Google Shape;109;p61"/>
          <p:cNvSpPr txBox="1"/>
          <p:nvPr>
            <p:ph type="title"/>
          </p:nvPr>
        </p:nvSpPr>
        <p:spPr>
          <a:xfrm>
            <a:off x="4178250" y="2448225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10" name="Google Shape;110;p61"/>
          <p:cNvSpPr txBox="1"/>
          <p:nvPr>
            <p:ph idx="2" type="title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11" name="Google Shape;111;p61"/>
          <p:cNvSpPr txBox="1"/>
          <p:nvPr>
            <p:ph idx="1" type="subTitle"/>
          </p:nvPr>
        </p:nvSpPr>
        <p:spPr>
          <a:xfrm>
            <a:off x="4178250" y="3344850"/>
            <a:ext cx="40323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12" name="Google Shape;112;p61"/>
          <p:cNvGrpSpPr/>
          <p:nvPr/>
        </p:nvGrpSpPr>
        <p:grpSpPr>
          <a:xfrm>
            <a:off x="173907" y="92498"/>
            <a:ext cx="8795601" cy="4945087"/>
            <a:chOff x="173907" y="92498"/>
            <a:chExt cx="8795601" cy="4945087"/>
          </a:xfrm>
        </p:grpSpPr>
        <p:grpSp>
          <p:nvGrpSpPr>
            <p:cNvPr id="113" name="Google Shape;113;p61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114" name="Google Shape;114;p61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5;p61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61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61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61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9;p61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61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" name="Google Shape;121;p61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122" name="Google Shape;122;p6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23;p6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4" name="Google Shape;124;p61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61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07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oogle Shape;1072;p7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073" name="Google Shape;1073;p7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074" name="Google Shape;1074;p7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75" name="Google Shape;1075;p7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76" name="Google Shape;1076;p7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77" name="Google Shape;1077;p7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78" name="Google Shape;1078;p7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79" name="Google Shape;1079;p7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80" name="Google Shape;1080;p7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1" name="Google Shape;1081;p7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2" name="Google Shape;1082;p7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3" name="Google Shape;1083;p7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84" name="Google Shape;1084;p7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085" name="Google Shape;1085;p7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6" name="Google Shape;1086;p7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7" name="Google Shape;1087;p7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088" name="Google Shape;1088;p7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089" name="Google Shape;1089;p7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090" name="Google Shape;1090;p7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91" name="Google Shape;1091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2" name="Google Shape;1092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3" name="Google Shape;1093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4" name="Google Shape;1094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95" name="Google Shape;1095;p7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96" name="Google Shape;1096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7" name="Google Shape;1097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8" name="Google Shape;1098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9" name="Google Shape;1099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00" name="Google Shape;1100;p7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01" name="Google Shape;1101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2" name="Google Shape;1102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3" name="Google Shape;1103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104" name="Google Shape;1104;p7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105" name="Google Shape;1105;p7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106" name="Google Shape;1106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7" name="Google Shape;1107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08" name="Google Shape;1108;p7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09" name="Google Shape;1109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0" name="Google Shape;1110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1" name="Google Shape;1111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2" name="Google Shape;1112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13" name="Google Shape;1113;p7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14" name="Google Shape;1114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5" name="Google Shape;1115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6" name="Google Shape;1116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117" name="Google Shape;1117;p78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sp>
          <p:nvSpPr>
            <p:cNvPr id="1118" name="Google Shape;1118;p78"/>
            <p:cNvSpPr/>
            <p:nvPr/>
          </p:nvSpPr>
          <p:spPr>
            <a:xfrm>
              <a:off x="8561631" y="4643609"/>
              <a:ext cx="390949" cy="390763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19" name="Google Shape;1119;p78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120" name="Google Shape;1120;p78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1" name="Google Shape;1121;p78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122" name="Google Shape;1122;p7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123" name="Google Shape;1123;p78"/>
          <p:cNvSpPr txBox="1"/>
          <p:nvPr>
            <p:ph idx="1" type="body"/>
          </p:nvPr>
        </p:nvSpPr>
        <p:spPr>
          <a:xfrm>
            <a:off x="720000" y="1215751"/>
            <a:ext cx="77040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indent="-3175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indent="-3175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indent="-3175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indent="-3175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indent="-317500" lvl="5" marL="2743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indent="-317500" lvl="6" marL="3200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indent="-317500" lvl="7" marL="3657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indent="-317500" lvl="8" marL="4114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_1">
    <p:spTree>
      <p:nvGrpSpPr>
        <p:cNvPr id="1124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5" name="Google Shape;1125;p7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126" name="Google Shape;1126;p7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27" name="Google Shape;1127;p7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28" name="Google Shape;1128;p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29" name="Google Shape;1129;p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0" name="Google Shape;1130;p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1" name="Google Shape;1131;p7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32" name="Google Shape;1132;p7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33" name="Google Shape;1133;p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4" name="Google Shape;1134;p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5" name="Google Shape;1135;p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6" name="Google Shape;1136;p7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37" name="Google Shape;1137;p7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138" name="Google Shape;1138;p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9" name="Google Shape;1139;p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40" name="Google Shape;1140;p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141" name="Google Shape;1141;p7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142" name="Google Shape;1142;p7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143" name="Google Shape;1143;p7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44" name="Google Shape;1144;p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45" name="Google Shape;1145;p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46" name="Google Shape;1146;p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47" name="Google Shape;1147;p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48" name="Google Shape;1148;p7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49" name="Google Shape;1149;p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0" name="Google Shape;1150;p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1" name="Google Shape;1151;p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2" name="Google Shape;1152;p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53" name="Google Shape;1153;p7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54" name="Google Shape;1154;p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5" name="Google Shape;1155;p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6" name="Google Shape;1156;p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157" name="Google Shape;1157;p7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158" name="Google Shape;1158;p7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159" name="Google Shape;1159;p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0" name="Google Shape;1160;p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61" name="Google Shape;1161;p7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62" name="Google Shape;1162;p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3" name="Google Shape;1163;p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4" name="Google Shape;1164;p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5" name="Google Shape;1165;p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66" name="Google Shape;1166;p7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67" name="Google Shape;1167;p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8" name="Google Shape;1168;p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9" name="Google Shape;1169;p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170" name="Google Shape;1170;p79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1171" name="Google Shape;1171;p79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172" name="Google Shape;1172;p79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3" name="Google Shape;1173;p79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74" name="Google Shape;1174;p79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175" name="Google Shape;1175;p7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6" name="Google Shape;1176;p7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177" name="Google Shape;1177;p79"/>
          <p:cNvSpPr txBox="1"/>
          <p:nvPr>
            <p:ph type="title"/>
          </p:nvPr>
        </p:nvSpPr>
        <p:spPr>
          <a:xfrm>
            <a:off x="3982663" y="52512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178" name="Google Shape;1178;p79"/>
          <p:cNvSpPr txBox="1"/>
          <p:nvPr>
            <p:ph idx="1" type="subTitle"/>
          </p:nvPr>
        </p:nvSpPr>
        <p:spPr>
          <a:xfrm>
            <a:off x="3982625" y="176387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9" name="Google Shape;1179;p79"/>
          <p:cNvSpPr txBox="1"/>
          <p:nvPr/>
        </p:nvSpPr>
        <p:spPr>
          <a:xfrm>
            <a:off x="3982675" y="3611950"/>
            <a:ext cx="44481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CREDITS: This presentation template was created by 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0" i="0" lang="en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includes icons by 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0" i="0" lang="en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infographics &amp; images by 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endParaRPr b="0" i="0" sz="1100" u="sng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1180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9">
    <p:spTree>
      <p:nvGrpSpPr>
        <p:cNvPr id="118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2" name="Google Shape;1182;p8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183" name="Google Shape;1183;p8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84" name="Google Shape;1184;p8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85" name="Google Shape;1185;p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86" name="Google Shape;1186;p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87" name="Google Shape;1187;p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88" name="Google Shape;1188;p8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89" name="Google Shape;1189;p8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90" name="Google Shape;1190;p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1" name="Google Shape;1191;p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2" name="Google Shape;1192;p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3" name="Google Shape;1193;p8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94" name="Google Shape;1194;p8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195" name="Google Shape;1195;p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6" name="Google Shape;1196;p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7" name="Google Shape;1197;p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198" name="Google Shape;1198;p8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199" name="Google Shape;1199;p8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200" name="Google Shape;1200;p8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01" name="Google Shape;1201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2" name="Google Shape;1202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3" name="Google Shape;1203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4" name="Google Shape;1204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05" name="Google Shape;1205;p8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06" name="Google Shape;1206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7" name="Google Shape;1207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8" name="Google Shape;1208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9" name="Google Shape;1209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10" name="Google Shape;1210;p8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11" name="Google Shape;1211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2" name="Google Shape;1212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3" name="Google Shape;1213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214" name="Google Shape;1214;p8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215" name="Google Shape;1215;p8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216" name="Google Shape;1216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7" name="Google Shape;1217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18" name="Google Shape;1218;p8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19" name="Google Shape;1219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0" name="Google Shape;1220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1" name="Google Shape;1221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2" name="Google Shape;1222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23" name="Google Shape;1223;p8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24" name="Google Shape;1224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5" name="Google Shape;1225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6" name="Google Shape;1226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9_1">
    <p:spTree>
      <p:nvGrpSpPr>
        <p:cNvPr id="1227" name="Shape 1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" name="Google Shape;1228;p8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229" name="Google Shape;1229;p8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230" name="Google Shape;1230;p8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31" name="Google Shape;1231;p8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2" name="Google Shape;1232;p8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3" name="Google Shape;1233;p8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4" name="Google Shape;1234;p8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235" name="Google Shape;1235;p8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36" name="Google Shape;1236;p8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7" name="Google Shape;1237;p8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8" name="Google Shape;1238;p8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9" name="Google Shape;1239;p8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240" name="Google Shape;1240;p8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241" name="Google Shape;1241;p8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42" name="Google Shape;1242;p8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43" name="Google Shape;1243;p8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244" name="Google Shape;1244;p8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245" name="Google Shape;1245;p8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246" name="Google Shape;1246;p8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47" name="Google Shape;1247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48" name="Google Shape;1248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49" name="Google Shape;1249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0" name="Google Shape;1250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51" name="Google Shape;1251;p8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52" name="Google Shape;1252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3" name="Google Shape;1253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4" name="Google Shape;1254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5" name="Google Shape;1255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56" name="Google Shape;1256;p8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57" name="Google Shape;1257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8" name="Google Shape;1258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9" name="Google Shape;1259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260" name="Google Shape;1260;p8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261" name="Google Shape;1261;p8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262" name="Google Shape;1262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63" name="Google Shape;1263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64" name="Google Shape;1264;p8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65" name="Google Shape;1265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66" name="Google Shape;1266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67" name="Google Shape;1267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68" name="Google Shape;1268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69" name="Google Shape;1269;p8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70" name="Google Shape;1270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71" name="Google Shape;1271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72" name="Google Shape;1272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273" name="Google Shape;1273;p85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1274" name="Google Shape;1274;p85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275" name="Google Shape;1275;p85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6" name="Google Shape;1276;p85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7" name="Google Shape;1277;p85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278" name="Google Shape;1278;p85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9" name="Google Shape;1279;p85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80" name="Google Shape;1280;p85"/>
          <p:cNvSpPr/>
          <p:nvPr/>
        </p:nvSpPr>
        <p:spPr>
          <a:xfrm>
            <a:off x="8636475" y="4719725"/>
            <a:ext cx="377400" cy="377400"/>
          </a:xfrm>
          <a:prstGeom prst="mathMultiply">
            <a:avLst>
              <a:gd fmla="val 16276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281" name="Google Shape;1281;p85"/>
          <p:cNvSpPr/>
          <p:nvPr/>
        </p:nvSpPr>
        <p:spPr>
          <a:xfrm>
            <a:off x="141850" y="450475"/>
            <a:ext cx="377400" cy="377400"/>
          </a:xfrm>
          <a:prstGeom prst="mathMultiply">
            <a:avLst>
              <a:gd fmla="val 16276" name="adj1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_1">
    <p:spTree>
      <p:nvGrpSpPr>
        <p:cNvPr id="1285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6" name="Google Shape;1286;g3306a6f5ffd_1_288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287" name="Google Shape;1287;g3306a6f5ffd_1_288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288" name="Google Shape;1288;g3306a6f5ffd_1_288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89" name="Google Shape;1289;g3306a6f5ffd_1_288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90" name="Google Shape;1290;g3306a6f5ffd_1_288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91" name="Google Shape;1291;g3306a6f5ffd_1_288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92" name="Google Shape;1292;g3306a6f5ffd_1_288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293" name="Google Shape;1293;g3306a6f5ffd_1_288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94" name="Google Shape;1294;g3306a6f5ffd_1_288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95" name="Google Shape;1295;g3306a6f5ffd_1_288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96" name="Google Shape;1296;g3306a6f5ffd_1_288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97" name="Google Shape;1297;g3306a6f5ffd_1_288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298" name="Google Shape;1298;g3306a6f5ffd_1_288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299" name="Google Shape;1299;g3306a6f5ffd_1_288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00" name="Google Shape;1300;g3306a6f5ffd_1_288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01" name="Google Shape;1301;g3306a6f5ffd_1_288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302" name="Google Shape;1302;g3306a6f5ffd_1_288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303" name="Google Shape;1303;g3306a6f5ffd_1_288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304" name="Google Shape;1304;g3306a6f5ffd_1_288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05" name="Google Shape;1305;g3306a6f5ffd_1_28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06" name="Google Shape;1306;g3306a6f5ffd_1_28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07" name="Google Shape;1307;g3306a6f5ffd_1_28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08" name="Google Shape;1308;g3306a6f5ffd_1_28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09" name="Google Shape;1309;g3306a6f5ffd_1_288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10" name="Google Shape;1310;g3306a6f5ffd_1_28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11" name="Google Shape;1311;g3306a6f5ffd_1_28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12" name="Google Shape;1312;g3306a6f5ffd_1_28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13" name="Google Shape;1313;g3306a6f5ffd_1_28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14" name="Google Shape;1314;g3306a6f5ffd_1_288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315" name="Google Shape;1315;g3306a6f5ffd_1_28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16" name="Google Shape;1316;g3306a6f5ffd_1_28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17" name="Google Shape;1317;g3306a6f5ffd_1_28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318" name="Google Shape;1318;g3306a6f5ffd_1_288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319" name="Google Shape;1319;g3306a6f5ffd_1_288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320" name="Google Shape;1320;g3306a6f5ffd_1_28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21" name="Google Shape;1321;g3306a6f5ffd_1_28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22" name="Google Shape;1322;g3306a6f5ffd_1_288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23" name="Google Shape;1323;g3306a6f5ffd_1_28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24" name="Google Shape;1324;g3306a6f5ffd_1_28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25" name="Google Shape;1325;g3306a6f5ffd_1_28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26" name="Google Shape;1326;g3306a6f5ffd_1_28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27" name="Google Shape;1327;g3306a6f5ffd_1_288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328" name="Google Shape;1328;g3306a6f5ffd_1_28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29" name="Google Shape;1329;g3306a6f5ffd_1_28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30" name="Google Shape;1330;g3306a6f5ffd_1_28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331" name="Google Shape;1331;g3306a6f5ffd_1_2883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1332" name="Google Shape;1332;g3306a6f5ffd_1_2883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333" name="Google Shape;1333;g3306a6f5ffd_1_2883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4" name="Google Shape;1334;g3306a6f5ffd_1_2883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35" name="Google Shape;1335;g3306a6f5ffd_1_2883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336" name="Google Shape;1336;g3306a6f5ffd_1_288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7" name="Google Shape;1337;g3306a6f5ffd_1_288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338" name="Google Shape;1338;g3306a6f5ffd_1_2883"/>
          <p:cNvSpPr txBox="1"/>
          <p:nvPr>
            <p:ph type="title"/>
          </p:nvPr>
        </p:nvSpPr>
        <p:spPr>
          <a:xfrm>
            <a:off x="3982663" y="52512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339" name="Google Shape;1339;g3306a6f5ffd_1_2883"/>
          <p:cNvSpPr txBox="1"/>
          <p:nvPr>
            <p:ph idx="1" type="subTitle"/>
          </p:nvPr>
        </p:nvSpPr>
        <p:spPr>
          <a:xfrm>
            <a:off x="3982625" y="176387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0" name="Google Shape;1340;g3306a6f5ffd_1_2883"/>
          <p:cNvSpPr txBox="1"/>
          <p:nvPr/>
        </p:nvSpPr>
        <p:spPr>
          <a:xfrm>
            <a:off x="3982675" y="3611950"/>
            <a:ext cx="44481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CREDITS: This presentation template was created by 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0" i="0" lang="en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includes icons by 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0" i="0" lang="en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infographics &amp; images by 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0" i="0" lang="en" sz="1100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endParaRPr b="0" i="0" sz="1100" u="sng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4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g3306a6f5ffd_1_164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343" name="Google Shape;1343;g3306a6f5ffd_1_164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344" name="Google Shape;1344;g3306a6f5ffd_1_164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45" name="Google Shape;1345;g3306a6f5ffd_1_16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46" name="Google Shape;1346;g3306a6f5ffd_1_16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47" name="Google Shape;1347;g3306a6f5ffd_1_16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48" name="Google Shape;1348;g3306a6f5ffd_1_164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349" name="Google Shape;1349;g3306a6f5ffd_1_164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50" name="Google Shape;1350;g3306a6f5ffd_1_16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51" name="Google Shape;1351;g3306a6f5ffd_1_16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52" name="Google Shape;1352;g3306a6f5ffd_1_16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53" name="Google Shape;1353;g3306a6f5ffd_1_164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354" name="Google Shape;1354;g3306a6f5ffd_1_164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355" name="Google Shape;1355;g3306a6f5ffd_1_16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56" name="Google Shape;1356;g3306a6f5ffd_1_16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57" name="Google Shape;1357;g3306a6f5ffd_1_16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358" name="Google Shape;1358;g3306a6f5ffd_1_164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359" name="Google Shape;1359;g3306a6f5ffd_1_164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360" name="Google Shape;1360;g3306a6f5ffd_1_164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61" name="Google Shape;1361;g3306a6f5ffd_1_16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62" name="Google Shape;1362;g3306a6f5ffd_1_16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63" name="Google Shape;1363;g3306a6f5ffd_1_16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64" name="Google Shape;1364;g3306a6f5ffd_1_16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65" name="Google Shape;1365;g3306a6f5ffd_1_164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66" name="Google Shape;1366;g3306a6f5ffd_1_16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67" name="Google Shape;1367;g3306a6f5ffd_1_16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68" name="Google Shape;1368;g3306a6f5ffd_1_16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69" name="Google Shape;1369;g3306a6f5ffd_1_16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70" name="Google Shape;1370;g3306a6f5ffd_1_164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371" name="Google Shape;1371;g3306a6f5ffd_1_16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72" name="Google Shape;1372;g3306a6f5ffd_1_16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73" name="Google Shape;1373;g3306a6f5ffd_1_16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374" name="Google Shape;1374;g3306a6f5ffd_1_164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375" name="Google Shape;1375;g3306a6f5ffd_1_164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376" name="Google Shape;1376;g3306a6f5ffd_1_16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77" name="Google Shape;1377;g3306a6f5ffd_1_16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78" name="Google Shape;1378;g3306a6f5ffd_1_164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79" name="Google Shape;1379;g3306a6f5ffd_1_16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80" name="Google Shape;1380;g3306a6f5ffd_1_16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81" name="Google Shape;1381;g3306a6f5ffd_1_16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82" name="Google Shape;1382;g3306a6f5ffd_1_16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383" name="Google Shape;1383;g3306a6f5ffd_1_164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384" name="Google Shape;1384;g3306a6f5ffd_1_16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85" name="Google Shape;1385;g3306a6f5ffd_1_16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386" name="Google Shape;1386;g3306a6f5ffd_1_16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387" name="Google Shape;1387;g3306a6f5ffd_1_1643"/>
          <p:cNvSpPr txBox="1"/>
          <p:nvPr>
            <p:ph type="ctrTitle"/>
          </p:nvPr>
        </p:nvSpPr>
        <p:spPr>
          <a:xfrm>
            <a:off x="713225" y="820500"/>
            <a:ext cx="4035600" cy="274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388" name="Google Shape;1388;g3306a6f5ffd_1_1643"/>
          <p:cNvSpPr txBox="1"/>
          <p:nvPr>
            <p:ph idx="1" type="subTitle"/>
          </p:nvPr>
        </p:nvSpPr>
        <p:spPr>
          <a:xfrm>
            <a:off x="713225" y="3808525"/>
            <a:ext cx="4035600" cy="338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grpSp>
        <p:nvGrpSpPr>
          <p:cNvPr id="1389" name="Google Shape;1389;g3306a6f5ffd_1_1643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390" name="Google Shape;1390;g3306a6f5ffd_1_1643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391" name="Google Shape;1391;g3306a6f5ffd_1_1643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g3306a6f5ffd_1_1643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3" name="Google Shape;1393;g3306a6f5ffd_1_1643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394" name="Google Shape;1394;g3306a6f5ffd_1_164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g3306a6f5ffd_1_164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96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7" name="Google Shape;1397;g3306a6f5ffd_1_169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398" name="Google Shape;1398;g3306a6f5ffd_1_169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399" name="Google Shape;1399;g3306a6f5ffd_1_169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400" name="Google Shape;1400;g3306a6f5ffd_1_169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1" name="Google Shape;1401;g3306a6f5ffd_1_169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2" name="Google Shape;1402;g3306a6f5ffd_1_169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3" name="Google Shape;1403;g3306a6f5ffd_1_169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404" name="Google Shape;1404;g3306a6f5ffd_1_169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405" name="Google Shape;1405;g3306a6f5ffd_1_169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6" name="Google Shape;1406;g3306a6f5ffd_1_169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7" name="Google Shape;1407;g3306a6f5ffd_1_169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8" name="Google Shape;1408;g3306a6f5ffd_1_169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409" name="Google Shape;1409;g3306a6f5ffd_1_169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410" name="Google Shape;1410;g3306a6f5ffd_1_169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11" name="Google Shape;1411;g3306a6f5ffd_1_169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12" name="Google Shape;1412;g3306a6f5ffd_1_169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413" name="Google Shape;1413;g3306a6f5ffd_1_169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414" name="Google Shape;1414;g3306a6f5ffd_1_169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415" name="Google Shape;1415;g3306a6f5ffd_1_169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16" name="Google Shape;1416;g3306a6f5ffd_1_169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17" name="Google Shape;1417;g3306a6f5ffd_1_169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18" name="Google Shape;1418;g3306a6f5ffd_1_169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19" name="Google Shape;1419;g3306a6f5ffd_1_169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20" name="Google Shape;1420;g3306a6f5ffd_1_169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21" name="Google Shape;1421;g3306a6f5ffd_1_169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22" name="Google Shape;1422;g3306a6f5ffd_1_169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23" name="Google Shape;1423;g3306a6f5ffd_1_169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24" name="Google Shape;1424;g3306a6f5ffd_1_169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25" name="Google Shape;1425;g3306a6f5ffd_1_169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426" name="Google Shape;1426;g3306a6f5ffd_1_169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27" name="Google Shape;1427;g3306a6f5ffd_1_169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28" name="Google Shape;1428;g3306a6f5ffd_1_169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429" name="Google Shape;1429;g3306a6f5ffd_1_169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430" name="Google Shape;1430;g3306a6f5ffd_1_169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431" name="Google Shape;1431;g3306a6f5ffd_1_169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32" name="Google Shape;1432;g3306a6f5ffd_1_169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33" name="Google Shape;1433;g3306a6f5ffd_1_169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34" name="Google Shape;1434;g3306a6f5ffd_1_169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35" name="Google Shape;1435;g3306a6f5ffd_1_169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36" name="Google Shape;1436;g3306a6f5ffd_1_169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37" name="Google Shape;1437;g3306a6f5ffd_1_169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38" name="Google Shape;1438;g3306a6f5ffd_1_169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439" name="Google Shape;1439;g3306a6f5ffd_1_169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40" name="Google Shape;1440;g3306a6f5ffd_1_169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41" name="Google Shape;1441;g3306a6f5ffd_1_169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442" name="Google Shape;1442;g3306a6f5ffd_1_169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1443" name="Google Shape;1443;g3306a6f5ffd_1_1698"/>
          <p:cNvGrpSpPr/>
          <p:nvPr/>
        </p:nvGrpSpPr>
        <p:grpSpPr>
          <a:xfrm>
            <a:off x="141641" y="92498"/>
            <a:ext cx="8828079" cy="4945095"/>
            <a:chOff x="141641" y="92498"/>
            <a:chExt cx="8828079" cy="4945095"/>
          </a:xfrm>
        </p:grpSpPr>
        <p:grpSp>
          <p:nvGrpSpPr>
            <p:cNvPr id="1444" name="Google Shape;1444;g3306a6f5ffd_1_1698"/>
            <p:cNvGrpSpPr/>
            <p:nvPr/>
          </p:nvGrpSpPr>
          <p:grpSpPr>
            <a:xfrm>
              <a:off x="8918670" y="243593"/>
              <a:ext cx="51050" cy="774143"/>
              <a:chOff x="8211712" y="2037146"/>
              <a:chExt cx="34742" cy="526951"/>
            </a:xfrm>
          </p:grpSpPr>
          <p:sp>
            <p:nvSpPr>
              <p:cNvPr id="1445" name="Google Shape;1445;g3306a6f5ffd_1_1698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6" name="Google Shape;1446;g3306a6f5ffd_1_1698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7" name="Google Shape;1447;g3306a6f5ffd_1_1698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8" name="Google Shape;1448;g3306a6f5ffd_1_1698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9" name="Google Shape;1449;g3306a6f5ffd_1_1698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0" name="Google Shape;1450;g3306a6f5ffd_1_1698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1" name="Google Shape;1451;g3306a6f5ffd_1_1698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52" name="Google Shape;1452;g3306a6f5ffd_1_1698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453" name="Google Shape;1453;g3306a6f5ffd_1_169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4" name="Google Shape;1454;g3306a6f5ffd_1_169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55" name="Google Shape;1455;g3306a6f5ffd_1_1698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g3306a6f5ffd_1_1698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_1_1_1_1_1">
    <p:spTree>
      <p:nvGrpSpPr>
        <p:cNvPr id="1457" name="Shape 1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8" name="Google Shape;1458;g3306a6f5ffd_1_175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459" name="Google Shape;1459;g3306a6f5ffd_1_175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460" name="Google Shape;1460;g3306a6f5ffd_1_175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461" name="Google Shape;1461;g3306a6f5ffd_1_175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62" name="Google Shape;1462;g3306a6f5ffd_1_175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63" name="Google Shape;1463;g3306a6f5ffd_1_175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64" name="Google Shape;1464;g3306a6f5ffd_1_175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465" name="Google Shape;1465;g3306a6f5ffd_1_175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466" name="Google Shape;1466;g3306a6f5ffd_1_175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67" name="Google Shape;1467;g3306a6f5ffd_1_175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68" name="Google Shape;1468;g3306a6f5ffd_1_175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69" name="Google Shape;1469;g3306a6f5ffd_1_175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470" name="Google Shape;1470;g3306a6f5ffd_1_175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471" name="Google Shape;1471;g3306a6f5ffd_1_175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72" name="Google Shape;1472;g3306a6f5ffd_1_175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73" name="Google Shape;1473;g3306a6f5ffd_1_175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474" name="Google Shape;1474;g3306a6f5ffd_1_175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475" name="Google Shape;1475;g3306a6f5ffd_1_175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476" name="Google Shape;1476;g3306a6f5ffd_1_175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77" name="Google Shape;1477;g3306a6f5ffd_1_175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78" name="Google Shape;1478;g3306a6f5ffd_1_175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79" name="Google Shape;1479;g3306a6f5ffd_1_175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80" name="Google Shape;1480;g3306a6f5ffd_1_175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81" name="Google Shape;1481;g3306a6f5ffd_1_175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82" name="Google Shape;1482;g3306a6f5ffd_1_175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83" name="Google Shape;1483;g3306a6f5ffd_1_175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84" name="Google Shape;1484;g3306a6f5ffd_1_175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85" name="Google Shape;1485;g3306a6f5ffd_1_175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86" name="Google Shape;1486;g3306a6f5ffd_1_175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487" name="Google Shape;1487;g3306a6f5ffd_1_175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88" name="Google Shape;1488;g3306a6f5ffd_1_175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89" name="Google Shape;1489;g3306a6f5ffd_1_175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490" name="Google Shape;1490;g3306a6f5ffd_1_175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491" name="Google Shape;1491;g3306a6f5ffd_1_175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492" name="Google Shape;1492;g3306a6f5ffd_1_175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93" name="Google Shape;1493;g3306a6f5ffd_1_175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94" name="Google Shape;1494;g3306a6f5ffd_1_175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95" name="Google Shape;1495;g3306a6f5ffd_1_175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96" name="Google Shape;1496;g3306a6f5ffd_1_175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97" name="Google Shape;1497;g3306a6f5ffd_1_175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98" name="Google Shape;1498;g3306a6f5ffd_1_175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499" name="Google Shape;1499;g3306a6f5ffd_1_175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00" name="Google Shape;1500;g3306a6f5ffd_1_175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01" name="Google Shape;1501;g3306a6f5ffd_1_175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02" name="Google Shape;1502;g3306a6f5ffd_1_175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503" name="Google Shape;1503;g3306a6f5ffd_1_1759"/>
          <p:cNvSpPr txBox="1"/>
          <p:nvPr>
            <p:ph idx="1" type="subTitle"/>
          </p:nvPr>
        </p:nvSpPr>
        <p:spPr>
          <a:xfrm>
            <a:off x="1454699" y="172750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504" name="Google Shape;1504;g3306a6f5ffd_1_1759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505" name="Google Shape;1505;g3306a6f5ffd_1_1759"/>
          <p:cNvSpPr txBox="1"/>
          <p:nvPr>
            <p:ph idx="2" type="subTitle"/>
          </p:nvPr>
        </p:nvSpPr>
        <p:spPr>
          <a:xfrm>
            <a:off x="713225" y="218195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6" name="Google Shape;1506;g3306a6f5ffd_1_1759"/>
          <p:cNvSpPr txBox="1"/>
          <p:nvPr>
            <p:ph idx="3" type="title"/>
          </p:nvPr>
        </p:nvSpPr>
        <p:spPr>
          <a:xfrm>
            <a:off x="720000" y="172749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07" name="Google Shape;1507;g3306a6f5ffd_1_1759"/>
          <p:cNvSpPr txBox="1"/>
          <p:nvPr>
            <p:ph idx="4" type="subTitle"/>
          </p:nvPr>
        </p:nvSpPr>
        <p:spPr>
          <a:xfrm>
            <a:off x="5532475" y="172750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508" name="Google Shape;1508;g3306a6f5ffd_1_1759"/>
          <p:cNvSpPr txBox="1"/>
          <p:nvPr>
            <p:ph idx="5" type="subTitle"/>
          </p:nvPr>
        </p:nvSpPr>
        <p:spPr>
          <a:xfrm>
            <a:off x="4791000" y="218195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9" name="Google Shape;1509;g3306a6f5ffd_1_1759"/>
          <p:cNvSpPr txBox="1"/>
          <p:nvPr>
            <p:ph idx="6" type="title"/>
          </p:nvPr>
        </p:nvSpPr>
        <p:spPr>
          <a:xfrm>
            <a:off x="4797775" y="172749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10" name="Google Shape;1510;g3306a6f5ffd_1_1759"/>
          <p:cNvSpPr txBox="1"/>
          <p:nvPr>
            <p:ph idx="7" type="subTitle"/>
          </p:nvPr>
        </p:nvSpPr>
        <p:spPr>
          <a:xfrm>
            <a:off x="1454699" y="320255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511" name="Google Shape;1511;g3306a6f5ffd_1_1759"/>
          <p:cNvSpPr txBox="1"/>
          <p:nvPr>
            <p:ph idx="8" type="subTitle"/>
          </p:nvPr>
        </p:nvSpPr>
        <p:spPr>
          <a:xfrm>
            <a:off x="713225" y="365700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2" name="Google Shape;1512;g3306a6f5ffd_1_1759"/>
          <p:cNvSpPr txBox="1"/>
          <p:nvPr>
            <p:ph idx="9" type="title"/>
          </p:nvPr>
        </p:nvSpPr>
        <p:spPr>
          <a:xfrm>
            <a:off x="720000" y="320254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13" name="Google Shape;1513;g3306a6f5ffd_1_1759"/>
          <p:cNvSpPr txBox="1"/>
          <p:nvPr>
            <p:ph idx="13" type="subTitle"/>
          </p:nvPr>
        </p:nvSpPr>
        <p:spPr>
          <a:xfrm>
            <a:off x="5532475" y="320255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514" name="Google Shape;1514;g3306a6f5ffd_1_1759"/>
          <p:cNvSpPr txBox="1"/>
          <p:nvPr>
            <p:ph idx="14" type="subTitle"/>
          </p:nvPr>
        </p:nvSpPr>
        <p:spPr>
          <a:xfrm>
            <a:off x="4791000" y="365700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5" name="Google Shape;1515;g3306a6f5ffd_1_1759"/>
          <p:cNvSpPr txBox="1"/>
          <p:nvPr>
            <p:ph idx="15" type="title"/>
          </p:nvPr>
        </p:nvSpPr>
        <p:spPr>
          <a:xfrm>
            <a:off x="4797775" y="320254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grpSp>
        <p:nvGrpSpPr>
          <p:cNvPr id="1516" name="Google Shape;1516;g3306a6f5ffd_1_1759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517" name="Google Shape;1517;g3306a6f5ffd_1_1759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518" name="Google Shape;1518;g3306a6f5ffd_1_175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9" name="Google Shape;1519;g3306a6f5ffd_1_175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20" name="Google Shape;1520;g3306a6f5ffd_1_1759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g3306a6f5ffd_1_1759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522" name="Shape 1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3" name="Google Shape;1523;g3306a6f5ffd_1_182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524" name="Google Shape;1524;g3306a6f5ffd_1_182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525" name="Google Shape;1525;g3306a6f5ffd_1_182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26" name="Google Shape;1526;g3306a6f5ffd_1_18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27" name="Google Shape;1527;g3306a6f5ffd_1_18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28" name="Google Shape;1528;g3306a6f5ffd_1_18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29" name="Google Shape;1529;g3306a6f5ffd_1_182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530" name="Google Shape;1530;g3306a6f5ffd_1_182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31" name="Google Shape;1531;g3306a6f5ffd_1_18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32" name="Google Shape;1532;g3306a6f5ffd_1_18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33" name="Google Shape;1533;g3306a6f5ffd_1_18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34" name="Google Shape;1534;g3306a6f5ffd_1_182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535" name="Google Shape;1535;g3306a6f5ffd_1_182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536" name="Google Shape;1536;g3306a6f5ffd_1_18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37" name="Google Shape;1537;g3306a6f5ffd_1_18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38" name="Google Shape;1538;g3306a6f5ffd_1_18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539" name="Google Shape;1539;g3306a6f5ffd_1_182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540" name="Google Shape;1540;g3306a6f5ffd_1_182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541" name="Google Shape;1541;g3306a6f5ffd_1_182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42" name="Google Shape;1542;g3306a6f5ffd_1_18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43" name="Google Shape;1543;g3306a6f5ffd_1_18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44" name="Google Shape;1544;g3306a6f5ffd_1_18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45" name="Google Shape;1545;g3306a6f5ffd_1_18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46" name="Google Shape;1546;g3306a6f5ffd_1_182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47" name="Google Shape;1547;g3306a6f5ffd_1_18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48" name="Google Shape;1548;g3306a6f5ffd_1_18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49" name="Google Shape;1549;g3306a6f5ffd_1_18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50" name="Google Shape;1550;g3306a6f5ffd_1_18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51" name="Google Shape;1551;g3306a6f5ffd_1_182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52" name="Google Shape;1552;g3306a6f5ffd_1_18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53" name="Google Shape;1553;g3306a6f5ffd_1_18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54" name="Google Shape;1554;g3306a6f5ffd_1_18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555" name="Google Shape;1555;g3306a6f5ffd_1_182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556" name="Google Shape;1556;g3306a6f5ffd_1_182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557" name="Google Shape;1557;g3306a6f5ffd_1_18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58" name="Google Shape;1558;g3306a6f5ffd_1_18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59" name="Google Shape;1559;g3306a6f5ffd_1_182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60" name="Google Shape;1560;g3306a6f5ffd_1_18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61" name="Google Shape;1561;g3306a6f5ffd_1_18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62" name="Google Shape;1562;g3306a6f5ffd_1_18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63" name="Google Shape;1563;g3306a6f5ffd_1_18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64" name="Google Shape;1564;g3306a6f5ffd_1_182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65" name="Google Shape;1565;g3306a6f5ffd_1_18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66" name="Google Shape;1566;g3306a6f5ffd_1_18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67" name="Google Shape;1567;g3306a6f5ffd_1_18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568" name="Google Shape;1568;g3306a6f5ffd_1_1824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569" name="Google Shape;1569;g3306a6f5ffd_1_1824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570" name="Google Shape;1570;g3306a6f5ffd_1_1824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1" name="Google Shape;1571;g3306a6f5ffd_1_1824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72" name="Google Shape;1572;g3306a6f5ffd_1_1824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573" name="Google Shape;1573;g3306a6f5ffd_1_1824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4" name="Google Shape;1574;g3306a6f5ffd_1_1824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575" name="Google Shape;1575;g3306a6f5ffd_1_1824"/>
          <p:cNvSpPr txBox="1"/>
          <p:nvPr>
            <p:ph type="title"/>
          </p:nvPr>
        </p:nvSpPr>
        <p:spPr>
          <a:xfrm>
            <a:off x="901875" y="1621638"/>
            <a:ext cx="3496200" cy="95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576" name="Google Shape;1576;g3306a6f5ffd_1_1824"/>
          <p:cNvSpPr txBox="1"/>
          <p:nvPr>
            <p:ph idx="1" type="subTitle"/>
          </p:nvPr>
        </p:nvSpPr>
        <p:spPr>
          <a:xfrm>
            <a:off x="901875" y="2657562"/>
            <a:ext cx="3496200" cy="86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TITLE_AND_TWO_COLUMNS_1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6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28" name="Google Shape;128;p6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29" name="Google Shape;129;p6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0" name="Google Shape;130;p6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1" name="Google Shape;131;p6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2" name="Google Shape;132;p6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3" name="Google Shape;133;p6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34" name="Google Shape;134;p6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5" name="Google Shape;135;p6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6" name="Google Shape;136;p6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7" name="Google Shape;137;p6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8" name="Google Shape;138;p6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39" name="Google Shape;139;p6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40" name="Google Shape;140;p6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1" name="Google Shape;141;p6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2" name="Google Shape;142;p6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43" name="Google Shape;143;p6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44" name="Google Shape;144;p6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45" name="Google Shape;145;p6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6" name="Google Shape;146;p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7" name="Google Shape;147;p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8" name="Google Shape;148;p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49" name="Google Shape;149;p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0" name="Google Shape;150;p6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1" name="Google Shape;151;p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2" name="Google Shape;152;p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3" name="Google Shape;153;p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4" name="Google Shape;154;p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5" name="Google Shape;155;p6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6" name="Google Shape;156;p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7" name="Google Shape;157;p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8" name="Google Shape;158;p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59" name="Google Shape;159;p6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60" name="Google Shape;160;p6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61" name="Google Shape;161;p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2" name="Google Shape;162;p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3" name="Google Shape;163;p6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4" name="Google Shape;164;p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5" name="Google Shape;165;p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" name="Google Shape;166;p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7" name="Google Shape;167;p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8" name="Google Shape;168;p6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9" name="Google Shape;169;p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0" name="Google Shape;170;p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1" name="Google Shape;171;p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72" name="Google Shape;172;p6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3" name="Google Shape;173;p62"/>
          <p:cNvSpPr txBox="1"/>
          <p:nvPr>
            <p:ph idx="1" type="subTitle"/>
          </p:nvPr>
        </p:nvSpPr>
        <p:spPr>
          <a:xfrm>
            <a:off x="720000" y="1507800"/>
            <a:ext cx="4611600" cy="26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74" name="Google Shape;174;p62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75" name="Google Shape;175;p62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76" name="Google Shape;176;p6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177;p6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8" name="Google Shape;178;p62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62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77" name="Shape 1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8" name="Google Shape;1578;g3306a6f5ffd_1_187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579" name="Google Shape;1579;g3306a6f5ffd_1_187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580" name="Google Shape;1580;g3306a6f5ffd_1_187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81" name="Google Shape;1581;g3306a6f5ffd_1_18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82" name="Google Shape;1582;g3306a6f5ffd_1_18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83" name="Google Shape;1583;g3306a6f5ffd_1_18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84" name="Google Shape;1584;g3306a6f5ffd_1_187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585" name="Google Shape;1585;g3306a6f5ffd_1_187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86" name="Google Shape;1586;g3306a6f5ffd_1_18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87" name="Google Shape;1587;g3306a6f5ffd_1_18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88" name="Google Shape;1588;g3306a6f5ffd_1_18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89" name="Google Shape;1589;g3306a6f5ffd_1_187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590" name="Google Shape;1590;g3306a6f5ffd_1_187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591" name="Google Shape;1591;g3306a6f5ffd_1_18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92" name="Google Shape;1592;g3306a6f5ffd_1_18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593" name="Google Shape;1593;g3306a6f5ffd_1_18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594" name="Google Shape;1594;g3306a6f5ffd_1_187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595" name="Google Shape;1595;g3306a6f5ffd_1_187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596" name="Google Shape;1596;g3306a6f5ffd_1_187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97" name="Google Shape;1597;g3306a6f5ffd_1_18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98" name="Google Shape;1598;g3306a6f5ffd_1_18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99" name="Google Shape;1599;g3306a6f5ffd_1_18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00" name="Google Shape;1600;g3306a6f5ffd_1_18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01" name="Google Shape;1601;g3306a6f5ffd_1_187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02" name="Google Shape;1602;g3306a6f5ffd_1_18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03" name="Google Shape;1603;g3306a6f5ffd_1_18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04" name="Google Shape;1604;g3306a6f5ffd_1_18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05" name="Google Shape;1605;g3306a6f5ffd_1_18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06" name="Google Shape;1606;g3306a6f5ffd_1_187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07" name="Google Shape;1607;g3306a6f5ffd_1_18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08" name="Google Shape;1608;g3306a6f5ffd_1_18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09" name="Google Shape;1609;g3306a6f5ffd_1_18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610" name="Google Shape;1610;g3306a6f5ffd_1_187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611" name="Google Shape;1611;g3306a6f5ffd_1_187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612" name="Google Shape;1612;g3306a6f5ffd_1_18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13" name="Google Shape;1613;g3306a6f5ffd_1_18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14" name="Google Shape;1614;g3306a6f5ffd_1_187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15" name="Google Shape;1615;g3306a6f5ffd_1_18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16" name="Google Shape;1616;g3306a6f5ffd_1_18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17" name="Google Shape;1617;g3306a6f5ffd_1_18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18" name="Google Shape;1618;g3306a6f5ffd_1_18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19" name="Google Shape;1619;g3306a6f5ffd_1_187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20" name="Google Shape;1620;g3306a6f5ffd_1_18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21" name="Google Shape;1621;g3306a6f5ffd_1_18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22" name="Google Shape;1622;g3306a6f5ffd_1_18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623" name="Google Shape;1623;g3306a6f5ffd_1_1879"/>
          <p:cNvSpPr txBox="1"/>
          <p:nvPr>
            <p:ph type="title"/>
          </p:nvPr>
        </p:nvSpPr>
        <p:spPr>
          <a:xfrm>
            <a:off x="4178250" y="2448225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24" name="Google Shape;1624;g3306a6f5ffd_1_1879"/>
          <p:cNvSpPr txBox="1"/>
          <p:nvPr>
            <p:ph idx="2" type="title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625" name="Google Shape;1625;g3306a6f5ffd_1_1879"/>
          <p:cNvSpPr txBox="1"/>
          <p:nvPr>
            <p:ph idx="1" type="subTitle"/>
          </p:nvPr>
        </p:nvSpPr>
        <p:spPr>
          <a:xfrm>
            <a:off x="4178250" y="3344850"/>
            <a:ext cx="40323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626" name="Google Shape;1626;g3306a6f5ffd_1_1879"/>
          <p:cNvGrpSpPr/>
          <p:nvPr/>
        </p:nvGrpSpPr>
        <p:grpSpPr>
          <a:xfrm>
            <a:off x="173914" y="92498"/>
            <a:ext cx="8795806" cy="4945095"/>
            <a:chOff x="173914" y="92498"/>
            <a:chExt cx="8795806" cy="4945095"/>
          </a:xfrm>
        </p:grpSpPr>
        <p:grpSp>
          <p:nvGrpSpPr>
            <p:cNvPr id="1627" name="Google Shape;1627;g3306a6f5ffd_1_1879"/>
            <p:cNvGrpSpPr/>
            <p:nvPr/>
          </p:nvGrpSpPr>
          <p:grpSpPr>
            <a:xfrm>
              <a:off x="8918670" y="243593"/>
              <a:ext cx="51050" cy="774143"/>
              <a:chOff x="8211712" y="2037146"/>
              <a:chExt cx="34742" cy="526951"/>
            </a:xfrm>
          </p:grpSpPr>
          <p:sp>
            <p:nvSpPr>
              <p:cNvPr id="1628" name="Google Shape;1628;g3306a6f5ffd_1_1879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g3306a6f5ffd_1_1879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0" name="Google Shape;1630;g3306a6f5ffd_1_1879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1" name="Google Shape;1631;g3306a6f5ffd_1_1879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g3306a6f5ffd_1_1879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3" name="Google Shape;1633;g3306a6f5ffd_1_1879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4" name="Google Shape;1634;g3306a6f5ffd_1_1879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5" name="Google Shape;1635;g3306a6f5ffd_1_1879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636" name="Google Shape;1636;g3306a6f5ffd_1_1879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7" name="Google Shape;1637;g3306a6f5ffd_1_1879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8" name="Google Shape;1638;g3306a6f5ffd_1_1879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9" name="Google Shape;1639;g3306a6f5ffd_1_1879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TITLE_AND_TWO_COLUMNS_1_1">
    <p:spTree>
      <p:nvGrpSpPr>
        <p:cNvPr id="1640" name="Shape 1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1" name="Google Shape;1641;g3306a6f5ffd_1_194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642" name="Google Shape;1642;g3306a6f5ffd_1_194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643" name="Google Shape;1643;g3306a6f5ffd_1_194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44" name="Google Shape;1644;g3306a6f5ffd_1_194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45" name="Google Shape;1645;g3306a6f5ffd_1_194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46" name="Google Shape;1646;g3306a6f5ffd_1_194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47" name="Google Shape;1647;g3306a6f5ffd_1_194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648" name="Google Shape;1648;g3306a6f5ffd_1_194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49" name="Google Shape;1649;g3306a6f5ffd_1_194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50" name="Google Shape;1650;g3306a6f5ffd_1_194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51" name="Google Shape;1651;g3306a6f5ffd_1_194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52" name="Google Shape;1652;g3306a6f5ffd_1_194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653" name="Google Shape;1653;g3306a6f5ffd_1_194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654" name="Google Shape;1654;g3306a6f5ffd_1_194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55" name="Google Shape;1655;g3306a6f5ffd_1_194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56" name="Google Shape;1656;g3306a6f5ffd_1_194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657" name="Google Shape;1657;g3306a6f5ffd_1_194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658" name="Google Shape;1658;g3306a6f5ffd_1_194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659" name="Google Shape;1659;g3306a6f5ffd_1_194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60" name="Google Shape;1660;g3306a6f5ffd_1_19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1" name="Google Shape;1661;g3306a6f5ffd_1_19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2" name="Google Shape;1662;g3306a6f5ffd_1_19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3" name="Google Shape;1663;g3306a6f5ffd_1_19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64" name="Google Shape;1664;g3306a6f5ffd_1_194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65" name="Google Shape;1665;g3306a6f5ffd_1_19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6" name="Google Shape;1666;g3306a6f5ffd_1_19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7" name="Google Shape;1667;g3306a6f5ffd_1_19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8" name="Google Shape;1668;g3306a6f5ffd_1_19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69" name="Google Shape;1669;g3306a6f5ffd_1_194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70" name="Google Shape;1670;g3306a6f5ffd_1_19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71" name="Google Shape;1671;g3306a6f5ffd_1_19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72" name="Google Shape;1672;g3306a6f5ffd_1_19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673" name="Google Shape;1673;g3306a6f5ffd_1_194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674" name="Google Shape;1674;g3306a6f5ffd_1_194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675" name="Google Shape;1675;g3306a6f5ffd_1_19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76" name="Google Shape;1676;g3306a6f5ffd_1_19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77" name="Google Shape;1677;g3306a6f5ffd_1_194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78" name="Google Shape;1678;g3306a6f5ffd_1_19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79" name="Google Shape;1679;g3306a6f5ffd_1_19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80" name="Google Shape;1680;g3306a6f5ffd_1_19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81" name="Google Shape;1681;g3306a6f5ffd_1_19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82" name="Google Shape;1682;g3306a6f5ffd_1_194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83" name="Google Shape;1683;g3306a6f5ffd_1_19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84" name="Google Shape;1684;g3306a6f5ffd_1_19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85" name="Google Shape;1685;g3306a6f5ffd_1_19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686" name="Google Shape;1686;g3306a6f5ffd_1_194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687" name="Google Shape;1687;g3306a6f5ffd_1_1942"/>
          <p:cNvSpPr txBox="1"/>
          <p:nvPr>
            <p:ph idx="1" type="subTitle"/>
          </p:nvPr>
        </p:nvSpPr>
        <p:spPr>
          <a:xfrm>
            <a:off x="720000" y="1507800"/>
            <a:ext cx="4611600" cy="26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688" name="Google Shape;1688;g3306a6f5ffd_1_1942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689" name="Google Shape;1689;g3306a6f5ffd_1_1942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690" name="Google Shape;1690;g3306a6f5ffd_1_194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1" name="Google Shape;1691;g3306a6f5ffd_1_194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92" name="Google Shape;1692;g3306a6f5ffd_1_1942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g3306a6f5ffd_1_1942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694" name="Shape 1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5" name="Google Shape;1695;g3306a6f5ffd_1_1996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696" name="Google Shape;1696;g3306a6f5ffd_1_199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697" name="Google Shape;1697;g3306a6f5ffd_1_199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98" name="Google Shape;1698;g3306a6f5ffd_1_199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699" name="Google Shape;1699;g3306a6f5ffd_1_199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00" name="Google Shape;1700;g3306a6f5ffd_1_199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01" name="Google Shape;1701;g3306a6f5ffd_1_199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702" name="Google Shape;1702;g3306a6f5ffd_1_199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03" name="Google Shape;1703;g3306a6f5ffd_1_199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04" name="Google Shape;1704;g3306a6f5ffd_1_199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05" name="Google Shape;1705;g3306a6f5ffd_1_199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06" name="Google Shape;1706;g3306a6f5ffd_1_199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707" name="Google Shape;1707;g3306a6f5ffd_1_199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708" name="Google Shape;1708;g3306a6f5ffd_1_199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09" name="Google Shape;1709;g3306a6f5ffd_1_199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10" name="Google Shape;1710;g3306a6f5ffd_1_199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711" name="Google Shape;1711;g3306a6f5ffd_1_199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712" name="Google Shape;1712;g3306a6f5ffd_1_199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713" name="Google Shape;1713;g3306a6f5ffd_1_199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14" name="Google Shape;1714;g3306a6f5ffd_1_199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15" name="Google Shape;1715;g3306a6f5ffd_1_199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16" name="Google Shape;1716;g3306a6f5ffd_1_199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17" name="Google Shape;1717;g3306a6f5ffd_1_199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18" name="Google Shape;1718;g3306a6f5ffd_1_199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19" name="Google Shape;1719;g3306a6f5ffd_1_199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20" name="Google Shape;1720;g3306a6f5ffd_1_199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21" name="Google Shape;1721;g3306a6f5ffd_1_199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22" name="Google Shape;1722;g3306a6f5ffd_1_199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23" name="Google Shape;1723;g3306a6f5ffd_1_199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24" name="Google Shape;1724;g3306a6f5ffd_1_199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25" name="Google Shape;1725;g3306a6f5ffd_1_199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26" name="Google Shape;1726;g3306a6f5ffd_1_199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727" name="Google Shape;1727;g3306a6f5ffd_1_199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728" name="Google Shape;1728;g3306a6f5ffd_1_199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729" name="Google Shape;1729;g3306a6f5ffd_1_199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30" name="Google Shape;1730;g3306a6f5ffd_1_199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31" name="Google Shape;1731;g3306a6f5ffd_1_199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32" name="Google Shape;1732;g3306a6f5ffd_1_199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33" name="Google Shape;1733;g3306a6f5ffd_1_199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34" name="Google Shape;1734;g3306a6f5ffd_1_199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35" name="Google Shape;1735;g3306a6f5ffd_1_199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36" name="Google Shape;1736;g3306a6f5ffd_1_199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37" name="Google Shape;1737;g3306a6f5ffd_1_199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38" name="Google Shape;1738;g3306a6f5ffd_1_199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39" name="Google Shape;1739;g3306a6f5ffd_1_199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740" name="Google Shape;1740;g3306a6f5ffd_1_1996"/>
          <p:cNvSpPr txBox="1"/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41" name="Google Shape;1741;g3306a6f5ffd_1_1996"/>
          <p:cNvSpPr txBox="1"/>
          <p:nvPr>
            <p:ph idx="1" type="subTitle"/>
          </p:nvPr>
        </p:nvSpPr>
        <p:spPr>
          <a:xfrm>
            <a:off x="720000" y="1700300"/>
            <a:ext cx="3916800" cy="22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unito Light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/>
        </p:txBody>
      </p:sp>
      <p:grpSp>
        <p:nvGrpSpPr>
          <p:cNvPr id="1742" name="Google Shape;1742;g3306a6f5ffd_1_1996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743" name="Google Shape;1743;g3306a6f5ffd_1_1996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744" name="Google Shape;1744;g3306a6f5ffd_1_1996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5" name="Google Shape;1745;g3306a6f5ffd_1_1996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46" name="Google Shape;1746;g3306a6f5ffd_1_1996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747" name="Google Shape;1747;g3306a6f5ffd_1_1996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8" name="Google Shape;1748;g3306a6f5ffd_1_1996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1749" name="Shape 1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0" name="Google Shape;1750;g3306a6f5ffd_1_2051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751" name="Google Shape;1751;g3306a6f5ffd_1_205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752" name="Google Shape;1752;g3306a6f5ffd_1_205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53" name="Google Shape;1753;g3306a6f5ffd_1_205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54" name="Google Shape;1754;g3306a6f5ffd_1_205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55" name="Google Shape;1755;g3306a6f5ffd_1_205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56" name="Google Shape;1756;g3306a6f5ffd_1_205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757" name="Google Shape;1757;g3306a6f5ffd_1_205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58" name="Google Shape;1758;g3306a6f5ffd_1_205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59" name="Google Shape;1759;g3306a6f5ffd_1_205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60" name="Google Shape;1760;g3306a6f5ffd_1_205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61" name="Google Shape;1761;g3306a6f5ffd_1_205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762" name="Google Shape;1762;g3306a6f5ffd_1_205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763" name="Google Shape;1763;g3306a6f5ffd_1_205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64" name="Google Shape;1764;g3306a6f5ffd_1_205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65" name="Google Shape;1765;g3306a6f5ffd_1_205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766" name="Google Shape;1766;g3306a6f5ffd_1_205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767" name="Google Shape;1767;g3306a6f5ffd_1_205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768" name="Google Shape;1768;g3306a6f5ffd_1_205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69" name="Google Shape;1769;g3306a6f5ffd_1_205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70" name="Google Shape;1770;g3306a6f5ffd_1_205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71" name="Google Shape;1771;g3306a6f5ffd_1_205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72" name="Google Shape;1772;g3306a6f5ffd_1_205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73" name="Google Shape;1773;g3306a6f5ffd_1_205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74" name="Google Shape;1774;g3306a6f5ffd_1_205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75" name="Google Shape;1775;g3306a6f5ffd_1_205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76" name="Google Shape;1776;g3306a6f5ffd_1_205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77" name="Google Shape;1777;g3306a6f5ffd_1_205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78" name="Google Shape;1778;g3306a6f5ffd_1_205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79" name="Google Shape;1779;g3306a6f5ffd_1_205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80" name="Google Shape;1780;g3306a6f5ffd_1_205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81" name="Google Shape;1781;g3306a6f5ffd_1_205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782" name="Google Shape;1782;g3306a6f5ffd_1_205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783" name="Google Shape;1783;g3306a6f5ffd_1_205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784" name="Google Shape;1784;g3306a6f5ffd_1_205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85" name="Google Shape;1785;g3306a6f5ffd_1_205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86" name="Google Shape;1786;g3306a6f5ffd_1_205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87" name="Google Shape;1787;g3306a6f5ffd_1_205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88" name="Google Shape;1788;g3306a6f5ffd_1_205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89" name="Google Shape;1789;g3306a6f5ffd_1_205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90" name="Google Shape;1790;g3306a6f5ffd_1_205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91" name="Google Shape;1791;g3306a6f5ffd_1_205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92" name="Google Shape;1792;g3306a6f5ffd_1_205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93" name="Google Shape;1793;g3306a6f5ffd_1_205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94" name="Google Shape;1794;g3306a6f5ffd_1_205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795" name="Google Shape;1795;g3306a6f5ffd_1_2051"/>
          <p:cNvSpPr txBox="1"/>
          <p:nvPr>
            <p:ph type="title"/>
          </p:nvPr>
        </p:nvSpPr>
        <p:spPr>
          <a:xfrm>
            <a:off x="713225" y="2448213"/>
            <a:ext cx="44724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96" name="Google Shape;1796;g3306a6f5ffd_1_2051"/>
          <p:cNvSpPr txBox="1"/>
          <p:nvPr>
            <p:ph idx="2" type="title"/>
          </p:nvPr>
        </p:nvSpPr>
        <p:spPr>
          <a:xfrm>
            <a:off x="2208275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797" name="Google Shape;1797;g3306a6f5ffd_1_2051"/>
          <p:cNvSpPr txBox="1"/>
          <p:nvPr>
            <p:ph idx="1" type="subTitle"/>
          </p:nvPr>
        </p:nvSpPr>
        <p:spPr>
          <a:xfrm>
            <a:off x="713225" y="3344838"/>
            <a:ext cx="44724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798" name="Google Shape;1798;g3306a6f5ffd_1_2051"/>
          <p:cNvGrpSpPr/>
          <p:nvPr/>
        </p:nvGrpSpPr>
        <p:grpSpPr>
          <a:xfrm flipH="1">
            <a:off x="173696" y="92498"/>
            <a:ext cx="8795806" cy="4945095"/>
            <a:chOff x="173914" y="92498"/>
            <a:chExt cx="8795806" cy="4945095"/>
          </a:xfrm>
        </p:grpSpPr>
        <p:grpSp>
          <p:nvGrpSpPr>
            <p:cNvPr id="1799" name="Google Shape;1799;g3306a6f5ffd_1_2051"/>
            <p:cNvGrpSpPr/>
            <p:nvPr/>
          </p:nvGrpSpPr>
          <p:grpSpPr>
            <a:xfrm>
              <a:off x="8918670" y="243593"/>
              <a:ext cx="51050" cy="774143"/>
              <a:chOff x="8211712" y="2037146"/>
              <a:chExt cx="34742" cy="526951"/>
            </a:xfrm>
          </p:grpSpPr>
          <p:sp>
            <p:nvSpPr>
              <p:cNvPr id="1800" name="Google Shape;1800;g3306a6f5ffd_1_2051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1" name="Google Shape;1801;g3306a6f5ffd_1_2051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2" name="Google Shape;1802;g3306a6f5ffd_1_2051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3" name="Google Shape;1803;g3306a6f5ffd_1_2051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4" name="Google Shape;1804;g3306a6f5ffd_1_2051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5" name="Google Shape;1805;g3306a6f5ffd_1_2051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6" name="Google Shape;1806;g3306a6f5ffd_1_2051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07" name="Google Shape;1807;g3306a6f5ffd_1_2051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808" name="Google Shape;1808;g3306a6f5ffd_1_205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9" name="Google Shape;1809;g3306a6f5ffd_1_205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10" name="Google Shape;1810;g3306a6f5ffd_1_2051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g3306a6f5ffd_1_2051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TWO_COLUMNS_1">
    <p:spTree>
      <p:nvGrpSpPr>
        <p:cNvPr id="1812" name="Shape 1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3" name="Google Shape;1813;g3306a6f5ffd_1_211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814" name="Google Shape;1814;g3306a6f5ffd_1_211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815" name="Google Shape;1815;g3306a6f5ffd_1_211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16" name="Google Shape;1816;g3306a6f5ffd_1_211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17" name="Google Shape;1817;g3306a6f5ffd_1_211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18" name="Google Shape;1818;g3306a6f5ffd_1_211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19" name="Google Shape;1819;g3306a6f5ffd_1_211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820" name="Google Shape;1820;g3306a6f5ffd_1_211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21" name="Google Shape;1821;g3306a6f5ffd_1_211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22" name="Google Shape;1822;g3306a6f5ffd_1_211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23" name="Google Shape;1823;g3306a6f5ffd_1_211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24" name="Google Shape;1824;g3306a6f5ffd_1_211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825" name="Google Shape;1825;g3306a6f5ffd_1_211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826" name="Google Shape;1826;g3306a6f5ffd_1_211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27" name="Google Shape;1827;g3306a6f5ffd_1_211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28" name="Google Shape;1828;g3306a6f5ffd_1_211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829" name="Google Shape;1829;g3306a6f5ffd_1_211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830" name="Google Shape;1830;g3306a6f5ffd_1_211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831" name="Google Shape;1831;g3306a6f5ffd_1_211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32" name="Google Shape;1832;g3306a6f5ffd_1_211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33" name="Google Shape;1833;g3306a6f5ffd_1_211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34" name="Google Shape;1834;g3306a6f5ffd_1_211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35" name="Google Shape;1835;g3306a6f5ffd_1_211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836" name="Google Shape;1836;g3306a6f5ffd_1_211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37" name="Google Shape;1837;g3306a6f5ffd_1_211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38" name="Google Shape;1838;g3306a6f5ffd_1_211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39" name="Google Shape;1839;g3306a6f5ffd_1_211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40" name="Google Shape;1840;g3306a6f5ffd_1_211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841" name="Google Shape;1841;g3306a6f5ffd_1_211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842" name="Google Shape;1842;g3306a6f5ffd_1_211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43" name="Google Shape;1843;g3306a6f5ffd_1_211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44" name="Google Shape;1844;g3306a6f5ffd_1_211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845" name="Google Shape;1845;g3306a6f5ffd_1_211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846" name="Google Shape;1846;g3306a6f5ffd_1_211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847" name="Google Shape;1847;g3306a6f5ffd_1_211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48" name="Google Shape;1848;g3306a6f5ffd_1_211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849" name="Google Shape;1849;g3306a6f5ffd_1_211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50" name="Google Shape;1850;g3306a6f5ffd_1_211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51" name="Google Shape;1851;g3306a6f5ffd_1_211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52" name="Google Shape;1852;g3306a6f5ffd_1_211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53" name="Google Shape;1853;g3306a6f5ffd_1_211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854" name="Google Shape;1854;g3306a6f5ffd_1_211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855" name="Google Shape;1855;g3306a6f5ffd_1_211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56" name="Google Shape;1856;g3306a6f5ffd_1_211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57" name="Google Shape;1857;g3306a6f5ffd_1_211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858" name="Google Shape;1858;g3306a6f5ffd_1_211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59" name="Google Shape;1859;g3306a6f5ffd_1_2114"/>
          <p:cNvSpPr txBox="1"/>
          <p:nvPr>
            <p:ph idx="1" type="subTitle"/>
          </p:nvPr>
        </p:nvSpPr>
        <p:spPr>
          <a:xfrm>
            <a:off x="5046566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0" name="Google Shape;1860;g3306a6f5ffd_1_2114"/>
          <p:cNvSpPr txBox="1"/>
          <p:nvPr>
            <p:ph idx="2" type="subTitle"/>
          </p:nvPr>
        </p:nvSpPr>
        <p:spPr>
          <a:xfrm>
            <a:off x="1596634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1" name="Google Shape;1861;g3306a6f5ffd_1_2114"/>
          <p:cNvSpPr txBox="1"/>
          <p:nvPr>
            <p:ph idx="3" type="subTitle"/>
          </p:nvPr>
        </p:nvSpPr>
        <p:spPr>
          <a:xfrm>
            <a:off x="1596634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862" name="Google Shape;1862;g3306a6f5ffd_1_2114"/>
          <p:cNvSpPr txBox="1"/>
          <p:nvPr>
            <p:ph idx="4" type="subTitle"/>
          </p:nvPr>
        </p:nvSpPr>
        <p:spPr>
          <a:xfrm>
            <a:off x="5046566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grpSp>
        <p:nvGrpSpPr>
          <p:cNvPr id="1863" name="Google Shape;1863;g3306a6f5ffd_1_2114"/>
          <p:cNvGrpSpPr/>
          <p:nvPr/>
        </p:nvGrpSpPr>
        <p:grpSpPr>
          <a:xfrm>
            <a:off x="141641" y="92498"/>
            <a:ext cx="8828079" cy="4945095"/>
            <a:chOff x="141641" y="92498"/>
            <a:chExt cx="8828079" cy="4945095"/>
          </a:xfrm>
        </p:grpSpPr>
        <p:grpSp>
          <p:nvGrpSpPr>
            <p:cNvPr id="1864" name="Google Shape;1864;g3306a6f5ffd_1_2114"/>
            <p:cNvGrpSpPr/>
            <p:nvPr/>
          </p:nvGrpSpPr>
          <p:grpSpPr>
            <a:xfrm>
              <a:off x="8918670" y="243593"/>
              <a:ext cx="51050" cy="774143"/>
              <a:chOff x="8211712" y="2037146"/>
              <a:chExt cx="34742" cy="526951"/>
            </a:xfrm>
          </p:grpSpPr>
          <p:sp>
            <p:nvSpPr>
              <p:cNvPr id="1865" name="Google Shape;1865;g3306a6f5ffd_1_2114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6" name="Google Shape;1866;g3306a6f5ffd_1_2114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7" name="Google Shape;1867;g3306a6f5ffd_1_2114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8" name="Google Shape;1868;g3306a6f5ffd_1_2114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9" name="Google Shape;1869;g3306a6f5ffd_1_2114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0" name="Google Shape;1870;g3306a6f5ffd_1_2114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1" name="Google Shape;1871;g3306a6f5ffd_1_2114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72" name="Google Shape;1872;g3306a6f5ffd_1_2114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873" name="Google Shape;1873;g3306a6f5ffd_1_211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4" name="Google Shape;1874;g3306a6f5ffd_1_211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75" name="Google Shape;1875;g3306a6f5ffd_1_2114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g3306a6f5ffd_1_2114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">
    <p:spTree>
      <p:nvGrpSpPr>
        <p:cNvPr id="1877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8" name="Google Shape;1878;g3306a6f5ffd_1_217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879" name="Google Shape;1879;g3306a6f5ffd_1_217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880" name="Google Shape;1880;g3306a6f5ffd_1_217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81" name="Google Shape;1881;g3306a6f5ffd_1_21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82" name="Google Shape;1882;g3306a6f5ffd_1_21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83" name="Google Shape;1883;g3306a6f5ffd_1_21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84" name="Google Shape;1884;g3306a6f5ffd_1_217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885" name="Google Shape;1885;g3306a6f5ffd_1_217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86" name="Google Shape;1886;g3306a6f5ffd_1_21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87" name="Google Shape;1887;g3306a6f5ffd_1_21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88" name="Google Shape;1888;g3306a6f5ffd_1_21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89" name="Google Shape;1889;g3306a6f5ffd_1_217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890" name="Google Shape;1890;g3306a6f5ffd_1_217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891" name="Google Shape;1891;g3306a6f5ffd_1_217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92" name="Google Shape;1892;g3306a6f5ffd_1_217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93" name="Google Shape;1893;g3306a6f5ffd_1_217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894" name="Google Shape;1894;g3306a6f5ffd_1_217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895" name="Google Shape;1895;g3306a6f5ffd_1_217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896" name="Google Shape;1896;g3306a6f5ffd_1_217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97" name="Google Shape;1897;g3306a6f5ffd_1_21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98" name="Google Shape;1898;g3306a6f5ffd_1_21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899" name="Google Shape;1899;g3306a6f5ffd_1_21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00" name="Google Shape;1900;g3306a6f5ffd_1_21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01" name="Google Shape;1901;g3306a6f5ffd_1_217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02" name="Google Shape;1902;g3306a6f5ffd_1_21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03" name="Google Shape;1903;g3306a6f5ffd_1_21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04" name="Google Shape;1904;g3306a6f5ffd_1_21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05" name="Google Shape;1905;g3306a6f5ffd_1_21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06" name="Google Shape;1906;g3306a6f5ffd_1_217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07" name="Google Shape;1907;g3306a6f5ffd_1_21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08" name="Google Shape;1908;g3306a6f5ffd_1_21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09" name="Google Shape;1909;g3306a6f5ffd_1_21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910" name="Google Shape;1910;g3306a6f5ffd_1_217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911" name="Google Shape;1911;g3306a6f5ffd_1_217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912" name="Google Shape;1912;g3306a6f5ffd_1_21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13" name="Google Shape;1913;g3306a6f5ffd_1_21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14" name="Google Shape;1914;g3306a6f5ffd_1_217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15" name="Google Shape;1915;g3306a6f5ffd_1_21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16" name="Google Shape;1916;g3306a6f5ffd_1_21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17" name="Google Shape;1917;g3306a6f5ffd_1_21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18" name="Google Shape;1918;g3306a6f5ffd_1_217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19" name="Google Shape;1919;g3306a6f5ffd_1_217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20" name="Google Shape;1920;g3306a6f5ffd_1_217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21" name="Google Shape;1921;g3306a6f5ffd_1_217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22" name="Google Shape;1922;g3306a6f5ffd_1_217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923" name="Google Shape;1923;g3306a6f5ffd_1_2179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924" name="Google Shape;1924;g3306a6f5ffd_1_2179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925" name="Google Shape;1925;g3306a6f5ffd_1_217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6" name="Google Shape;1926;g3306a6f5ffd_1_217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27" name="Google Shape;1927;g3306a6f5ffd_1_2179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8" name="Google Shape;1928;g3306a6f5ffd_1_2179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9" name="Google Shape;1929;g3306a6f5ffd_1_2179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930" name="Google Shape;1930;g3306a6f5ffd_1_2179"/>
          <p:cNvSpPr txBox="1"/>
          <p:nvPr>
            <p:ph idx="1" type="subTitle"/>
          </p:nvPr>
        </p:nvSpPr>
        <p:spPr>
          <a:xfrm>
            <a:off x="937625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1" name="Google Shape;1931;g3306a6f5ffd_1_2179"/>
          <p:cNvSpPr txBox="1"/>
          <p:nvPr>
            <p:ph idx="2" type="subTitle"/>
          </p:nvPr>
        </p:nvSpPr>
        <p:spPr>
          <a:xfrm>
            <a:off x="3484350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2" name="Google Shape;1932;g3306a6f5ffd_1_2179"/>
          <p:cNvSpPr txBox="1"/>
          <p:nvPr>
            <p:ph idx="3" type="subTitle"/>
          </p:nvPr>
        </p:nvSpPr>
        <p:spPr>
          <a:xfrm>
            <a:off x="6031075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3" name="Google Shape;1933;g3306a6f5ffd_1_2179"/>
          <p:cNvSpPr txBox="1"/>
          <p:nvPr>
            <p:ph idx="4" type="subTitle"/>
          </p:nvPr>
        </p:nvSpPr>
        <p:spPr>
          <a:xfrm>
            <a:off x="937625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934" name="Google Shape;1934;g3306a6f5ffd_1_2179"/>
          <p:cNvSpPr txBox="1"/>
          <p:nvPr>
            <p:ph idx="5" type="subTitle"/>
          </p:nvPr>
        </p:nvSpPr>
        <p:spPr>
          <a:xfrm>
            <a:off x="3484350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935" name="Google Shape;1935;g3306a6f5ffd_1_2179"/>
          <p:cNvSpPr txBox="1"/>
          <p:nvPr>
            <p:ph idx="6" type="subTitle"/>
          </p:nvPr>
        </p:nvSpPr>
        <p:spPr>
          <a:xfrm>
            <a:off x="6031075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1936" name="Shape 1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7" name="Google Shape;1937;g3306a6f5ffd_1_223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938" name="Google Shape;1938;g3306a6f5ffd_1_223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939" name="Google Shape;1939;g3306a6f5ffd_1_223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40" name="Google Shape;1940;g3306a6f5ffd_1_22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1" name="Google Shape;1941;g3306a6f5ffd_1_22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2" name="Google Shape;1942;g3306a6f5ffd_1_22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3" name="Google Shape;1943;g3306a6f5ffd_1_223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944" name="Google Shape;1944;g3306a6f5ffd_1_223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45" name="Google Shape;1945;g3306a6f5ffd_1_22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6" name="Google Shape;1946;g3306a6f5ffd_1_22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7" name="Google Shape;1947;g3306a6f5ffd_1_22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8" name="Google Shape;1948;g3306a6f5ffd_1_223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949" name="Google Shape;1949;g3306a6f5ffd_1_223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950" name="Google Shape;1950;g3306a6f5ffd_1_22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51" name="Google Shape;1951;g3306a6f5ffd_1_22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52" name="Google Shape;1952;g3306a6f5ffd_1_22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953" name="Google Shape;1953;g3306a6f5ffd_1_223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954" name="Google Shape;1954;g3306a6f5ffd_1_223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955" name="Google Shape;1955;g3306a6f5ffd_1_223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56" name="Google Shape;1956;g3306a6f5ffd_1_22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57" name="Google Shape;1957;g3306a6f5ffd_1_22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58" name="Google Shape;1958;g3306a6f5ffd_1_22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59" name="Google Shape;1959;g3306a6f5ffd_1_22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60" name="Google Shape;1960;g3306a6f5ffd_1_223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61" name="Google Shape;1961;g3306a6f5ffd_1_22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62" name="Google Shape;1962;g3306a6f5ffd_1_22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63" name="Google Shape;1963;g3306a6f5ffd_1_22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64" name="Google Shape;1964;g3306a6f5ffd_1_22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65" name="Google Shape;1965;g3306a6f5ffd_1_223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66" name="Google Shape;1966;g3306a6f5ffd_1_22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67" name="Google Shape;1967;g3306a6f5ffd_1_22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68" name="Google Shape;1968;g3306a6f5ffd_1_22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969" name="Google Shape;1969;g3306a6f5ffd_1_223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970" name="Google Shape;1970;g3306a6f5ffd_1_223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971" name="Google Shape;1971;g3306a6f5ffd_1_22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72" name="Google Shape;1972;g3306a6f5ffd_1_22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73" name="Google Shape;1973;g3306a6f5ffd_1_223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74" name="Google Shape;1974;g3306a6f5ffd_1_22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75" name="Google Shape;1975;g3306a6f5ffd_1_22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76" name="Google Shape;1976;g3306a6f5ffd_1_22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77" name="Google Shape;1977;g3306a6f5ffd_1_22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978" name="Google Shape;1978;g3306a6f5ffd_1_223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79" name="Google Shape;1979;g3306a6f5ffd_1_22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80" name="Google Shape;1980;g3306a6f5ffd_1_22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981" name="Google Shape;1981;g3306a6f5ffd_1_22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982" name="Google Shape;1982;g3306a6f5ffd_1_2238"/>
          <p:cNvGrpSpPr/>
          <p:nvPr/>
        </p:nvGrpSpPr>
        <p:grpSpPr>
          <a:xfrm flipH="1">
            <a:off x="173696" y="92498"/>
            <a:ext cx="8795806" cy="4945095"/>
            <a:chOff x="173914" y="92498"/>
            <a:chExt cx="8795806" cy="4945095"/>
          </a:xfrm>
        </p:grpSpPr>
        <p:grpSp>
          <p:nvGrpSpPr>
            <p:cNvPr id="1983" name="Google Shape;1983;g3306a6f5ffd_1_2238"/>
            <p:cNvGrpSpPr/>
            <p:nvPr/>
          </p:nvGrpSpPr>
          <p:grpSpPr>
            <a:xfrm>
              <a:off x="8918670" y="243593"/>
              <a:ext cx="51050" cy="774143"/>
              <a:chOff x="8211712" y="2037146"/>
              <a:chExt cx="34742" cy="526951"/>
            </a:xfrm>
          </p:grpSpPr>
          <p:sp>
            <p:nvSpPr>
              <p:cNvPr id="1984" name="Google Shape;1984;g3306a6f5ffd_1_2238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5" name="Google Shape;1985;g3306a6f5ffd_1_2238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g3306a6f5ffd_1_2238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7" name="Google Shape;1987;g3306a6f5ffd_1_2238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8" name="Google Shape;1988;g3306a6f5ffd_1_2238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g3306a6f5ffd_1_2238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0" name="Google Shape;1990;g3306a6f5ffd_1_2238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1" name="Google Shape;1991;g3306a6f5ffd_1_2238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992" name="Google Shape;1992;g3306a6f5ffd_1_223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3" name="Google Shape;1993;g3306a6f5ffd_1_223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4" name="Google Shape;1994;g3306a6f5ffd_1_2238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5" name="Google Shape;1995;g3306a6f5ffd_1_2238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6" name="Google Shape;1996;g3306a6f5ffd_1_223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997" name="Google Shape;1997;g3306a6f5ffd_1_2238"/>
          <p:cNvSpPr txBox="1"/>
          <p:nvPr>
            <p:ph idx="1" type="subTitle"/>
          </p:nvPr>
        </p:nvSpPr>
        <p:spPr>
          <a:xfrm>
            <a:off x="719999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8" name="Google Shape;1998;g3306a6f5ffd_1_2238"/>
          <p:cNvSpPr txBox="1"/>
          <p:nvPr>
            <p:ph idx="2" type="subTitle"/>
          </p:nvPr>
        </p:nvSpPr>
        <p:spPr>
          <a:xfrm>
            <a:off x="4421773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9" name="Google Shape;1999;g3306a6f5ffd_1_2238"/>
          <p:cNvSpPr txBox="1"/>
          <p:nvPr>
            <p:ph idx="3" type="subTitle"/>
          </p:nvPr>
        </p:nvSpPr>
        <p:spPr>
          <a:xfrm>
            <a:off x="2570886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0" name="Google Shape;2000;g3306a6f5ffd_1_2238"/>
          <p:cNvSpPr txBox="1"/>
          <p:nvPr>
            <p:ph idx="4" type="subTitle"/>
          </p:nvPr>
        </p:nvSpPr>
        <p:spPr>
          <a:xfrm>
            <a:off x="6272660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1" name="Google Shape;2001;g3306a6f5ffd_1_2238"/>
          <p:cNvSpPr txBox="1"/>
          <p:nvPr>
            <p:ph idx="5" type="subTitle"/>
          </p:nvPr>
        </p:nvSpPr>
        <p:spPr>
          <a:xfrm>
            <a:off x="720000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02" name="Google Shape;2002;g3306a6f5ffd_1_2238"/>
          <p:cNvSpPr txBox="1"/>
          <p:nvPr>
            <p:ph idx="6" type="subTitle"/>
          </p:nvPr>
        </p:nvSpPr>
        <p:spPr>
          <a:xfrm>
            <a:off x="2570886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03" name="Google Shape;2003;g3306a6f5ffd_1_2238"/>
          <p:cNvSpPr txBox="1"/>
          <p:nvPr>
            <p:ph idx="7" type="subTitle"/>
          </p:nvPr>
        </p:nvSpPr>
        <p:spPr>
          <a:xfrm>
            <a:off x="4421773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04" name="Google Shape;2004;g3306a6f5ffd_1_2238"/>
          <p:cNvSpPr txBox="1"/>
          <p:nvPr>
            <p:ph idx="8" type="subTitle"/>
          </p:nvPr>
        </p:nvSpPr>
        <p:spPr>
          <a:xfrm>
            <a:off x="6272660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7">
    <p:spTree>
      <p:nvGrpSpPr>
        <p:cNvPr id="2005" name="Shape 2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6" name="Google Shape;2006;g3306a6f5ffd_1_230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007" name="Google Shape;2007;g3306a6f5ffd_1_230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008" name="Google Shape;2008;g3306a6f5ffd_1_230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09" name="Google Shape;2009;g3306a6f5ffd_1_230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10" name="Google Shape;2010;g3306a6f5ffd_1_230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11" name="Google Shape;2011;g3306a6f5ffd_1_230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12" name="Google Shape;2012;g3306a6f5ffd_1_230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013" name="Google Shape;2013;g3306a6f5ffd_1_230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14" name="Google Shape;2014;g3306a6f5ffd_1_230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15" name="Google Shape;2015;g3306a6f5ffd_1_230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16" name="Google Shape;2016;g3306a6f5ffd_1_230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17" name="Google Shape;2017;g3306a6f5ffd_1_230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018" name="Google Shape;2018;g3306a6f5ffd_1_230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019" name="Google Shape;2019;g3306a6f5ffd_1_230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20" name="Google Shape;2020;g3306a6f5ffd_1_230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21" name="Google Shape;2021;g3306a6f5ffd_1_230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022" name="Google Shape;2022;g3306a6f5ffd_1_230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023" name="Google Shape;2023;g3306a6f5ffd_1_230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024" name="Google Shape;2024;g3306a6f5ffd_1_230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25" name="Google Shape;2025;g3306a6f5ffd_1_230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26" name="Google Shape;2026;g3306a6f5ffd_1_230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27" name="Google Shape;2027;g3306a6f5ffd_1_230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28" name="Google Shape;2028;g3306a6f5ffd_1_230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29" name="Google Shape;2029;g3306a6f5ffd_1_230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30" name="Google Shape;2030;g3306a6f5ffd_1_230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31" name="Google Shape;2031;g3306a6f5ffd_1_230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32" name="Google Shape;2032;g3306a6f5ffd_1_230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33" name="Google Shape;2033;g3306a6f5ffd_1_230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34" name="Google Shape;2034;g3306a6f5ffd_1_230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035" name="Google Shape;2035;g3306a6f5ffd_1_230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36" name="Google Shape;2036;g3306a6f5ffd_1_230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37" name="Google Shape;2037;g3306a6f5ffd_1_230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038" name="Google Shape;2038;g3306a6f5ffd_1_230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039" name="Google Shape;2039;g3306a6f5ffd_1_230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040" name="Google Shape;2040;g3306a6f5ffd_1_230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41" name="Google Shape;2041;g3306a6f5ffd_1_230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42" name="Google Shape;2042;g3306a6f5ffd_1_230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43" name="Google Shape;2043;g3306a6f5ffd_1_230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44" name="Google Shape;2044;g3306a6f5ffd_1_230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45" name="Google Shape;2045;g3306a6f5ffd_1_230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46" name="Google Shape;2046;g3306a6f5ffd_1_230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47" name="Google Shape;2047;g3306a6f5ffd_1_230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048" name="Google Shape;2048;g3306a6f5ffd_1_230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49" name="Google Shape;2049;g3306a6f5ffd_1_230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50" name="Google Shape;2050;g3306a6f5ffd_1_230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051" name="Google Shape;2051;g3306a6f5ffd_1_2307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052" name="Google Shape;2052;g3306a6f5ffd_1_2307"/>
            <p:cNvGrpSpPr/>
            <p:nvPr/>
          </p:nvGrpSpPr>
          <p:grpSpPr>
            <a:xfrm>
              <a:off x="297807" y="4643609"/>
              <a:ext cx="8654773" cy="390763"/>
              <a:chOff x="297807" y="4643609"/>
              <a:chExt cx="8654773" cy="390763"/>
            </a:xfrm>
          </p:grpSpPr>
          <p:sp>
            <p:nvSpPr>
              <p:cNvPr id="2053" name="Google Shape;2053;g3306a6f5ffd_1_230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4" name="Google Shape;2054;g3306a6f5ffd_1_2307"/>
              <p:cNvSpPr/>
              <p:nvPr/>
            </p:nvSpPr>
            <p:spPr>
              <a:xfrm>
                <a:off x="297807" y="4820393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5" name="Google Shape;2055;g3306a6f5ffd_1_230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056" name="Google Shape;2056;g3306a6f5ffd_1_230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7" name="Google Shape;2057;g3306a6f5ffd_1_230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058" name="Google Shape;2058;g3306a6f5ffd_1_230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059" name="Google Shape;2059;g3306a6f5ffd_1_2307"/>
          <p:cNvSpPr txBox="1"/>
          <p:nvPr>
            <p:ph idx="1" type="subTitle"/>
          </p:nvPr>
        </p:nvSpPr>
        <p:spPr>
          <a:xfrm>
            <a:off x="1108627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0" name="Google Shape;2060;g3306a6f5ffd_1_2307"/>
          <p:cNvSpPr txBox="1"/>
          <p:nvPr>
            <p:ph idx="2" type="subTitle"/>
          </p:nvPr>
        </p:nvSpPr>
        <p:spPr>
          <a:xfrm>
            <a:off x="3579000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1" name="Google Shape;2061;g3306a6f5ffd_1_2307"/>
          <p:cNvSpPr txBox="1"/>
          <p:nvPr>
            <p:ph idx="3" type="subTitle"/>
          </p:nvPr>
        </p:nvSpPr>
        <p:spPr>
          <a:xfrm>
            <a:off x="1108627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2" name="Google Shape;2062;g3306a6f5ffd_1_2307"/>
          <p:cNvSpPr txBox="1"/>
          <p:nvPr>
            <p:ph idx="4" type="subTitle"/>
          </p:nvPr>
        </p:nvSpPr>
        <p:spPr>
          <a:xfrm>
            <a:off x="3579000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3" name="Google Shape;2063;g3306a6f5ffd_1_2307"/>
          <p:cNvSpPr txBox="1"/>
          <p:nvPr>
            <p:ph idx="5" type="subTitle"/>
          </p:nvPr>
        </p:nvSpPr>
        <p:spPr>
          <a:xfrm>
            <a:off x="6049373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4" name="Google Shape;2064;g3306a6f5ffd_1_2307"/>
          <p:cNvSpPr txBox="1"/>
          <p:nvPr>
            <p:ph idx="6" type="subTitle"/>
          </p:nvPr>
        </p:nvSpPr>
        <p:spPr>
          <a:xfrm>
            <a:off x="6049373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5" name="Google Shape;2065;g3306a6f5ffd_1_2307"/>
          <p:cNvSpPr txBox="1"/>
          <p:nvPr>
            <p:ph idx="7" type="subTitle"/>
          </p:nvPr>
        </p:nvSpPr>
        <p:spPr>
          <a:xfrm>
            <a:off x="1109527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66" name="Google Shape;2066;g3306a6f5ffd_1_2307"/>
          <p:cNvSpPr txBox="1"/>
          <p:nvPr>
            <p:ph idx="8" type="subTitle"/>
          </p:nvPr>
        </p:nvSpPr>
        <p:spPr>
          <a:xfrm>
            <a:off x="3579900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67" name="Google Shape;2067;g3306a6f5ffd_1_2307"/>
          <p:cNvSpPr txBox="1"/>
          <p:nvPr>
            <p:ph idx="9" type="subTitle"/>
          </p:nvPr>
        </p:nvSpPr>
        <p:spPr>
          <a:xfrm>
            <a:off x="6050273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68" name="Google Shape;2068;g3306a6f5ffd_1_2307"/>
          <p:cNvSpPr txBox="1"/>
          <p:nvPr>
            <p:ph idx="13" type="subTitle"/>
          </p:nvPr>
        </p:nvSpPr>
        <p:spPr>
          <a:xfrm>
            <a:off x="1109527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69" name="Google Shape;2069;g3306a6f5ffd_1_2307"/>
          <p:cNvSpPr txBox="1"/>
          <p:nvPr>
            <p:ph idx="14" type="subTitle"/>
          </p:nvPr>
        </p:nvSpPr>
        <p:spPr>
          <a:xfrm>
            <a:off x="3579900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070" name="Google Shape;2070;g3306a6f5ffd_1_2307"/>
          <p:cNvSpPr txBox="1"/>
          <p:nvPr>
            <p:ph idx="15" type="subTitle"/>
          </p:nvPr>
        </p:nvSpPr>
        <p:spPr>
          <a:xfrm>
            <a:off x="6050273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071" name="Shape 2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2" name="Google Shape;2072;g3306a6f5ffd_1_237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073" name="Google Shape;2073;g3306a6f5ffd_1_237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074" name="Google Shape;2074;g3306a6f5ffd_1_237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75" name="Google Shape;2075;g3306a6f5ffd_1_237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76" name="Google Shape;2076;g3306a6f5ffd_1_237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77" name="Google Shape;2077;g3306a6f5ffd_1_237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78" name="Google Shape;2078;g3306a6f5ffd_1_237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079" name="Google Shape;2079;g3306a6f5ffd_1_237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80" name="Google Shape;2080;g3306a6f5ffd_1_237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81" name="Google Shape;2081;g3306a6f5ffd_1_237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82" name="Google Shape;2082;g3306a6f5ffd_1_237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83" name="Google Shape;2083;g3306a6f5ffd_1_237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084" name="Google Shape;2084;g3306a6f5ffd_1_237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085" name="Google Shape;2085;g3306a6f5ffd_1_237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86" name="Google Shape;2086;g3306a6f5ffd_1_237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87" name="Google Shape;2087;g3306a6f5ffd_1_237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088" name="Google Shape;2088;g3306a6f5ffd_1_237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089" name="Google Shape;2089;g3306a6f5ffd_1_237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090" name="Google Shape;2090;g3306a6f5ffd_1_237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91" name="Google Shape;2091;g3306a6f5ffd_1_23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92" name="Google Shape;2092;g3306a6f5ffd_1_23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93" name="Google Shape;2093;g3306a6f5ffd_1_23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94" name="Google Shape;2094;g3306a6f5ffd_1_23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95" name="Google Shape;2095;g3306a6f5ffd_1_237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96" name="Google Shape;2096;g3306a6f5ffd_1_23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97" name="Google Shape;2097;g3306a6f5ffd_1_23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98" name="Google Shape;2098;g3306a6f5ffd_1_23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99" name="Google Shape;2099;g3306a6f5ffd_1_23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00" name="Google Shape;2100;g3306a6f5ffd_1_237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01" name="Google Shape;2101;g3306a6f5ffd_1_23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02" name="Google Shape;2102;g3306a6f5ffd_1_23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03" name="Google Shape;2103;g3306a6f5ffd_1_23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104" name="Google Shape;2104;g3306a6f5ffd_1_237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105" name="Google Shape;2105;g3306a6f5ffd_1_237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106" name="Google Shape;2106;g3306a6f5ffd_1_23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07" name="Google Shape;2107;g3306a6f5ffd_1_23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08" name="Google Shape;2108;g3306a6f5ffd_1_237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09" name="Google Shape;2109;g3306a6f5ffd_1_23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0" name="Google Shape;2110;g3306a6f5ffd_1_23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1" name="Google Shape;2111;g3306a6f5ffd_1_23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2" name="Google Shape;2112;g3306a6f5ffd_1_237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13" name="Google Shape;2113;g3306a6f5ffd_1_237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14" name="Google Shape;2114;g3306a6f5ffd_1_237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5" name="Google Shape;2115;g3306a6f5ffd_1_237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6" name="Google Shape;2116;g3306a6f5ffd_1_237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117" name="Google Shape;2117;g3306a6f5ffd_1_2373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118" name="Google Shape;2118;g3306a6f5ffd_1_2373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119" name="Google Shape;2119;g3306a6f5ffd_1_237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g3306a6f5ffd_1_237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g3306a6f5ffd_1_2373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122" name="Google Shape;2122;g3306a6f5ffd_1_2373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g3306a6f5ffd_1_2373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124" name="Google Shape;2124;g3306a6f5ffd_1_2373"/>
          <p:cNvSpPr txBox="1"/>
          <p:nvPr>
            <p:ph type="title"/>
          </p:nvPr>
        </p:nvSpPr>
        <p:spPr>
          <a:xfrm>
            <a:off x="1495650" y="1007925"/>
            <a:ext cx="6152700" cy="98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2125" name="Shape 2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6" name="Google Shape;2126;g3306a6f5ffd_1_242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127" name="Google Shape;2127;g3306a6f5ffd_1_242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128" name="Google Shape;2128;g3306a6f5ffd_1_242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29" name="Google Shape;2129;g3306a6f5ffd_1_24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30" name="Google Shape;2130;g3306a6f5ffd_1_24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31" name="Google Shape;2131;g3306a6f5ffd_1_24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32" name="Google Shape;2132;g3306a6f5ffd_1_24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133" name="Google Shape;2133;g3306a6f5ffd_1_242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34" name="Google Shape;2134;g3306a6f5ffd_1_24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35" name="Google Shape;2135;g3306a6f5ffd_1_24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36" name="Google Shape;2136;g3306a6f5ffd_1_24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37" name="Google Shape;2137;g3306a6f5ffd_1_24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138" name="Google Shape;2138;g3306a6f5ffd_1_242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139" name="Google Shape;2139;g3306a6f5ffd_1_24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40" name="Google Shape;2140;g3306a6f5ffd_1_24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41" name="Google Shape;2141;g3306a6f5ffd_1_24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142" name="Google Shape;2142;g3306a6f5ffd_1_242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143" name="Google Shape;2143;g3306a6f5ffd_1_242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144" name="Google Shape;2144;g3306a6f5ffd_1_242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45" name="Google Shape;2145;g3306a6f5ffd_1_24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46" name="Google Shape;2146;g3306a6f5ffd_1_24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47" name="Google Shape;2147;g3306a6f5ffd_1_24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48" name="Google Shape;2148;g3306a6f5ffd_1_24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49" name="Google Shape;2149;g3306a6f5ffd_1_24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50" name="Google Shape;2150;g3306a6f5ffd_1_24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51" name="Google Shape;2151;g3306a6f5ffd_1_24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52" name="Google Shape;2152;g3306a6f5ffd_1_24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53" name="Google Shape;2153;g3306a6f5ffd_1_24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54" name="Google Shape;2154;g3306a6f5ffd_1_24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55" name="Google Shape;2155;g3306a6f5ffd_1_24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56" name="Google Shape;2156;g3306a6f5ffd_1_24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57" name="Google Shape;2157;g3306a6f5ffd_1_24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158" name="Google Shape;2158;g3306a6f5ffd_1_242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159" name="Google Shape;2159;g3306a6f5ffd_1_242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160" name="Google Shape;2160;g3306a6f5ffd_1_24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1" name="Google Shape;2161;g3306a6f5ffd_1_24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62" name="Google Shape;2162;g3306a6f5ffd_1_24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63" name="Google Shape;2163;g3306a6f5ffd_1_24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4" name="Google Shape;2164;g3306a6f5ffd_1_24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5" name="Google Shape;2165;g3306a6f5ffd_1_24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6" name="Google Shape;2166;g3306a6f5ffd_1_24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67" name="Google Shape;2167;g3306a6f5ffd_1_24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68" name="Google Shape;2168;g3306a6f5ffd_1_24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9" name="Google Shape;2169;g3306a6f5ffd_1_24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70" name="Google Shape;2170;g3306a6f5ffd_1_24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2171" name="Google Shape;2171;g3306a6f5ffd_1_2427"/>
          <p:cNvSpPr txBox="1"/>
          <p:nvPr>
            <p:ph type="title"/>
          </p:nvPr>
        </p:nvSpPr>
        <p:spPr>
          <a:xfrm>
            <a:off x="1226425" y="3100300"/>
            <a:ext cx="66912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172" name="Google Shape;2172;g3306a6f5ffd_1_2427"/>
          <p:cNvSpPr txBox="1"/>
          <p:nvPr>
            <p:ph idx="1" type="subTitle"/>
          </p:nvPr>
        </p:nvSpPr>
        <p:spPr>
          <a:xfrm>
            <a:off x="1226400" y="1126425"/>
            <a:ext cx="6691200" cy="1863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grpSp>
        <p:nvGrpSpPr>
          <p:cNvPr id="2173" name="Google Shape;2173;g3306a6f5ffd_1_2427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2174" name="Google Shape;2174;g3306a6f5ffd_1_2427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2175" name="Google Shape;2175;g3306a6f5ffd_1_242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6" name="Google Shape;2176;g3306a6f5ffd_1_242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77" name="Google Shape;2177;g3306a6f5ffd_1_2427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8" name="Google Shape;2178;g3306a6f5ffd_1_2427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5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82" name="Google Shape;182;p5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83" name="Google Shape;183;p5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4" name="Google Shape;184;p5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5" name="Google Shape;185;p5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6" name="Google Shape;186;p5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7" name="Google Shape;187;p5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88" name="Google Shape;188;p5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9" name="Google Shape;189;p5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0" name="Google Shape;190;p5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1" name="Google Shape;191;p5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2" name="Google Shape;192;p5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93" name="Google Shape;193;p5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94" name="Google Shape;194;p5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5" name="Google Shape;195;p5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6" name="Google Shape;196;p5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97" name="Google Shape;197;p5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98" name="Google Shape;198;p5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99" name="Google Shape;199;p5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0" name="Google Shape;200;p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1" name="Google Shape;201;p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2" name="Google Shape;202;p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3" name="Google Shape;203;p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4" name="Google Shape;204;p5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5" name="Google Shape;205;p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6" name="Google Shape;206;p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7" name="Google Shape;207;p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8" name="Google Shape;208;p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9" name="Google Shape;209;p5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0" name="Google Shape;210;p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" name="Google Shape;211;p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2" name="Google Shape;212;p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13" name="Google Shape;213;p5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14" name="Google Shape;214;p5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15" name="Google Shape;215;p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" name="Google Shape;216;p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7" name="Google Shape;217;p5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8" name="Google Shape;218;p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9" name="Google Shape;219;p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" name="Google Shape;220;p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1" name="Google Shape;221;p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2" name="Google Shape;222;p5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3" name="Google Shape;223;p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4" name="Google Shape;224;p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5" name="Google Shape;225;p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226" name="Google Shape;226;p5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227" name="Google Shape;227;p58"/>
          <p:cNvGrpSpPr/>
          <p:nvPr/>
        </p:nvGrpSpPr>
        <p:grpSpPr>
          <a:xfrm>
            <a:off x="141641" y="92498"/>
            <a:ext cx="8827867" cy="4945087"/>
            <a:chOff x="141641" y="92498"/>
            <a:chExt cx="8827867" cy="4945087"/>
          </a:xfrm>
        </p:grpSpPr>
        <p:grpSp>
          <p:nvGrpSpPr>
            <p:cNvPr id="228" name="Google Shape;228;p58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229" name="Google Shape;229;p58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58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58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58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58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58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58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6" name="Google Shape;236;p58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237" name="Google Shape;237;p5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5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9" name="Google Shape;239;p58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58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179" name="Shape 2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0" name="Google Shape;2180;g3306a6f5ffd_1_2481"/>
          <p:cNvSpPr/>
          <p:nvPr>
            <p:ph idx="2" type="pic"/>
          </p:nvPr>
        </p:nvSpPr>
        <p:spPr>
          <a:xfrm>
            <a:off x="-25" y="-13725"/>
            <a:ext cx="9144000" cy="5157300"/>
          </a:xfrm>
          <a:prstGeom prst="rect">
            <a:avLst/>
          </a:prstGeom>
          <a:noFill/>
          <a:ln>
            <a:noFill/>
          </a:ln>
        </p:spPr>
      </p:sp>
      <p:sp>
        <p:nvSpPr>
          <p:cNvPr id="2181" name="Google Shape;2181;g3306a6f5ffd_1_2481"/>
          <p:cNvSpPr txBox="1"/>
          <p:nvPr>
            <p:ph type="title"/>
          </p:nvPr>
        </p:nvSpPr>
        <p:spPr>
          <a:xfrm>
            <a:off x="5171025" y="3543300"/>
            <a:ext cx="3252900" cy="1043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">
    <p:spTree>
      <p:nvGrpSpPr>
        <p:cNvPr id="2182" name="Shape 2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3" name="Google Shape;2183;g3306a6f5ffd_1_248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184" name="Google Shape;2184;g3306a6f5ffd_1_248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185" name="Google Shape;2185;g3306a6f5ffd_1_248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86" name="Google Shape;2186;g3306a6f5ffd_1_24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87" name="Google Shape;2187;g3306a6f5ffd_1_24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88" name="Google Shape;2188;g3306a6f5ffd_1_24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89" name="Google Shape;2189;g3306a6f5ffd_1_248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190" name="Google Shape;2190;g3306a6f5ffd_1_248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91" name="Google Shape;2191;g3306a6f5ffd_1_24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92" name="Google Shape;2192;g3306a6f5ffd_1_24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93" name="Google Shape;2193;g3306a6f5ffd_1_24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94" name="Google Shape;2194;g3306a6f5ffd_1_248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195" name="Google Shape;2195;g3306a6f5ffd_1_248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196" name="Google Shape;2196;g3306a6f5ffd_1_24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97" name="Google Shape;2197;g3306a6f5ffd_1_24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198" name="Google Shape;2198;g3306a6f5ffd_1_24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199" name="Google Shape;2199;g3306a6f5ffd_1_248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200" name="Google Shape;2200;g3306a6f5ffd_1_248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201" name="Google Shape;2201;g3306a6f5ffd_1_248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02" name="Google Shape;2202;g3306a6f5ffd_1_24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3" name="Google Shape;2203;g3306a6f5ffd_1_24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4" name="Google Shape;2204;g3306a6f5ffd_1_24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5" name="Google Shape;2205;g3306a6f5ffd_1_24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06" name="Google Shape;2206;g3306a6f5ffd_1_248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07" name="Google Shape;2207;g3306a6f5ffd_1_24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8" name="Google Shape;2208;g3306a6f5ffd_1_24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9" name="Google Shape;2209;g3306a6f5ffd_1_24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10" name="Google Shape;2210;g3306a6f5ffd_1_24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11" name="Google Shape;2211;g3306a6f5ffd_1_248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12" name="Google Shape;2212;g3306a6f5ffd_1_24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13" name="Google Shape;2213;g3306a6f5ffd_1_24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14" name="Google Shape;2214;g3306a6f5ffd_1_24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215" name="Google Shape;2215;g3306a6f5ffd_1_248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216" name="Google Shape;2216;g3306a6f5ffd_1_248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217" name="Google Shape;2217;g3306a6f5ffd_1_24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18" name="Google Shape;2218;g3306a6f5ffd_1_24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19" name="Google Shape;2219;g3306a6f5ffd_1_248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20" name="Google Shape;2220;g3306a6f5ffd_1_24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21" name="Google Shape;2221;g3306a6f5ffd_1_24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22" name="Google Shape;2222;g3306a6f5ffd_1_24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23" name="Google Shape;2223;g3306a6f5ffd_1_24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24" name="Google Shape;2224;g3306a6f5ffd_1_248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25" name="Google Shape;2225;g3306a6f5ffd_1_24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26" name="Google Shape;2226;g3306a6f5ffd_1_24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27" name="Google Shape;2227;g3306a6f5ffd_1_24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2228" name="Google Shape;2228;g3306a6f5ffd_1_2484"/>
          <p:cNvSpPr txBox="1"/>
          <p:nvPr>
            <p:ph type="title"/>
          </p:nvPr>
        </p:nvSpPr>
        <p:spPr>
          <a:xfrm>
            <a:off x="720000" y="1092013"/>
            <a:ext cx="3519600" cy="184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29" name="Google Shape;2229;g3306a6f5ffd_1_2484"/>
          <p:cNvSpPr txBox="1"/>
          <p:nvPr>
            <p:ph idx="1" type="subTitle"/>
          </p:nvPr>
        </p:nvSpPr>
        <p:spPr>
          <a:xfrm>
            <a:off x="720000" y="2935188"/>
            <a:ext cx="3519600" cy="11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0" name="Google Shape;2230;g3306a6f5ffd_1_2484"/>
          <p:cNvSpPr/>
          <p:nvPr>
            <p:ph idx="2" type="pic"/>
          </p:nvPr>
        </p:nvSpPr>
        <p:spPr>
          <a:xfrm>
            <a:off x="5520775" y="533863"/>
            <a:ext cx="2910000" cy="4075800"/>
          </a:xfrm>
          <a:prstGeom prst="roundRect">
            <a:avLst>
              <a:gd fmla="val 6529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sp>
      <p:grpSp>
        <p:nvGrpSpPr>
          <p:cNvPr id="2231" name="Google Shape;2231;g3306a6f5ffd_1_2484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232" name="Google Shape;2232;g3306a6f5ffd_1_2484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233" name="Google Shape;2233;g3306a6f5ffd_1_2484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4" name="Google Shape;2234;g3306a6f5ffd_1_2484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35" name="Google Shape;2235;g3306a6f5ffd_1_2484"/>
            <p:cNvGrpSpPr/>
            <p:nvPr/>
          </p:nvGrpSpPr>
          <p:grpSpPr>
            <a:xfrm>
              <a:off x="4890282" y="4643609"/>
              <a:ext cx="4062298" cy="390763"/>
              <a:chOff x="4890282" y="4643609"/>
              <a:chExt cx="4062298" cy="390763"/>
            </a:xfrm>
          </p:grpSpPr>
          <p:sp>
            <p:nvSpPr>
              <p:cNvPr id="2236" name="Google Shape;2236;g3306a6f5ffd_1_2484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7" name="Google Shape;2237;g3306a6f5ffd_1_2484"/>
              <p:cNvSpPr/>
              <p:nvPr/>
            </p:nvSpPr>
            <p:spPr>
              <a:xfrm>
                <a:off x="4890282" y="4751143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238" name="Shape 2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9" name="Google Shape;2239;g3306a6f5ffd_1_254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240" name="Google Shape;2240;g3306a6f5ffd_1_254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241" name="Google Shape;2241;g3306a6f5ffd_1_254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242" name="Google Shape;2242;g3306a6f5ffd_1_25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43" name="Google Shape;2243;g3306a6f5ffd_1_25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44" name="Google Shape;2244;g3306a6f5ffd_1_25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45" name="Google Shape;2245;g3306a6f5ffd_1_25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246" name="Google Shape;2246;g3306a6f5ffd_1_254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247" name="Google Shape;2247;g3306a6f5ffd_1_25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48" name="Google Shape;2248;g3306a6f5ffd_1_25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49" name="Google Shape;2249;g3306a6f5ffd_1_25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50" name="Google Shape;2250;g3306a6f5ffd_1_25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251" name="Google Shape;2251;g3306a6f5ffd_1_254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252" name="Google Shape;2252;g3306a6f5ffd_1_25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53" name="Google Shape;2253;g3306a6f5ffd_1_25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54" name="Google Shape;2254;g3306a6f5ffd_1_25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255" name="Google Shape;2255;g3306a6f5ffd_1_254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256" name="Google Shape;2256;g3306a6f5ffd_1_254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257" name="Google Shape;2257;g3306a6f5ffd_1_254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58" name="Google Shape;2258;g3306a6f5ffd_1_25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59" name="Google Shape;2259;g3306a6f5ffd_1_25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60" name="Google Shape;2260;g3306a6f5ffd_1_25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61" name="Google Shape;2261;g3306a6f5ffd_1_25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62" name="Google Shape;2262;g3306a6f5ffd_1_25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63" name="Google Shape;2263;g3306a6f5ffd_1_25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64" name="Google Shape;2264;g3306a6f5ffd_1_25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65" name="Google Shape;2265;g3306a6f5ffd_1_25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66" name="Google Shape;2266;g3306a6f5ffd_1_25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67" name="Google Shape;2267;g3306a6f5ffd_1_25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68" name="Google Shape;2268;g3306a6f5ffd_1_25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69" name="Google Shape;2269;g3306a6f5ffd_1_25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70" name="Google Shape;2270;g3306a6f5ffd_1_25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271" name="Google Shape;2271;g3306a6f5ffd_1_254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272" name="Google Shape;2272;g3306a6f5ffd_1_254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273" name="Google Shape;2273;g3306a6f5ffd_1_25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74" name="Google Shape;2274;g3306a6f5ffd_1_25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75" name="Google Shape;2275;g3306a6f5ffd_1_25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76" name="Google Shape;2276;g3306a6f5ffd_1_25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77" name="Google Shape;2277;g3306a6f5ffd_1_25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78" name="Google Shape;2278;g3306a6f5ffd_1_25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79" name="Google Shape;2279;g3306a6f5ffd_1_25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80" name="Google Shape;2280;g3306a6f5ffd_1_25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81" name="Google Shape;2281;g3306a6f5ffd_1_25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82" name="Google Shape;2282;g3306a6f5ffd_1_25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83" name="Google Shape;2283;g3306a6f5ffd_1_25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2284" name="Google Shape;2284;g3306a6f5ffd_1_2540"/>
          <p:cNvSpPr txBox="1"/>
          <p:nvPr>
            <p:ph hasCustomPrompt="1" type="title"/>
          </p:nvPr>
        </p:nvSpPr>
        <p:spPr>
          <a:xfrm>
            <a:off x="1698300" y="1784350"/>
            <a:ext cx="5747400" cy="114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r>
              <a:t>xx%</a:t>
            </a:r>
          </a:p>
        </p:txBody>
      </p:sp>
      <p:sp>
        <p:nvSpPr>
          <p:cNvPr id="2285" name="Google Shape;2285;g3306a6f5ffd_1_2540"/>
          <p:cNvSpPr txBox="1"/>
          <p:nvPr>
            <p:ph idx="1" type="subTitle"/>
          </p:nvPr>
        </p:nvSpPr>
        <p:spPr>
          <a:xfrm>
            <a:off x="1698300" y="2999350"/>
            <a:ext cx="5747400" cy="497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grpSp>
        <p:nvGrpSpPr>
          <p:cNvPr id="2286" name="Google Shape;2286;g3306a6f5ffd_1_2540"/>
          <p:cNvGrpSpPr/>
          <p:nvPr/>
        </p:nvGrpSpPr>
        <p:grpSpPr>
          <a:xfrm>
            <a:off x="141641" y="92498"/>
            <a:ext cx="8828079" cy="4945095"/>
            <a:chOff x="141641" y="92498"/>
            <a:chExt cx="8828079" cy="4945095"/>
          </a:xfrm>
        </p:grpSpPr>
        <p:grpSp>
          <p:nvGrpSpPr>
            <p:cNvPr id="2287" name="Google Shape;2287;g3306a6f5ffd_1_2540"/>
            <p:cNvGrpSpPr/>
            <p:nvPr/>
          </p:nvGrpSpPr>
          <p:grpSpPr>
            <a:xfrm>
              <a:off x="8918670" y="243593"/>
              <a:ext cx="51050" cy="774143"/>
              <a:chOff x="8211712" y="2037146"/>
              <a:chExt cx="34742" cy="526951"/>
            </a:xfrm>
          </p:grpSpPr>
          <p:sp>
            <p:nvSpPr>
              <p:cNvPr id="2288" name="Google Shape;2288;g3306a6f5ffd_1_2540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9" name="Google Shape;2289;g3306a6f5ffd_1_2540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0" name="Google Shape;2290;g3306a6f5ffd_1_2540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1" name="Google Shape;2291;g3306a6f5ffd_1_2540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2" name="Google Shape;2292;g3306a6f5ffd_1_2540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3" name="Google Shape;2293;g3306a6f5ffd_1_2540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4" name="Google Shape;2294;g3306a6f5ffd_1_2540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95" name="Google Shape;2295;g3306a6f5ffd_1_2540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2296" name="Google Shape;2296;g3306a6f5ffd_1_2540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7" name="Google Shape;2297;g3306a6f5ffd_1_2540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98" name="Google Shape;2298;g3306a6f5ffd_1_2540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9" name="Google Shape;2299;g3306a6f5ffd_1_2540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8">
    <p:spTree>
      <p:nvGrpSpPr>
        <p:cNvPr id="2300" name="Shape 2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1" name="Google Shape;2301;g3306a6f5ffd_1_260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302" name="Google Shape;2302;g3306a6f5ffd_1_260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303" name="Google Shape;2303;g3306a6f5ffd_1_260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304" name="Google Shape;2304;g3306a6f5ffd_1_260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05" name="Google Shape;2305;g3306a6f5ffd_1_260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06" name="Google Shape;2306;g3306a6f5ffd_1_260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07" name="Google Shape;2307;g3306a6f5ffd_1_260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308" name="Google Shape;2308;g3306a6f5ffd_1_260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309" name="Google Shape;2309;g3306a6f5ffd_1_260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10" name="Google Shape;2310;g3306a6f5ffd_1_260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11" name="Google Shape;2311;g3306a6f5ffd_1_260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12" name="Google Shape;2312;g3306a6f5ffd_1_260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313" name="Google Shape;2313;g3306a6f5ffd_1_260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314" name="Google Shape;2314;g3306a6f5ffd_1_260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15" name="Google Shape;2315;g3306a6f5ffd_1_260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16" name="Google Shape;2316;g3306a6f5ffd_1_260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317" name="Google Shape;2317;g3306a6f5ffd_1_260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318" name="Google Shape;2318;g3306a6f5ffd_1_260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319" name="Google Shape;2319;g3306a6f5ffd_1_260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320" name="Google Shape;2320;g3306a6f5ffd_1_260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21" name="Google Shape;2321;g3306a6f5ffd_1_260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22" name="Google Shape;2322;g3306a6f5ffd_1_260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23" name="Google Shape;2323;g3306a6f5ffd_1_260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324" name="Google Shape;2324;g3306a6f5ffd_1_260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325" name="Google Shape;2325;g3306a6f5ffd_1_260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26" name="Google Shape;2326;g3306a6f5ffd_1_260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27" name="Google Shape;2327;g3306a6f5ffd_1_260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28" name="Google Shape;2328;g3306a6f5ffd_1_260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329" name="Google Shape;2329;g3306a6f5ffd_1_260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330" name="Google Shape;2330;g3306a6f5ffd_1_260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31" name="Google Shape;2331;g3306a6f5ffd_1_260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32" name="Google Shape;2332;g3306a6f5ffd_1_260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333" name="Google Shape;2333;g3306a6f5ffd_1_260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334" name="Google Shape;2334;g3306a6f5ffd_1_260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335" name="Google Shape;2335;g3306a6f5ffd_1_260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36" name="Google Shape;2336;g3306a6f5ffd_1_260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337" name="Google Shape;2337;g3306a6f5ffd_1_260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338" name="Google Shape;2338;g3306a6f5ffd_1_260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39" name="Google Shape;2339;g3306a6f5ffd_1_260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40" name="Google Shape;2340;g3306a6f5ffd_1_260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41" name="Google Shape;2341;g3306a6f5ffd_1_260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342" name="Google Shape;2342;g3306a6f5ffd_1_260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343" name="Google Shape;2343;g3306a6f5ffd_1_260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44" name="Google Shape;2344;g3306a6f5ffd_1_260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45" name="Google Shape;2345;g3306a6f5ffd_1_260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2346" name="Google Shape;2346;g3306a6f5ffd_1_2602"/>
          <p:cNvSpPr txBox="1"/>
          <p:nvPr>
            <p:ph type="title"/>
          </p:nvPr>
        </p:nvSpPr>
        <p:spPr>
          <a:xfrm>
            <a:off x="4125350" y="539500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2347" name="Google Shape;2347;g3306a6f5ffd_1_2602"/>
          <p:cNvSpPr txBox="1"/>
          <p:nvPr>
            <p:ph idx="1" type="subTitle"/>
          </p:nvPr>
        </p:nvSpPr>
        <p:spPr>
          <a:xfrm>
            <a:off x="4159414" y="1228425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48" name="Google Shape;2348;g3306a6f5ffd_1_2602"/>
          <p:cNvSpPr txBox="1"/>
          <p:nvPr>
            <p:ph idx="2" type="title"/>
          </p:nvPr>
        </p:nvSpPr>
        <p:spPr>
          <a:xfrm>
            <a:off x="4159414" y="1992700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2349" name="Google Shape;2349;g3306a6f5ffd_1_2602"/>
          <p:cNvSpPr txBox="1"/>
          <p:nvPr>
            <p:ph idx="3" type="subTitle"/>
          </p:nvPr>
        </p:nvSpPr>
        <p:spPr>
          <a:xfrm>
            <a:off x="4159414" y="2681615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350" name="Google Shape;2350;g3306a6f5ffd_1_2602"/>
          <p:cNvSpPr txBox="1"/>
          <p:nvPr>
            <p:ph idx="4" type="title"/>
          </p:nvPr>
        </p:nvSpPr>
        <p:spPr>
          <a:xfrm>
            <a:off x="4159414" y="3445874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2351" name="Google Shape;2351;g3306a6f5ffd_1_2602"/>
          <p:cNvSpPr txBox="1"/>
          <p:nvPr>
            <p:ph idx="5" type="subTitle"/>
          </p:nvPr>
        </p:nvSpPr>
        <p:spPr>
          <a:xfrm>
            <a:off x="4159414" y="4134800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2352" name="Google Shape;2352;g3306a6f5ffd_1_2602"/>
          <p:cNvGrpSpPr/>
          <p:nvPr/>
        </p:nvGrpSpPr>
        <p:grpSpPr>
          <a:xfrm>
            <a:off x="-7" y="167200"/>
            <a:ext cx="8952584" cy="4904843"/>
            <a:chOff x="-7" y="167200"/>
            <a:chExt cx="8952584" cy="4904843"/>
          </a:xfrm>
        </p:grpSpPr>
        <p:grpSp>
          <p:nvGrpSpPr>
            <p:cNvPr id="2353" name="Google Shape;2353;g3306a6f5ffd_1_2602"/>
            <p:cNvGrpSpPr/>
            <p:nvPr/>
          </p:nvGrpSpPr>
          <p:grpSpPr>
            <a:xfrm>
              <a:off x="-7" y="167200"/>
              <a:ext cx="8952584" cy="4746442"/>
              <a:chOff x="-7" y="167200"/>
              <a:chExt cx="8952584" cy="4746442"/>
            </a:xfrm>
          </p:grpSpPr>
          <p:grpSp>
            <p:nvGrpSpPr>
              <p:cNvPr id="2354" name="Google Shape;2354;g3306a6f5ffd_1_2602"/>
              <p:cNvGrpSpPr/>
              <p:nvPr/>
            </p:nvGrpSpPr>
            <p:grpSpPr>
              <a:xfrm>
                <a:off x="-7" y="167200"/>
                <a:ext cx="1266969" cy="226224"/>
                <a:chOff x="-7" y="167200"/>
                <a:chExt cx="1266969" cy="226224"/>
              </a:xfrm>
            </p:grpSpPr>
            <p:sp>
              <p:nvSpPr>
                <p:cNvPr id="2355" name="Google Shape;2355;g3306a6f5ffd_1_2602"/>
                <p:cNvSpPr/>
                <p:nvPr/>
              </p:nvSpPr>
              <p:spPr>
                <a:xfrm>
                  <a:off x="-7" y="167200"/>
                  <a:ext cx="1266969" cy="50339"/>
                </a:xfrm>
                <a:custGeom>
                  <a:rect b="b" l="l" r="r" t="t"/>
                  <a:pathLst>
                    <a:path extrusionOk="0" h="251" w="6317">
                      <a:moveTo>
                        <a:pt x="1" y="0"/>
                      </a:moveTo>
                      <a:lnTo>
                        <a:pt x="1" y="251"/>
                      </a:lnTo>
                      <a:lnTo>
                        <a:pt x="6317" y="251"/>
                      </a:lnTo>
                      <a:lnTo>
                        <a:pt x="6317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56" name="Google Shape;2356;g3306a6f5ffd_1_2602"/>
                <p:cNvSpPr/>
                <p:nvPr/>
              </p:nvSpPr>
              <p:spPr>
                <a:xfrm>
                  <a:off x="0" y="338072"/>
                  <a:ext cx="698969" cy="55352"/>
                </a:xfrm>
                <a:custGeom>
                  <a:rect b="b" l="l" r="r" t="t"/>
                  <a:pathLst>
                    <a:path extrusionOk="0" h="276" w="3485">
                      <a:moveTo>
                        <a:pt x="1" y="0"/>
                      </a:moveTo>
                      <a:lnTo>
                        <a:pt x="1" y="276"/>
                      </a:lnTo>
                      <a:lnTo>
                        <a:pt x="3485" y="276"/>
                      </a:lnTo>
                      <a:lnTo>
                        <a:pt x="348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357" name="Google Shape;2357;g3306a6f5ffd_1_2602"/>
              <p:cNvGrpSpPr/>
              <p:nvPr/>
            </p:nvGrpSpPr>
            <p:grpSpPr>
              <a:xfrm>
                <a:off x="7519182" y="245168"/>
                <a:ext cx="1433395" cy="4668474"/>
                <a:chOff x="7519182" y="245168"/>
                <a:chExt cx="1433395" cy="4668474"/>
              </a:xfrm>
            </p:grpSpPr>
            <p:sp>
              <p:nvSpPr>
                <p:cNvPr id="2358" name="Google Shape;2358;g3306a6f5ffd_1_2602"/>
                <p:cNvSpPr/>
                <p:nvPr/>
              </p:nvSpPr>
              <p:spPr>
                <a:xfrm>
                  <a:off x="8593476" y="4554701"/>
                  <a:ext cx="359101" cy="358941"/>
                </a:xfrm>
                <a:custGeom>
                  <a:rect b="b" l="l" r="r" t="t"/>
                  <a:pathLst>
                    <a:path extrusionOk="0" h="2106" w="2107">
                      <a:moveTo>
                        <a:pt x="1053" y="426"/>
                      </a:moveTo>
                      <a:cubicBezTo>
                        <a:pt x="1404" y="426"/>
                        <a:pt x="1680" y="702"/>
                        <a:pt x="1680" y="1053"/>
                      </a:cubicBezTo>
                      <a:cubicBezTo>
                        <a:pt x="1680" y="1404"/>
                        <a:pt x="1404" y="1704"/>
                        <a:pt x="1053" y="1704"/>
                      </a:cubicBezTo>
                      <a:cubicBezTo>
                        <a:pt x="703" y="1704"/>
                        <a:pt x="427" y="1404"/>
                        <a:pt x="427" y="1053"/>
                      </a:cubicBezTo>
                      <a:cubicBezTo>
                        <a:pt x="427" y="702"/>
                        <a:pt x="703" y="426"/>
                        <a:pt x="1053" y="426"/>
                      </a:cubicBezTo>
                      <a:close/>
                      <a:moveTo>
                        <a:pt x="1053" y="0"/>
                      </a:moveTo>
                      <a:cubicBezTo>
                        <a:pt x="477" y="0"/>
                        <a:pt x="1" y="476"/>
                        <a:pt x="1" y="1053"/>
                      </a:cubicBezTo>
                      <a:cubicBezTo>
                        <a:pt x="1" y="1629"/>
                        <a:pt x="477" y="2105"/>
                        <a:pt x="1053" y="2105"/>
                      </a:cubicBezTo>
                      <a:cubicBezTo>
                        <a:pt x="1630" y="2105"/>
                        <a:pt x="2106" y="1629"/>
                        <a:pt x="2106" y="1053"/>
                      </a:cubicBezTo>
                      <a:cubicBezTo>
                        <a:pt x="2106" y="476"/>
                        <a:pt x="1630" y="0"/>
                        <a:pt x="1053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59" name="Google Shape;2359;g3306a6f5ffd_1_2602"/>
                <p:cNvSpPr/>
                <p:nvPr/>
              </p:nvSpPr>
              <p:spPr>
                <a:xfrm>
                  <a:off x="7519182" y="245168"/>
                  <a:ext cx="1074296" cy="175676"/>
                </a:xfrm>
                <a:custGeom>
                  <a:rect b="b" l="l" r="r" t="t"/>
                  <a:pathLst>
                    <a:path extrusionOk="0" h="1029" w="6292">
                      <a:moveTo>
                        <a:pt x="126" y="1"/>
                      </a:moveTo>
                      <a:lnTo>
                        <a:pt x="0" y="126"/>
                      </a:lnTo>
                      <a:lnTo>
                        <a:pt x="502" y="702"/>
                      </a:lnTo>
                      <a:cubicBezTo>
                        <a:pt x="627" y="842"/>
                        <a:pt x="799" y="911"/>
                        <a:pt x="969" y="911"/>
                      </a:cubicBezTo>
                      <a:cubicBezTo>
                        <a:pt x="1106" y="911"/>
                        <a:pt x="1242" y="867"/>
                        <a:pt x="1354" y="778"/>
                      </a:cubicBezTo>
                      <a:lnTo>
                        <a:pt x="1830" y="351"/>
                      </a:lnTo>
                      <a:cubicBezTo>
                        <a:pt x="1905" y="276"/>
                        <a:pt x="2030" y="251"/>
                        <a:pt x="2131" y="251"/>
                      </a:cubicBezTo>
                      <a:cubicBezTo>
                        <a:pt x="2256" y="251"/>
                        <a:pt x="2356" y="301"/>
                        <a:pt x="2431" y="402"/>
                      </a:cubicBezTo>
                      <a:lnTo>
                        <a:pt x="2757" y="778"/>
                      </a:lnTo>
                      <a:cubicBezTo>
                        <a:pt x="2882" y="903"/>
                        <a:pt x="3033" y="978"/>
                        <a:pt x="3183" y="1003"/>
                      </a:cubicBezTo>
                      <a:cubicBezTo>
                        <a:pt x="3359" y="1003"/>
                        <a:pt x="3509" y="953"/>
                        <a:pt x="3634" y="828"/>
                      </a:cubicBezTo>
                      <a:lnTo>
                        <a:pt x="4035" y="477"/>
                      </a:lnTo>
                      <a:cubicBezTo>
                        <a:pt x="4136" y="402"/>
                        <a:pt x="4236" y="351"/>
                        <a:pt x="4361" y="351"/>
                      </a:cubicBezTo>
                      <a:cubicBezTo>
                        <a:pt x="4487" y="377"/>
                        <a:pt x="4587" y="427"/>
                        <a:pt x="4662" y="527"/>
                      </a:cubicBezTo>
                      <a:lnTo>
                        <a:pt x="4862" y="778"/>
                      </a:lnTo>
                      <a:cubicBezTo>
                        <a:pt x="4963" y="928"/>
                        <a:pt x="5138" y="1003"/>
                        <a:pt x="5314" y="1028"/>
                      </a:cubicBezTo>
                      <a:cubicBezTo>
                        <a:pt x="5489" y="1028"/>
                        <a:pt x="5664" y="953"/>
                        <a:pt x="5790" y="828"/>
                      </a:cubicBezTo>
                      <a:lnTo>
                        <a:pt x="6291" y="301"/>
                      </a:lnTo>
                      <a:lnTo>
                        <a:pt x="6141" y="176"/>
                      </a:lnTo>
                      <a:lnTo>
                        <a:pt x="5639" y="702"/>
                      </a:lnTo>
                      <a:cubicBezTo>
                        <a:pt x="5564" y="803"/>
                        <a:pt x="5439" y="828"/>
                        <a:pt x="5314" y="828"/>
                      </a:cubicBezTo>
                      <a:cubicBezTo>
                        <a:pt x="5188" y="828"/>
                        <a:pt x="5088" y="778"/>
                        <a:pt x="5013" y="677"/>
                      </a:cubicBezTo>
                      <a:lnTo>
                        <a:pt x="4787" y="402"/>
                      </a:lnTo>
                      <a:cubicBezTo>
                        <a:pt x="4687" y="276"/>
                        <a:pt x="4537" y="201"/>
                        <a:pt x="4361" y="176"/>
                      </a:cubicBezTo>
                      <a:cubicBezTo>
                        <a:pt x="4211" y="176"/>
                        <a:pt x="4035" y="226"/>
                        <a:pt x="3910" y="326"/>
                      </a:cubicBezTo>
                      <a:lnTo>
                        <a:pt x="3509" y="702"/>
                      </a:lnTo>
                      <a:cubicBezTo>
                        <a:pt x="3427" y="764"/>
                        <a:pt x="3344" y="809"/>
                        <a:pt x="3262" y="809"/>
                      </a:cubicBezTo>
                      <a:cubicBezTo>
                        <a:pt x="3244" y="809"/>
                        <a:pt x="3226" y="807"/>
                        <a:pt x="3208" y="803"/>
                      </a:cubicBezTo>
                      <a:cubicBezTo>
                        <a:pt x="3083" y="803"/>
                        <a:pt x="2983" y="752"/>
                        <a:pt x="2908" y="677"/>
                      </a:cubicBezTo>
                      <a:lnTo>
                        <a:pt x="2557" y="276"/>
                      </a:lnTo>
                      <a:cubicBezTo>
                        <a:pt x="2456" y="151"/>
                        <a:pt x="2306" y="76"/>
                        <a:pt x="2156" y="76"/>
                      </a:cubicBezTo>
                      <a:cubicBezTo>
                        <a:pt x="2126" y="72"/>
                        <a:pt x="2098" y="69"/>
                        <a:pt x="2070" y="69"/>
                      </a:cubicBezTo>
                      <a:cubicBezTo>
                        <a:pt x="1931" y="69"/>
                        <a:pt x="1809" y="122"/>
                        <a:pt x="1705" y="226"/>
                      </a:cubicBezTo>
                      <a:lnTo>
                        <a:pt x="1228" y="627"/>
                      </a:lnTo>
                      <a:cubicBezTo>
                        <a:pt x="1151" y="694"/>
                        <a:pt x="1058" y="726"/>
                        <a:pt x="966" y="726"/>
                      </a:cubicBezTo>
                      <a:cubicBezTo>
                        <a:pt x="851" y="726"/>
                        <a:pt x="736" y="675"/>
                        <a:pt x="652" y="577"/>
                      </a:cubicBezTo>
                      <a:lnTo>
                        <a:pt x="126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360" name="Google Shape;2360;g3306a6f5ffd_1_2602"/>
            <p:cNvGrpSpPr/>
            <p:nvPr/>
          </p:nvGrpSpPr>
          <p:grpSpPr>
            <a:xfrm flipH="1">
              <a:off x="8195645" y="4784997"/>
              <a:ext cx="291257" cy="287046"/>
              <a:chOff x="5456048" y="1794743"/>
              <a:chExt cx="178248" cy="175682"/>
            </a:xfrm>
          </p:grpSpPr>
          <p:sp>
            <p:nvSpPr>
              <p:cNvPr id="2361" name="Google Shape;2361;g3306a6f5ffd_1_2602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62" name="Google Shape;2362;g3306a6f5ffd_1_2602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4">
    <p:spTree>
      <p:nvGrpSpPr>
        <p:cNvPr id="2363" name="Shape 2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4" name="Google Shape;2364;g3306a6f5ffd_1_266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365" name="Google Shape;2365;g3306a6f5ffd_1_266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366" name="Google Shape;2366;g3306a6f5ffd_1_266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367" name="Google Shape;2367;g3306a6f5ffd_1_266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68" name="Google Shape;2368;g3306a6f5ffd_1_266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69" name="Google Shape;2369;g3306a6f5ffd_1_266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70" name="Google Shape;2370;g3306a6f5ffd_1_266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371" name="Google Shape;2371;g3306a6f5ffd_1_266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372" name="Google Shape;2372;g3306a6f5ffd_1_266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73" name="Google Shape;2373;g3306a6f5ffd_1_266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74" name="Google Shape;2374;g3306a6f5ffd_1_266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75" name="Google Shape;2375;g3306a6f5ffd_1_266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376" name="Google Shape;2376;g3306a6f5ffd_1_266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377" name="Google Shape;2377;g3306a6f5ffd_1_266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78" name="Google Shape;2378;g3306a6f5ffd_1_266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79" name="Google Shape;2379;g3306a6f5ffd_1_266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380" name="Google Shape;2380;g3306a6f5ffd_1_266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381" name="Google Shape;2381;g3306a6f5ffd_1_266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382" name="Google Shape;2382;g3306a6f5ffd_1_266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383" name="Google Shape;2383;g3306a6f5ffd_1_26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84" name="Google Shape;2384;g3306a6f5ffd_1_26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85" name="Google Shape;2385;g3306a6f5ffd_1_26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86" name="Google Shape;2386;g3306a6f5ffd_1_26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387" name="Google Shape;2387;g3306a6f5ffd_1_266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388" name="Google Shape;2388;g3306a6f5ffd_1_26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89" name="Google Shape;2389;g3306a6f5ffd_1_26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90" name="Google Shape;2390;g3306a6f5ffd_1_26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91" name="Google Shape;2391;g3306a6f5ffd_1_26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392" name="Google Shape;2392;g3306a6f5ffd_1_266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393" name="Google Shape;2393;g3306a6f5ffd_1_26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94" name="Google Shape;2394;g3306a6f5ffd_1_26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95" name="Google Shape;2395;g3306a6f5ffd_1_26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396" name="Google Shape;2396;g3306a6f5ffd_1_266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397" name="Google Shape;2397;g3306a6f5ffd_1_266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398" name="Google Shape;2398;g3306a6f5ffd_1_26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399" name="Google Shape;2399;g3306a6f5ffd_1_26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00" name="Google Shape;2400;g3306a6f5ffd_1_266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401" name="Google Shape;2401;g3306a6f5ffd_1_26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02" name="Google Shape;2402;g3306a6f5ffd_1_26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03" name="Google Shape;2403;g3306a6f5ffd_1_26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04" name="Google Shape;2404;g3306a6f5ffd_1_26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05" name="Google Shape;2405;g3306a6f5ffd_1_266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406" name="Google Shape;2406;g3306a6f5ffd_1_26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07" name="Google Shape;2407;g3306a6f5ffd_1_26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08" name="Google Shape;2408;g3306a6f5ffd_1_26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409" name="Google Shape;2409;g3306a6f5ffd_1_2665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410" name="Google Shape;2410;g3306a6f5ffd_1_2665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411" name="Google Shape;2411;g3306a6f5ffd_1_2665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2" name="Google Shape;2412;g3306a6f5ffd_1_2665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13" name="Google Shape;2413;g3306a6f5ffd_1_2665"/>
            <p:cNvSpPr/>
            <p:nvPr/>
          </p:nvSpPr>
          <p:spPr>
            <a:xfrm>
              <a:off x="8561631" y="4643609"/>
              <a:ext cx="390949" cy="390763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4" name="Google Shape;2414;g3306a6f5ffd_1_2665"/>
          <p:cNvSpPr txBox="1"/>
          <p:nvPr>
            <p:ph type="title"/>
          </p:nvPr>
        </p:nvSpPr>
        <p:spPr>
          <a:xfrm>
            <a:off x="893125" y="1508550"/>
            <a:ext cx="2697600" cy="10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415" name="Google Shape;2415;g3306a6f5ffd_1_2665"/>
          <p:cNvSpPr txBox="1"/>
          <p:nvPr>
            <p:ph idx="1" type="subTitle"/>
          </p:nvPr>
        </p:nvSpPr>
        <p:spPr>
          <a:xfrm>
            <a:off x="893125" y="2571750"/>
            <a:ext cx="2697600" cy="10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4_1">
    <p:spTree>
      <p:nvGrpSpPr>
        <p:cNvPr id="2416" name="Shape 2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7" name="Google Shape;2417;g3306a6f5ffd_1_271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418" name="Google Shape;2418;g3306a6f5ffd_1_271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419" name="Google Shape;2419;g3306a6f5ffd_1_271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420" name="Google Shape;2420;g3306a6f5ffd_1_271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21" name="Google Shape;2421;g3306a6f5ffd_1_271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22" name="Google Shape;2422;g3306a6f5ffd_1_271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23" name="Google Shape;2423;g3306a6f5ffd_1_271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424" name="Google Shape;2424;g3306a6f5ffd_1_271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425" name="Google Shape;2425;g3306a6f5ffd_1_271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26" name="Google Shape;2426;g3306a6f5ffd_1_271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27" name="Google Shape;2427;g3306a6f5ffd_1_271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28" name="Google Shape;2428;g3306a6f5ffd_1_271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429" name="Google Shape;2429;g3306a6f5ffd_1_271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430" name="Google Shape;2430;g3306a6f5ffd_1_271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31" name="Google Shape;2431;g3306a6f5ffd_1_271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32" name="Google Shape;2432;g3306a6f5ffd_1_271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433" name="Google Shape;2433;g3306a6f5ffd_1_271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434" name="Google Shape;2434;g3306a6f5ffd_1_271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435" name="Google Shape;2435;g3306a6f5ffd_1_271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436" name="Google Shape;2436;g3306a6f5ffd_1_271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37" name="Google Shape;2437;g3306a6f5ffd_1_271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38" name="Google Shape;2438;g3306a6f5ffd_1_271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39" name="Google Shape;2439;g3306a6f5ffd_1_271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40" name="Google Shape;2440;g3306a6f5ffd_1_271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441" name="Google Shape;2441;g3306a6f5ffd_1_271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42" name="Google Shape;2442;g3306a6f5ffd_1_271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43" name="Google Shape;2443;g3306a6f5ffd_1_271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44" name="Google Shape;2444;g3306a6f5ffd_1_271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45" name="Google Shape;2445;g3306a6f5ffd_1_271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446" name="Google Shape;2446;g3306a6f5ffd_1_271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47" name="Google Shape;2447;g3306a6f5ffd_1_271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48" name="Google Shape;2448;g3306a6f5ffd_1_271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449" name="Google Shape;2449;g3306a6f5ffd_1_271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450" name="Google Shape;2450;g3306a6f5ffd_1_271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451" name="Google Shape;2451;g3306a6f5ffd_1_271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52" name="Google Shape;2452;g3306a6f5ffd_1_271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53" name="Google Shape;2453;g3306a6f5ffd_1_271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454" name="Google Shape;2454;g3306a6f5ffd_1_271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55" name="Google Shape;2455;g3306a6f5ffd_1_271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56" name="Google Shape;2456;g3306a6f5ffd_1_271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57" name="Google Shape;2457;g3306a6f5ffd_1_271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58" name="Google Shape;2458;g3306a6f5ffd_1_271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459" name="Google Shape;2459;g3306a6f5ffd_1_271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60" name="Google Shape;2460;g3306a6f5ffd_1_271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61" name="Google Shape;2461;g3306a6f5ffd_1_271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462" name="Google Shape;2462;g3306a6f5ffd_1_2718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2463" name="Google Shape;2463;g3306a6f5ffd_1_2718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2464" name="Google Shape;2464;g3306a6f5ffd_1_2718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5" name="Google Shape;2465;g3306a6f5ffd_1_2718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466" name="Google Shape;2466;g3306a6f5ffd_1_2718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g3306a6f5ffd_1_2718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68" name="Google Shape;2468;g3306a6f5ffd_1_2718"/>
          <p:cNvSpPr txBox="1"/>
          <p:nvPr>
            <p:ph type="title"/>
          </p:nvPr>
        </p:nvSpPr>
        <p:spPr>
          <a:xfrm>
            <a:off x="5516826" y="1395925"/>
            <a:ext cx="2668200" cy="106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469" name="Google Shape;2469;g3306a6f5ffd_1_2718"/>
          <p:cNvSpPr txBox="1"/>
          <p:nvPr>
            <p:ph idx="1" type="subTitle"/>
          </p:nvPr>
        </p:nvSpPr>
        <p:spPr>
          <a:xfrm>
            <a:off x="5516953" y="2456725"/>
            <a:ext cx="2668200" cy="10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70" name="Shape 2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1" name="Google Shape;2471;g3306a6f5ffd_1_277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472" name="Google Shape;2472;g3306a6f5ffd_1_277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473" name="Google Shape;2473;g3306a6f5ffd_1_277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474" name="Google Shape;2474;g3306a6f5ffd_1_277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75" name="Google Shape;2475;g3306a6f5ffd_1_277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76" name="Google Shape;2476;g3306a6f5ffd_1_277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77" name="Google Shape;2477;g3306a6f5ffd_1_277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478" name="Google Shape;2478;g3306a6f5ffd_1_277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479" name="Google Shape;2479;g3306a6f5ffd_1_277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80" name="Google Shape;2480;g3306a6f5ffd_1_277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81" name="Google Shape;2481;g3306a6f5ffd_1_277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82" name="Google Shape;2482;g3306a6f5ffd_1_277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483" name="Google Shape;2483;g3306a6f5ffd_1_277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484" name="Google Shape;2484;g3306a6f5ffd_1_277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85" name="Google Shape;2485;g3306a6f5ffd_1_277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86" name="Google Shape;2486;g3306a6f5ffd_1_277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487" name="Google Shape;2487;g3306a6f5ffd_1_277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488" name="Google Shape;2488;g3306a6f5ffd_1_277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489" name="Google Shape;2489;g3306a6f5ffd_1_277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490" name="Google Shape;2490;g3306a6f5ffd_1_27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91" name="Google Shape;2491;g3306a6f5ffd_1_27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92" name="Google Shape;2492;g3306a6f5ffd_1_27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93" name="Google Shape;2493;g3306a6f5ffd_1_27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94" name="Google Shape;2494;g3306a6f5ffd_1_277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495" name="Google Shape;2495;g3306a6f5ffd_1_27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96" name="Google Shape;2496;g3306a6f5ffd_1_27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97" name="Google Shape;2497;g3306a6f5ffd_1_27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498" name="Google Shape;2498;g3306a6f5ffd_1_27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499" name="Google Shape;2499;g3306a6f5ffd_1_277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500" name="Google Shape;2500;g3306a6f5ffd_1_27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01" name="Google Shape;2501;g3306a6f5ffd_1_27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02" name="Google Shape;2502;g3306a6f5ffd_1_27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503" name="Google Shape;2503;g3306a6f5ffd_1_277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504" name="Google Shape;2504;g3306a6f5ffd_1_277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505" name="Google Shape;2505;g3306a6f5ffd_1_27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06" name="Google Shape;2506;g3306a6f5ffd_1_27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507" name="Google Shape;2507;g3306a6f5ffd_1_277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508" name="Google Shape;2508;g3306a6f5ffd_1_27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09" name="Google Shape;2509;g3306a6f5ffd_1_27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10" name="Google Shape;2510;g3306a6f5ffd_1_27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11" name="Google Shape;2511;g3306a6f5ffd_1_277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512" name="Google Shape;2512;g3306a6f5ffd_1_277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513" name="Google Shape;2513;g3306a6f5ffd_1_277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14" name="Google Shape;2514;g3306a6f5ffd_1_277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15" name="Google Shape;2515;g3306a6f5ffd_1_277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516" name="Google Shape;2516;g3306a6f5ffd_1_2772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517" name="Google Shape;2517;g3306a6f5ffd_1_2772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518" name="Google Shape;2518;g3306a6f5ffd_1_2772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9" name="Google Shape;2519;g3306a6f5ffd_1_2772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20" name="Google Shape;2520;g3306a6f5ffd_1_2772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521" name="Google Shape;2521;g3306a6f5ffd_1_277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2" name="Google Shape;2522;g3306a6f5ffd_1_277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523" name="Google Shape;2523;g3306a6f5ffd_1_277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524" name="Google Shape;2524;g3306a6f5ffd_1_2772"/>
          <p:cNvSpPr txBox="1"/>
          <p:nvPr>
            <p:ph idx="1" type="subTitle"/>
          </p:nvPr>
        </p:nvSpPr>
        <p:spPr>
          <a:xfrm>
            <a:off x="5055284" y="3771424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525" name="Google Shape;2525;g3306a6f5ffd_1_2772"/>
          <p:cNvSpPr txBox="1"/>
          <p:nvPr>
            <p:ph idx="2" type="subTitle"/>
          </p:nvPr>
        </p:nvSpPr>
        <p:spPr>
          <a:xfrm>
            <a:off x="1583300" y="3771424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526" name="Google Shape;2526;g3306a6f5ffd_1_2772"/>
          <p:cNvSpPr txBox="1"/>
          <p:nvPr>
            <p:ph idx="3" type="subTitle"/>
          </p:nvPr>
        </p:nvSpPr>
        <p:spPr>
          <a:xfrm>
            <a:off x="5055275" y="3274925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2527" name="Google Shape;2527;g3306a6f5ffd_1_2772"/>
          <p:cNvSpPr txBox="1"/>
          <p:nvPr>
            <p:ph idx="4" type="subTitle"/>
          </p:nvPr>
        </p:nvSpPr>
        <p:spPr>
          <a:xfrm>
            <a:off x="1583075" y="3274925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28" name="Shape 2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9" name="Google Shape;2529;g3306a6f5ffd_1_283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530" name="Google Shape;2530;g3306a6f5ffd_1_283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531" name="Google Shape;2531;g3306a6f5ffd_1_283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532" name="Google Shape;2532;g3306a6f5ffd_1_28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33" name="Google Shape;2533;g3306a6f5ffd_1_28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34" name="Google Shape;2534;g3306a6f5ffd_1_28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35" name="Google Shape;2535;g3306a6f5ffd_1_283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536" name="Google Shape;2536;g3306a6f5ffd_1_283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537" name="Google Shape;2537;g3306a6f5ffd_1_28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38" name="Google Shape;2538;g3306a6f5ffd_1_28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39" name="Google Shape;2539;g3306a6f5ffd_1_28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40" name="Google Shape;2540;g3306a6f5ffd_1_283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541" name="Google Shape;2541;g3306a6f5ffd_1_283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542" name="Google Shape;2542;g3306a6f5ffd_1_28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43" name="Google Shape;2543;g3306a6f5ffd_1_28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44" name="Google Shape;2544;g3306a6f5ffd_1_28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545" name="Google Shape;2545;g3306a6f5ffd_1_283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546" name="Google Shape;2546;g3306a6f5ffd_1_283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547" name="Google Shape;2547;g3306a6f5ffd_1_283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548" name="Google Shape;2548;g3306a6f5ffd_1_28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49" name="Google Shape;2549;g3306a6f5ffd_1_28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50" name="Google Shape;2550;g3306a6f5ffd_1_28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51" name="Google Shape;2551;g3306a6f5ffd_1_28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552" name="Google Shape;2552;g3306a6f5ffd_1_283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553" name="Google Shape;2553;g3306a6f5ffd_1_28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54" name="Google Shape;2554;g3306a6f5ffd_1_28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55" name="Google Shape;2555;g3306a6f5ffd_1_28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56" name="Google Shape;2556;g3306a6f5ffd_1_28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557" name="Google Shape;2557;g3306a6f5ffd_1_283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558" name="Google Shape;2558;g3306a6f5ffd_1_28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59" name="Google Shape;2559;g3306a6f5ffd_1_28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60" name="Google Shape;2560;g3306a6f5ffd_1_28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561" name="Google Shape;2561;g3306a6f5ffd_1_283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562" name="Google Shape;2562;g3306a6f5ffd_1_283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563" name="Google Shape;2563;g3306a6f5ffd_1_28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64" name="Google Shape;2564;g3306a6f5ffd_1_28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565" name="Google Shape;2565;g3306a6f5ffd_1_283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566" name="Google Shape;2566;g3306a6f5ffd_1_28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67" name="Google Shape;2567;g3306a6f5ffd_1_28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68" name="Google Shape;2568;g3306a6f5ffd_1_28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69" name="Google Shape;2569;g3306a6f5ffd_1_28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570" name="Google Shape;2570;g3306a6f5ffd_1_283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571" name="Google Shape;2571;g3306a6f5ffd_1_28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72" name="Google Shape;2572;g3306a6f5ffd_1_28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573" name="Google Shape;2573;g3306a6f5ffd_1_28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574" name="Google Shape;2574;g3306a6f5ffd_1_2830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sp>
          <p:nvSpPr>
            <p:cNvPr id="2575" name="Google Shape;2575;g3306a6f5ffd_1_2830"/>
            <p:cNvSpPr/>
            <p:nvPr/>
          </p:nvSpPr>
          <p:spPr>
            <a:xfrm>
              <a:off x="8561631" y="4643609"/>
              <a:ext cx="390949" cy="390763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76" name="Google Shape;2576;g3306a6f5ffd_1_2830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577" name="Google Shape;2577;g3306a6f5ffd_1_283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8" name="Google Shape;2578;g3306a6f5ffd_1_283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579" name="Google Shape;2579;g3306a6f5ffd_1_2830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580" name="Google Shape;2580;g3306a6f5ffd_1_2830"/>
          <p:cNvSpPr txBox="1"/>
          <p:nvPr>
            <p:ph idx="1" type="body"/>
          </p:nvPr>
        </p:nvSpPr>
        <p:spPr>
          <a:xfrm>
            <a:off x="720000" y="1215751"/>
            <a:ext cx="77040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indent="-3175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indent="-3175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indent="-3175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indent="-3175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indent="-317500" lvl="5" marL="2743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indent="-317500" lvl="6" marL="3200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indent="-317500" lvl="7" marL="3657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indent="-317500" lvl="8" marL="4114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2581" name="Shape 25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9">
    <p:spTree>
      <p:nvGrpSpPr>
        <p:cNvPr id="2582" name="Shape 2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3" name="Google Shape;2583;g3306a6f5ffd_1_294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584" name="Google Shape;2584;g3306a6f5ffd_1_294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585" name="Google Shape;2585;g3306a6f5ffd_1_294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586" name="Google Shape;2586;g3306a6f5ffd_1_29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87" name="Google Shape;2587;g3306a6f5ffd_1_29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88" name="Google Shape;2588;g3306a6f5ffd_1_29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89" name="Google Shape;2589;g3306a6f5ffd_1_29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590" name="Google Shape;2590;g3306a6f5ffd_1_294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591" name="Google Shape;2591;g3306a6f5ffd_1_29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92" name="Google Shape;2592;g3306a6f5ffd_1_29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93" name="Google Shape;2593;g3306a6f5ffd_1_29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94" name="Google Shape;2594;g3306a6f5ffd_1_29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595" name="Google Shape;2595;g3306a6f5ffd_1_294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596" name="Google Shape;2596;g3306a6f5ffd_1_29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97" name="Google Shape;2597;g3306a6f5ffd_1_29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98" name="Google Shape;2598;g3306a6f5ffd_1_29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599" name="Google Shape;2599;g3306a6f5ffd_1_294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600" name="Google Shape;2600;g3306a6f5ffd_1_294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601" name="Google Shape;2601;g3306a6f5ffd_1_294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02" name="Google Shape;2602;g3306a6f5ffd_1_29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03" name="Google Shape;2603;g3306a6f5ffd_1_29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04" name="Google Shape;2604;g3306a6f5ffd_1_29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05" name="Google Shape;2605;g3306a6f5ffd_1_29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06" name="Google Shape;2606;g3306a6f5ffd_1_29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07" name="Google Shape;2607;g3306a6f5ffd_1_29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08" name="Google Shape;2608;g3306a6f5ffd_1_29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09" name="Google Shape;2609;g3306a6f5ffd_1_29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10" name="Google Shape;2610;g3306a6f5ffd_1_29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11" name="Google Shape;2611;g3306a6f5ffd_1_29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612" name="Google Shape;2612;g3306a6f5ffd_1_29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13" name="Google Shape;2613;g3306a6f5ffd_1_29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14" name="Google Shape;2614;g3306a6f5ffd_1_29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615" name="Google Shape;2615;g3306a6f5ffd_1_294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616" name="Google Shape;2616;g3306a6f5ffd_1_294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617" name="Google Shape;2617;g3306a6f5ffd_1_29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18" name="Google Shape;2618;g3306a6f5ffd_1_29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19" name="Google Shape;2619;g3306a6f5ffd_1_29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20" name="Google Shape;2620;g3306a6f5ffd_1_29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21" name="Google Shape;2621;g3306a6f5ffd_1_29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22" name="Google Shape;2622;g3306a6f5ffd_1_29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23" name="Google Shape;2623;g3306a6f5ffd_1_29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24" name="Google Shape;2624;g3306a6f5ffd_1_29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625" name="Google Shape;2625;g3306a6f5ffd_1_29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26" name="Google Shape;2626;g3306a6f5ffd_1_29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27" name="Google Shape;2627;g3306a6f5ffd_1_29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oogle Shape;242;p6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43" name="Google Shape;243;p6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44" name="Google Shape;244;p6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45" name="Google Shape;245;p6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6" name="Google Shape;246;p6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7" name="Google Shape;247;p6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8" name="Google Shape;248;p6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49" name="Google Shape;249;p6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50" name="Google Shape;250;p6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1" name="Google Shape;251;p6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2" name="Google Shape;252;p6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3" name="Google Shape;253;p6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54" name="Google Shape;254;p6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55" name="Google Shape;255;p6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6" name="Google Shape;256;p6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7" name="Google Shape;257;p6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58" name="Google Shape;258;p6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59" name="Google Shape;259;p6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60" name="Google Shape;260;p6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1" name="Google Shape;261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2" name="Google Shape;262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3" name="Google Shape;263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4" name="Google Shape;264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5" name="Google Shape;265;p6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6" name="Google Shape;266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7" name="Google Shape;267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8" name="Google Shape;268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9" name="Google Shape;269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70" name="Google Shape;270;p6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71" name="Google Shape;271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2" name="Google Shape;272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3" name="Google Shape;273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74" name="Google Shape;274;p6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75" name="Google Shape;275;p6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76" name="Google Shape;276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7" name="Google Shape;277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78" name="Google Shape;278;p6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79" name="Google Shape;279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0" name="Google Shape;280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1" name="Google Shape;281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2" name="Google Shape;282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83" name="Google Shape;283;p6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84" name="Google Shape;284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5" name="Google Shape;285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6" name="Google Shape;286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87" name="Google Shape;287;p60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88" name="Google Shape;288;p60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89" name="Google Shape;289;p6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6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1" name="Google Shape;291;p60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92" name="Google Shape;292;p60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60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94" name="Google Shape;294;p60"/>
          <p:cNvSpPr txBox="1"/>
          <p:nvPr>
            <p:ph type="title"/>
          </p:nvPr>
        </p:nvSpPr>
        <p:spPr>
          <a:xfrm>
            <a:off x="901875" y="1621638"/>
            <a:ext cx="3496200" cy="95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95" name="Google Shape;295;p60"/>
          <p:cNvSpPr txBox="1"/>
          <p:nvPr>
            <p:ph idx="1" type="subTitle"/>
          </p:nvPr>
        </p:nvSpPr>
        <p:spPr>
          <a:xfrm>
            <a:off x="901875" y="2657562"/>
            <a:ext cx="3496200" cy="86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9_1">
    <p:spTree>
      <p:nvGrpSpPr>
        <p:cNvPr id="2628" name="Shape 2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9" name="Google Shape;2629;g3306a6f5ffd_1_2986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630" name="Google Shape;2630;g3306a6f5ffd_1_298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631" name="Google Shape;2631;g3306a6f5ffd_1_298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632" name="Google Shape;2632;g3306a6f5ffd_1_298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33" name="Google Shape;2633;g3306a6f5ffd_1_298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34" name="Google Shape;2634;g3306a6f5ffd_1_298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35" name="Google Shape;2635;g3306a6f5ffd_1_298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636" name="Google Shape;2636;g3306a6f5ffd_1_298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637" name="Google Shape;2637;g3306a6f5ffd_1_298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38" name="Google Shape;2638;g3306a6f5ffd_1_298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39" name="Google Shape;2639;g3306a6f5ffd_1_298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40" name="Google Shape;2640;g3306a6f5ffd_1_298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641" name="Google Shape;2641;g3306a6f5ffd_1_298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642" name="Google Shape;2642;g3306a6f5ffd_1_298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43" name="Google Shape;2643;g3306a6f5ffd_1_298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644" name="Google Shape;2644;g3306a6f5ffd_1_298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645" name="Google Shape;2645;g3306a6f5ffd_1_298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646" name="Google Shape;2646;g3306a6f5ffd_1_298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647" name="Google Shape;2647;g3306a6f5ffd_1_298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48" name="Google Shape;2648;g3306a6f5ffd_1_298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49" name="Google Shape;2649;g3306a6f5ffd_1_298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50" name="Google Shape;2650;g3306a6f5ffd_1_298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51" name="Google Shape;2651;g3306a6f5ffd_1_298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52" name="Google Shape;2652;g3306a6f5ffd_1_298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53" name="Google Shape;2653;g3306a6f5ffd_1_298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54" name="Google Shape;2654;g3306a6f5ffd_1_298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55" name="Google Shape;2655;g3306a6f5ffd_1_298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56" name="Google Shape;2656;g3306a6f5ffd_1_298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57" name="Google Shape;2657;g3306a6f5ffd_1_298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658" name="Google Shape;2658;g3306a6f5ffd_1_298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59" name="Google Shape;2659;g3306a6f5ffd_1_298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60" name="Google Shape;2660;g3306a6f5ffd_1_298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661" name="Google Shape;2661;g3306a6f5ffd_1_298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662" name="Google Shape;2662;g3306a6f5ffd_1_298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663" name="Google Shape;2663;g3306a6f5ffd_1_298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64" name="Google Shape;2664;g3306a6f5ffd_1_298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65" name="Google Shape;2665;g3306a6f5ffd_1_298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66" name="Google Shape;2666;g3306a6f5ffd_1_298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67" name="Google Shape;2667;g3306a6f5ffd_1_298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68" name="Google Shape;2668;g3306a6f5ffd_1_298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69" name="Google Shape;2669;g3306a6f5ffd_1_298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70" name="Google Shape;2670;g3306a6f5ffd_1_298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671" name="Google Shape;2671;g3306a6f5ffd_1_298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72" name="Google Shape;2672;g3306a6f5ffd_1_298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73" name="Google Shape;2673;g3306a6f5ffd_1_298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674" name="Google Shape;2674;g3306a6f5ffd_1_2986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2675" name="Google Shape;2675;g3306a6f5ffd_1_2986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676" name="Google Shape;2676;g3306a6f5ffd_1_2986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7" name="Google Shape;2677;g3306a6f5ffd_1_2986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78" name="Google Shape;2678;g3306a6f5ffd_1_2986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679" name="Google Shape;2679;g3306a6f5ffd_1_2986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0" name="Google Shape;2680;g3306a6f5ffd_1_2986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681" name="Google Shape;2681;g3306a6f5ffd_1_2986"/>
          <p:cNvSpPr/>
          <p:nvPr/>
        </p:nvSpPr>
        <p:spPr>
          <a:xfrm>
            <a:off x="8636475" y="4719725"/>
            <a:ext cx="377400" cy="377400"/>
          </a:xfrm>
          <a:prstGeom prst="mathMultiply">
            <a:avLst>
              <a:gd fmla="val 16276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2682" name="Google Shape;2682;g3306a6f5ffd_1_2986"/>
          <p:cNvSpPr/>
          <p:nvPr/>
        </p:nvSpPr>
        <p:spPr>
          <a:xfrm>
            <a:off x="141850" y="450475"/>
            <a:ext cx="377400" cy="377400"/>
          </a:xfrm>
          <a:prstGeom prst="mathMultiply">
            <a:avLst>
              <a:gd fmla="val 16276" name="adj1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oogle Shape;297;p6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98" name="Google Shape;298;p6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99" name="Google Shape;299;p6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00" name="Google Shape;300;p6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1" name="Google Shape;301;p6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2" name="Google Shape;302;p6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3" name="Google Shape;303;p6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04" name="Google Shape;304;p6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05" name="Google Shape;305;p6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6" name="Google Shape;306;p6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7" name="Google Shape;307;p6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8" name="Google Shape;308;p6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09" name="Google Shape;309;p6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310" name="Google Shape;310;p6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1" name="Google Shape;311;p6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2" name="Google Shape;312;p6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313" name="Google Shape;313;p6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314" name="Google Shape;314;p6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315" name="Google Shape;315;p6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16" name="Google Shape;316;p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17" name="Google Shape;317;p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18" name="Google Shape;318;p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19" name="Google Shape;319;p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20" name="Google Shape;320;p6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21" name="Google Shape;321;p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2" name="Google Shape;322;p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3" name="Google Shape;323;p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4" name="Google Shape;324;p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25" name="Google Shape;325;p6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26" name="Google Shape;326;p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7" name="Google Shape;327;p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8" name="Google Shape;328;p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329" name="Google Shape;329;p6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330" name="Google Shape;330;p6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331" name="Google Shape;331;p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2" name="Google Shape;332;p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33" name="Google Shape;333;p6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34" name="Google Shape;334;p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5" name="Google Shape;335;p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6" name="Google Shape;336;p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7" name="Google Shape;337;p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38" name="Google Shape;338;p6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39" name="Google Shape;339;p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0" name="Google Shape;340;p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1" name="Google Shape;341;p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342" name="Google Shape;342;p63"/>
          <p:cNvSpPr txBox="1"/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43" name="Google Shape;343;p63"/>
          <p:cNvSpPr txBox="1"/>
          <p:nvPr>
            <p:ph idx="1" type="subTitle"/>
          </p:nvPr>
        </p:nvSpPr>
        <p:spPr>
          <a:xfrm>
            <a:off x="720000" y="1700300"/>
            <a:ext cx="3916800" cy="22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unito Light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/>
        </p:txBody>
      </p:sp>
      <p:grpSp>
        <p:nvGrpSpPr>
          <p:cNvPr id="344" name="Google Shape;344;p63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345" name="Google Shape;345;p63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346" name="Google Shape;346;p6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6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48" name="Google Shape;348;p63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349" name="Google Shape;349;p63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63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" name="Google Shape;352;p6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353" name="Google Shape;353;p6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354" name="Google Shape;354;p6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55" name="Google Shape;355;p6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56" name="Google Shape;356;p6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57" name="Google Shape;357;p6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58" name="Google Shape;358;p6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59" name="Google Shape;359;p6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60" name="Google Shape;360;p6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1" name="Google Shape;361;p6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2" name="Google Shape;362;p6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3" name="Google Shape;363;p6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64" name="Google Shape;364;p6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365" name="Google Shape;365;p6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6" name="Google Shape;366;p6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7" name="Google Shape;367;p6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368" name="Google Shape;368;p6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369" name="Google Shape;369;p6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370" name="Google Shape;370;p6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71" name="Google Shape;371;p6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2" name="Google Shape;372;p6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3" name="Google Shape;373;p6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4" name="Google Shape;374;p6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75" name="Google Shape;375;p6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76" name="Google Shape;376;p6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7" name="Google Shape;377;p6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8" name="Google Shape;378;p6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9" name="Google Shape;379;p6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80" name="Google Shape;380;p6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81" name="Google Shape;381;p6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2" name="Google Shape;382;p6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3" name="Google Shape;383;p6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384" name="Google Shape;384;p6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385" name="Google Shape;385;p6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386" name="Google Shape;386;p6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7" name="Google Shape;387;p6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88" name="Google Shape;388;p6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89" name="Google Shape;389;p6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0" name="Google Shape;390;p6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1" name="Google Shape;391;p6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2" name="Google Shape;392;p6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93" name="Google Shape;393;p6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94" name="Google Shape;394;p6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5" name="Google Shape;395;p6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6" name="Google Shape;396;p6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397" name="Google Shape;397;p64"/>
          <p:cNvSpPr txBox="1"/>
          <p:nvPr>
            <p:ph type="title"/>
          </p:nvPr>
        </p:nvSpPr>
        <p:spPr>
          <a:xfrm>
            <a:off x="713225" y="2448213"/>
            <a:ext cx="44724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98" name="Google Shape;398;p64"/>
          <p:cNvSpPr txBox="1"/>
          <p:nvPr>
            <p:ph idx="2" type="title"/>
          </p:nvPr>
        </p:nvSpPr>
        <p:spPr>
          <a:xfrm>
            <a:off x="2208275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99" name="Google Shape;399;p64"/>
          <p:cNvSpPr txBox="1"/>
          <p:nvPr>
            <p:ph idx="1" type="subTitle"/>
          </p:nvPr>
        </p:nvSpPr>
        <p:spPr>
          <a:xfrm>
            <a:off x="713225" y="3344838"/>
            <a:ext cx="44724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00" name="Google Shape;400;p64"/>
          <p:cNvGrpSpPr/>
          <p:nvPr/>
        </p:nvGrpSpPr>
        <p:grpSpPr>
          <a:xfrm flipH="1">
            <a:off x="173908" y="92498"/>
            <a:ext cx="8795601" cy="4945087"/>
            <a:chOff x="173907" y="92498"/>
            <a:chExt cx="8795601" cy="4945087"/>
          </a:xfrm>
        </p:grpSpPr>
        <p:grpSp>
          <p:nvGrpSpPr>
            <p:cNvPr id="401" name="Google Shape;401;p64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402" name="Google Shape;402;p64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" name="Google Shape;403;p64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" name="Google Shape;404;p64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" name="Google Shape;405;p64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" name="Google Shape;406;p64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" name="Google Shape;407;p64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" name="Google Shape;408;p64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09" name="Google Shape;409;p64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410" name="Google Shape;410;p6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6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12" name="Google Shape;412;p64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64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TWO_COLUMNS_1"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5" name="Google Shape;415;p6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416" name="Google Shape;416;p6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417" name="Google Shape;417;p6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18" name="Google Shape;418;p6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9" name="Google Shape;419;p6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0" name="Google Shape;420;p6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1" name="Google Shape;421;p6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22" name="Google Shape;422;p6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23" name="Google Shape;423;p6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4" name="Google Shape;424;p6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5" name="Google Shape;425;p6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6" name="Google Shape;426;p6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27" name="Google Shape;427;p6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428" name="Google Shape;428;p6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9" name="Google Shape;429;p6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30" name="Google Shape;430;p6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431" name="Google Shape;431;p6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432" name="Google Shape;432;p6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433" name="Google Shape;433;p6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34" name="Google Shape;434;p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5" name="Google Shape;435;p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6" name="Google Shape;436;p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7" name="Google Shape;437;p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38" name="Google Shape;438;p6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39" name="Google Shape;439;p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0" name="Google Shape;440;p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1" name="Google Shape;441;p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2" name="Google Shape;442;p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43" name="Google Shape;443;p6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44" name="Google Shape;444;p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5" name="Google Shape;445;p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6" name="Google Shape;446;p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447" name="Google Shape;447;p6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48" name="Google Shape;448;p6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49" name="Google Shape;449;p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0" name="Google Shape;450;p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51" name="Google Shape;451;p6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52" name="Google Shape;452;p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3" name="Google Shape;453;p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4" name="Google Shape;454;p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5" name="Google Shape;455;p6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56" name="Google Shape;456;p6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57" name="Google Shape;457;p6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8" name="Google Shape;458;p6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9" name="Google Shape;459;p6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460" name="Google Shape;460;p6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61" name="Google Shape;461;p65"/>
          <p:cNvSpPr txBox="1"/>
          <p:nvPr>
            <p:ph idx="1" type="subTitle"/>
          </p:nvPr>
        </p:nvSpPr>
        <p:spPr>
          <a:xfrm>
            <a:off x="5046566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2" name="Google Shape;462;p65"/>
          <p:cNvSpPr txBox="1"/>
          <p:nvPr>
            <p:ph idx="2" type="subTitle"/>
          </p:nvPr>
        </p:nvSpPr>
        <p:spPr>
          <a:xfrm>
            <a:off x="1596634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3" name="Google Shape;463;p65"/>
          <p:cNvSpPr txBox="1"/>
          <p:nvPr>
            <p:ph idx="3" type="subTitle"/>
          </p:nvPr>
        </p:nvSpPr>
        <p:spPr>
          <a:xfrm>
            <a:off x="1596634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464" name="Google Shape;464;p65"/>
          <p:cNvSpPr txBox="1"/>
          <p:nvPr>
            <p:ph idx="4" type="subTitle"/>
          </p:nvPr>
        </p:nvSpPr>
        <p:spPr>
          <a:xfrm>
            <a:off x="5046566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grpSp>
        <p:nvGrpSpPr>
          <p:cNvPr id="465" name="Google Shape;465;p65"/>
          <p:cNvGrpSpPr/>
          <p:nvPr/>
        </p:nvGrpSpPr>
        <p:grpSpPr>
          <a:xfrm>
            <a:off x="141641" y="92498"/>
            <a:ext cx="8827867" cy="4945087"/>
            <a:chOff x="141641" y="92498"/>
            <a:chExt cx="8827867" cy="4945087"/>
          </a:xfrm>
        </p:grpSpPr>
        <p:grpSp>
          <p:nvGrpSpPr>
            <p:cNvPr id="466" name="Google Shape;466;p65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467" name="Google Shape;467;p65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8" name="Google Shape;468;p65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65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0" name="Google Shape;470;p65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1" name="Google Shape;471;p65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65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3" name="Google Shape;473;p65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4" name="Google Shape;474;p65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475" name="Google Shape;475;p6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6" name="Google Shape;476;p6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7" name="Google Shape;477;p65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65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0" name="Google Shape;480;p6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481" name="Google Shape;481;p6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482" name="Google Shape;482;p6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83" name="Google Shape;483;p6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4" name="Google Shape;484;p6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5" name="Google Shape;485;p6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6" name="Google Shape;486;p6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87" name="Google Shape;487;p6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88" name="Google Shape;488;p6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9" name="Google Shape;489;p6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0" name="Google Shape;490;p6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1" name="Google Shape;491;p6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92" name="Google Shape;492;p6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493" name="Google Shape;493;p6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4" name="Google Shape;494;p6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5" name="Google Shape;495;p6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496" name="Google Shape;496;p6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497" name="Google Shape;497;p6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498" name="Google Shape;498;p6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99" name="Google Shape;499;p6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0" name="Google Shape;500;p6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1" name="Google Shape;501;p6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2" name="Google Shape;502;p6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03" name="Google Shape;503;p6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04" name="Google Shape;504;p6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5" name="Google Shape;505;p6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6" name="Google Shape;506;p6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7" name="Google Shape;507;p6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08" name="Google Shape;508;p6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09" name="Google Shape;509;p6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0" name="Google Shape;510;p6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1" name="Google Shape;511;p6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512" name="Google Shape;512;p6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513" name="Google Shape;513;p6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514" name="Google Shape;514;p6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5" name="Google Shape;515;p6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16" name="Google Shape;516;p6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17" name="Google Shape;517;p6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8" name="Google Shape;518;p6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9" name="Google Shape;519;p6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20" name="Google Shape;520;p6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21" name="Google Shape;521;p6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22" name="Google Shape;522;p6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23" name="Google Shape;523;p6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24" name="Google Shape;524;p6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525" name="Google Shape;525;p67"/>
          <p:cNvGrpSpPr/>
          <p:nvPr/>
        </p:nvGrpSpPr>
        <p:grpSpPr>
          <a:xfrm flipH="1">
            <a:off x="173908" y="92498"/>
            <a:ext cx="8795601" cy="4945087"/>
            <a:chOff x="173907" y="92498"/>
            <a:chExt cx="8795601" cy="4945087"/>
          </a:xfrm>
        </p:grpSpPr>
        <p:grpSp>
          <p:nvGrpSpPr>
            <p:cNvPr id="526" name="Google Shape;526;p67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527" name="Google Shape;527;p67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8" name="Google Shape;528;p67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67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0" name="Google Shape;530;p67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1" name="Google Shape;531;p67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2" name="Google Shape;532;p67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67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67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535" name="Google Shape;535;p67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67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7" name="Google Shape;537;p67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67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9" name="Google Shape;539;p6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540" name="Google Shape;540;p67"/>
          <p:cNvSpPr txBox="1"/>
          <p:nvPr>
            <p:ph idx="1" type="subTitle"/>
          </p:nvPr>
        </p:nvSpPr>
        <p:spPr>
          <a:xfrm>
            <a:off x="719999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1" name="Google Shape;541;p67"/>
          <p:cNvSpPr txBox="1"/>
          <p:nvPr>
            <p:ph idx="2" type="subTitle"/>
          </p:nvPr>
        </p:nvSpPr>
        <p:spPr>
          <a:xfrm>
            <a:off x="4421773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2" name="Google Shape;542;p67"/>
          <p:cNvSpPr txBox="1"/>
          <p:nvPr>
            <p:ph idx="3" type="subTitle"/>
          </p:nvPr>
        </p:nvSpPr>
        <p:spPr>
          <a:xfrm>
            <a:off x="2570886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3" name="Google Shape;543;p67"/>
          <p:cNvSpPr txBox="1"/>
          <p:nvPr>
            <p:ph idx="4" type="subTitle"/>
          </p:nvPr>
        </p:nvSpPr>
        <p:spPr>
          <a:xfrm>
            <a:off x="6272660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4" name="Google Shape;544;p67"/>
          <p:cNvSpPr txBox="1"/>
          <p:nvPr>
            <p:ph idx="5" type="subTitle"/>
          </p:nvPr>
        </p:nvSpPr>
        <p:spPr>
          <a:xfrm>
            <a:off x="720000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545" name="Google Shape;545;p67"/>
          <p:cNvSpPr txBox="1"/>
          <p:nvPr>
            <p:ph idx="6" type="subTitle"/>
          </p:nvPr>
        </p:nvSpPr>
        <p:spPr>
          <a:xfrm>
            <a:off x="2570886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546" name="Google Shape;546;p67"/>
          <p:cNvSpPr txBox="1"/>
          <p:nvPr>
            <p:ph idx="7" type="subTitle"/>
          </p:nvPr>
        </p:nvSpPr>
        <p:spPr>
          <a:xfrm>
            <a:off x="4421773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547" name="Google Shape;547;p67"/>
          <p:cNvSpPr txBox="1"/>
          <p:nvPr>
            <p:ph idx="8" type="subTitle"/>
          </p:nvPr>
        </p:nvSpPr>
        <p:spPr>
          <a:xfrm>
            <a:off x="6272660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24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44.xml"/><Relationship Id="rId22" Type="http://schemas.openxmlformats.org/officeDocument/2006/relationships/slideLayout" Target="../slideLayouts/slideLayout46.xml"/><Relationship Id="rId21" Type="http://schemas.openxmlformats.org/officeDocument/2006/relationships/slideLayout" Target="../slideLayouts/slideLayout45.xml"/><Relationship Id="rId24" Type="http://schemas.openxmlformats.org/officeDocument/2006/relationships/slideLayout" Target="../slideLayouts/slideLayout48.xml"/><Relationship Id="rId23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50.xml"/><Relationship Id="rId25" Type="http://schemas.openxmlformats.org/officeDocument/2006/relationships/slideLayout" Target="../slideLayouts/slideLayout49.xml"/><Relationship Id="rId27" Type="http://schemas.openxmlformats.org/officeDocument/2006/relationships/theme" Target="../theme/theme1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6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7" name="Google Shape;7;p56"/>
          <p:cNvSpPr txBox="1"/>
          <p:nvPr>
            <p:ph idx="1" type="body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1282" name="Shape 1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3" name="Google Shape;1283;g3306a6f5ffd_1_1640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284" name="Google Shape;1284;g3306a6f5ffd_1_1640"/>
          <p:cNvSpPr txBox="1"/>
          <p:nvPr>
            <p:ph idx="1" type="body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3" r:id="rId20"/>
    <p:sldLayoutId id="2147483694" r:id="rId21"/>
    <p:sldLayoutId id="2147483695" r:id="rId22"/>
    <p:sldLayoutId id="2147483696" r:id="rId23"/>
    <p:sldLayoutId id="2147483697" r:id="rId24"/>
    <p:sldLayoutId id="2147483698" r:id="rId25"/>
    <p:sldLayoutId id="2147483699" r:id="rId2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6" name="Shape 2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7" name="Google Shape;2687;p1"/>
          <p:cNvSpPr txBox="1"/>
          <p:nvPr>
            <p:ph type="ctrTitle"/>
          </p:nvPr>
        </p:nvSpPr>
        <p:spPr>
          <a:xfrm>
            <a:off x="713225" y="1048200"/>
            <a:ext cx="4035600" cy="200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 sz="5000"/>
              <a:t>Statistik Parametrik</a:t>
            </a:r>
            <a:endParaRPr sz="3500"/>
          </a:p>
        </p:txBody>
      </p:sp>
      <p:sp>
        <p:nvSpPr>
          <p:cNvPr id="2688" name="Google Shape;2688;p1"/>
          <p:cNvSpPr txBox="1"/>
          <p:nvPr>
            <p:ph idx="1" type="subTitle"/>
          </p:nvPr>
        </p:nvSpPr>
        <p:spPr>
          <a:xfrm>
            <a:off x="713225" y="3435800"/>
            <a:ext cx="4035600" cy="977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Tim Dosen Statkom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Sistem Informasi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2025</a:t>
            </a:r>
            <a:endParaRPr/>
          </a:p>
        </p:txBody>
      </p:sp>
      <p:grpSp>
        <p:nvGrpSpPr>
          <p:cNvPr id="2689" name="Google Shape;2689;p1"/>
          <p:cNvGrpSpPr/>
          <p:nvPr/>
        </p:nvGrpSpPr>
        <p:grpSpPr>
          <a:xfrm>
            <a:off x="5235950" y="1048200"/>
            <a:ext cx="3285066" cy="3286950"/>
            <a:chOff x="5235950" y="859675"/>
            <a:chExt cx="3285066" cy="3286950"/>
          </a:xfrm>
        </p:grpSpPr>
        <p:sp>
          <p:nvSpPr>
            <p:cNvPr id="2690" name="Google Shape;2690;p1"/>
            <p:cNvSpPr/>
            <p:nvPr/>
          </p:nvSpPr>
          <p:spPr>
            <a:xfrm>
              <a:off x="5478353" y="2905396"/>
              <a:ext cx="2070476" cy="1119822"/>
            </a:xfrm>
            <a:custGeom>
              <a:rect b="b" l="l" r="r" t="t"/>
              <a:pathLst>
                <a:path extrusionOk="0" h="11346" w="20978">
                  <a:moveTo>
                    <a:pt x="3108" y="1"/>
                  </a:moveTo>
                  <a:lnTo>
                    <a:pt x="0" y="903"/>
                  </a:lnTo>
                  <a:cubicBezTo>
                    <a:pt x="1821" y="7235"/>
                    <a:pt x="7589" y="11346"/>
                    <a:pt x="13861" y="11346"/>
                  </a:cubicBezTo>
                  <a:cubicBezTo>
                    <a:pt x="15185" y="11346"/>
                    <a:pt x="16533" y="11162"/>
                    <a:pt x="17870" y="10778"/>
                  </a:cubicBezTo>
                  <a:cubicBezTo>
                    <a:pt x="18973" y="10477"/>
                    <a:pt x="20026" y="10026"/>
                    <a:pt x="20978" y="9474"/>
                  </a:cubicBezTo>
                  <a:lnTo>
                    <a:pt x="19399" y="6667"/>
                  </a:lnTo>
                  <a:cubicBezTo>
                    <a:pt x="18647" y="7093"/>
                    <a:pt x="17845" y="7419"/>
                    <a:pt x="16968" y="7670"/>
                  </a:cubicBezTo>
                  <a:cubicBezTo>
                    <a:pt x="15927" y="7973"/>
                    <a:pt x="14877" y="8117"/>
                    <a:pt x="13844" y="8117"/>
                  </a:cubicBezTo>
                  <a:cubicBezTo>
                    <a:pt x="8987" y="8117"/>
                    <a:pt x="4514" y="4920"/>
                    <a:pt x="3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1"/>
            <p:cNvSpPr/>
            <p:nvPr/>
          </p:nvSpPr>
          <p:spPr>
            <a:xfrm>
              <a:off x="5686114" y="1163962"/>
              <a:ext cx="1100872" cy="1100872"/>
            </a:xfrm>
            <a:custGeom>
              <a:rect b="b" l="l" r="r" t="t"/>
              <a:pathLst>
                <a:path extrusionOk="0" h="11154" w="11154">
                  <a:moveTo>
                    <a:pt x="11154" y="0"/>
                  </a:moveTo>
                  <a:cubicBezTo>
                    <a:pt x="4988" y="0"/>
                    <a:pt x="1" y="4988"/>
                    <a:pt x="1" y="11153"/>
                  </a:cubicBezTo>
                  <a:lnTo>
                    <a:pt x="11154" y="11153"/>
                  </a:lnTo>
                  <a:lnTo>
                    <a:pt x="111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1"/>
            <p:cNvSpPr/>
            <p:nvPr/>
          </p:nvSpPr>
          <p:spPr>
            <a:xfrm>
              <a:off x="5767738" y="1260390"/>
              <a:ext cx="2308041" cy="2310508"/>
            </a:xfrm>
            <a:custGeom>
              <a:rect b="b" l="l" r="r" t="t"/>
              <a:pathLst>
                <a:path extrusionOk="0" h="23410" w="23385">
                  <a:moveTo>
                    <a:pt x="11680" y="1"/>
                  </a:moveTo>
                  <a:lnTo>
                    <a:pt x="11680" y="11705"/>
                  </a:lnTo>
                  <a:lnTo>
                    <a:pt x="1" y="11705"/>
                  </a:lnTo>
                  <a:cubicBezTo>
                    <a:pt x="1" y="18171"/>
                    <a:pt x="5239" y="23409"/>
                    <a:pt x="11680" y="23409"/>
                  </a:cubicBezTo>
                  <a:cubicBezTo>
                    <a:pt x="18146" y="23409"/>
                    <a:pt x="23384" y="18171"/>
                    <a:pt x="23384" y="11705"/>
                  </a:cubicBezTo>
                  <a:cubicBezTo>
                    <a:pt x="23384" y="5239"/>
                    <a:pt x="18146" y="1"/>
                    <a:pt x="116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1"/>
            <p:cNvSpPr/>
            <p:nvPr/>
          </p:nvSpPr>
          <p:spPr>
            <a:xfrm>
              <a:off x="6895764" y="2413187"/>
              <a:ext cx="1625252" cy="1115677"/>
            </a:xfrm>
            <a:custGeom>
              <a:rect b="b" l="l" r="r" t="t"/>
              <a:pathLst>
                <a:path extrusionOk="0" h="11304" w="16467">
                  <a:moveTo>
                    <a:pt x="1529" y="827"/>
                  </a:moveTo>
                  <a:lnTo>
                    <a:pt x="15965" y="4612"/>
                  </a:lnTo>
                  <a:cubicBezTo>
                    <a:pt x="15339" y="6742"/>
                    <a:pt x="14286" y="8672"/>
                    <a:pt x="12883" y="10401"/>
                  </a:cubicBezTo>
                  <a:cubicBezTo>
                    <a:pt x="12782" y="10526"/>
                    <a:pt x="12682" y="10627"/>
                    <a:pt x="12582" y="10727"/>
                  </a:cubicBezTo>
                  <a:lnTo>
                    <a:pt x="1529" y="827"/>
                  </a:lnTo>
                  <a:close/>
                  <a:moveTo>
                    <a:pt x="0" y="0"/>
                  </a:moveTo>
                  <a:lnTo>
                    <a:pt x="12632" y="11303"/>
                  </a:lnTo>
                  <a:lnTo>
                    <a:pt x="12757" y="11153"/>
                  </a:lnTo>
                  <a:cubicBezTo>
                    <a:pt x="12908" y="11003"/>
                    <a:pt x="13058" y="10827"/>
                    <a:pt x="13183" y="10677"/>
                  </a:cubicBezTo>
                  <a:cubicBezTo>
                    <a:pt x="14687" y="8847"/>
                    <a:pt x="15790" y="6767"/>
                    <a:pt x="16417" y="4511"/>
                  </a:cubicBezTo>
                  <a:lnTo>
                    <a:pt x="16467" y="43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1"/>
            <p:cNvSpPr/>
            <p:nvPr/>
          </p:nvSpPr>
          <p:spPr>
            <a:xfrm>
              <a:off x="5498093" y="2415654"/>
              <a:ext cx="1422527" cy="1241812"/>
            </a:xfrm>
            <a:custGeom>
              <a:rect b="b" l="l" r="r" t="t"/>
              <a:pathLst>
                <a:path extrusionOk="0" h="12582" w="14413">
                  <a:moveTo>
                    <a:pt x="14412" y="0"/>
                  </a:moveTo>
                  <a:lnTo>
                    <a:pt x="1" y="2381"/>
                  </a:lnTo>
                  <a:cubicBezTo>
                    <a:pt x="703" y="6717"/>
                    <a:pt x="3334" y="10401"/>
                    <a:pt x="6968" y="12582"/>
                  </a:cubicBezTo>
                  <a:lnTo>
                    <a:pt x="144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1"/>
            <p:cNvSpPr/>
            <p:nvPr/>
          </p:nvSpPr>
          <p:spPr>
            <a:xfrm>
              <a:off x="7232129" y="154987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277" y="0"/>
                  </a:moveTo>
                  <a:lnTo>
                    <a:pt x="1" y="276"/>
                  </a:lnTo>
                  <a:lnTo>
                    <a:pt x="1505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1"/>
            <p:cNvSpPr/>
            <p:nvPr/>
          </p:nvSpPr>
          <p:spPr>
            <a:xfrm>
              <a:off x="7232129" y="1549873"/>
              <a:ext cx="175780" cy="175682"/>
            </a:xfrm>
            <a:custGeom>
              <a:rect b="b" l="l" r="r" t="t"/>
              <a:pathLst>
                <a:path extrusionOk="0" h="1780" w="1781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780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1"/>
            <p:cNvSpPr/>
            <p:nvPr/>
          </p:nvSpPr>
          <p:spPr>
            <a:xfrm>
              <a:off x="5456048" y="179474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277" y="0"/>
                  </a:moveTo>
                  <a:lnTo>
                    <a:pt x="1" y="276"/>
                  </a:lnTo>
                  <a:lnTo>
                    <a:pt x="1530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1"/>
            <p:cNvSpPr/>
            <p:nvPr/>
          </p:nvSpPr>
          <p:spPr>
            <a:xfrm>
              <a:off x="5456048" y="179474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805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1"/>
            <p:cNvSpPr/>
            <p:nvPr/>
          </p:nvSpPr>
          <p:spPr>
            <a:xfrm>
              <a:off x="6084363" y="99824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rgbClr val="6186C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1"/>
            <p:cNvSpPr/>
            <p:nvPr/>
          </p:nvSpPr>
          <p:spPr>
            <a:xfrm>
              <a:off x="6084363" y="99824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1"/>
            <p:cNvSpPr/>
            <p:nvPr/>
          </p:nvSpPr>
          <p:spPr>
            <a:xfrm>
              <a:off x="8211712" y="2037146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1"/>
            <p:cNvSpPr/>
            <p:nvPr/>
          </p:nvSpPr>
          <p:spPr>
            <a:xfrm>
              <a:off x="8211712" y="2116302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1"/>
            <p:cNvSpPr/>
            <p:nvPr/>
          </p:nvSpPr>
          <p:spPr>
            <a:xfrm>
              <a:off x="8211712" y="2195458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1"/>
            <p:cNvSpPr/>
            <p:nvPr/>
          </p:nvSpPr>
          <p:spPr>
            <a:xfrm>
              <a:off x="8211712" y="2274614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1"/>
            <p:cNvSpPr/>
            <p:nvPr/>
          </p:nvSpPr>
          <p:spPr>
            <a:xfrm>
              <a:off x="8211712" y="2353770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1"/>
            <p:cNvSpPr/>
            <p:nvPr/>
          </p:nvSpPr>
          <p:spPr>
            <a:xfrm>
              <a:off x="8211712" y="2432927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1"/>
            <p:cNvSpPr/>
            <p:nvPr/>
          </p:nvSpPr>
          <p:spPr>
            <a:xfrm>
              <a:off x="8211712" y="2512083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1"/>
            <p:cNvSpPr/>
            <p:nvPr/>
          </p:nvSpPr>
          <p:spPr>
            <a:xfrm>
              <a:off x="6920537" y="859675"/>
              <a:ext cx="1212104" cy="818893"/>
            </a:xfrm>
            <a:custGeom>
              <a:rect b="b" l="l" r="r" t="t"/>
              <a:pathLst>
                <a:path extrusionOk="0" h="8297" w="12281">
                  <a:moveTo>
                    <a:pt x="0" y="1"/>
                  </a:moveTo>
                  <a:lnTo>
                    <a:pt x="0" y="2557"/>
                  </a:lnTo>
                  <a:cubicBezTo>
                    <a:pt x="91" y="2555"/>
                    <a:pt x="182" y="2554"/>
                    <a:pt x="272" y="2554"/>
                  </a:cubicBezTo>
                  <a:cubicBezTo>
                    <a:pt x="4545" y="2554"/>
                    <a:pt x="8289" y="4860"/>
                    <a:pt x="10351" y="8296"/>
                  </a:cubicBezTo>
                  <a:lnTo>
                    <a:pt x="12281" y="6492"/>
                  </a:lnTo>
                  <a:cubicBezTo>
                    <a:pt x="9749" y="2532"/>
                    <a:pt x="4988" y="76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1"/>
            <p:cNvSpPr/>
            <p:nvPr/>
          </p:nvSpPr>
          <p:spPr>
            <a:xfrm>
              <a:off x="7734307" y="1826919"/>
              <a:ext cx="623472" cy="24773"/>
            </a:xfrm>
            <a:custGeom>
              <a:rect b="b" l="l" r="r" t="t"/>
              <a:pathLst>
                <a:path extrusionOk="0" h="251" w="6317">
                  <a:moveTo>
                    <a:pt x="1" y="0"/>
                  </a:moveTo>
                  <a:lnTo>
                    <a:pt x="1" y="251"/>
                  </a:lnTo>
                  <a:lnTo>
                    <a:pt x="6317" y="251"/>
                  </a:lnTo>
                  <a:lnTo>
                    <a:pt x="63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1"/>
            <p:cNvSpPr/>
            <p:nvPr/>
          </p:nvSpPr>
          <p:spPr>
            <a:xfrm>
              <a:off x="7744177" y="1911010"/>
              <a:ext cx="343961" cy="27241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1"/>
            <p:cNvSpPr/>
            <p:nvPr/>
          </p:nvSpPr>
          <p:spPr>
            <a:xfrm>
              <a:off x="5235950" y="2749551"/>
              <a:ext cx="621005" cy="101560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1"/>
            <p:cNvSpPr/>
            <p:nvPr/>
          </p:nvSpPr>
          <p:spPr>
            <a:xfrm>
              <a:off x="6814239" y="3180764"/>
              <a:ext cx="185551" cy="563464"/>
            </a:xfrm>
            <a:custGeom>
              <a:rect b="b" l="l" r="r" t="t"/>
              <a:pathLst>
                <a:path extrusionOk="0" h="5709" w="1880">
                  <a:moveTo>
                    <a:pt x="662" y="0"/>
                  </a:moveTo>
                  <a:cubicBezTo>
                    <a:pt x="389" y="0"/>
                    <a:pt x="147" y="228"/>
                    <a:pt x="100" y="769"/>
                  </a:cubicBezTo>
                  <a:cubicBezTo>
                    <a:pt x="1" y="2375"/>
                    <a:pt x="97" y="5709"/>
                    <a:pt x="771" y="5709"/>
                  </a:cubicBezTo>
                  <a:cubicBezTo>
                    <a:pt x="781" y="5709"/>
                    <a:pt x="791" y="5708"/>
                    <a:pt x="801" y="5707"/>
                  </a:cubicBezTo>
                  <a:cubicBezTo>
                    <a:pt x="1503" y="5632"/>
                    <a:pt x="1879" y="5331"/>
                    <a:pt x="1428" y="5256"/>
                  </a:cubicBezTo>
                  <a:cubicBezTo>
                    <a:pt x="1002" y="5206"/>
                    <a:pt x="1002" y="5155"/>
                    <a:pt x="977" y="5030"/>
                  </a:cubicBezTo>
                  <a:cubicBezTo>
                    <a:pt x="952" y="4228"/>
                    <a:pt x="1428" y="2649"/>
                    <a:pt x="1553" y="1471"/>
                  </a:cubicBezTo>
                  <a:cubicBezTo>
                    <a:pt x="1647" y="615"/>
                    <a:pt x="1111" y="0"/>
                    <a:pt x="662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1"/>
            <p:cNvSpPr/>
            <p:nvPr/>
          </p:nvSpPr>
          <p:spPr>
            <a:xfrm>
              <a:off x="6858653" y="3699424"/>
              <a:ext cx="168279" cy="54086"/>
            </a:xfrm>
            <a:custGeom>
              <a:rect b="b" l="l" r="r" t="t"/>
              <a:pathLst>
                <a:path extrusionOk="0" h="548" w="1705">
                  <a:moveTo>
                    <a:pt x="978" y="1"/>
                  </a:moveTo>
                  <a:cubicBezTo>
                    <a:pt x="808" y="170"/>
                    <a:pt x="551" y="211"/>
                    <a:pt x="343" y="211"/>
                  </a:cubicBezTo>
                  <a:cubicBezTo>
                    <a:pt x="151" y="211"/>
                    <a:pt x="0" y="176"/>
                    <a:pt x="0" y="176"/>
                  </a:cubicBezTo>
                  <a:lnTo>
                    <a:pt x="0" y="176"/>
                  </a:lnTo>
                  <a:cubicBezTo>
                    <a:pt x="34" y="452"/>
                    <a:pt x="207" y="548"/>
                    <a:pt x="428" y="548"/>
                  </a:cubicBezTo>
                  <a:cubicBezTo>
                    <a:pt x="708" y="548"/>
                    <a:pt x="1065" y="392"/>
                    <a:pt x="1304" y="251"/>
                  </a:cubicBezTo>
                  <a:cubicBezTo>
                    <a:pt x="1705" y="1"/>
                    <a:pt x="978" y="1"/>
                    <a:pt x="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1"/>
            <p:cNvSpPr/>
            <p:nvPr/>
          </p:nvSpPr>
          <p:spPr>
            <a:xfrm>
              <a:off x="6448166" y="3574669"/>
              <a:ext cx="200455" cy="562674"/>
            </a:xfrm>
            <a:custGeom>
              <a:rect b="b" l="l" r="r" t="t"/>
              <a:pathLst>
                <a:path extrusionOk="0" h="5701" w="2031">
                  <a:moveTo>
                    <a:pt x="1066" y="0"/>
                  </a:moveTo>
                  <a:cubicBezTo>
                    <a:pt x="813" y="0"/>
                    <a:pt x="581" y="210"/>
                    <a:pt x="500" y="713"/>
                  </a:cubicBezTo>
                  <a:cubicBezTo>
                    <a:pt x="226" y="2311"/>
                    <a:pt x="1" y="5701"/>
                    <a:pt x="693" y="5701"/>
                  </a:cubicBezTo>
                  <a:cubicBezTo>
                    <a:pt x="696" y="5701"/>
                    <a:pt x="698" y="5701"/>
                    <a:pt x="701" y="5701"/>
                  </a:cubicBezTo>
                  <a:cubicBezTo>
                    <a:pt x="1428" y="5676"/>
                    <a:pt x="1804" y="5400"/>
                    <a:pt x="1377" y="5300"/>
                  </a:cubicBezTo>
                  <a:cubicBezTo>
                    <a:pt x="951" y="5200"/>
                    <a:pt x="951" y="5149"/>
                    <a:pt x="951" y="5024"/>
                  </a:cubicBezTo>
                  <a:cubicBezTo>
                    <a:pt x="976" y="4222"/>
                    <a:pt x="1628" y="2693"/>
                    <a:pt x="1854" y="1540"/>
                  </a:cubicBezTo>
                  <a:cubicBezTo>
                    <a:pt x="2031" y="672"/>
                    <a:pt x="1516" y="0"/>
                    <a:pt x="1066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1"/>
            <p:cNvSpPr/>
            <p:nvPr/>
          </p:nvSpPr>
          <p:spPr>
            <a:xfrm>
              <a:off x="6485079" y="4097671"/>
              <a:ext cx="168378" cy="48954"/>
            </a:xfrm>
            <a:custGeom>
              <a:rect b="b" l="l" r="r" t="t"/>
              <a:pathLst>
                <a:path extrusionOk="0" h="496" w="1706">
                  <a:moveTo>
                    <a:pt x="1003" y="1"/>
                  </a:moveTo>
                  <a:cubicBezTo>
                    <a:pt x="863" y="121"/>
                    <a:pt x="675" y="157"/>
                    <a:pt x="499" y="157"/>
                  </a:cubicBezTo>
                  <a:cubicBezTo>
                    <a:pt x="236" y="157"/>
                    <a:pt x="1" y="76"/>
                    <a:pt x="1" y="76"/>
                  </a:cubicBezTo>
                  <a:lnTo>
                    <a:pt x="1" y="76"/>
                  </a:lnTo>
                  <a:cubicBezTo>
                    <a:pt x="14" y="389"/>
                    <a:pt x="227" y="496"/>
                    <a:pt x="490" y="496"/>
                  </a:cubicBezTo>
                  <a:cubicBezTo>
                    <a:pt x="753" y="496"/>
                    <a:pt x="1066" y="389"/>
                    <a:pt x="1279" y="276"/>
                  </a:cubicBezTo>
                  <a:cubicBezTo>
                    <a:pt x="1705" y="76"/>
                    <a:pt x="1003" y="1"/>
                    <a:pt x="10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1"/>
            <p:cNvSpPr/>
            <p:nvPr/>
          </p:nvSpPr>
          <p:spPr>
            <a:xfrm>
              <a:off x="6344137" y="3080980"/>
              <a:ext cx="309318" cy="911669"/>
            </a:xfrm>
            <a:custGeom>
              <a:rect b="b" l="l" r="r" t="t"/>
              <a:pathLst>
                <a:path extrusionOk="0" h="9237" w="3134">
                  <a:moveTo>
                    <a:pt x="2181" y="1"/>
                  </a:moveTo>
                  <a:lnTo>
                    <a:pt x="1604" y="126"/>
                  </a:lnTo>
                  <a:lnTo>
                    <a:pt x="1128" y="227"/>
                  </a:lnTo>
                  <a:lnTo>
                    <a:pt x="978" y="277"/>
                  </a:lnTo>
                  <a:lnTo>
                    <a:pt x="251" y="427"/>
                  </a:lnTo>
                  <a:cubicBezTo>
                    <a:pt x="101" y="878"/>
                    <a:pt x="0" y="1179"/>
                    <a:pt x="25" y="1580"/>
                  </a:cubicBezTo>
                  <a:cubicBezTo>
                    <a:pt x="51" y="1956"/>
                    <a:pt x="176" y="2432"/>
                    <a:pt x="426" y="3259"/>
                  </a:cubicBezTo>
                  <a:cubicBezTo>
                    <a:pt x="627" y="3836"/>
                    <a:pt x="1028" y="4713"/>
                    <a:pt x="1078" y="5239"/>
                  </a:cubicBezTo>
                  <a:cubicBezTo>
                    <a:pt x="1254" y="7169"/>
                    <a:pt x="1003" y="7395"/>
                    <a:pt x="1279" y="9074"/>
                  </a:cubicBezTo>
                  <a:cubicBezTo>
                    <a:pt x="1304" y="9186"/>
                    <a:pt x="1542" y="9237"/>
                    <a:pt x="1783" y="9237"/>
                  </a:cubicBezTo>
                  <a:cubicBezTo>
                    <a:pt x="2024" y="9237"/>
                    <a:pt x="2269" y="9186"/>
                    <a:pt x="2306" y="9099"/>
                  </a:cubicBezTo>
                  <a:cubicBezTo>
                    <a:pt x="3133" y="7344"/>
                    <a:pt x="3083" y="5339"/>
                    <a:pt x="3083" y="4312"/>
                  </a:cubicBezTo>
                  <a:cubicBezTo>
                    <a:pt x="3083" y="3861"/>
                    <a:pt x="3083" y="3585"/>
                    <a:pt x="2908" y="2608"/>
                  </a:cubicBezTo>
                  <a:cubicBezTo>
                    <a:pt x="2883" y="2507"/>
                    <a:pt x="2858" y="2432"/>
                    <a:pt x="2858" y="2332"/>
                  </a:cubicBezTo>
                  <a:cubicBezTo>
                    <a:pt x="2807" y="2056"/>
                    <a:pt x="2732" y="1705"/>
                    <a:pt x="2632" y="1279"/>
                  </a:cubicBezTo>
                  <a:cubicBezTo>
                    <a:pt x="2532" y="803"/>
                    <a:pt x="2331" y="327"/>
                    <a:pt x="2231" y="101"/>
                  </a:cubicBezTo>
                  <a:cubicBezTo>
                    <a:pt x="2206" y="26"/>
                    <a:pt x="2181" y="1"/>
                    <a:pt x="21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1"/>
            <p:cNvSpPr/>
            <p:nvPr/>
          </p:nvSpPr>
          <p:spPr>
            <a:xfrm>
              <a:off x="6413424" y="3155201"/>
              <a:ext cx="222662" cy="226215"/>
            </a:xfrm>
            <a:custGeom>
              <a:rect b="b" l="l" r="r" t="t"/>
              <a:pathLst>
                <a:path extrusionOk="0" h="2292" w="2256">
                  <a:moveTo>
                    <a:pt x="251" y="1"/>
                  </a:moveTo>
                  <a:lnTo>
                    <a:pt x="251" y="1"/>
                  </a:lnTo>
                  <a:cubicBezTo>
                    <a:pt x="50" y="627"/>
                    <a:pt x="0" y="1630"/>
                    <a:pt x="727" y="2131"/>
                  </a:cubicBezTo>
                  <a:cubicBezTo>
                    <a:pt x="897" y="2241"/>
                    <a:pt x="1138" y="2291"/>
                    <a:pt x="1402" y="2291"/>
                  </a:cubicBezTo>
                  <a:cubicBezTo>
                    <a:pt x="1681" y="2291"/>
                    <a:pt x="1985" y="2234"/>
                    <a:pt x="2256" y="2131"/>
                  </a:cubicBezTo>
                  <a:cubicBezTo>
                    <a:pt x="2181" y="1805"/>
                    <a:pt x="2055" y="1079"/>
                    <a:pt x="1930" y="527"/>
                  </a:cubicBezTo>
                  <a:cubicBezTo>
                    <a:pt x="1905" y="377"/>
                    <a:pt x="1855" y="226"/>
                    <a:pt x="1830" y="101"/>
                  </a:cubicBezTo>
                  <a:lnTo>
                    <a:pt x="2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1"/>
            <p:cNvSpPr/>
            <p:nvPr/>
          </p:nvSpPr>
          <p:spPr>
            <a:xfrm>
              <a:off x="6410956" y="2952573"/>
              <a:ext cx="630874" cy="627124"/>
            </a:xfrm>
            <a:custGeom>
              <a:rect b="b" l="l" r="r" t="t"/>
              <a:pathLst>
                <a:path extrusionOk="0" h="6354" w="6392">
                  <a:moveTo>
                    <a:pt x="4919" y="1"/>
                  </a:moveTo>
                  <a:cubicBezTo>
                    <a:pt x="4332" y="1"/>
                    <a:pt x="3606" y="365"/>
                    <a:pt x="3083" y="675"/>
                  </a:cubicBezTo>
                  <a:cubicBezTo>
                    <a:pt x="2707" y="901"/>
                    <a:pt x="2431" y="1101"/>
                    <a:pt x="2431" y="1101"/>
                  </a:cubicBezTo>
                  <a:lnTo>
                    <a:pt x="501" y="1177"/>
                  </a:lnTo>
                  <a:cubicBezTo>
                    <a:pt x="501" y="1177"/>
                    <a:pt x="401" y="1327"/>
                    <a:pt x="301" y="1578"/>
                  </a:cubicBezTo>
                  <a:cubicBezTo>
                    <a:pt x="176" y="1903"/>
                    <a:pt x="0" y="2430"/>
                    <a:pt x="75" y="2931"/>
                  </a:cubicBezTo>
                  <a:cubicBezTo>
                    <a:pt x="125" y="3307"/>
                    <a:pt x="176" y="3583"/>
                    <a:pt x="551" y="3833"/>
                  </a:cubicBezTo>
                  <a:cubicBezTo>
                    <a:pt x="662" y="3910"/>
                    <a:pt x="815" y="3943"/>
                    <a:pt x="992" y="3943"/>
                  </a:cubicBezTo>
                  <a:cubicBezTo>
                    <a:pt x="1340" y="3943"/>
                    <a:pt x="1782" y="3815"/>
                    <a:pt x="2181" y="3633"/>
                  </a:cubicBezTo>
                  <a:cubicBezTo>
                    <a:pt x="2717" y="3390"/>
                    <a:pt x="3242" y="3112"/>
                    <a:pt x="3532" y="3112"/>
                  </a:cubicBezTo>
                  <a:cubicBezTo>
                    <a:pt x="3662" y="3112"/>
                    <a:pt x="3744" y="3168"/>
                    <a:pt x="3760" y="3307"/>
                  </a:cubicBezTo>
                  <a:cubicBezTo>
                    <a:pt x="3885" y="4836"/>
                    <a:pt x="4085" y="6264"/>
                    <a:pt x="4085" y="6264"/>
                  </a:cubicBezTo>
                  <a:cubicBezTo>
                    <a:pt x="4267" y="6329"/>
                    <a:pt x="4445" y="6354"/>
                    <a:pt x="4610" y="6354"/>
                  </a:cubicBezTo>
                  <a:cubicBezTo>
                    <a:pt x="5152" y="6354"/>
                    <a:pt x="5564" y="6089"/>
                    <a:pt x="5564" y="6089"/>
                  </a:cubicBezTo>
                  <a:cubicBezTo>
                    <a:pt x="5564" y="6089"/>
                    <a:pt x="6391" y="1427"/>
                    <a:pt x="5689" y="375"/>
                  </a:cubicBezTo>
                  <a:cubicBezTo>
                    <a:pt x="5506" y="104"/>
                    <a:pt x="5232" y="1"/>
                    <a:pt x="49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1"/>
            <p:cNvSpPr/>
            <p:nvPr/>
          </p:nvSpPr>
          <p:spPr>
            <a:xfrm>
              <a:off x="6344137" y="3061240"/>
              <a:ext cx="390941" cy="181603"/>
            </a:xfrm>
            <a:custGeom>
              <a:rect b="b" l="l" r="r" t="t"/>
              <a:pathLst>
                <a:path extrusionOk="0" h="1840" w="3961">
                  <a:moveTo>
                    <a:pt x="3108" y="0"/>
                  </a:moveTo>
                  <a:lnTo>
                    <a:pt x="1178" y="76"/>
                  </a:lnTo>
                  <a:cubicBezTo>
                    <a:pt x="1178" y="76"/>
                    <a:pt x="1078" y="226"/>
                    <a:pt x="978" y="477"/>
                  </a:cubicBezTo>
                  <a:lnTo>
                    <a:pt x="251" y="627"/>
                  </a:lnTo>
                  <a:cubicBezTo>
                    <a:pt x="101" y="1078"/>
                    <a:pt x="0" y="1379"/>
                    <a:pt x="25" y="1780"/>
                  </a:cubicBezTo>
                  <a:cubicBezTo>
                    <a:pt x="154" y="1817"/>
                    <a:pt x="323" y="1840"/>
                    <a:pt x="522" y="1840"/>
                  </a:cubicBezTo>
                  <a:cubicBezTo>
                    <a:pt x="595" y="1840"/>
                    <a:pt x="672" y="1837"/>
                    <a:pt x="752" y="1830"/>
                  </a:cubicBezTo>
                  <a:cubicBezTo>
                    <a:pt x="1304" y="1805"/>
                    <a:pt x="2030" y="1655"/>
                    <a:pt x="2632" y="1479"/>
                  </a:cubicBezTo>
                  <a:cubicBezTo>
                    <a:pt x="3409" y="1229"/>
                    <a:pt x="3960" y="853"/>
                    <a:pt x="3910" y="602"/>
                  </a:cubicBezTo>
                  <a:lnTo>
                    <a:pt x="3910" y="602"/>
                  </a:lnTo>
                  <a:lnTo>
                    <a:pt x="3108" y="652"/>
                  </a:lnTo>
                  <a:lnTo>
                    <a:pt x="3108" y="0"/>
                  </a:lnTo>
                  <a:close/>
                </a:path>
              </a:pathLst>
            </a:custGeom>
            <a:solidFill>
              <a:srgbClr val="2A2E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1"/>
            <p:cNvSpPr/>
            <p:nvPr/>
          </p:nvSpPr>
          <p:spPr>
            <a:xfrm>
              <a:off x="6302092" y="2650556"/>
              <a:ext cx="436539" cy="557345"/>
            </a:xfrm>
            <a:custGeom>
              <a:rect b="b" l="l" r="r" t="t"/>
              <a:pathLst>
                <a:path extrusionOk="0" h="5647" w="4423">
                  <a:moveTo>
                    <a:pt x="1800" y="0"/>
                  </a:moveTo>
                  <a:cubicBezTo>
                    <a:pt x="1115" y="0"/>
                    <a:pt x="676" y="553"/>
                    <a:pt x="602" y="903"/>
                  </a:cubicBezTo>
                  <a:cubicBezTo>
                    <a:pt x="251" y="2658"/>
                    <a:pt x="0" y="3460"/>
                    <a:pt x="251" y="5339"/>
                  </a:cubicBezTo>
                  <a:cubicBezTo>
                    <a:pt x="282" y="5556"/>
                    <a:pt x="697" y="5646"/>
                    <a:pt x="1251" y="5646"/>
                  </a:cubicBezTo>
                  <a:cubicBezTo>
                    <a:pt x="2488" y="5646"/>
                    <a:pt x="4423" y="5198"/>
                    <a:pt x="4336" y="4713"/>
                  </a:cubicBezTo>
                  <a:cubicBezTo>
                    <a:pt x="3760" y="1530"/>
                    <a:pt x="3208" y="603"/>
                    <a:pt x="2632" y="252"/>
                  </a:cubicBezTo>
                  <a:cubicBezTo>
                    <a:pt x="2326" y="72"/>
                    <a:pt x="2047" y="0"/>
                    <a:pt x="18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1"/>
            <p:cNvSpPr/>
            <p:nvPr/>
          </p:nvSpPr>
          <p:spPr>
            <a:xfrm>
              <a:off x="6967518" y="2326234"/>
              <a:ext cx="56948" cy="99388"/>
            </a:xfrm>
            <a:custGeom>
              <a:rect b="b" l="l" r="r" t="t"/>
              <a:pathLst>
                <a:path extrusionOk="0" h="1007" w="577">
                  <a:moveTo>
                    <a:pt x="266" y="1"/>
                  </a:moveTo>
                  <a:cubicBezTo>
                    <a:pt x="77" y="1"/>
                    <a:pt x="0" y="831"/>
                    <a:pt x="0" y="831"/>
                  </a:cubicBezTo>
                  <a:lnTo>
                    <a:pt x="301" y="1006"/>
                  </a:lnTo>
                  <a:cubicBezTo>
                    <a:pt x="527" y="480"/>
                    <a:pt x="577" y="330"/>
                    <a:pt x="351" y="54"/>
                  </a:cubicBezTo>
                  <a:cubicBezTo>
                    <a:pt x="320" y="17"/>
                    <a:pt x="292" y="1"/>
                    <a:pt x="266" y="1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1"/>
            <p:cNvSpPr/>
            <p:nvPr/>
          </p:nvSpPr>
          <p:spPr>
            <a:xfrm>
              <a:off x="6539561" y="2402527"/>
              <a:ext cx="455193" cy="414233"/>
            </a:xfrm>
            <a:custGeom>
              <a:rect b="b" l="l" r="r" t="t"/>
              <a:pathLst>
                <a:path extrusionOk="0" h="4197" w="4612">
                  <a:moveTo>
                    <a:pt x="4349" y="0"/>
                  </a:moveTo>
                  <a:cubicBezTo>
                    <a:pt x="4308" y="0"/>
                    <a:pt x="4262" y="10"/>
                    <a:pt x="4211" y="33"/>
                  </a:cubicBezTo>
                  <a:cubicBezTo>
                    <a:pt x="4211" y="33"/>
                    <a:pt x="2983" y="1887"/>
                    <a:pt x="2381" y="2314"/>
                  </a:cubicBezTo>
                  <a:cubicBezTo>
                    <a:pt x="1930" y="2639"/>
                    <a:pt x="878" y="2815"/>
                    <a:pt x="401" y="3291"/>
                  </a:cubicBezTo>
                  <a:cubicBezTo>
                    <a:pt x="251" y="3441"/>
                    <a:pt x="0" y="3943"/>
                    <a:pt x="426" y="4093"/>
                  </a:cubicBezTo>
                  <a:cubicBezTo>
                    <a:pt x="617" y="4157"/>
                    <a:pt x="842" y="4196"/>
                    <a:pt x="1093" y="4196"/>
                  </a:cubicBezTo>
                  <a:cubicBezTo>
                    <a:pt x="1731" y="4196"/>
                    <a:pt x="2538" y="3939"/>
                    <a:pt x="3384" y="3166"/>
                  </a:cubicBezTo>
                  <a:cubicBezTo>
                    <a:pt x="4487" y="2188"/>
                    <a:pt x="4612" y="183"/>
                    <a:pt x="4612" y="183"/>
                  </a:cubicBezTo>
                  <a:cubicBezTo>
                    <a:pt x="4612" y="183"/>
                    <a:pt x="4529" y="0"/>
                    <a:pt x="43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1"/>
            <p:cNvSpPr/>
            <p:nvPr/>
          </p:nvSpPr>
          <p:spPr>
            <a:xfrm>
              <a:off x="6208032" y="2375879"/>
              <a:ext cx="527045" cy="714471"/>
            </a:xfrm>
            <a:custGeom>
              <a:rect b="b" l="l" r="r" t="t"/>
              <a:pathLst>
                <a:path extrusionOk="0" h="7239" w="5340">
                  <a:moveTo>
                    <a:pt x="2802" y="1"/>
                  </a:moveTo>
                  <a:cubicBezTo>
                    <a:pt x="1181" y="1"/>
                    <a:pt x="1816" y="1136"/>
                    <a:pt x="1154" y="1406"/>
                  </a:cubicBezTo>
                  <a:cubicBezTo>
                    <a:pt x="477" y="1681"/>
                    <a:pt x="1104" y="2659"/>
                    <a:pt x="828" y="2884"/>
                  </a:cubicBezTo>
                  <a:cubicBezTo>
                    <a:pt x="1" y="3561"/>
                    <a:pt x="728" y="3987"/>
                    <a:pt x="703" y="4438"/>
                  </a:cubicBezTo>
                  <a:cubicBezTo>
                    <a:pt x="678" y="4814"/>
                    <a:pt x="778" y="5090"/>
                    <a:pt x="1029" y="5340"/>
                  </a:cubicBezTo>
                  <a:cubicBezTo>
                    <a:pt x="1229" y="5541"/>
                    <a:pt x="1329" y="5792"/>
                    <a:pt x="1404" y="6067"/>
                  </a:cubicBezTo>
                  <a:cubicBezTo>
                    <a:pt x="1480" y="6318"/>
                    <a:pt x="1329" y="6594"/>
                    <a:pt x="1430" y="6844"/>
                  </a:cubicBezTo>
                  <a:cubicBezTo>
                    <a:pt x="1505" y="6995"/>
                    <a:pt x="1630" y="7070"/>
                    <a:pt x="1755" y="7145"/>
                  </a:cubicBezTo>
                  <a:cubicBezTo>
                    <a:pt x="1892" y="7206"/>
                    <a:pt x="2047" y="7239"/>
                    <a:pt x="2198" y="7239"/>
                  </a:cubicBezTo>
                  <a:cubicBezTo>
                    <a:pt x="2296" y="7239"/>
                    <a:pt x="2393" y="7225"/>
                    <a:pt x="2482" y="7195"/>
                  </a:cubicBezTo>
                  <a:cubicBezTo>
                    <a:pt x="2633" y="7145"/>
                    <a:pt x="2758" y="7070"/>
                    <a:pt x="2883" y="6970"/>
                  </a:cubicBezTo>
                  <a:cubicBezTo>
                    <a:pt x="2983" y="6869"/>
                    <a:pt x="3034" y="6744"/>
                    <a:pt x="3184" y="6694"/>
                  </a:cubicBezTo>
                  <a:cubicBezTo>
                    <a:pt x="3272" y="6664"/>
                    <a:pt x="3369" y="6652"/>
                    <a:pt x="3464" y="6652"/>
                  </a:cubicBezTo>
                  <a:cubicBezTo>
                    <a:pt x="3531" y="6652"/>
                    <a:pt x="3598" y="6658"/>
                    <a:pt x="3660" y="6669"/>
                  </a:cubicBezTo>
                  <a:cubicBezTo>
                    <a:pt x="3810" y="6719"/>
                    <a:pt x="3961" y="6794"/>
                    <a:pt x="4111" y="6819"/>
                  </a:cubicBezTo>
                  <a:cubicBezTo>
                    <a:pt x="4134" y="6822"/>
                    <a:pt x="4157" y="6823"/>
                    <a:pt x="4180" y="6823"/>
                  </a:cubicBezTo>
                  <a:cubicBezTo>
                    <a:pt x="4382" y="6823"/>
                    <a:pt x="4580" y="6726"/>
                    <a:pt x="4738" y="6569"/>
                  </a:cubicBezTo>
                  <a:cubicBezTo>
                    <a:pt x="4888" y="6418"/>
                    <a:pt x="5089" y="6142"/>
                    <a:pt x="5139" y="5917"/>
                  </a:cubicBezTo>
                  <a:cubicBezTo>
                    <a:pt x="5189" y="5792"/>
                    <a:pt x="5139" y="5616"/>
                    <a:pt x="5114" y="5491"/>
                  </a:cubicBezTo>
                  <a:cubicBezTo>
                    <a:pt x="4963" y="5040"/>
                    <a:pt x="4612" y="4664"/>
                    <a:pt x="4287" y="4338"/>
                  </a:cubicBezTo>
                  <a:cubicBezTo>
                    <a:pt x="3560" y="3636"/>
                    <a:pt x="5339" y="3085"/>
                    <a:pt x="4487" y="2358"/>
                  </a:cubicBezTo>
                  <a:cubicBezTo>
                    <a:pt x="4161" y="2057"/>
                    <a:pt x="4136" y="2057"/>
                    <a:pt x="4036" y="1180"/>
                  </a:cubicBezTo>
                  <a:cubicBezTo>
                    <a:pt x="3936" y="303"/>
                    <a:pt x="3359" y="2"/>
                    <a:pt x="2908" y="2"/>
                  </a:cubicBezTo>
                  <a:cubicBezTo>
                    <a:pt x="2872" y="1"/>
                    <a:pt x="2836" y="1"/>
                    <a:pt x="28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1" name="Shape 2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2" name="Google Shape;2862;p9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Logika Dasar &amp; Konsep Perhitungan</a:t>
            </a:r>
            <a:endParaRPr sz="2800"/>
          </a:p>
        </p:txBody>
      </p:sp>
      <p:sp>
        <p:nvSpPr>
          <p:cNvPr id="2863" name="Google Shape;2863;p9"/>
          <p:cNvSpPr txBox="1"/>
          <p:nvPr>
            <p:ph idx="1" type="subTitle"/>
          </p:nvPr>
        </p:nvSpPr>
        <p:spPr>
          <a:xfrm>
            <a:off x="720000" y="1201922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Logika: Mempartisi (membagi) total variabilitas data menjadi:</a:t>
            </a:r>
            <a:endParaRPr/>
          </a:p>
          <a:p>
            <a:pPr indent="-457200" lvl="1" marL="1054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lphaLcParenR"/>
            </a:pPr>
            <a:r>
              <a:rPr lang="en" sz="2000"/>
              <a:t>Variabilitas Antar Kelompok (Between-Group Variance, MSB/MST): Seberapa jauh rata-rata tiap kelompok dari rata-rata keseluruhan.</a:t>
            </a:r>
            <a:endParaRPr/>
          </a:p>
          <a:p>
            <a:pPr indent="-457200" lvl="1" marL="1054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lphaLcParenR"/>
            </a:pPr>
            <a:r>
              <a:rPr lang="en" sz="2000"/>
              <a:t>Variabilitas Dalam Kelompok (Within-Group Variance, MSW/MSE): Variabilitas acak/error di dalam masing-masing kelompok.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Konsep: Jika variabilitas antar kelompok JAUH LEBIH BESAR daripada variabilitas dalam kelompok, maka kemungkinan besar ada perbedaan signifikan antar rata-rata kelompok.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7" name="Shape 2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" name="Google Shape;2868;p11"/>
          <p:cNvSpPr txBox="1"/>
          <p:nvPr>
            <p:ph type="title"/>
          </p:nvPr>
        </p:nvSpPr>
        <p:spPr>
          <a:xfrm>
            <a:off x="720000" y="1518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Interpretasi Hasil (Statistik F)</a:t>
            </a:r>
            <a:endParaRPr/>
          </a:p>
        </p:txBody>
      </p:sp>
      <p:sp>
        <p:nvSpPr>
          <p:cNvPr id="2869" name="Google Shape;2869;p11"/>
          <p:cNvSpPr txBox="1"/>
          <p:nvPr>
            <p:ph idx="1" type="subTitle"/>
          </p:nvPr>
        </p:nvSpPr>
        <p:spPr>
          <a:xfrm>
            <a:off x="720000" y="724500"/>
            <a:ext cx="8138250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800"/>
              <a:t>Perhitungan Utama: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/>
              <a:t>Statistik F (F-ratio), df (Between &amp; Within), p-value.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800"/>
              <a:t>Statistik F: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1800"/>
              <a:t>F = Varians Antar Kelompok / Varians Dalam Kelompok</a:t>
            </a:r>
            <a:endParaRPr sz="1800"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1800"/>
              <a:t>F = MSB / MSW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800"/>
              <a:t>Interpretasi: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 sz="1800"/>
              <a:t>Bandingkan p-value (terkait F) dengan α (misal 0.05).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 sz="1800"/>
              <a:t>Jika p ≤ α: Tolak H₀. Ada perbedaan signifikan pada setidaknya satu pasang rata-rata kelompok.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 sz="1800"/>
              <a:t>Jika p &gt; α: Gagal Tolak H₀. Tidak cukup bukti adanya perbedaan signifikan antar rata-rata kelompok.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3" name="Shape 2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4" name="Google Shape;2874;p12"/>
          <p:cNvSpPr txBox="1"/>
          <p:nvPr>
            <p:ph type="title"/>
          </p:nvPr>
        </p:nvSpPr>
        <p:spPr>
          <a:xfrm>
            <a:off x="293324" y="285150"/>
            <a:ext cx="855735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Jenis ANOVA &amp; Perbedaan dengan ANCOVA/MANCOVA</a:t>
            </a:r>
            <a:endParaRPr sz="2800"/>
          </a:p>
        </p:txBody>
      </p:sp>
      <p:graphicFrame>
        <p:nvGraphicFramePr>
          <p:cNvPr id="2875" name="Google Shape;2875;p12"/>
          <p:cNvGraphicFramePr/>
          <p:nvPr/>
        </p:nvGraphicFramePr>
        <p:xfrm>
          <a:off x="736601" y="10862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{282D173B-DAB7-4B4B-A267-3B18C6E89B91}</a:tableStyleId>
              </a:tblPr>
              <a:tblGrid>
                <a:gridCol w="1569725"/>
                <a:gridCol w="1569725"/>
                <a:gridCol w="1569725"/>
                <a:gridCol w="1569725"/>
                <a:gridCol w="1569725"/>
              </a:tblGrid>
              <a:tr h="319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Aspek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One-Way ANOVA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Two-Way ANOVA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ANCOVA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MANCOVA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</a:tr>
              <a:tr h="581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Tujuan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Uji perbedaan rata-rata 1 faktor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Uji perbedaan rata-rata 2 faktor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Uji perbedaan rata-rata sambil mengontrol covariate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Uji perbedaan rata-rata untuk &gt;1 variabel dependen</a:t>
                      </a:r>
                      <a:endParaRPr/>
                    </a:p>
                  </a:txBody>
                  <a:tcPr marT="28150" marB="28150" marR="56325" marL="56325" anchor="ctr"/>
                </a:tc>
              </a:tr>
              <a:tr h="450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Jumlah variabel bebas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1 faktor (kategorik)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2 faktor (kategorik) + interaksi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1 atau 2 faktor + </a:t>
                      </a:r>
                      <a:r>
                        <a:rPr b="1" lang="en" sz="1200" u="none" cap="none" strike="noStrike"/>
                        <a:t>1 covariate (kontinu)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1 atau lebih faktor (kategorik)</a:t>
                      </a:r>
                      <a:endParaRPr/>
                    </a:p>
                  </a:txBody>
                  <a:tcPr marT="28150" marB="28150" marR="56325" marL="56325" anchor="ctr"/>
                </a:tc>
              </a:tr>
              <a:tr h="581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Variabel terkontrol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Tidak ada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Tidak ada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Ada (covariate)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Tidak ada (tapi bisa ditambah covariate secara lanjutan)</a:t>
                      </a:r>
                      <a:endParaRPr/>
                    </a:p>
                  </a:txBody>
                  <a:tcPr marT="28150" marB="28150" marR="56325" marL="56325" anchor="ctr"/>
                </a:tc>
              </a:tr>
              <a:tr h="450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Jumlah variabel dependen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1 (numerik)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1 (numerik)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1 (numerik)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&gt;1 dependen</a:t>
                      </a:r>
                      <a:r>
                        <a:rPr lang="en" sz="1200" u="none" cap="none" strike="noStrike"/>
                        <a:t> (numerik)</a:t>
                      </a:r>
                      <a:endParaRPr/>
                    </a:p>
                  </a:txBody>
                  <a:tcPr marT="28150" marB="28150" marR="56325" marL="56325" anchor="ctr"/>
                </a:tc>
              </a:tr>
              <a:tr h="450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Interaksi antar faktor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Tidak dianalisis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Dianalisis (faktor A × faktor B)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Bisa, tergantung desain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Bisa, tergantung desain</a:t>
                      </a:r>
                      <a:endParaRPr/>
                    </a:p>
                  </a:txBody>
                  <a:tcPr marT="28150" marB="28150" marR="56325" marL="56325" anchor="ctr"/>
                </a:tc>
              </a:tr>
              <a:tr h="581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/>
                        <a:t>Kapan digunakan?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Satu faktor pengelompokan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Dua faktor pengelompokan dan interaksi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Ingin menghilangkan pengaruh variabel luar</a:t>
                      </a:r>
                      <a:endParaRPr/>
                    </a:p>
                  </a:txBody>
                  <a:tcPr marT="28150" marB="28150" marR="56325" marL="563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u="none" cap="none" strike="noStrike"/>
                        <a:t>Ingin melihat pengaruh pada beberapa output sekaligus</a:t>
                      </a:r>
                      <a:endParaRPr sz="1200" u="none" cap="none" strike="noStrike"/>
                    </a:p>
                  </a:txBody>
                  <a:tcPr marT="28150" marB="28150" marR="56325" marL="563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9" name="Shape 2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0" name="Google Shape;2880;p1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 Uji Lanjutan (Post-Hoc Tests)</a:t>
            </a:r>
            <a:endParaRPr/>
          </a:p>
        </p:txBody>
      </p:sp>
      <p:sp>
        <p:nvSpPr>
          <p:cNvPr id="2881" name="Google Shape;2881;p13"/>
          <p:cNvSpPr txBox="1"/>
          <p:nvPr>
            <p:ph idx="1" type="subTitle"/>
          </p:nvPr>
        </p:nvSpPr>
        <p:spPr>
          <a:xfrm>
            <a:off x="720000" y="1335272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Tujuan: Dilakukan hanya jika hasil ANOVA signifikan (p ≤ α).</a:t>
            </a:r>
            <a:endParaRPr sz="2000"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Untuk mengidentifikasi pasangan kelompok mana saja yang rata-ratanya berbeda secara signifikan.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Contoh Uji Post-Hoc: Tukey HSD (Honestly Significant Difference), Bonferroni, Scheffe, LSD (Least Significant Difference).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Masing-masing memiliki kelebihan/kekurangan terkait power dan kontrol error Tipe I.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5" name="Shape 2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6" name="Google Shape;2886;p1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Asumsi ANOVA</a:t>
            </a:r>
            <a:endParaRPr/>
          </a:p>
        </p:txBody>
      </p:sp>
      <p:sp>
        <p:nvSpPr>
          <p:cNvPr id="2887" name="Google Shape;2887;p14"/>
          <p:cNvSpPr txBox="1"/>
          <p:nvPr>
            <p:ph idx="1" type="subTitle"/>
          </p:nvPr>
        </p:nvSpPr>
        <p:spPr>
          <a:xfrm>
            <a:off x="720000" y="1335272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Mirip Uji-t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Independen:Independensi Pengamatan: Pengukuran antar subjek/kelompok tidak saling mempengaruhi.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Normalitas: Residual (error) dari model berdistribusi normal.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Homogenitas Varians (Homoskedastisitas): Varians residual sama di semua kelompok.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Variabel dependen berskala interval/rasio.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1" name="Shape 2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2" name="Google Shape;2892;p15"/>
          <p:cNvSpPr txBox="1"/>
          <p:nvPr>
            <p:ph type="title"/>
          </p:nvPr>
        </p:nvSpPr>
        <p:spPr>
          <a:xfrm>
            <a:off x="4178300" y="3203950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Analisis Regresi</a:t>
            </a:r>
            <a:endParaRPr sz="3200"/>
          </a:p>
        </p:txBody>
      </p:sp>
      <p:sp>
        <p:nvSpPr>
          <p:cNvPr id="2893" name="Google Shape;2893;p15"/>
          <p:cNvSpPr txBox="1"/>
          <p:nvPr>
            <p:ph idx="2" type="title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/>
              <a:t>03</a:t>
            </a:r>
            <a:endParaRPr/>
          </a:p>
        </p:txBody>
      </p:sp>
      <p:grpSp>
        <p:nvGrpSpPr>
          <p:cNvPr id="2894" name="Google Shape;2894;p15"/>
          <p:cNvGrpSpPr/>
          <p:nvPr/>
        </p:nvGrpSpPr>
        <p:grpSpPr>
          <a:xfrm>
            <a:off x="546375" y="880125"/>
            <a:ext cx="3259655" cy="3161125"/>
            <a:chOff x="546375" y="880125"/>
            <a:chExt cx="3259655" cy="3161125"/>
          </a:xfrm>
        </p:grpSpPr>
        <p:sp>
          <p:nvSpPr>
            <p:cNvPr id="2895" name="Google Shape;2895;p15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15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15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15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15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15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15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15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15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15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15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15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15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15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15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15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15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15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15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15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15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15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15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15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15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15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15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15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15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15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15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15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15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15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15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0" name="Google Shape;2930;p15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1" name="Google Shape;2931;p15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15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15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15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15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15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0" name="Shape 2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1" name="Google Shape;2941;p1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Pengertian &amp; Tujuan</a:t>
            </a:r>
            <a:endParaRPr/>
          </a:p>
        </p:txBody>
      </p:sp>
      <p:sp>
        <p:nvSpPr>
          <p:cNvPr id="2942" name="Google Shape;2942;p16"/>
          <p:cNvSpPr txBox="1"/>
          <p:nvPr>
            <p:ph idx="1" type="subTitle"/>
          </p:nvPr>
        </p:nvSpPr>
        <p:spPr>
          <a:xfrm>
            <a:off x="720000" y="1335272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Pengertian: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	Teknik statistik untuk memodelkan dan menganalisis hubungan antara satu variabel dependen (DV/Y, respon) dengan satu atau lebih variabel independen (IV/X, prediktor).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Tujuan Utama: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Prediksi: Memperkirakan nilai DV berdasarkan nilai IV.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Penjelasan (Eksplanasi): Memahami seberapa besar pengaruh perubahan IV terhadap DV.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6" name="Shape 2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7" name="Google Shape;2947;p17"/>
          <p:cNvSpPr txBox="1"/>
          <p:nvPr>
            <p:ph type="title"/>
          </p:nvPr>
        </p:nvSpPr>
        <p:spPr>
          <a:xfrm>
            <a:off x="720000" y="15867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Konsep Dasar &amp; Jenis Regresi</a:t>
            </a:r>
            <a:endParaRPr sz="2800"/>
          </a:p>
        </p:txBody>
      </p:sp>
      <p:sp>
        <p:nvSpPr>
          <p:cNvPr id="2948" name="Google Shape;2948;p17"/>
          <p:cNvSpPr txBox="1"/>
          <p:nvPr>
            <p:ph idx="1" type="subTitle"/>
          </p:nvPr>
        </p:nvSpPr>
        <p:spPr>
          <a:xfrm>
            <a:off x="381000" y="731375"/>
            <a:ext cx="8381999" cy="35173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Konsep Dasar: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	Menemukan model matematis (persamaan) yang paling cocok ('best fit') untuk menggambarkan hubungan Y dan X(s).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Jenis Umum (berdasarkan jumlah IV dan sifat hubungan): 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Regresi Linear Sederhana: 1 DV (kontinu) ~ 1 IV (kontinu/kategorikal). Hubungan linear. 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Regresi Linear Berganda: 1 DV (kontinu) ~ ≥2 IV (kontinu/kategorikal). Hubungan linear. 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Regresi Polinomial: Hubungan non-linear (melengkung). 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Regresi Logistik: DV bersifat kategorikal (biner/multinominal). (Meskipun nama 'regresi', tujuannya klasifikasi).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2" name="Shape 2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3" name="Google Shape;2953;p18"/>
          <p:cNvSpPr txBox="1"/>
          <p:nvPr>
            <p:ph type="title"/>
          </p:nvPr>
        </p:nvSpPr>
        <p:spPr>
          <a:xfrm>
            <a:off x="720000" y="220738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Regresi Linear Sederhana: Rumus &amp; Interpretasi</a:t>
            </a:r>
            <a:endParaRPr sz="2800"/>
          </a:p>
        </p:txBody>
      </p:sp>
      <p:sp>
        <p:nvSpPr>
          <p:cNvPr id="2954" name="Google Shape;2954;p18"/>
          <p:cNvSpPr txBox="1"/>
          <p:nvPr>
            <p:ph idx="1" type="subTitle"/>
          </p:nvPr>
        </p:nvSpPr>
        <p:spPr>
          <a:xfrm>
            <a:off x="720000" y="793438"/>
            <a:ext cx="7703275" cy="30438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Model Populasi: Y = β₀ + β₁X + ε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Model Estimasi Sampel: Ŷ = b₀ + b₁X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Interpretasi Koefisien: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b₀ (Intercept): Nilai prediksi Y ketika X = 0. (Interpretasi hati-hati jika X=0 tidak mungkin/bermakna).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b₁ (Slope): Perubahan rata-rata pada Y untuk setiap kenaikan satu unit pada X. Menunjukkan arah (+/-) dan kekuatan hubungan.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Perhitungan Utama: Estimasi b₀ dan b₁, Standard Error koefisien, t-statistik &amp; p-value untuk koefisien.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8" name="Shape 2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" name="Google Shape;2959;p19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Evaluasi Model Regresi</a:t>
            </a:r>
            <a:endParaRPr sz="2800"/>
          </a:p>
        </p:txBody>
      </p:sp>
      <p:sp>
        <p:nvSpPr>
          <p:cNvPr id="2960" name="Google Shape;2960;p19"/>
          <p:cNvSpPr txBox="1"/>
          <p:nvPr>
            <p:ph idx="1" type="subTitle"/>
          </p:nvPr>
        </p:nvSpPr>
        <p:spPr>
          <a:xfrm>
            <a:off x="0" y="1335272"/>
            <a:ext cx="9144000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R-squared (R²): Proporsi varians DV (Y) yang dapat dijelaskan oleh IV (X) dalam model. Nilai 0-1 (atau 0%-100%). Semakin tinggi, semakin baik (umumnya).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Adjusted R-squared: Modifikasi R² yang mempertimbangkan jumlah IV dalam model (lebih baik untuk regresi berganda).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Standard Error of the Estimate (SEE / S): Ukuran rata-rata kesalahan prediksi model (dalam unit Y). Semakin kecil, semakin akurat prediksi.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Uji F Model Keseluruhan: (Terutama pada regresi berganda) Menguji apakah setidaknya satu IV signifikan memprediksi DV (mirip F pada ANOVA).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7" name="Shape 2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8" name="Google Shape;2728;p5"/>
          <p:cNvSpPr txBox="1"/>
          <p:nvPr>
            <p:ph type="title"/>
          </p:nvPr>
        </p:nvSpPr>
        <p:spPr>
          <a:xfrm>
            <a:off x="4178300" y="3203950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T-test</a:t>
            </a:r>
            <a:endParaRPr/>
          </a:p>
        </p:txBody>
      </p:sp>
      <p:sp>
        <p:nvSpPr>
          <p:cNvPr id="2729" name="Google Shape;2729;p5"/>
          <p:cNvSpPr txBox="1"/>
          <p:nvPr>
            <p:ph idx="2" type="title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2730" name="Google Shape;2730;p5"/>
          <p:cNvGrpSpPr/>
          <p:nvPr/>
        </p:nvGrpSpPr>
        <p:grpSpPr>
          <a:xfrm>
            <a:off x="546375" y="880125"/>
            <a:ext cx="3259655" cy="3161125"/>
            <a:chOff x="546375" y="880125"/>
            <a:chExt cx="3259655" cy="3161125"/>
          </a:xfrm>
        </p:grpSpPr>
        <p:sp>
          <p:nvSpPr>
            <p:cNvPr id="2731" name="Google Shape;2731;p5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5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5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5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5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5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5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5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5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5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5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5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5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5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5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5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5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5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5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5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5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5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5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5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5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5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5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5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5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5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5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5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5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5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5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5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5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5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5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5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5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5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4" name="Shape 2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5" name="Google Shape;2965;p20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Asumsi Regresi Linear</a:t>
            </a:r>
            <a:endParaRPr/>
          </a:p>
        </p:txBody>
      </p:sp>
      <p:sp>
        <p:nvSpPr>
          <p:cNvPr id="2966" name="Google Shape;2966;p20"/>
          <p:cNvSpPr txBox="1"/>
          <p:nvPr>
            <p:ph idx="1" type="subTitle"/>
          </p:nvPr>
        </p:nvSpPr>
        <p:spPr>
          <a:xfrm>
            <a:off x="720000" y="1335272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Asumsi terkait residual (ε = Y - Ŷ):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Linearitas: Hubungan antara X dan Y adalah linear.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Independensi Residual: Residual tidak berkorelasi satu sama lain (penting untuk data time series).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Homoskedastisitas: Varians residual konstan untuk semua level X.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Normalitas Residual: Residual terdistribusi normal.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(Tambahan: Tidak ada multikolinearitas tinggi antar IV pada regresi berganda).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0" name="Shape 2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" name="Google Shape;2971;p21"/>
          <p:cNvSpPr txBox="1"/>
          <p:nvPr>
            <p:ph type="title"/>
          </p:nvPr>
        </p:nvSpPr>
        <p:spPr>
          <a:xfrm>
            <a:off x="4178300" y="3203950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Kesimpulan</a:t>
            </a:r>
            <a:endParaRPr sz="3200"/>
          </a:p>
        </p:txBody>
      </p:sp>
      <p:sp>
        <p:nvSpPr>
          <p:cNvPr id="2972" name="Google Shape;2972;p21"/>
          <p:cNvSpPr txBox="1"/>
          <p:nvPr>
            <p:ph idx="2" type="title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/>
              <a:t>04</a:t>
            </a:r>
            <a:endParaRPr/>
          </a:p>
        </p:txBody>
      </p:sp>
      <p:grpSp>
        <p:nvGrpSpPr>
          <p:cNvPr id="2973" name="Google Shape;2973;p21"/>
          <p:cNvGrpSpPr/>
          <p:nvPr/>
        </p:nvGrpSpPr>
        <p:grpSpPr>
          <a:xfrm>
            <a:off x="546375" y="880125"/>
            <a:ext cx="3259655" cy="3161125"/>
            <a:chOff x="546375" y="880125"/>
            <a:chExt cx="3259655" cy="3161125"/>
          </a:xfrm>
        </p:grpSpPr>
        <p:sp>
          <p:nvSpPr>
            <p:cNvPr id="2974" name="Google Shape;2974;p21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5" name="Google Shape;2975;p21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21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21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21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21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21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21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21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21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21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5" name="Google Shape;2985;p21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6" name="Google Shape;2986;p21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21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21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21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21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21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21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21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21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21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6" name="Google Shape;2996;p21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7" name="Google Shape;2997;p21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21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21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21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21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21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21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21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21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21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7" name="Google Shape;3007;p21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8" name="Google Shape;3008;p21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21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21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21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21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21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21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21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9" name="Shape 3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20" name="Google Shape;3020;p22"/>
          <p:cNvGraphicFramePr/>
          <p:nvPr/>
        </p:nvGraphicFramePr>
        <p:xfrm>
          <a:off x="419100" y="4582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{282D173B-DAB7-4B4B-A267-3B18C6E89B91}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271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Aspek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T-Test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ANOVA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Regresi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</a:tr>
              <a:tr h="65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Tujuan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Bandingkan rata-rata </a:t>
                      </a:r>
                      <a:r>
                        <a:rPr b="1" lang="en" sz="1600" u="none" cap="none" strike="noStrike"/>
                        <a:t>dua kelompok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Bandingkan rata-rata </a:t>
                      </a:r>
                      <a:r>
                        <a:rPr b="1" lang="en" sz="1600" u="none" cap="none" strike="noStrike"/>
                        <a:t>&gt; 2 kelompok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Lihat hubungan antara </a:t>
                      </a:r>
                      <a:r>
                        <a:rPr b="1" lang="en" sz="1600" u="none" cap="none" strike="noStrike"/>
                        <a:t>dua atau lebih variabel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</a:tr>
              <a:tr h="271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Variabel Y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Numerik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Numerik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Numerik</a:t>
                      </a:r>
                      <a:endParaRPr/>
                    </a:p>
                  </a:txBody>
                  <a:tcPr marT="40675" marB="40675" marR="81350" marL="81350" anchor="ctr"/>
                </a:tc>
              </a:tr>
              <a:tr h="460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Variabel X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Kategorik (2 grup)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Kategorik (≥2 grup)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Numerik atau campuran</a:t>
                      </a:r>
                      <a:endParaRPr/>
                    </a:p>
                  </a:txBody>
                  <a:tcPr marT="40675" marB="40675" marR="81350" marL="81350" anchor="ctr"/>
                </a:tc>
              </a:tr>
              <a:tr h="65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Contoh Kasus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Nilai matematika laki-laki vs perempuan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Nilai matematika antar 5 kelas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Apakah tinggi badan memengaruhi berat badan?</a:t>
                      </a:r>
                      <a:endParaRPr/>
                    </a:p>
                  </a:txBody>
                  <a:tcPr marT="40675" marB="40675" marR="81350" marL="81350" anchor="ctr"/>
                </a:tc>
              </a:tr>
              <a:tr h="460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Statistik utama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t dan p-value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F dan p-value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Koefisien regresi, R², t, F, p-value</a:t>
                      </a:r>
                      <a:endParaRPr/>
                    </a:p>
                  </a:txBody>
                  <a:tcPr marT="40675" marB="40675" marR="81350" marL="81350" anchor="ctr"/>
                </a:tc>
              </a:tr>
              <a:tr h="65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Pertanyaan yang dijawab</a:t>
                      </a:r>
                      <a:endParaRPr sz="1600" u="none" cap="none" strike="noStrike"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Apakah 2 grup berbeda?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Apakah ≥3 grup berbeda?</a:t>
                      </a:r>
                      <a:endParaRPr/>
                    </a:p>
                  </a:txBody>
                  <a:tcPr marT="40675" marB="40675" marR="81350" marL="813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Apakah variabel X berpengaruh terhadap Y?</a:t>
                      </a:r>
                      <a:endParaRPr/>
                    </a:p>
                  </a:txBody>
                  <a:tcPr marT="40675" marB="40675" marR="81350" marL="813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4" name="Shape 3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5" name="Google Shape;3025;g3306a6f5ffd_1_1550"/>
          <p:cNvSpPr txBox="1"/>
          <p:nvPr>
            <p:ph type="title"/>
          </p:nvPr>
        </p:nvSpPr>
        <p:spPr>
          <a:xfrm>
            <a:off x="3982663" y="52512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</a:pPr>
            <a:r>
              <a:rPr lang="en"/>
              <a:t>Thanks!</a:t>
            </a:r>
            <a:endParaRPr/>
          </a:p>
        </p:txBody>
      </p:sp>
      <p:sp>
        <p:nvSpPr>
          <p:cNvPr id="3026" name="Google Shape;3026;g3306a6f5ffd_1_1550"/>
          <p:cNvSpPr txBox="1"/>
          <p:nvPr>
            <p:ph idx="1" type="subTitle"/>
          </p:nvPr>
        </p:nvSpPr>
        <p:spPr>
          <a:xfrm>
            <a:off x="3982625" y="176387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/>
              <a:t>Do you have any questions?</a:t>
            </a:r>
            <a:endParaRPr b="1"/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27" name="Google Shape;3027;g3306a6f5ffd_1_1550"/>
          <p:cNvSpPr txBox="1"/>
          <p:nvPr/>
        </p:nvSpPr>
        <p:spPr>
          <a:xfrm>
            <a:off x="4279075" y="4343600"/>
            <a:ext cx="4151700" cy="26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Please keep this slide for attribution</a:t>
            </a:r>
            <a:endParaRPr b="0" i="0" sz="11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grpSp>
        <p:nvGrpSpPr>
          <p:cNvPr id="3028" name="Google Shape;3028;g3306a6f5ffd_1_1550"/>
          <p:cNvGrpSpPr/>
          <p:nvPr/>
        </p:nvGrpSpPr>
        <p:grpSpPr>
          <a:xfrm>
            <a:off x="6965418" y="3002773"/>
            <a:ext cx="372163" cy="372104"/>
            <a:chOff x="266768" y="1721375"/>
            <a:chExt cx="397907" cy="397887"/>
          </a:xfrm>
        </p:grpSpPr>
        <p:sp>
          <p:nvSpPr>
            <p:cNvPr id="3029" name="Google Shape;3029;g3306a6f5ffd_1_1550"/>
            <p:cNvSpPr/>
            <p:nvPr/>
          </p:nvSpPr>
          <p:spPr>
            <a:xfrm>
              <a:off x="454843" y="1791037"/>
              <a:ext cx="136218" cy="328222"/>
            </a:xfrm>
            <a:custGeom>
              <a:rect b="b" l="l" r="r" t="t"/>
              <a:pathLst>
                <a:path extrusionOk="0" h="15727" w="6527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0" name="Google Shape;3030;g3306a6f5ffd_1_1550"/>
            <p:cNvSpPr/>
            <p:nvPr/>
          </p:nvSpPr>
          <p:spPr>
            <a:xfrm>
              <a:off x="266768" y="1721375"/>
              <a:ext cx="397907" cy="397887"/>
            </a:xfrm>
            <a:custGeom>
              <a:rect b="b" l="l" r="r" t="t"/>
              <a:pathLst>
                <a:path extrusionOk="0" h="19065" w="19066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31" name="Google Shape;3031;g3306a6f5ffd_1_1550"/>
          <p:cNvGrpSpPr/>
          <p:nvPr/>
        </p:nvGrpSpPr>
        <p:grpSpPr>
          <a:xfrm>
            <a:off x="7981739" y="3002545"/>
            <a:ext cx="372143" cy="372104"/>
            <a:chOff x="1379798" y="1723250"/>
            <a:chExt cx="397887" cy="397887"/>
          </a:xfrm>
        </p:grpSpPr>
        <p:sp>
          <p:nvSpPr>
            <p:cNvPr id="3032" name="Google Shape;3032;g3306a6f5ffd_1_1550"/>
            <p:cNvSpPr/>
            <p:nvPr/>
          </p:nvSpPr>
          <p:spPr>
            <a:xfrm>
              <a:off x="1462169" y="1793977"/>
              <a:ext cx="23354" cy="23312"/>
            </a:xfrm>
            <a:custGeom>
              <a:rect b="b" l="l" r="r" t="t"/>
              <a:pathLst>
                <a:path extrusionOk="0" h="1117" w="1119">
                  <a:moveTo>
                    <a:pt x="559" y="1"/>
                  </a:moveTo>
                  <a:cubicBezTo>
                    <a:pt x="251" y="1"/>
                    <a:pt x="0" y="250"/>
                    <a:pt x="0" y="558"/>
                  </a:cubicBezTo>
                  <a:cubicBezTo>
                    <a:pt x="0" y="866"/>
                    <a:pt x="251" y="1117"/>
                    <a:pt x="559" y="1117"/>
                  </a:cubicBezTo>
                  <a:cubicBezTo>
                    <a:pt x="867" y="1117"/>
                    <a:pt x="1118" y="866"/>
                    <a:pt x="1118" y="558"/>
                  </a:cubicBezTo>
                  <a:cubicBezTo>
                    <a:pt x="1118" y="250"/>
                    <a:pt x="867" y="1"/>
                    <a:pt x="5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3" name="Google Shape;3033;g3306a6f5ffd_1_1550"/>
            <p:cNvSpPr/>
            <p:nvPr/>
          </p:nvSpPr>
          <p:spPr>
            <a:xfrm>
              <a:off x="1379798" y="1723250"/>
              <a:ext cx="397887" cy="397887"/>
            </a:xfrm>
            <a:custGeom>
              <a:rect b="b" l="l" r="r" t="t"/>
              <a:pathLst>
                <a:path extrusionOk="0" h="19065" w="19065">
                  <a:moveTo>
                    <a:pt x="4506" y="2271"/>
                  </a:moveTo>
                  <a:cubicBezTo>
                    <a:pt x="5429" y="2271"/>
                    <a:pt x="6181" y="3023"/>
                    <a:pt x="6181" y="3947"/>
                  </a:cubicBezTo>
                  <a:cubicBezTo>
                    <a:pt x="6181" y="4872"/>
                    <a:pt x="5429" y="5622"/>
                    <a:pt x="4506" y="5622"/>
                  </a:cubicBezTo>
                  <a:cubicBezTo>
                    <a:pt x="3583" y="5622"/>
                    <a:pt x="2831" y="4872"/>
                    <a:pt x="2831" y="3947"/>
                  </a:cubicBezTo>
                  <a:cubicBezTo>
                    <a:pt x="2831" y="3023"/>
                    <a:pt x="3583" y="2271"/>
                    <a:pt x="4506" y="2271"/>
                  </a:cubicBezTo>
                  <a:close/>
                  <a:moveTo>
                    <a:pt x="5622" y="6740"/>
                  </a:moveTo>
                  <a:cubicBezTo>
                    <a:pt x="5932" y="6740"/>
                    <a:pt x="6181" y="6989"/>
                    <a:pt x="6181" y="7299"/>
                  </a:cubicBezTo>
                  <a:lnTo>
                    <a:pt x="6181" y="16234"/>
                  </a:lnTo>
                  <a:cubicBezTo>
                    <a:pt x="6181" y="16544"/>
                    <a:pt x="5932" y="16793"/>
                    <a:pt x="5622" y="16793"/>
                  </a:cubicBezTo>
                  <a:lnTo>
                    <a:pt x="3388" y="16793"/>
                  </a:lnTo>
                  <a:cubicBezTo>
                    <a:pt x="3080" y="16793"/>
                    <a:pt x="2831" y="16544"/>
                    <a:pt x="2831" y="16234"/>
                  </a:cubicBezTo>
                  <a:lnTo>
                    <a:pt x="2831" y="7299"/>
                  </a:lnTo>
                  <a:cubicBezTo>
                    <a:pt x="2831" y="6989"/>
                    <a:pt x="3080" y="6740"/>
                    <a:pt x="3388" y="6740"/>
                  </a:cubicBezTo>
                  <a:close/>
                  <a:moveTo>
                    <a:pt x="12596" y="6721"/>
                  </a:moveTo>
                  <a:cubicBezTo>
                    <a:pt x="12811" y="6721"/>
                    <a:pt x="13027" y="6739"/>
                    <a:pt x="13241" y="6774"/>
                  </a:cubicBezTo>
                  <a:cubicBezTo>
                    <a:pt x="15058" y="7069"/>
                    <a:pt x="16235" y="8557"/>
                    <a:pt x="16235" y="10223"/>
                  </a:cubicBezTo>
                  <a:lnTo>
                    <a:pt x="16235" y="16234"/>
                  </a:lnTo>
                  <a:cubicBezTo>
                    <a:pt x="16235" y="16544"/>
                    <a:pt x="15985" y="16793"/>
                    <a:pt x="15676" y="16793"/>
                  </a:cubicBezTo>
                  <a:lnTo>
                    <a:pt x="13441" y="16793"/>
                  </a:lnTo>
                  <a:cubicBezTo>
                    <a:pt x="13133" y="16793"/>
                    <a:pt x="12884" y="16544"/>
                    <a:pt x="12884" y="16234"/>
                  </a:cubicBezTo>
                  <a:lnTo>
                    <a:pt x="12884" y="11209"/>
                  </a:lnTo>
                  <a:cubicBezTo>
                    <a:pt x="12884" y="10593"/>
                    <a:pt x="12382" y="10091"/>
                    <a:pt x="11766" y="10091"/>
                  </a:cubicBezTo>
                  <a:cubicBezTo>
                    <a:pt x="11150" y="10091"/>
                    <a:pt x="10650" y="10593"/>
                    <a:pt x="10650" y="11209"/>
                  </a:cubicBezTo>
                  <a:lnTo>
                    <a:pt x="10650" y="16234"/>
                  </a:lnTo>
                  <a:cubicBezTo>
                    <a:pt x="10650" y="16544"/>
                    <a:pt x="10399" y="16793"/>
                    <a:pt x="10091" y="16793"/>
                  </a:cubicBezTo>
                  <a:lnTo>
                    <a:pt x="7857" y="16793"/>
                  </a:lnTo>
                  <a:cubicBezTo>
                    <a:pt x="7547" y="16793"/>
                    <a:pt x="7298" y="16544"/>
                    <a:pt x="7298" y="16234"/>
                  </a:cubicBezTo>
                  <a:lnTo>
                    <a:pt x="7298" y="7299"/>
                  </a:lnTo>
                  <a:cubicBezTo>
                    <a:pt x="7298" y="6989"/>
                    <a:pt x="7547" y="6740"/>
                    <a:pt x="7857" y="6740"/>
                  </a:cubicBezTo>
                  <a:lnTo>
                    <a:pt x="10091" y="6740"/>
                  </a:lnTo>
                  <a:cubicBezTo>
                    <a:pt x="10377" y="6740"/>
                    <a:pt x="10613" y="6956"/>
                    <a:pt x="10644" y="7234"/>
                  </a:cubicBezTo>
                  <a:cubicBezTo>
                    <a:pt x="11219" y="6901"/>
                    <a:pt x="11901" y="6721"/>
                    <a:pt x="12596" y="6721"/>
                  </a:cubicBezTo>
                  <a:close/>
                  <a:moveTo>
                    <a:pt x="2831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31" y="19065"/>
                  </a:cubicBezTo>
                  <a:lnTo>
                    <a:pt x="16235" y="19065"/>
                  </a:lnTo>
                  <a:cubicBezTo>
                    <a:pt x="17774" y="19065"/>
                    <a:pt x="19065" y="17775"/>
                    <a:pt x="19065" y="16234"/>
                  </a:cubicBezTo>
                  <a:lnTo>
                    <a:pt x="19065" y="2831"/>
                  </a:lnTo>
                  <a:cubicBezTo>
                    <a:pt x="19065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4" name="Google Shape;3034;g3306a6f5ffd_1_1550"/>
            <p:cNvSpPr/>
            <p:nvPr/>
          </p:nvSpPr>
          <p:spPr>
            <a:xfrm>
              <a:off x="1555413" y="1886846"/>
              <a:ext cx="139912" cy="163558"/>
            </a:xfrm>
            <a:custGeom>
              <a:rect b="b" l="l" r="r" t="t"/>
              <a:pathLst>
                <a:path extrusionOk="0" h="7837" w="6704">
                  <a:moveTo>
                    <a:pt x="4182" y="0"/>
                  </a:moveTo>
                  <a:cubicBezTo>
                    <a:pt x="3474" y="0"/>
                    <a:pt x="2782" y="261"/>
                    <a:pt x="2332" y="711"/>
                  </a:cubicBezTo>
                  <a:cubicBezTo>
                    <a:pt x="2108" y="935"/>
                    <a:pt x="1938" y="1142"/>
                    <a:pt x="1686" y="1142"/>
                  </a:cubicBezTo>
                  <a:cubicBezTo>
                    <a:pt x="1618" y="1142"/>
                    <a:pt x="1544" y="1127"/>
                    <a:pt x="1462" y="1093"/>
                  </a:cubicBezTo>
                  <a:cubicBezTo>
                    <a:pt x="1253" y="1006"/>
                    <a:pt x="1117" y="803"/>
                    <a:pt x="1117" y="576"/>
                  </a:cubicBezTo>
                  <a:lnTo>
                    <a:pt x="1117" y="17"/>
                  </a:lnTo>
                  <a:lnTo>
                    <a:pt x="1" y="17"/>
                  </a:lnTo>
                  <a:lnTo>
                    <a:pt x="1" y="7836"/>
                  </a:lnTo>
                  <a:lnTo>
                    <a:pt x="1117" y="7836"/>
                  </a:lnTo>
                  <a:lnTo>
                    <a:pt x="1117" y="3370"/>
                  </a:lnTo>
                  <a:cubicBezTo>
                    <a:pt x="1117" y="2137"/>
                    <a:pt x="2120" y="1135"/>
                    <a:pt x="3351" y="1135"/>
                  </a:cubicBezTo>
                  <a:cubicBezTo>
                    <a:pt x="4584" y="1135"/>
                    <a:pt x="5585" y="2137"/>
                    <a:pt x="5585" y="3370"/>
                  </a:cubicBezTo>
                  <a:lnTo>
                    <a:pt x="5585" y="7836"/>
                  </a:lnTo>
                  <a:lnTo>
                    <a:pt x="6703" y="7836"/>
                  </a:lnTo>
                  <a:lnTo>
                    <a:pt x="6703" y="2384"/>
                  </a:lnTo>
                  <a:cubicBezTo>
                    <a:pt x="6703" y="1266"/>
                    <a:pt x="5932" y="245"/>
                    <a:pt x="4648" y="38"/>
                  </a:cubicBezTo>
                  <a:cubicBezTo>
                    <a:pt x="4493" y="13"/>
                    <a:pt x="4337" y="0"/>
                    <a:pt x="4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5" name="Google Shape;3035;g3306a6f5ffd_1_1550"/>
            <p:cNvSpPr/>
            <p:nvPr/>
          </p:nvSpPr>
          <p:spPr>
            <a:xfrm>
              <a:off x="1462169" y="1887200"/>
              <a:ext cx="23354" cy="163203"/>
            </a:xfrm>
            <a:custGeom>
              <a:rect b="b" l="l" r="r" t="t"/>
              <a:pathLst>
                <a:path extrusionOk="0" h="7820" w="1119">
                  <a:moveTo>
                    <a:pt x="0" y="0"/>
                  </a:moveTo>
                  <a:lnTo>
                    <a:pt x="0" y="7819"/>
                  </a:lnTo>
                  <a:lnTo>
                    <a:pt x="1118" y="7819"/>
                  </a:lnTo>
                  <a:lnTo>
                    <a:pt x="11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36" name="Google Shape;3036;g3306a6f5ffd_1_1550"/>
          <p:cNvGrpSpPr/>
          <p:nvPr/>
        </p:nvGrpSpPr>
        <p:grpSpPr>
          <a:xfrm>
            <a:off x="7471955" y="3002545"/>
            <a:ext cx="372124" cy="372104"/>
            <a:chOff x="864491" y="1723250"/>
            <a:chExt cx="397866" cy="397887"/>
          </a:xfrm>
        </p:grpSpPr>
        <p:sp>
          <p:nvSpPr>
            <p:cNvPr id="3037" name="Google Shape;3037;g3306a6f5ffd_1_1550"/>
            <p:cNvSpPr/>
            <p:nvPr/>
          </p:nvSpPr>
          <p:spPr>
            <a:xfrm>
              <a:off x="935197" y="1793977"/>
              <a:ext cx="256451" cy="256430"/>
            </a:xfrm>
            <a:custGeom>
              <a:rect b="b" l="l" r="r" t="t"/>
              <a:pathLst>
                <a:path extrusionOk="0" h="12287" w="12288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8" name="Google Shape;3038;g3306a6f5ffd_1_1550"/>
            <p:cNvSpPr/>
            <p:nvPr/>
          </p:nvSpPr>
          <p:spPr>
            <a:xfrm>
              <a:off x="1005109" y="1863910"/>
              <a:ext cx="116622" cy="116559"/>
            </a:xfrm>
            <a:custGeom>
              <a:rect b="b" l="l" r="r" t="t"/>
              <a:pathLst>
                <a:path extrusionOk="0" h="5585" w="5588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9" name="Google Shape;3039;g3306a6f5ffd_1_1550"/>
            <p:cNvSpPr/>
            <p:nvPr/>
          </p:nvSpPr>
          <p:spPr>
            <a:xfrm>
              <a:off x="864491" y="1723250"/>
              <a:ext cx="397866" cy="397887"/>
            </a:xfrm>
            <a:custGeom>
              <a:rect b="b" l="l" r="r" t="t"/>
              <a:pathLst>
                <a:path extrusionOk="0" h="19065" w="19064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40" name="Google Shape;3040;g3306a6f5ffd_1_1550"/>
          <p:cNvGrpSpPr/>
          <p:nvPr/>
        </p:nvGrpSpPr>
        <p:grpSpPr>
          <a:xfrm>
            <a:off x="359397" y="1268747"/>
            <a:ext cx="3521886" cy="2606004"/>
            <a:chOff x="615700" y="2804250"/>
            <a:chExt cx="2219350" cy="1642198"/>
          </a:xfrm>
        </p:grpSpPr>
        <p:sp>
          <p:nvSpPr>
            <p:cNvPr id="3041" name="Google Shape;3041;g3306a6f5ffd_1_1550"/>
            <p:cNvSpPr/>
            <p:nvPr/>
          </p:nvSpPr>
          <p:spPr>
            <a:xfrm>
              <a:off x="1624829" y="4053320"/>
              <a:ext cx="49057" cy="38721"/>
            </a:xfrm>
            <a:custGeom>
              <a:rect b="b" l="l" r="r" t="t"/>
              <a:pathLst>
                <a:path extrusionOk="0" h="753" w="954">
                  <a:moveTo>
                    <a:pt x="201" y="1"/>
                  </a:moveTo>
                  <a:lnTo>
                    <a:pt x="1" y="302"/>
                  </a:lnTo>
                  <a:cubicBezTo>
                    <a:pt x="1" y="302"/>
                    <a:pt x="51" y="352"/>
                    <a:pt x="126" y="377"/>
                  </a:cubicBezTo>
                  <a:cubicBezTo>
                    <a:pt x="201" y="427"/>
                    <a:pt x="302" y="477"/>
                    <a:pt x="402" y="552"/>
                  </a:cubicBezTo>
                  <a:cubicBezTo>
                    <a:pt x="502" y="602"/>
                    <a:pt x="602" y="652"/>
                    <a:pt x="678" y="703"/>
                  </a:cubicBezTo>
                  <a:cubicBezTo>
                    <a:pt x="778" y="728"/>
                    <a:pt x="828" y="753"/>
                    <a:pt x="828" y="753"/>
                  </a:cubicBezTo>
                  <a:lnTo>
                    <a:pt x="953" y="427"/>
                  </a:lnTo>
                  <a:cubicBezTo>
                    <a:pt x="953" y="427"/>
                    <a:pt x="928" y="402"/>
                    <a:pt x="853" y="377"/>
                  </a:cubicBezTo>
                  <a:cubicBezTo>
                    <a:pt x="778" y="327"/>
                    <a:pt x="678" y="277"/>
                    <a:pt x="577" y="226"/>
                  </a:cubicBezTo>
                  <a:cubicBezTo>
                    <a:pt x="477" y="176"/>
                    <a:pt x="402" y="126"/>
                    <a:pt x="327" y="76"/>
                  </a:cubicBezTo>
                  <a:cubicBezTo>
                    <a:pt x="252" y="26"/>
                    <a:pt x="201" y="1"/>
                    <a:pt x="20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2" name="Google Shape;3042;g3306a6f5ffd_1_1550"/>
            <p:cNvSpPr/>
            <p:nvPr/>
          </p:nvSpPr>
          <p:spPr>
            <a:xfrm>
              <a:off x="1569447" y="4012078"/>
              <a:ext cx="47720" cy="43863"/>
            </a:xfrm>
            <a:custGeom>
              <a:rect b="b" l="l" r="r" t="t"/>
              <a:pathLst>
                <a:path extrusionOk="0" h="853" w="928">
                  <a:moveTo>
                    <a:pt x="251" y="1"/>
                  </a:moveTo>
                  <a:lnTo>
                    <a:pt x="0" y="276"/>
                  </a:lnTo>
                  <a:cubicBezTo>
                    <a:pt x="0" y="276"/>
                    <a:pt x="25" y="327"/>
                    <a:pt x="100" y="377"/>
                  </a:cubicBezTo>
                  <a:cubicBezTo>
                    <a:pt x="176" y="427"/>
                    <a:pt x="251" y="502"/>
                    <a:pt x="351" y="577"/>
                  </a:cubicBezTo>
                  <a:cubicBezTo>
                    <a:pt x="451" y="652"/>
                    <a:pt x="527" y="728"/>
                    <a:pt x="602" y="778"/>
                  </a:cubicBezTo>
                  <a:cubicBezTo>
                    <a:pt x="652" y="828"/>
                    <a:pt x="702" y="853"/>
                    <a:pt x="702" y="853"/>
                  </a:cubicBezTo>
                  <a:lnTo>
                    <a:pt x="928" y="552"/>
                  </a:lnTo>
                  <a:cubicBezTo>
                    <a:pt x="928" y="552"/>
                    <a:pt x="877" y="527"/>
                    <a:pt x="827" y="477"/>
                  </a:cubicBezTo>
                  <a:cubicBezTo>
                    <a:pt x="752" y="427"/>
                    <a:pt x="677" y="352"/>
                    <a:pt x="577" y="276"/>
                  </a:cubicBezTo>
                  <a:cubicBezTo>
                    <a:pt x="501" y="226"/>
                    <a:pt x="401" y="151"/>
                    <a:pt x="351" y="101"/>
                  </a:cubicBezTo>
                  <a:cubicBezTo>
                    <a:pt x="276" y="51"/>
                    <a:pt x="251" y="1"/>
                    <a:pt x="2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3" name="Google Shape;3043;g3306a6f5ffd_1_1550"/>
            <p:cNvSpPr/>
            <p:nvPr/>
          </p:nvSpPr>
          <p:spPr>
            <a:xfrm>
              <a:off x="1520440" y="3964409"/>
              <a:ext cx="45200" cy="46435"/>
            </a:xfrm>
            <a:custGeom>
              <a:rect b="b" l="l" r="r" t="t"/>
              <a:pathLst>
                <a:path extrusionOk="0" h="903" w="879">
                  <a:moveTo>
                    <a:pt x="277" y="0"/>
                  </a:moveTo>
                  <a:lnTo>
                    <a:pt x="1" y="226"/>
                  </a:lnTo>
                  <a:cubicBezTo>
                    <a:pt x="1" y="226"/>
                    <a:pt x="151" y="401"/>
                    <a:pt x="302" y="577"/>
                  </a:cubicBezTo>
                  <a:cubicBezTo>
                    <a:pt x="452" y="752"/>
                    <a:pt x="627" y="903"/>
                    <a:pt x="627" y="903"/>
                  </a:cubicBezTo>
                  <a:lnTo>
                    <a:pt x="878" y="627"/>
                  </a:lnTo>
                  <a:cubicBezTo>
                    <a:pt x="878" y="627"/>
                    <a:pt x="728" y="477"/>
                    <a:pt x="577" y="326"/>
                  </a:cubicBezTo>
                  <a:cubicBezTo>
                    <a:pt x="427" y="151"/>
                    <a:pt x="277" y="0"/>
                    <a:pt x="2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4" name="Google Shape;3044;g3306a6f5ffd_1_1550"/>
            <p:cNvSpPr/>
            <p:nvPr/>
          </p:nvSpPr>
          <p:spPr>
            <a:xfrm>
              <a:off x="1477913" y="3910260"/>
              <a:ext cx="42578" cy="49057"/>
            </a:xfrm>
            <a:custGeom>
              <a:rect b="b" l="l" r="r" t="t"/>
              <a:pathLst>
                <a:path extrusionOk="0" h="954" w="828">
                  <a:moveTo>
                    <a:pt x="302" y="1"/>
                  </a:moveTo>
                  <a:lnTo>
                    <a:pt x="1" y="201"/>
                  </a:lnTo>
                  <a:cubicBezTo>
                    <a:pt x="1" y="201"/>
                    <a:pt x="126" y="402"/>
                    <a:pt x="251" y="577"/>
                  </a:cubicBezTo>
                  <a:cubicBezTo>
                    <a:pt x="327" y="678"/>
                    <a:pt x="402" y="753"/>
                    <a:pt x="452" y="828"/>
                  </a:cubicBezTo>
                  <a:cubicBezTo>
                    <a:pt x="502" y="903"/>
                    <a:pt x="527" y="953"/>
                    <a:pt x="527" y="953"/>
                  </a:cubicBezTo>
                  <a:lnTo>
                    <a:pt x="828" y="728"/>
                  </a:lnTo>
                  <a:cubicBezTo>
                    <a:pt x="828" y="728"/>
                    <a:pt x="778" y="678"/>
                    <a:pt x="728" y="602"/>
                  </a:cubicBezTo>
                  <a:cubicBezTo>
                    <a:pt x="677" y="552"/>
                    <a:pt x="627" y="452"/>
                    <a:pt x="552" y="352"/>
                  </a:cubicBezTo>
                  <a:cubicBezTo>
                    <a:pt x="427" y="176"/>
                    <a:pt x="302" y="1"/>
                    <a:pt x="30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5" name="Google Shape;3045;g3306a6f5ffd_1_1550"/>
            <p:cNvSpPr/>
            <p:nvPr/>
          </p:nvSpPr>
          <p:spPr>
            <a:xfrm>
              <a:off x="1441866" y="3852306"/>
              <a:ext cx="38670" cy="49006"/>
            </a:xfrm>
            <a:custGeom>
              <a:rect b="b" l="l" r="r" t="t"/>
              <a:pathLst>
                <a:path extrusionOk="0" h="953" w="752">
                  <a:moveTo>
                    <a:pt x="326" y="0"/>
                  </a:moveTo>
                  <a:lnTo>
                    <a:pt x="0" y="150"/>
                  </a:lnTo>
                  <a:cubicBezTo>
                    <a:pt x="0" y="150"/>
                    <a:pt x="100" y="351"/>
                    <a:pt x="226" y="576"/>
                  </a:cubicBezTo>
                  <a:cubicBezTo>
                    <a:pt x="326" y="777"/>
                    <a:pt x="451" y="952"/>
                    <a:pt x="451" y="952"/>
                  </a:cubicBezTo>
                  <a:lnTo>
                    <a:pt x="752" y="777"/>
                  </a:lnTo>
                  <a:cubicBezTo>
                    <a:pt x="752" y="777"/>
                    <a:pt x="652" y="576"/>
                    <a:pt x="526" y="376"/>
                  </a:cubicBezTo>
                  <a:cubicBezTo>
                    <a:pt x="426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6" name="Google Shape;3046;g3306a6f5ffd_1_1550"/>
            <p:cNvSpPr/>
            <p:nvPr/>
          </p:nvSpPr>
          <p:spPr>
            <a:xfrm>
              <a:off x="1413480" y="3790444"/>
              <a:ext cx="34864" cy="49006"/>
            </a:xfrm>
            <a:custGeom>
              <a:rect b="b" l="l" r="r" t="t"/>
              <a:pathLst>
                <a:path extrusionOk="0" h="953" w="678">
                  <a:moveTo>
                    <a:pt x="326" y="0"/>
                  </a:moveTo>
                  <a:lnTo>
                    <a:pt x="1" y="125"/>
                  </a:lnTo>
                  <a:cubicBezTo>
                    <a:pt x="1" y="125"/>
                    <a:pt x="76" y="326"/>
                    <a:pt x="176" y="551"/>
                  </a:cubicBezTo>
                  <a:cubicBezTo>
                    <a:pt x="251" y="752"/>
                    <a:pt x="352" y="952"/>
                    <a:pt x="352" y="952"/>
                  </a:cubicBezTo>
                  <a:lnTo>
                    <a:pt x="677" y="802"/>
                  </a:lnTo>
                  <a:cubicBezTo>
                    <a:pt x="677" y="802"/>
                    <a:pt x="602" y="602"/>
                    <a:pt x="502" y="401"/>
                  </a:cubicBezTo>
                  <a:cubicBezTo>
                    <a:pt x="427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7" name="Google Shape;3047;g3306a6f5ffd_1_1550"/>
            <p:cNvSpPr/>
            <p:nvPr/>
          </p:nvSpPr>
          <p:spPr>
            <a:xfrm>
              <a:off x="1390288" y="3725959"/>
              <a:ext cx="32293" cy="49057"/>
            </a:xfrm>
            <a:custGeom>
              <a:rect b="b" l="l" r="r" t="t"/>
              <a:pathLst>
                <a:path extrusionOk="0" h="954" w="628">
                  <a:moveTo>
                    <a:pt x="351" y="1"/>
                  </a:moveTo>
                  <a:lnTo>
                    <a:pt x="1" y="101"/>
                  </a:lnTo>
                  <a:cubicBezTo>
                    <a:pt x="1" y="101"/>
                    <a:pt x="51" y="327"/>
                    <a:pt x="126" y="527"/>
                  </a:cubicBezTo>
                  <a:cubicBezTo>
                    <a:pt x="201" y="753"/>
                    <a:pt x="276" y="953"/>
                    <a:pt x="276" y="953"/>
                  </a:cubicBezTo>
                  <a:lnTo>
                    <a:pt x="627" y="828"/>
                  </a:lnTo>
                  <a:cubicBezTo>
                    <a:pt x="627" y="828"/>
                    <a:pt x="552" y="627"/>
                    <a:pt x="477" y="427"/>
                  </a:cubicBezTo>
                  <a:cubicBezTo>
                    <a:pt x="402" y="201"/>
                    <a:pt x="351" y="1"/>
                    <a:pt x="3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8" name="Google Shape;3048;g3306a6f5ffd_1_1550"/>
            <p:cNvSpPr/>
            <p:nvPr/>
          </p:nvSpPr>
          <p:spPr>
            <a:xfrm>
              <a:off x="1372238" y="3660241"/>
              <a:ext cx="29722" cy="49057"/>
            </a:xfrm>
            <a:custGeom>
              <a:rect b="b" l="l" r="r" t="t"/>
              <a:pathLst>
                <a:path extrusionOk="0" h="954" w="578">
                  <a:moveTo>
                    <a:pt x="352" y="1"/>
                  </a:moveTo>
                  <a:lnTo>
                    <a:pt x="1" y="76"/>
                  </a:lnTo>
                  <a:cubicBezTo>
                    <a:pt x="1" y="76"/>
                    <a:pt x="51" y="301"/>
                    <a:pt x="101" y="502"/>
                  </a:cubicBezTo>
                  <a:cubicBezTo>
                    <a:pt x="151" y="727"/>
                    <a:pt x="226" y="953"/>
                    <a:pt x="226" y="953"/>
                  </a:cubicBezTo>
                  <a:lnTo>
                    <a:pt x="577" y="853"/>
                  </a:lnTo>
                  <a:cubicBezTo>
                    <a:pt x="577" y="853"/>
                    <a:pt x="527" y="627"/>
                    <a:pt x="452" y="427"/>
                  </a:cubicBezTo>
                  <a:cubicBezTo>
                    <a:pt x="402" y="201"/>
                    <a:pt x="352" y="1"/>
                    <a:pt x="35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9" name="Google Shape;3049;g3306a6f5ffd_1_1550"/>
            <p:cNvSpPr/>
            <p:nvPr/>
          </p:nvSpPr>
          <p:spPr>
            <a:xfrm>
              <a:off x="1360668" y="3591951"/>
              <a:ext cx="25814" cy="49006"/>
            </a:xfrm>
            <a:custGeom>
              <a:rect b="b" l="l" r="r" t="t"/>
              <a:pathLst>
                <a:path extrusionOk="0" h="953" w="502">
                  <a:moveTo>
                    <a:pt x="376" y="0"/>
                  </a:moveTo>
                  <a:lnTo>
                    <a:pt x="0" y="50"/>
                  </a:lnTo>
                  <a:cubicBezTo>
                    <a:pt x="0" y="50"/>
                    <a:pt x="25" y="276"/>
                    <a:pt x="75" y="502"/>
                  </a:cubicBezTo>
                  <a:cubicBezTo>
                    <a:pt x="100" y="727"/>
                    <a:pt x="150" y="953"/>
                    <a:pt x="150" y="953"/>
                  </a:cubicBezTo>
                  <a:lnTo>
                    <a:pt x="501" y="903"/>
                  </a:lnTo>
                  <a:cubicBezTo>
                    <a:pt x="501" y="903"/>
                    <a:pt x="451" y="677"/>
                    <a:pt x="426" y="451"/>
                  </a:cubicBezTo>
                  <a:cubicBezTo>
                    <a:pt x="401" y="226"/>
                    <a:pt x="376" y="0"/>
                    <a:pt x="37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0" name="Google Shape;3050;g3306a6f5ffd_1_1550"/>
            <p:cNvSpPr/>
            <p:nvPr/>
          </p:nvSpPr>
          <p:spPr>
            <a:xfrm>
              <a:off x="1355475" y="3524946"/>
              <a:ext cx="21957" cy="47720"/>
            </a:xfrm>
            <a:custGeom>
              <a:rect b="b" l="l" r="r" t="t"/>
              <a:pathLst>
                <a:path extrusionOk="0" h="928" w="427">
                  <a:moveTo>
                    <a:pt x="1" y="0"/>
                  </a:moveTo>
                  <a:cubicBezTo>
                    <a:pt x="1" y="0"/>
                    <a:pt x="26" y="226"/>
                    <a:pt x="26" y="451"/>
                  </a:cubicBezTo>
                  <a:cubicBezTo>
                    <a:pt x="51" y="677"/>
                    <a:pt x="51" y="927"/>
                    <a:pt x="51" y="927"/>
                  </a:cubicBezTo>
                  <a:lnTo>
                    <a:pt x="427" y="877"/>
                  </a:lnTo>
                  <a:cubicBezTo>
                    <a:pt x="427" y="877"/>
                    <a:pt x="402" y="652"/>
                    <a:pt x="377" y="451"/>
                  </a:cubicBezTo>
                  <a:cubicBezTo>
                    <a:pt x="377" y="226"/>
                    <a:pt x="377" y="0"/>
                    <a:pt x="3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1" name="Google Shape;3051;g3306a6f5ffd_1_1550"/>
            <p:cNvSpPr/>
            <p:nvPr/>
          </p:nvSpPr>
          <p:spPr>
            <a:xfrm>
              <a:off x="1355475" y="3455319"/>
              <a:ext cx="20672" cy="47720"/>
            </a:xfrm>
            <a:custGeom>
              <a:rect b="b" l="l" r="r" t="t"/>
              <a:pathLst>
                <a:path extrusionOk="0" h="928" w="402">
                  <a:moveTo>
                    <a:pt x="51" y="1"/>
                  </a:moveTo>
                  <a:cubicBezTo>
                    <a:pt x="51" y="1"/>
                    <a:pt x="26" y="226"/>
                    <a:pt x="26" y="452"/>
                  </a:cubicBezTo>
                  <a:cubicBezTo>
                    <a:pt x="1" y="677"/>
                    <a:pt x="1" y="903"/>
                    <a:pt x="1" y="903"/>
                  </a:cubicBezTo>
                  <a:lnTo>
                    <a:pt x="377" y="928"/>
                  </a:lnTo>
                  <a:cubicBezTo>
                    <a:pt x="377" y="928"/>
                    <a:pt x="377" y="702"/>
                    <a:pt x="377" y="477"/>
                  </a:cubicBezTo>
                  <a:cubicBezTo>
                    <a:pt x="402" y="251"/>
                    <a:pt x="402" y="26"/>
                    <a:pt x="402" y="26"/>
                  </a:cubicBezTo>
                  <a:lnTo>
                    <a:pt x="51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2" name="Google Shape;3052;g3306a6f5ffd_1_1550"/>
            <p:cNvSpPr/>
            <p:nvPr/>
          </p:nvSpPr>
          <p:spPr>
            <a:xfrm>
              <a:off x="1360668" y="3385744"/>
              <a:ext cx="25814" cy="49006"/>
            </a:xfrm>
            <a:custGeom>
              <a:rect b="b" l="l" r="r" t="t"/>
              <a:pathLst>
                <a:path extrusionOk="0" h="953" w="502">
                  <a:moveTo>
                    <a:pt x="150" y="0"/>
                  </a:moveTo>
                  <a:cubicBezTo>
                    <a:pt x="150" y="0"/>
                    <a:pt x="125" y="50"/>
                    <a:pt x="125" y="151"/>
                  </a:cubicBezTo>
                  <a:cubicBezTo>
                    <a:pt x="100" y="226"/>
                    <a:pt x="75" y="351"/>
                    <a:pt x="50" y="451"/>
                  </a:cubicBezTo>
                  <a:cubicBezTo>
                    <a:pt x="25" y="677"/>
                    <a:pt x="0" y="903"/>
                    <a:pt x="0" y="903"/>
                  </a:cubicBezTo>
                  <a:lnTo>
                    <a:pt x="351" y="953"/>
                  </a:lnTo>
                  <a:cubicBezTo>
                    <a:pt x="351" y="953"/>
                    <a:pt x="376" y="727"/>
                    <a:pt x="426" y="502"/>
                  </a:cubicBezTo>
                  <a:cubicBezTo>
                    <a:pt x="426" y="401"/>
                    <a:pt x="451" y="301"/>
                    <a:pt x="476" y="226"/>
                  </a:cubicBezTo>
                  <a:cubicBezTo>
                    <a:pt x="501" y="126"/>
                    <a:pt x="501" y="75"/>
                    <a:pt x="501" y="75"/>
                  </a:cubicBezTo>
                  <a:lnTo>
                    <a:pt x="150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3" name="Google Shape;3053;g3306a6f5ffd_1_1550"/>
            <p:cNvSpPr/>
            <p:nvPr/>
          </p:nvSpPr>
          <p:spPr>
            <a:xfrm>
              <a:off x="1373524" y="3318739"/>
              <a:ext cx="31008" cy="49006"/>
            </a:xfrm>
            <a:custGeom>
              <a:rect b="b" l="l" r="r" t="t"/>
              <a:pathLst>
                <a:path extrusionOk="0" h="953" w="603">
                  <a:moveTo>
                    <a:pt x="251" y="0"/>
                  </a:moveTo>
                  <a:lnTo>
                    <a:pt x="1" y="877"/>
                  </a:lnTo>
                  <a:lnTo>
                    <a:pt x="352" y="952"/>
                  </a:lnTo>
                  <a:lnTo>
                    <a:pt x="602" y="100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4" name="Google Shape;3054;g3306a6f5ffd_1_1550"/>
            <p:cNvSpPr/>
            <p:nvPr/>
          </p:nvSpPr>
          <p:spPr>
            <a:xfrm>
              <a:off x="1394145" y="3252969"/>
              <a:ext cx="36150" cy="50343"/>
            </a:xfrm>
            <a:custGeom>
              <a:rect b="b" l="l" r="r" t="t"/>
              <a:pathLst>
                <a:path extrusionOk="0" h="979" w="703">
                  <a:moveTo>
                    <a:pt x="352" y="1"/>
                  </a:moveTo>
                  <a:lnTo>
                    <a:pt x="1" y="853"/>
                  </a:lnTo>
                  <a:lnTo>
                    <a:pt x="352" y="978"/>
                  </a:lnTo>
                  <a:lnTo>
                    <a:pt x="702" y="176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5" name="Google Shape;3055;g3306a6f5ffd_1_1550"/>
            <p:cNvSpPr/>
            <p:nvPr/>
          </p:nvSpPr>
          <p:spPr>
            <a:xfrm>
              <a:off x="1423816" y="3192392"/>
              <a:ext cx="40007" cy="49057"/>
            </a:xfrm>
            <a:custGeom>
              <a:rect b="b" l="l" r="r" t="t"/>
              <a:pathLst>
                <a:path extrusionOk="0" h="954" w="778">
                  <a:moveTo>
                    <a:pt x="451" y="1"/>
                  </a:moveTo>
                  <a:cubicBezTo>
                    <a:pt x="451" y="1"/>
                    <a:pt x="351" y="201"/>
                    <a:pt x="226" y="402"/>
                  </a:cubicBezTo>
                  <a:cubicBezTo>
                    <a:pt x="100" y="577"/>
                    <a:pt x="0" y="803"/>
                    <a:pt x="0" y="803"/>
                  </a:cubicBezTo>
                  <a:lnTo>
                    <a:pt x="326" y="953"/>
                  </a:lnTo>
                  <a:cubicBezTo>
                    <a:pt x="326" y="953"/>
                    <a:pt x="426" y="778"/>
                    <a:pt x="526" y="577"/>
                  </a:cubicBezTo>
                  <a:cubicBezTo>
                    <a:pt x="652" y="402"/>
                    <a:pt x="777" y="201"/>
                    <a:pt x="777" y="201"/>
                  </a:cubicBezTo>
                  <a:lnTo>
                    <a:pt x="45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6" name="Google Shape;3056;g3306a6f5ffd_1_1550"/>
            <p:cNvSpPr/>
            <p:nvPr/>
          </p:nvSpPr>
          <p:spPr>
            <a:xfrm>
              <a:off x="1459864" y="3135724"/>
              <a:ext cx="43915" cy="49006"/>
            </a:xfrm>
            <a:custGeom>
              <a:rect b="b" l="l" r="r" t="t"/>
              <a:pathLst>
                <a:path extrusionOk="0" h="953" w="854">
                  <a:moveTo>
                    <a:pt x="577" y="0"/>
                  </a:moveTo>
                  <a:lnTo>
                    <a:pt x="1" y="727"/>
                  </a:lnTo>
                  <a:lnTo>
                    <a:pt x="302" y="952"/>
                  </a:lnTo>
                  <a:lnTo>
                    <a:pt x="853" y="251"/>
                  </a:ln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7" name="Google Shape;3057;g3306a6f5ffd_1_1550"/>
            <p:cNvSpPr/>
            <p:nvPr/>
          </p:nvSpPr>
          <p:spPr>
            <a:xfrm>
              <a:off x="1503728" y="3084146"/>
              <a:ext cx="46435" cy="47720"/>
            </a:xfrm>
            <a:custGeom>
              <a:rect b="b" l="l" r="r" t="t"/>
              <a:pathLst>
                <a:path extrusionOk="0" h="928" w="903">
                  <a:moveTo>
                    <a:pt x="627" y="1"/>
                  </a:moveTo>
                  <a:cubicBezTo>
                    <a:pt x="627" y="1"/>
                    <a:pt x="476" y="176"/>
                    <a:pt x="301" y="326"/>
                  </a:cubicBezTo>
                  <a:cubicBezTo>
                    <a:pt x="226" y="427"/>
                    <a:pt x="150" y="502"/>
                    <a:pt x="100" y="577"/>
                  </a:cubicBezTo>
                  <a:cubicBezTo>
                    <a:pt x="50" y="627"/>
                    <a:pt x="0" y="677"/>
                    <a:pt x="0" y="677"/>
                  </a:cubicBezTo>
                  <a:lnTo>
                    <a:pt x="276" y="928"/>
                  </a:lnTo>
                  <a:cubicBezTo>
                    <a:pt x="276" y="928"/>
                    <a:pt x="326" y="878"/>
                    <a:pt x="376" y="803"/>
                  </a:cubicBezTo>
                  <a:cubicBezTo>
                    <a:pt x="426" y="752"/>
                    <a:pt x="501" y="652"/>
                    <a:pt x="576" y="577"/>
                  </a:cubicBezTo>
                  <a:cubicBezTo>
                    <a:pt x="727" y="427"/>
                    <a:pt x="902" y="276"/>
                    <a:pt x="902" y="276"/>
                  </a:cubicBezTo>
                  <a:lnTo>
                    <a:pt x="6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8" name="Google Shape;3058;g3306a6f5ffd_1_1550"/>
            <p:cNvSpPr/>
            <p:nvPr/>
          </p:nvSpPr>
          <p:spPr>
            <a:xfrm>
              <a:off x="1552683" y="3037763"/>
              <a:ext cx="47720" cy="45149"/>
            </a:xfrm>
            <a:custGeom>
              <a:rect b="b" l="l" r="r" t="t"/>
              <a:pathLst>
                <a:path extrusionOk="0" h="878" w="928">
                  <a:moveTo>
                    <a:pt x="702" y="0"/>
                  </a:moveTo>
                  <a:cubicBezTo>
                    <a:pt x="702" y="0"/>
                    <a:pt x="652" y="50"/>
                    <a:pt x="577" y="101"/>
                  </a:cubicBezTo>
                  <a:cubicBezTo>
                    <a:pt x="527" y="151"/>
                    <a:pt x="426" y="226"/>
                    <a:pt x="351" y="301"/>
                  </a:cubicBezTo>
                  <a:cubicBezTo>
                    <a:pt x="176" y="451"/>
                    <a:pt x="0" y="602"/>
                    <a:pt x="0" y="602"/>
                  </a:cubicBezTo>
                  <a:lnTo>
                    <a:pt x="251" y="878"/>
                  </a:lnTo>
                  <a:cubicBezTo>
                    <a:pt x="251" y="878"/>
                    <a:pt x="426" y="727"/>
                    <a:pt x="577" y="577"/>
                  </a:cubicBezTo>
                  <a:cubicBezTo>
                    <a:pt x="677" y="502"/>
                    <a:pt x="752" y="426"/>
                    <a:pt x="827" y="376"/>
                  </a:cubicBezTo>
                  <a:cubicBezTo>
                    <a:pt x="878" y="326"/>
                    <a:pt x="928" y="301"/>
                    <a:pt x="928" y="301"/>
                  </a:cubicBez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9" name="Google Shape;3059;g3306a6f5ffd_1_1550"/>
            <p:cNvSpPr/>
            <p:nvPr/>
          </p:nvSpPr>
          <p:spPr>
            <a:xfrm>
              <a:off x="1606831" y="2996521"/>
              <a:ext cx="49006" cy="42578"/>
            </a:xfrm>
            <a:custGeom>
              <a:rect b="b" l="l" r="r" t="t"/>
              <a:pathLst>
                <a:path extrusionOk="0" h="828" w="953">
                  <a:moveTo>
                    <a:pt x="727" y="0"/>
                  </a:moveTo>
                  <a:cubicBezTo>
                    <a:pt x="727" y="0"/>
                    <a:pt x="551" y="126"/>
                    <a:pt x="351" y="276"/>
                  </a:cubicBezTo>
                  <a:cubicBezTo>
                    <a:pt x="175" y="401"/>
                    <a:pt x="0" y="552"/>
                    <a:pt x="0" y="552"/>
                  </a:cubicBezTo>
                  <a:lnTo>
                    <a:pt x="226" y="827"/>
                  </a:lnTo>
                  <a:cubicBezTo>
                    <a:pt x="226" y="827"/>
                    <a:pt x="401" y="702"/>
                    <a:pt x="576" y="552"/>
                  </a:cubicBezTo>
                  <a:cubicBezTo>
                    <a:pt x="752" y="426"/>
                    <a:pt x="952" y="301"/>
                    <a:pt x="952" y="301"/>
                  </a:cubicBezTo>
                  <a:lnTo>
                    <a:pt x="7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0" name="Google Shape;3060;g3306a6f5ffd_1_1550"/>
            <p:cNvSpPr/>
            <p:nvPr/>
          </p:nvSpPr>
          <p:spPr>
            <a:xfrm>
              <a:off x="1663500" y="2960422"/>
              <a:ext cx="50343" cy="40007"/>
            </a:xfrm>
            <a:custGeom>
              <a:rect b="b" l="l" r="r" t="t"/>
              <a:pathLst>
                <a:path extrusionOk="0" h="778" w="979">
                  <a:moveTo>
                    <a:pt x="778" y="1"/>
                  </a:moveTo>
                  <a:cubicBezTo>
                    <a:pt x="778" y="1"/>
                    <a:pt x="577" y="101"/>
                    <a:pt x="402" y="226"/>
                  </a:cubicBezTo>
                  <a:cubicBezTo>
                    <a:pt x="302" y="276"/>
                    <a:pt x="201" y="326"/>
                    <a:pt x="126" y="377"/>
                  </a:cubicBezTo>
                  <a:cubicBezTo>
                    <a:pt x="51" y="427"/>
                    <a:pt x="1" y="477"/>
                    <a:pt x="1" y="477"/>
                  </a:cubicBezTo>
                  <a:lnTo>
                    <a:pt x="201" y="778"/>
                  </a:lnTo>
                  <a:lnTo>
                    <a:pt x="327" y="702"/>
                  </a:lnTo>
                  <a:cubicBezTo>
                    <a:pt x="377" y="652"/>
                    <a:pt x="477" y="577"/>
                    <a:pt x="577" y="527"/>
                  </a:cubicBezTo>
                  <a:cubicBezTo>
                    <a:pt x="778" y="427"/>
                    <a:pt x="978" y="301"/>
                    <a:pt x="978" y="301"/>
                  </a:cubicBezTo>
                  <a:lnTo>
                    <a:pt x="7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1" name="Google Shape;3061;g3306a6f5ffd_1_1550"/>
            <p:cNvSpPr/>
            <p:nvPr/>
          </p:nvSpPr>
          <p:spPr>
            <a:xfrm>
              <a:off x="1724076" y="2926894"/>
              <a:ext cx="49057" cy="38721"/>
            </a:xfrm>
            <a:custGeom>
              <a:rect b="b" l="l" r="r" t="t"/>
              <a:pathLst>
                <a:path extrusionOk="0" h="753" w="954">
                  <a:moveTo>
                    <a:pt x="803" y="1"/>
                  </a:moveTo>
                  <a:cubicBezTo>
                    <a:pt x="803" y="1"/>
                    <a:pt x="602" y="101"/>
                    <a:pt x="402" y="201"/>
                  </a:cubicBezTo>
                  <a:cubicBezTo>
                    <a:pt x="302" y="252"/>
                    <a:pt x="201" y="327"/>
                    <a:pt x="101" y="352"/>
                  </a:cubicBezTo>
                  <a:cubicBezTo>
                    <a:pt x="51" y="402"/>
                    <a:pt x="1" y="427"/>
                    <a:pt x="1" y="427"/>
                  </a:cubicBezTo>
                  <a:lnTo>
                    <a:pt x="176" y="753"/>
                  </a:lnTo>
                  <a:cubicBezTo>
                    <a:pt x="176" y="753"/>
                    <a:pt x="226" y="728"/>
                    <a:pt x="276" y="678"/>
                  </a:cubicBezTo>
                  <a:cubicBezTo>
                    <a:pt x="352" y="628"/>
                    <a:pt x="452" y="577"/>
                    <a:pt x="552" y="527"/>
                  </a:cubicBezTo>
                  <a:cubicBezTo>
                    <a:pt x="753" y="427"/>
                    <a:pt x="953" y="327"/>
                    <a:pt x="953" y="327"/>
                  </a:cubicBezTo>
                  <a:lnTo>
                    <a:pt x="8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2" name="Google Shape;3062;g3306a6f5ffd_1_1550"/>
            <p:cNvSpPr/>
            <p:nvPr/>
          </p:nvSpPr>
          <p:spPr>
            <a:xfrm>
              <a:off x="1332283" y="2944790"/>
              <a:ext cx="1346858" cy="1182975"/>
            </a:xfrm>
            <a:custGeom>
              <a:rect b="b" l="l" r="r" t="t"/>
              <a:pathLst>
                <a:path extrusionOk="0" h="23005" w="26192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rgbClr val="C5D7F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3" name="Google Shape;3063;g3306a6f5ffd_1_1550"/>
            <p:cNvSpPr/>
            <p:nvPr/>
          </p:nvSpPr>
          <p:spPr>
            <a:xfrm>
              <a:off x="1332283" y="2944790"/>
              <a:ext cx="1346858" cy="1182975"/>
            </a:xfrm>
            <a:custGeom>
              <a:rect b="b" l="l" r="r" t="t"/>
              <a:pathLst>
                <a:path extrusionOk="0" h="23005" w="26192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g3306a6f5ffd_1_1550"/>
            <p:cNvSpPr/>
            <p:nvPr/>
          </p:nvSpPr>
          <p:spPr>
            <a:xfrm>
              <a:off x="1288470" y="3262019"/>
              <a:ext cx="735959" cy="560660"/>
            </a:xfrm>
            <a:custGeom>
              <a:rect b="b" l="l" r="r" t="t"/>
              <a:pathLst>
                <a:path extrusionOk="0" h="10903" w="14312">
                  <a:moveTo>
                    <a:pt x="1404" y="0"/>
                  </a:moveTo>
                  <a:lnTo>
                    <a:pt x="1404" y="0"/>
                  </a:lnTo>
                  <a:cubicBezTo>
                    <a:pt x="51" y="3384"/>
                    <a:pt x="1" y="7294"/>
                    <a:pt x="1630" y="10903"/>
                  </a:cubicBezTo>
                  <a:lnTo>
                    <a:pt x="14311" y="5163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5" name="Google Shape;3065;g3306a6f5ffd_1_1550"/>
            <p:cNvSpPr/>
            <p:nvPr/>
          </p:nvSpPr>
          <p:spPr>
            <a:xfrm>
              <a:off x="1747268" y="2804250"/>
              <a:ext cx="328693" cy="723309"/>
            </a:xfrm>
            <a:custGeom>
              <a:rect b="b" l="l" r="r" t="t"/>
              <a:pathLst>
                <a:path extrusionOk="0" h="14066" w="6392">
                  <a:moveTo>
                    <a:pt x="4913" y="1"/>
                  </a:moveTo>
                  <a:cubicBezTo>
                    <a:pt x="3276" y="1"/>
                    <a:pt x="1617" y="292"/>
                    <a:pt x="1" y="907"/>
                  </a:cubicBezTo>
                  <a:lnTo>
                    <a:pt x="5389" y="14065"/>
                  </a:lnTo>
                  <a:lnTo>
                    <a:pt x="6392" y="80"/>
                  </a:lnTo>
                  <a:cubicBezTo>
                    <a:pt x="5902" y="28"/>
                    <a:pt x="5409" y="1"/>
                    <a:pt x="49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6" name="Google Shape;3066;g3306a6f5ffd_1_1550"/>
            <p:cNvSpPr/>
            <p:nvPr/>
          </p:nvSpPr>
          <p:spPr>
            <a:xfrm>
              <a:off x="2023102" y="3486276"/>
              <a:ext cx="723052" cy="738530"/>
            </a:xfrm>
            <a:custGeom>
              <a:rect b="b" l="l" r="r" t="t"/>
              <a:pathLst>
                <a:path extrusionOk="0" h="14362" w="14061">
                  <a:moveTo>
                    <a:pt x="13634" y="0"/>
                  </a:moveTo>
                  <a:lnTo>
                    <a:pt x="0" y="827"/>
                  </a:lnTo>
                  <a:lnTo>
                    <a:pt x="4186" y="14361"/>
                  </a:lnTo>
                  <a:cubicBezTo>
                    <a:pt x="4587" y="14236"/>
                    <a:pt x="4988" y="14085"/>
                    <a:pt x="5389" y="13885"/>
                  </a:cubicBezTo>
                  <a:cubicBezTo>
                    <a:pt x="10928" y="11404"/>
                    <a:pt x="14061" y="5740"/>
                    <a:pt x="136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7" name="Google Shape;3067;g3306a6f5ffd_1_1550"/>
            <p:cNvSpPr/>
            <p:nvPr/>
          </p:nvSpPr>
          <p:spPr>
            <a:xfrm>
              <a:off x="1477913" y="3528803"/>
              <a:ext cx="545233" cy="871251"/>
            </a:xfrm>
            <a:custGeom>
              <a:rect b="b" l="l" r="r" t="t"/>
              <a:pathLst>
                <a:path extrusionOk="0" h="16943" w="10603">
                  <a:moveTo>
                    <a:pt x="10602" y="0"/>
                  </a:moveTo>
                  <a:lnTo>
                    <a:pt x="1" y="14161"/>
                  </a:lnTo>
                  <a:cubicBezTo>
                    <a:pt x="1780" y="15464"/>
                    <a:pt x="3810" y="16391"/>
                    <a:pt x="5941" y="16943"/>
                  </a:cubicBezTo>
                  <a:lnTo>
                    <a:pt x="106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8" name="Google Shape;3068;g3306a6f5ffd_1_1550"/>
            <p:cNvSpPr/>
            <p:nvPr/>
          </p:nvSpPr>
          <p:spPr>
            <a:xfrm>
              <a:off x="2029530" y="4162902"/>
              <a:ext cx="56770" cy="104439"/>
            </a:xfrm>
            <a:custGeom>
              <a:rect b="b" l="l" r="r" t="t"/>
              <a:pathLst>
                <a:path extrusionOk="0" h="2031" w="1104">
                  <a:moveTo>
                    <a:pt x="702" y="0"/>
                  </a:moveTo>
                  <a:lnTo>
                    <a:pt x="1" y="1880"/>
                  </a:lnTo>
                  <a:lnTo>
                    <a:pt x="402" y="2030"/>
                  </a:lnTo>
                  <a:lnTo>
                    <a:pt x="1103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9" name="Google Shape;3069;g3306a6f5ffd_1_1550"/>
            <p:cNvSpPr/>
            <p:nvPr/>
          </p:nvSpPr>
          <p:spPr>
            <a:xfrm>
              <a:off x="2006338" y="4187380"/>
              <a:ext cx="103154" cy="55485"/>
            </a:xfrm>
            <a:custGeom>
              <a:rect b="b" l="l" r="r" t="t"/>
              <a:pathLst>
                <a:path extrusionOk="0" h="1079" w="2006">
                  <a:moveTo>
                    <a:pt x="151" y="0"/>
                  </a:moveTo>
                  <a:lnTo>
                    <a:pt x="1" y="376"/>
                  </a:lnTo>
                  <a:lnTo>
                    <a:pt x="1855" y="1078"/>
                  </a:lnTo>
                  <a:lnTo>
                    <a:pt x="2006" y="702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0" name="Google Shape;3070;g3306a6f5ffd_1_1550"/>
            <p:cNvSpPr/>
            <p:nvPr/>
          </p:nvSpPr>
          <p:spPr>
            <a:xfrm>
              <a:off x="2269265" y="3116389"/>
              <a:ext cx="55485" cy="104439"/>
            </a:xfrm>
            <a:custGeom>
              <a:rect b="b" l="l" r="r" t="t"/>
              <a:pathLst>
                <a:path extrusionOk="0" h="2031" w="1079">
                  <a:moveTo>
                    <a:pt x="702" y="0"/>
                  </a:moveTo>
                  <a:lnTo>
                    <a:pt x="0" y="1880"/>
                  </a:lnTo>
                  <a:lnTo>
                    <a:pt x="376" y="2030"/>
                  </a:lnTo>
                  <a:lnTo>
                    <a:pt x="1078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1" name="Google Shape;3071;g3306a6f5ffd_1_1550"/>
            <p:cNvSpPr/>
            <p:nvPr/>
          </p:nvSpPr>
          <p:spPr>
            <a:xfrm>
              <a:off x="2246073" y="3140866"/>
              <a:ext cx="101868" cy="55485"/>
            </a:xfrm>
            <a:custGeom>
              <a:rect b="b" l="l" r="r" t="t"/>
              <a:pathLst>
                <a:path extrusionOk="0" h="1079" w="1981">
                  <a:moveTo>
                    <a:pt x="126" y="0"/>
                  </a:moveTo>
                  <a:lnTo>
                    <a:pt x="0" y="376"/>
                  </a:lnTo>
                  <a:lnTo>
                    <a:pt x="1855" y="1078"/>
                  </a:lnTo>
                  <a:lnTo>
                    <a:pt x="1980" y="70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2" name="Google Shape;3072;g3306a6f5ffd_1_1550"/>
            <p:cNvSpPr/>
            <p:nvPr/>
          </p:nvSpPr>
          <p:spPr>
            <a:xfrm>
              <a:off x="1342619" y="3021822"/>
              <a:ext cx="110867" cy="102331"/>
            </a:xfrm>
            <a:custGeom>
              <a:rect b="b" l="l" r="r" t="t"/>
              <a:pathLst>
                <a:path extrusionOk="0" h="1990" w="2156">
                  <a:moveTo>
                    <a:pt x="1003" y="411"/>
                  </a:moveTo>
                  <a:cubicBezTo>
                    <a:pt x="1228" y="411"/>
                    <a:pt x="1454" y="536"/>
                    <a:pt x="1554" y="761"/>
                  </a:cubicBezTo>
                  <a:cubicBezTo>
                    <a:pt x="1679" y="1037"/>
                    <a:pt x="1554" y="1388"/>
                    <a:pt x="1253" y="1513"/>
                  </a:cubicBezTo>
                  <a:cubicBezTo>
                    <a:pt x="1178" y="1554"/>
                    <a:pt x="1096" y="1573"/>
                    <a:pt x="1014" y="1573"/>
                  </a:cubicBezTo>
                  <a:cubicBezTo>
                    <a:pt x="792" y="1573"/>
                    <a:pt x="568" y="1439"/>
                    <a:pt x="476" y="1238"/>
                  </a:cubicBezTo>
                  <a:cubicBezTo>
                    <a:pt x="426" y="1087"/>
                    <a:pt x="401" y="937"/>
                    <a:pt x="476" y="787"/>
                  </a:cubicBezTo>
                  <a:cubicBezTo>
                    <a:pt x="526" y="636"/>
                    <a:pt x="627" y="536"/>
                    <a:pt x="777" y="461"/>
                  </a:cubicBezTo>
                  <a:cubicBezTo>
                    <a:pt x="852" y="436"/>
                    <a:pt x="928" y="411"/>
                    <a:pt x="1003" y="411"/>
                  </a:cubicBezTo>
                  <a:close/>
                  <a:moveTo>
                    <a:pt x="984" y="1"/>
                  </a:moveTo>
                  <a:cubicBezTo>
                    <a:pt x="853" y="1"/>
                    <a:pt x="723" y="28"/>
                    <a:pt x="602" y="85"/>
                  </a:cubicBezTo>
                  <a:cubicBezTo>
                    <a:pt x="351" y="210"/>
                    <a:pt x="176" y="386"/>
                    <a:pt x="75" y="636"/>
                  </a:cubicBezTo>
                  <a:cubicBezTo>
                    <a:pt x="0" y="887"/>
                    <a:pt x="0" y="1162"/>
                    <a:pt x="100" y="1413"/>
                  </a:cubicBezTo>
                  <a:cubicBezTo>
                    <a:pt x="276" y="1764"/>
                    <a:pt x="627" y="1990"/>
                    <a:pt x="1003" y="1990"/>
                  </a:cubicBezTo>
                  <a:cubicBezTo>
                    <a:pt x="1153" y="1990"/>
                    <a:pt x="1303" y="1964"/>
                    <a:pt x="1429" y="1889"/>
                  </a:cubicBezTo>
                  <a:cubicBezTo>
                    <a:pt x="1930" y="1664"/>
                    <a:pt x="2156" y="1087"/>
                    <a:pt x="1930" y="586"/>
                  </a:cubicBezTo>
                  <a:cubicBezTo>
                    <a:pt x="1762" y="231"/>
                    <a:pt x="1370" y="1"/>
                    <a:pt x="9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3" name="Google Shape;3073;g3306a6f5ffd_1_1550"/>
            <p:cNvSpPr/>
            <p:nvPr/>
          </p:nvSpPr>
          <p:spPr>
            <a:xfrm>
              <a:off x="2104300" y="2852176"/>
              <a:ext cx="594187" cy="603186"/>
            </a:xfrm>
            <a:custGeom>
              <a:rect b="b" l="l" r="r" t="t"/>
              <a:pathLst>
                <a:path extrusionOk="0" h="11730" w="11555">
                  <a:moveTo>
                    <a:pt x="1228" y="451"/>
                  </a:moveTo>
                  <a:cubicBezTo>
                    <a:pt x="5138" y="953"/>
                    <a:pt x="8547" y="3434"/>
                    <a:pt x="10176" y="7018"/>
                  </a:cubicBezTo>
                  <a:cubicBezTo>
                    <a:pt x="10677" y="8196"/>
                    <a:pt x="11003" y="9399"/>
                    <a:pt x="11128" y="10652"/>
                  </a:cubicBezTo>
                  <a:lnTo>
                    <a:pt x="426" y="11304"/>
                  </a:lnTo>
                  <a:lnTo>
                    <a:pt x="1228" y="451"/>
                  </a:lnTo>
                  <a:close/>
                  <a:moveTo>
                    <a:pt x="852" y="0"/>
                  </a:moveTo>
                  <a:lnTo>
                    <a:pt x="0" y="11730"/>
                  </a:lnTo>
                  <a:lnTo>
                    <a:pt x="11554" y="11053"/>
                  </a:lnTo>
                  <a:lnTo>
                    <a:pt x="11554" y="10852"/>
                  </a:lnTo>
                  <a:cubicBezTo>
                    <a:pt x="11454" y="9474"/>
                    <a:pt x="11103" y="8121"/>
                    <a:pt x="10527" y="6842"/>
                  </a:cubicBezTo>
                  <a:cubicBezTo>
                    <a:pt x="8822" y="3083"/>
                    <a:pt x="5213" y="451"/>
                    <a:pt x="1078" y="25"/>
                  </a:cubicBezTo>
                  <a:lnTo>
                    <a:pt x="85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4" name="Google Shape;3074;g3306a6f5ffd_1_1550"/>
            <p:cNvSpPr/>
            <p:nvPr/>
          </p:nvSpPr>
          <p:spPr>
            <a:xfrm>
              <a:off x="2260215" y="4266006"/>
              <a:ext cx="70963" cy="41292"/>
            </a:xfrm>
            <a:custGeom>
              <a:rect b="b" l="l" r="r" t="t"/>
              <a:pathLst>
                <a:path extrusionOk="0" h="803" w="1380">
                  <a:moveTo>
                    <a:pt x="1254" y="0"/>
                  </a:moveTo>
                  <a:cubicBezTo>
                    <a:pt x="1254" y="0"/>
                    <a:pt x="1154" y="25"/>
                    <a:pt x="1054" y="75"/>
                  </a:cubicBezTo>
                  <a:cubicBezTo>
                    <a:pt x="928" y="125"/>
                    <a:pt x="778" y="176"/>
                    <a:pt x="627" y="251"/>
                  </a:cubicBezTo>
                  <a:cubicBezTo>
                    <a:pt x="477" y="301"/>
                    <a:pt x="302" y="351"/>
                    <a:pt x="201" y="401"/>
                  </a:cubicBezTo>
                  <a:cubicBezTo>
                    <a:pt x="76" y="426"/>
                    <a:pt x="1" y="451"/>
                    <a:pt x="1" y="451"/>
                  </a:cubicBezTo>
                  <a:lnTo>
                    <a:pt x="101" y="802"/>
                  </a:lnTo>
                  <a:cubicBezTo>
                    <a:pt x="101" y="802"/>
                    <a:pt x="176" y="777"/>
                    <a:pt x="302" y="752"/>
                  </a:cubicBezTo>
                  <a:cubicBezTo>
                    <a:pt x="427" y="702"/>
                    <a:pt x="577" y="652"/>
                    <a:pt x="753" y="602"/>
                  </a:cubicBezTo>
                  <a:cubicBezTo>
                    <a:pt x="903" y="526"/>
                    <a:pt x="1079" y="476"/>
                    <a:pt x="1179" y="426"/>
                  </a:cubicBezTo>
                  <a:cubicBezTo>
                    <a:pt x="1304" y="376"/>
                    <a:pt x="1379" y="326"/>
                    <a:pt x="1379" y="326"/>
                  </a:cubicBezTo>
                  <a:lnTo>
                    <a:pt x="12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5" name="Google Shape;3075;g3306a6f5ffd_1_1550"/>
            <p:cNvSpPr/>
            <p:nvPr/>
          </p:nvSpPr>
          <p:spPr>
            <a:xfrm>
              <a:off x="2354319" y="4219571"/>
              <a:ext cx="70912" cy="49057"/>
            </a:xfrm>
            <a:custGeom>
              <a:rect b="b" l="l" r="r" t="t"/>
              <a:pathLst>
                <a:path extrusionOk="0" h="954" w="1379">
                  <a:moveTo>
                    <a:pt x="1178" y="1"/>
                  </a:moveTo>
                  <a:cubicBezTo>
                    <a:pt x="1178" y="1"/>
                    <a:pt x="878" y="151"/>
                    <a:pt x="602" y="327"/>
                  </a:cubicBezTo>
                  <a:cubicBezTo>
                    <a:pt x="301" y="477"/>
                    <a:pt x="0" y="627"/>
                    <a:pt x="0" y="627"/>
                  </a:cubicBezTo>
                  <a:lnTo>
                    <a:pt x="151" y="953"/>
                  </a:lnTo>
                  <a:cubicBezTo>
                    <a:pt x="151" y="953"/>
                    <a:pt x="477" y="803"/>
                    <a:pt x="777" y="653"/>
                  </a:cubicBezTo>
                  <a:cubicBezTo>
                    <a:pt x="1078" y="477"/>
                    <a:pt x="1379" y="302"/>
                    <a:pt x="1379" y="302"/>
                  </a:cubicBezTo>
                  <a:lnTo>
                    <a:pt x="11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g3306a6f5ffd_1_1550"/>
            <p:cNvSpPr/>
            <p:nvPr/>
          </p:nvSpPr>
          <p:spPr>
            <a:xfrm>
              <a:off x="2443230" y="4161617"/>
              <a:ext cx="67106" cy="55433"/>
            </a:xfrm>
            <a:custGeom>
              <a:rect b="b" l="l" r="r" t="t"/>
              <a:pathLst>
                <a:path extrusionOk="0" h="1078" w="1305">
                  <a:moveTo>
                    <a:pt x="1079" y="0"/>
                  </a:moveTo>
                  <a:cubicBezTo>
                    <a:pt x="1079" y="0"/>
                    <a:pt x="1028" y="50"/>
                    <a:pt x="928" y="125"/>
                  </a:cubicBezTo>
                  <a:cubicBezTo>
                    <a:pt x="828" y="201"/>
                    <a:pt x="677" y="301"/>
                    <a:pt x="552" y="401"/>
                  </a:cubicBezTo>
                  <a:cubicBezTo>
                    <a:pt x="427" y="501"/>
                    <a:pt x="276" y="602"/>
                    <a:pt x="176" y="677"/>
                  </a:cubicBezTo>
                  <a:cubicBezTo>
                    <a:pt x="76" y="727"/>
                    <a:pt x="1" y="777"/>
                    <a:pt x="1" y="777"/>
                  </a:cubicBezTo>
                  <a:lnTo>
                    <a:pt x="201" y="1078"/>
                  </a:lnTo>
                  <a:cubicBezTo>
                    <a:pt x="201" y="1078"/>
                    <a:pt x="276" y="1028"/>
                    <a:pt x="377" y="978"/>
                  </a:cubicBezTo>
                  <a:cubicBezTo>
                    <a:pt x="477" y="902"/>
                    <a:pt x="627" y="802"/>
                    <a:pt x="753" y="702"/>
                  </a:cubicBezTo>
                  <a:cubicBezTo>
                    <a:pt x="903" y="602"/>
                    <a:pt x="1028" y="501"/>
                    <a:pt x="1154" y="426"/>
                  </a:cubicBezTo>
                  <a:cubicBezTo>
                    <a:pt x="1254" y="351"/>
                    <a:pt x="1304" y="301"/>
                    <a:pt x="1304" y="301"/>
                  </a:cubicBezTo>
                  <a:lnTo>
                    <a:pt x="107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7" name="Google Shape;3077;g3306a6f5ffd_1_1550"/>
            <p:cNvSpPr/>
            <p:nvPr/>
          </p:nvSpPr>
          <p:spPr>
            <a:xfrm>
              <a:off x="2524427" y="4093275"/>
              <a:ext cx="64484" cy="61913"/>
            </a:xfrm>
            <a:custGeom>
              <a:rect b="b" l="l" r="r" t="t"/>
              <a:pathLst>
                <a:path extrusionOk="0" h="1204" w="1254">
                  <a:moveTo>
                    <a:pt x="978" y="1"/>
                  </a:moveTo>
                  <a:lnTo>
                    <a:pt x="1" y="928"/>
                  </a:lnTo>
                  <a:lnTo>
                    <a:pt x="251" y="1204"/>
                  </a:lnTo>
                  <a:lnTo>
                    <a:pt x="1254" y="2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8" name="Google Shape;3078;g3306a6f5ffd_1_1550"/>
            <p:cNvSpPr/>
            <p:nvPr/>
          </p:nvSpPr>
          <p:spPr>
            <a:xfrm>
              <a:off x="2597911" y="4015935"/>
              <a:ext cx="59342" cy="65821"/>
            </a:xfrm>
            <a:custGeom>
              <a:rect b="b" l="l" r="r" t="t"/>
              <a:pathLst>
                <a:path extrusionOk="0" h="1280" w="1154">
                  <a:moveTo>
                    <a:pt x="852" y="1"/>
                  </a:moveTo>
                  <a:cubicBezTo>
                    <a:pt x="852" y="1"/>
                    <a:pt x="652" y="277"/>
                    <a:pt x="451" y="527"/>
                  </a:cubicBezTo>
                  <a:cubicBezTo>
                    <a:pt x="351" y="678"/>
                    <a:pt x="226" y="778"/>
                    <a:pt x="151" y="878"/>
                  </a:cubicBezTo>
                  <a:cubicBezTo>
                    <a:pt x="50" y="978"/>
                    <a:pt x="0" y="1029"/>
                    <a:pt x="0" y="1029"/>
                  </a:cubicBezTo>
                  <a:lnTo>
                    <a:pt x="276" y="1279"/>
                  </a:lnTo>
                  <a:cubicBezTo>
                    <a:pt x="276" y="1279"/>
                    <a:pt x="326" y="1204"/>
                    <a:pt x="426" y="1129"/>
                  </a:cubicBezTo>
                  <a:cubicBezTo>
                    <a:pt x="502" y="1029"/>
                    <a:pt x="627" y="903"/>
                    <a:pt x="727" y="778"/>
                  </a:cubicBezTo>
                  <a:cubicBezTo>
                    <a:pt x="928" y="502"/>
                    <a:pt x="1153" y="227"/>
                    <a:pt x="1153" y="227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9" name="Google Shape;3079;g3306a6f5ffd_1_1550"/>
            <p:cNvSpPr/>
            <p:nvPr/>
          </p:nvSpPr>
          <p:spPr>
            <a:xfrm>
              <a:off x="2661059" y="3930881"/>
              <a:ext cx="52862" cy="68392"/>
            </a:xfrm>
            <a:custGeom>
              <a:rect b="b" l="l" r="r" t="t"/>
              <a:pathLst>
                <a:path extrusionOk="0" h="1330" w="1028">
                  <a:moveTo>
                    <a:pt x="702" y="1"/>
                  </a:moveTo>
                  <a:cubicBezTo>
                    <a:pt x="702" y="1"/>
                    <a:pt x="677" y="76"/>
                    <a:pt x="602" y="176"/>
                  </a:cubicBezTo>
                  <a:cubicBezTo>
                    <a:pt x="552" y="302"/>
                    <a:pt x="452" y="427"/>
                    <a:pt x="376" y="577"/>
                  </a:cubicBezTo>
                  <a:cubicBezTo>
                    <a:pt x="176" y="853"/>
                    <a:pt x="0" y="1129"/>
                    <a:pt x="0" y="1129"/>
                  </a:cubicBezTo>
                  <a:lnTo>
                    <a:pt x="301" y="1329"/>
                  </a:lnTo>
                  <a:cubicBezTo>
                    <a:pt x="301" y="1329"/>
                    <a:pt x="502" y="1053"/>
                    <a:pt x="677" y="753"/>
                  </a:cubicBezTo>
                  <a:cubicBezTo>
                    <a:pt x="777" y="627"/>
                    <a:pt x="853" y="477"/>
                    <a:pt x="928" y="377"/>
                  </a:cubicBezTo>
                  <a:cubicBezTo>
                    <a:pt x="978" y="251"/>
                    <a:pt x="1028" y="176"/>
                    <a:pt x="1028" y="176"/>
                  </a:cubicBezTo>
                  <a:lnTo>
                    <a:pt x="7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0" name="Google Shape;3080;g3306a6f5ffd_1_1550"/>
            <p:cNvSpPr/>
            <p:nvPr/>
          </p:nvSpPr>
          <p:spPr>
            <a:xfrm>
              <a:off x="2712585" y="3839399"/>
              <a:ext cx="46486" cy="70912"/>
            </a:xfrm>
            <a:custGeom>
              <a:rect b="b" l="l" r="r" t="t"/>
              <a:pathLst>
                <a:path extrusionOk="0" h="1379" w="904">
                  <a:moveTo>
                    <a:pt x="577" y="0"/>
                  </a:moveTo>
                  <a:cubicBezTo>
                    <a:pt x="577" y="0"/>
                    <a:pt x="427" y="301"/>
                    <a:pt x="302" y="602"/>
                  </a:cubicBezTo>
                  <a:cubicBezTo>
                    <a:pt x="252" y="752"/>
                    <a:pt x="176" y="903"/>
                    <a:pt x="101" y="1028"/>
                  </a:cubicBezTo>
                  <a:cubicBezTo>
                    <a:pt x="51" y="1128"/>
                    <a:pt x="1" y="1203"/>
                    <a:pt x="1" y="1203"/>
                  </a:cubicBezTo>
                  <a:lnTo>
                    <a:pt x="327" y="1379"/>
                  </a:lnTo>
                  <a:cubicBezTo>
                    <a:pt x="327" y="1379"/>
                    <a:pt x="377" y="1304"/>
                    <a:pt x="427" y="1178"/>
                  </a:cubicBezTo>
                  <a:cubicBezTo>
                    <a:pt x="502" y="1053"/>
                    <a:pt x="577" y="928"/>
                    <a:pt x="653" y="752"/>
                  </a:cubicBezTo>
                  <a:cubicBezTo>
                    <a:pt x="778" y="452"/>
                    <a:pt x="903" y="126"/>
                    <a:pt x="903" y="126"/>
                  </a:cubicBez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1" name="Google Shape;3081;g3306a6f5ffd_1_1550"/>
            <p:cNvSpPr/>
            <p:nvPr/>
          </p:nvSpPr>
          <p:spPr>
            <a:xfrm>
              <a:off x="2173875" y="3756916"/>
              <a:ext cx="141823" cy="279687"/>
            </a:xfrm>
            <a:custGeom>
              <a:rect b="b" l="l" r="r" t="t"/>
              <a:pathLst>
                <a:path extrusionOk="0" h="5439" w="2758">
                  <a:moveTo>
                    <a:pt x="51" y="0"/>
                  </a:moveTo>
                  <a:lnTo>
                    <a:pt x="1" y="176"/>
                  </a:lnTo>
                  <a:lnTo>
                    <a:pt x="652" y="401"/>
                  </a:lnTo>
                  <a:cubicBezTo>
                    <a:pt x="753" y="426"/>
                    <a:pt x="828" y="502"/>
                    <a:pt x="878" y="627"/>
                  </a:cubicBezTo>
                  <a:cubicBezTo>
                    <a:pt x="928" y="727"/>
                    <a:pt x="928" y="853"/>
                    <a:pt x="853" y="953"/>
                  </a:cubicBezTo>
                  <a:lnTo>
                    <a:pt x="727" y="1228"/>
                  </a:lnTo>
                  <a:cubicBezTo>
                    <a:pt x="652" y="1379"/>
                    <a:pt x="627" y="1529"/>
                    <a:pt x="677" y="1680"/>
                  </a:cubicBezTo>
                  <a:cubicBezTo>
                    <a:pt x="727" y="1830"/>
                    <a:pt x="853" y="1955"/>
                    <a:pt x="1003" y="2005"/>
                  </a:cubicBezTo>
                  <a:lnTo>
                    <a:pt x="1479" y="2231"/>
                  </a:lnTo>
                  <a:cubicBezTo>
                    <a:pt x="1555" y="2256"/>
                    <a:pt x="1630" y="2331"/>
                    <a:pt x="1680" y="2431"/>
                  </a:cubicBezTo>
                  <a:cubicBezTo>
                    <a:pt x="1730" y="2532"/>
                    <a:pt x="1705" y="2657"/>
                    <a:pt x="1680" y="2757"/>
                  </a:cubicBezTo>
                  <a:lnTo>
                    <a:pt x="1479" y="3183"/>
                  </a:lnTo>
                  <a:cubicBezTo>
                    <a:pt x="1404" y="3334"/>
                    <a:pt x="1404" y="3484"/>
                    <a:pt x="1454" y="3609"/>
                  </a:cubicBezTo>
                  <a:cubicBezTo>
                    <a:pt x="1504" y="3760"/>
                    <a:pt x="1605" y="3885"/>
                    <a:pt x="1755" y="3935"/>
                  </a:cubicBezTo>
                  <a:lnTo>
                    <a:pt x="2281" y="4186"/>
                  </a:lnTo>
                  <a:cubicBezTo>
                    <a:pt x="2482" y="4261"/>
                    <a:pt x="2557" y="4512"/>
                    <a:pt x="2482" y="4712"/>
                  </a:cubicBezTo>
                  <a:lnTo>
                    <a:pt x="2181" y="5364"/>
                  </a:lnTo>
                  <a:lnTo>
                    <a:pt x="2332" y="5439"/>
                  </a:lnTo>
                  <a:lnTo>
                    <a:pt x="2632" y="4762"/>
                  </a:lnTo>
                  <a:cubicBezTo>
                    <a:pt x="2758" y="4487"/>
                    <a:pt x="2632" y="4161"/>
                    <a:pt x="2357" y="4035"/>
                  </a:cubicBezTo>
                  <a:lnTo>
                    <a:pt x="1830" y="3785"/>
                  </a:lnTo>
                  <a:cubicBezTo>
                    <a:pt x="1730" y="3735"/>
                    <a:pt x="1655" y="3660"/>
                    <a:pt x="1605" y="3559"/>
                  </a:cubicBezTo>
                  <a:cubicBezTo>
                    <a:pt x="1580" y="3459"/>
                    <a:pt x="1580" y="3359"/>
                    <a:pt x="1630" y="3259"/>
                  </a:cubicBezTo>
                  <a:lnTo>
                    <a:pt x="1830" y="2807"/>
                  </a:lnTo>
                  <a:cubicBezTo>
                    <a:pt x="1880" y="2682"/>
                    <a:pt x="1905" y="2532"/>
                    <a:pt x="1830" y="2381"/>
                  </a:cubicBezTo>
                  <a:cubicBezTo>
                    <a:pt x="1780" y="2231"/>
                    <a:pt x="1680" y="2131"/>
                    <a:pt x="1530" y="2056"/>
                  </a:cubicBezTo>
                  <a:lnTo>
                    <a:pt x="1053" y="1855"/>
                  </a:lnTo>
                  <a:cubicBezTo>
                    <a:pt x="953" y="1805"/>
                    <a:pt x="878" y="1730"/>
                    <a:pt x="853" y="1629"/>
                  </a:cubicBezTo>
                  <a:cubicBezTo>
                    <a:pt x="803" y="1504"/>
                    <a:pt x="828" y="1404"/>
                    <a:pt x="878" y="1304"/>
                  </a:cubicBezTo>
                  <a:lnTo>
                    <a:pt x="1028" y="1028"/>
                  </a:lnTo>
                  <a:cubicBezTo>
                    <a:pt x="1103" y="878"/>
                    <a:pt x="1103" y="702"/>
                    <a:pt x="1053" y="552"/>
                  </a:cubicBezTo>
                  <a:cubicBezTo>
                    <a:pt x="978" y="401"/>
                    <a:pt x="853" y="276"/>
                    <a:pt x="702" y="226"/>
                  </a:cubicBezTo>
                  <a:lnTo>
                    <a:pt x="5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2" name="Google Shape;3082;g3306a6f5ffd_1_1550"/>
            <p:cNvSpPr/>
            <p:nvPr/>
          </p:nvSpPr>
          <p:spPr>
            <a:xfrm>
              <a:off x="1026829" y="4339438"/>
              <a:ext cx="1808221" cy="107010"/>
            </a:xfrm>
            <a:custGeom>
              <a:rect b="b" l="l" r="r" t="t"/>
              <a:pathLst>
                <a:path extrusionOk="0" h="2081" w="35164">
                  <a:moveTo>
                    <a:pt x="1" y="1"/>
                  </a:moveTo>
                  <a:lnTo>
                    <a:pt x="1" y="2081"/>
                  </a:lnTo>
                  <a:lnTo>
                    <a:pt x="35164" y="2081"/>
                  </a:lnTo>
                  <a:lnTo>
                    <a:pt x="351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3" name="Google Shape;3083;g3306a6f5ffd_1_1550"/>
            <p:cNvSpPr/>
            <p:nvPr/>
          </p:nvSpPr>
          <p:spPr>
            <a:xfrm>
              <a:off x="654370" y="3510753"/>
              <a:ext cx="1477008" cy="935684"/>
            </a:xfrm>
            <a:custGeom>
              <a:rect b="b" l="l" r="r" t="t"/>
              <a:pathLst>
                <a:path extrusionOk="0" h="18196" w="28723">
                  <a:moveTo>
                    <a:pt x="1" y="0"/>
                  </a:moveTo>
                  <a:lnTo>
                    <a:pt x="3685" y="18196"/>
                  </a:lnTo>
                  <a:lnTo>
                    <a:pt x="28723" y="18196"/>
                  </a:lnTo>
                  <a:lnTo>
                    <a:pt x="237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4" name="Google Shape;3084;g3306a6f5ffd_1_1550"/>
            <p:cNvSpPr/>
            <p:nvPr/>
          </p:nvSpPr>
          <p:spPr>
            <a:xfrm>
              <a:off x="2681680" y="4142282"/>
              <a:ext cx="88961" cy="87675"/>
            </a:xfrm>
            <a:custGeom>
              <a:rect b="b" l="l" r="r" t="t"/>
              <a:pathLst>
                <a:path extrusionOk="0" h="1705" w="1730">
                  <a:moveTo>
                    <a:pt x="301" y="0"/>
                  </a:moveTo>
                  <a:lnTo>
                    <a:pt x="0" y="301"/>
                  </a:lnTo>
                  <a:lnTo>
                    <a:pt x="1429" y="1704"/>
                  </a:lnTo>
                  <a:lnTo>
                    <a:pt x="1730" y="1404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5" name="Google Shape;3085;g3306a6f5ffd_1_1550"/>
            <p:cNvSpPr/>
            <p:nvPr/>
          </p:nvSpPr>
          <p:spPr>
            <a:xfrm>
              <a:off x="2682965" y="4142282"/>
              <a:ext cx="86390" cy="87675"/>
            </a:xfrm>
            <a:custGeom>
              <a:rect b="b" l="l" r="r" t="t"/>
              <a:pathLst>
                <a:path extrusionOk="0" h="1705" w="1680">
                  <a:moveTo>
                    <a:pt x="1404" y="0"/>
                  </a:moveTo>
                  <a:lnTo>
                    <a:pt x="0" y="1404"/>
                  </a:lnTo>
                  <a:lnTo>
                    <a:pt x="301" y="1704"/>
                  </a:lnTo>
                  <a:lnTo>
                    <a:pt x="1680" y="301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6" name="Google Shape;3086;g3306a6f5ffd_1_1550"/>
            <p:cNvSpPr/>
            <p:nvPr/>
          </p:nvSpPr>
          <p:spPr>
            <a:xfrm>
              <a:off x="615700" y="4066227"/>
              <a:ext cx="225591" cy="19386"/>
            </a:xfrm>
            <a:custGeom>
              <a:rect b="b" l="l" r="r" t="t"/>
              <a:pathLst>
                <a:path extrusionOk="0" h="377" w="4387">
                  <a:moveTo>
                    <a:pt x="1" y="0"/>
                  </a:moveTo>
                  <a:lnTo>
                    <a:pt x="1" y="376"/>
                  </a:lnTo>
                  <a:lnTo>
                    <a:pt x="4387" y="376"/>
                  </a:lnTo>
                  <a:lnTo>
                    <a:pt x="438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7" name="Google Shape;3087;g3306a6f5ffd_1_1550"/>
            <p:cNvSpPr/>
            <p:nvPr/>
          </p:nvSpPr>
          <p:spPr>
            <a:xfrm>
              <a:off x="703377" y="4001794"/>
              <a:ext cx="123774" cy="19386"/>
            </a:xfrm>
            <a:custGeom>
              <a:rect b="b" l="l" r="r" t="t"/>
              <a:pathLst>
                <a:path extrusionOk="0" h="377" w="2407">
                  <a:moveTo>
                    <a:pt x="0" y="0"/>
                  </a:moveTo>
                  <a:lnTo>
                    <a:pt x="0" y="376"/>
                  </a:lnTo>
                  <a:lnTo>
                    <a:pt x="2406" y="376"/>
                  </a:lnTo>
                  <a:lnTo>
                    <a:pt x="24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8" name="Google Shape;3088;g3306a6f5ffd_1_1550"/>
            <p:cNvSpPr/>
            <p:nvPr/>
          </p:nvSpPr>
          <p:spPr>
            <a:xfrm>
              <a:off x="641514" y="3144723"/>
              <a:ext cx="51577" cy="18101"/>
            </a:xfrm>
            <a:custGeom>
              <a:rect b="b" l="l" r="r" t="t"/>
              <a:pathLst>
                <a:path extrusionOk="0" h="352" w="1003">
                  <a:moveTo>
                    <a:pt x="25" y="1"/>
                  </a:moveTo>
                  <a:lnTo>
                    <a:pt x="0" y="351"/>
                  </a:lnTo>
                  <a:lnTo>
                    <a:pt x="1003" y="351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9" name="Google Shape;3089;g3306a6f5ffd_1_1550"/>
            <p:cNvSpPr/>
            <p:nvPr/>
          </p:nvSpPr>
          <p:spPr>
            <a:xfrm>
              <a:off x="717518" y="3144723"/>
              <a:ext cx="50343" cy="19386"/>
            </a:xfrm>
            <a:custGeom>
              <a:rect b="b" l="l" r="r" t="t"/>
              <a:pathLst>
                <a:path extrusionOk="0" h="377" w="979">
                  <a:moveTo>
                    <a:pt x="1" y="1"/>
                  </a:moveTo>
                  <a:lnTo>
                    <a:pt x="1" y="351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0" name="Google Shape;3090;g3306a6f5ffd_1_1550"/>
            <p:cNvSpPr/>
            <p:nvPr/>
          </p:nvSpPr>
          <p:spPr>
            <a:xfrm>
              <a:off x="792287" y="3144723"/>
              <a:ext cx="51577" cy="19386"/>
            </a:xfrm>
            <a:custGeom>
              <a:rect b="b" l="l" r="r" t="t"/>
              <a:pathLst>
                <a:path extrusionOk="0" h="377" w="1003">
                  <a:moveTo>
                    <a:pt x="0" y="1"/>
                  </a:moveTo>
                  <a:lnTo>
                    <a:pt x="0" y="376"/>
                  </a:lnTo>
                  <a:lnTo>
                    <a:pt x="1003" y="37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1" name="Google Shape;3091;g3306a6f5ffd_1_1550"/>
            <p:cNvSpPr/>
            <p:nvPr/>
          </p:nvSpPr>
          <p:spPr>
            <a:xfrm>
              <a:off x="868342" y="3144723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76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2" name="Google Shape;3092;g3306a6f5ffd_1_1550"/>
            <p:cNvSpPr/>
            <p:nvPr/>
          </p:nvSpPr>
          <p:spPr>
            <a:xfrm>
              <a:off x="943060" y="3146009"/>
              <a:ext cx="50343" cy="18101"/>
            </a:xfrm>
            <a:custGeom>
              <a:rect b="b" l="l" r="r" t="t"/>
              <a:pathLst>
                <a:path extrusionOk="0" h="352" w="979">
                  <a:moveTo>
                    <a:pt x="1" y="1"/>
                  </a:moveTo>
                  <a:lnTo>
                    <a:pt x="1" y="351"/>
                  </a:lnTo>
                  <a:lnTo>
                    <a:pt x="978" y="351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3" name="Google Shape;3093;g3306a6f5ffd_1_1550"/>
            <p:cNvSpPr/>
            <p:nvPr/>
          </p:nvSpPr>
          <p:spPr>
            <a:xfrm>
              <a:off x="1019115" y="3146009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51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4" name="Google Shape;3094;g3306a6f5ffd_1_1550"/>
            <p:cNvSpPr/>
            <p:nvPr/>
          </p:nvSpPr>
          <p:spPr>
            <a:xfrm>
              <a:off x="1093885" y="3146009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77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5" name="Google Shape;3095;g3306a6f5ffd_1_1550"/>
            <p:cNvSpPr/>
            <p:nvPr/>
          </p:nvSpPr>
          <p:spPr>
            <a:xfrm>
              <a:off x="2171304" y="3632884"/>
              <a:ext cx="77391" cy="28694"/>
            </a:xfrm>
            <a:custGeom>
              <a:rect b="b" l="l" r="r" t="t"/>
              <a:pathLst>
                <a:path extrusionOk="0" h="558" w="1505">
                  <a:moveTo>
                    <a:pt x="714" y="0"/>
                  </a:moveTo>
                  <a:cubicBezTo>
                    <a:pt x="384" y="0"/>
                    <a:pt x="26" y="232"/>
                    <a:pt x="26" y="232"/>
                  </a:cubicBezTo>
                  <a:cubicBezTo>
                    <a:pt x="26" y="232"/>
                    <a:pt x="0" y="296"/>
                    <a:pt x="95" y="296"/>
                  </a:cubicBezTo>
                  <a:cubicBezTo>
                    <a:pt x="133" y="296"/>
                    <a:pt x="190" y="286"/>
                    <a:pt x="276" y="257"/>
                  </a:cubicBezTo>
                  <a:cubicBezTo>
                    <a:pt x="330" y="244"/>
                    <a:pt x="369" y="237"/>
                    <a:pt x="402" y="237"/>
                  </a:cubicBezTo>
                  <a:cubicBezTo>
                    <a:pt x="493" y="237"/>
                    <a:pt x="537" y="284"/>
                    <a:pt x="702" y="357"/>
                  </a:cubicBezTo>
                  <a:cubicBezTo>
                    <a:pt x="928" y="432"/>
                    <a:pt x="1003" y="432"/>
                    <a:pt x="1128" y="508"/>
                  </a:cubicBezTo>
                  <a:cubicBezTo>
                    <a:pt x="1204" y="533"/>
                    <a:pt x="1454" y="558"/>
                    <a:pt x="1454" y="558"/>
                  </a:cubicBezTo>
                  <a:lnTo>
                    <a:pt x="1504" y="182"/>
                  </a:lnTo>
                  <a:cubicBezTo>
                    <a:pt x="1153" y="107"/>
                    <a:pt x="1229" y="82"/>
                    <a:pt x="803" y="6"/>
                  </a:cubicBezTo>
                  <a:cubicBezTo>
                    <a:pt x="773" y="2"/>
                    <a:pt x="744" y="0"/>
                    <a:pt x="714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6" name="Google Shape;3096;g3306a6f5ffd_1_1550"/>
            <p:cNvSpPr/>
            <p:nvPr/>
          </p:nvSpPr>
          <p:spPr>
            <a:xfrm>
              <a:off x="2189354" y="3648670"/>
              <a:ext cx="56770" cy="16712"/>
            </a:xfrm>
            <a:custGeom>
              <a:rect b="b" l="l" r="r" t="t"/>
              <a:pathLst>
                <a:path extrusionOk="0" h="325" w="1104">
                  <a:moveTo>
                    <a:pt x="652" y="0"/>
                  </a:moveTo>
                  <a:cubicBezTo>
                    <a:pt x="652" y="0"/>
                    <a:pt x="0" y="201"/>
                    <a:pt x="151" y="301"/>
                  </a:cubicBezTo>
                  <a:cubicBezTo>
                    <a:pt x="176" y="317"/>
                    <a:pt x="211" y="324"/>
                    <a:pt x="253" y="324"/>
                  </a:cubicBezTo>
                  <a:cubicBezTo>
                    <a:pt x="468" y="324"/>
                    <a:pt x="873" y="146"/>
                    <a:pt x="1103" y="125"/>
                  </a:cubicBezTo>
                  <a:lnTo>
                    <a:pt x="652" y="0"/>
                  </a:ln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7" name="Google Shape;3097;g3306a6f5ffd_1_1550"/>
            <p:cNvSpPr/>
            <p:nvPr/>
          </p:nvSpPr>
          <p:spPr>
            <a:xfrm>
              <a:off x="2224167" y="3490801"/>
              <a:ext cx="253924" cy="196897"/>
            </a:xfrm>
            <a:custGeom>
              <a:rect b="b" l="l" r="r" t="t"/>
              <a:pathLst>
                <a:path extrusionOk="0" h="3829" w="4938">
                  <a:moveTo>
                    <a:pt x="4041" y="0"/>
                  </a:moveTo>
                  <a:cubicBezTo>
                    <a:pt x="3942" y="0"/>
                    <a:pt x="3832" y="12"/>
                    <a:pt x="3709" y="38"/>
                  </a:cubicBezTo>
                  <a:cubicBezTo>
                    <a:pt x="3008" y="163"/>
                    <a:pt x="3459" y="1466"/>
                    <a:pt x="3133" y="1942"/>
                  </a:cubicBezTo>
                  <a:cubicBezTo>
                    <a:pt x="2572" y="2744"/>
                    <a:pt x="1048" y="2824"/>
                    <a:pt x="461" y="2824"/>
                  </a:cubicBezTo>
                  <a:cubicBezTo>
                    <a:pt x="314" y="2824"/>
                    <a:pt x="226" y="2819"/>
                    <a:pt x="226" y="2819"/>
                  </a:cubicBezTo>
                  <a:cubicBezTo>
                    <a:pt x="0" y="3020"/>
                    <a:pt x="125" y="3371"/>
                    <a:pt x="125" y="3371"/>
                  </a:cubicBezTo>
                  <a:cubicBezTo>
                    <a:pt x="125" y="3371"/>
                    <a:pt x="1451" y="3828"/>
                    <a:pt x="2610" y="3828"/>
                  </a:cubicBezTo>
                  <a:cubicBezTo>
                    <a:pt x="3144" y="3828"/>
                    <a:pt x="3643" y="3731"/>
                    <a:pt x="3960" y="3446"/>
                  </a:cubicBezTo>
                  <a:cubicBezTo>
                    <a:pt x="4937" y="2544"/>
                    <a:pt x="4937" y="1366"/>
                    <a:pt x="4812" y="664"/>
                  </a:cubicBezTo>
                  <a:cubicBezTo>
                    <a:pt x="4750" y="289"/>
                    <a:pt x="4531" y="0"/>
                    <a:pt x="40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8" name="Google Shape;3098;g3306a6f5ffd_1_1550"/>
            <p:cNvSpPr/>
            <p:nvPr/>
          </p:nvSpPr>
          <p:spPr>
            <a:xfrm>
              <a:off x="2661059" y="4281433"/>
              <a:ext cx="36150" cy="45252"/>
            </a:xfrm>
            <a:custGeom>
              <a:rect b="b" l="l" r="r" t="t"/>
              <a:pathLst>
                <a:path extrusionOk="0" h="880" w="703">
                  <a:moveTo>
                    <a:pt x="502" y="1"/>
                  </a:moveTo>
                  <a:lnTo>
                    <a:pt x="0" y="302"/>
                  </a:lnTo>
                  <a:cubicBezTo>
                    <a:pt x="76" y="377"/>
                    <a:pt x="126" y="452"/>
                    <a:pt x="176" y="502"/>
                  </a:cubicBezTo>
                  <a:cubicBezTo>
                    <a:pt x="251" y="602"/>
                    <a:pt x="251" y="628"/>
                    <a:pt x="25" y="878"/>
                  </a:cubicBezTo>
                  <a:cubicBezTo>
                    <a:pt x="37" y="879"/>
                    <a:pt x="48" y="879"/>
                    <a:pt x="59" y="879"/>
                  </a:cubicBezTo>
                  <a:cubicBezTo>
                    <a:pt x="395" y="879"/>
                    <a:pt x="678" y="526"/>
                    <a:pt x="702" y="477"/>
                  </a:cubicBezTo>
                  <a:cubicBezTo>
                    <a:pt x="677" y="352"/>
                    <a:pt x="602" y="176"/>
                    <a:pt x="502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9" name="Google Shape;3099;g3306a6f5ffd_1_1550"/>
            <p:cNvSpPr/>
            <p:nvPr/>
          </p:nvSpPr>
          <p:spPr>
            <a:xfrm>
              <a:off x="2644243" y="4305962"/>
              <a:ext cx="67106" cy="36613"/>
            </a:xfrm>
            <a:custGeom>
              <a:rect b="b" l="l" r="r" t="t"/>
              <a:pathLst>
                <a:path extrusionOk="0" h="712" w="1305">
                  <a:moveTo>
                    <a:pt x="1029" y="0"/>
                  </a:moveTo>
                  <a:lnTo>
                    <a:pt x="1029" y="0"/>
                  </a:lnTo>
                  <a:cubicBezTo>
                    <a:pt x="1005" y="49"/>
                    <a:pt x="722" y="402"/>
                    <a:pt x="386" y="402"/>
                  </a:cubicBezTo>
                  <a:cubicBezTo>
                    <a:pt x="375" y="402"/>
                    <a:pt x="364" y="402"/>
                    <a:pt x="352" y="401"/>
                  </a:cubicBezTo>
                  <a:cubicBezTo>
                    <a:pt x="352" y="401"/>
                    <a:pt x="0" y="712"/>
                    <a:pt x="219" y="712"/>
                  </a:cubicBezTo>
                  <a:cubicBezTo>
                    <a:pt x="241" y="712"/>
                    <a:pt x="268" y="709"/>
                    <a:pt x="302" y="702"/>
                  </a:cubicBezTo>
                  <a:cubicBezTo>
                    <a:pt x="678" y="652"/>
                    <a:pt x="1305" y="401"/>
                    <a:pt x="10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0" name="Google Shape;3100;g3306a6f5ffd_1_1550"/>
            <p:cNvSpPr/>
            <p:nvPr/>
          </p:nvSpPr>
          <p:spPr>
            <a:xfrm>
              <a:off x="2407182" y="3802014"/>
              <a:ext cx="289663" cy="501369"/>
            </a:xfrm>
            <a:custGeom>
              <a:rect b="b" l="l" r="r" t="t"/>
              <a:pathLst>
                <a:path extrusionOk="0" h="9750" w="5633">
                  <a:moveTo>
                    <a:pt x="2782" y="1"/>
                  </a:moveTo>
                  <a:lnTo>
                    <a:pt x="852" y="803"/>
                  </a:lnTo>
                  <a:lnTo>
                    <a:pt x="0" y="1153"/>
                  </a:lnTo>
                  <a:cubicBezTo>
                    <a:pt x="0" y="1153"/>
                    <a:pt x="175" y="2256"/>
                    <a:pt x="451" y="2883"/>
                  </a:cubicBezTo>
                  <a:cubicBezTo>
                    <a:pt x="1328" y="4838"/>
                    <a:pt x="1454" y="4737"/>
                    <a:pt x="1729" y="5164"/>
                  </a:cubicBezTo>
                  <a:cubicBezTo>
                    <a:pt x="1729" y="5214"/>
                    <a:pt x="1754" y="5239"/>
                    <a:pt x="1780" y="5289"/>
                  </a:cubicBezTo>
                  <a:cubicBezTo>
                    <a:pt x="2306" y="6266"/>
                    <a:pt x="3684" y="8647"/>
                    <a:pt x="4962" y="9725"/>
                  </a:cubicBezTo>
                  <a:cubicBezTo>
                    <a:pt x="4983" y="9742"/>
                    <a:pt x="5011" y="9750"/>
                    <a:pt x="5043" y="9750"/>
                  </a:cubicBezTo>
                  <a:cubicBezTo>
                    <a:pt x="5246" y="9750"/>
                    <a:pt x="5632" y="9443"/>
                    <a:pt x="5589" y="9249"/>
                  </a:cubicBezTo>
                  <a:cubicBezTo>
                    <a:pt x="5138" y="7620"/>
                    <a:pt x="4787" y="7269"/>
                    <a:pt x="4311" y="5514"/>
                  </a:cubicBezTo>
                  <a:cubicBezTo>
                    <a:pt x="4186" y="4988"/>
                    <a:pt x="4035" y="3960"/>
                    <a:pt x="3910" y="3309"/>
                  </a:cubicBezTo>
                  <a:cubicBezTo>
                    <a:pt x="3759" y="2532"/>
                    <a:pt x="3484" y="677"/>
                    <a:pt x="27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1" name="Google Shape;3101;g3306a6f5ffd_1_1550"/>
            <p:cNvSpPr/>
            <p:nvPr/>
          </p:nvSpPr>
          <p:spPr>
            <a:xfrm>
              <a:off x="2403274" y="4320103"/>
              <a:ext cx="41292" cy="34402"/>
            </a:xfrm>
            <a:custGeom>
              <a:rect b="b" l="l" r="r" t="t"/>
              <a:pathLst>
                <a:path extrusionOk="0" h="669" w="803">
                  <a:moveTo>
                    <a:pt x="803" y="1"/>
                  </a:moveTo>
                  <a:lnTo>
                    <a:pt x="226" y="76"/>
                  </a:lnTo>
                  <a:cubicBezTo>
                    <a:pt x="251" y="151"/>
                    <a:pt x="277" y="251"/>
                    <a:pt x="302" y="327"/>
                  </a:cubicBezTo>
                  <a:cubicBezTo>
                    <a:pt x="327" y="427"/>
                    <a:pt x="327" y="477"/>
                    <a:pt x="1" y="602"/>
                  </a:cubicBezTo>
                  <a:cubicBezTo>
                    <a:pt x="84" y="651"/>
                    <a:pt x="176" y="669"/>
                    <a:pt x="268" y="669"/>
                  </a:cubicBezTo>
                  <a:cubicBezTo>
                    <a:pt x="508" y="669"/>
                    <a:pt x="741" y="545"/>
                    <a:pt x="778" y="527"/>
                  </a:cubicBezTo>
                  <a:cubicBezTo>
                    <a:pt x="803" y="377"/>
                    <a:pt x="803" y="201"/>
                    <a:pt x="803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2" name="Google Shape;3102;g3306a6f5ffd_1_1550"/>
            <p:cNvSpPr/>
            <p:nvPr/>
          </p:nvSpPr>
          <p:spPr>
            <a:xfrm>
              <a:off x="2376226" y="4347203"/>
              <a:ext cx="70809" cy="20775"/>
            </a:xfrm>
            <a:custGeom>
              <a:rect b="b" l="l" r="r" t="t"/>
              <a:pathLst>
                <a:path extrusionOk="0" h="404" w="1377">
                  <a:moveTo>
                    <a:pt x="1304" y="0"/>
                  </a:moveTo>
                  <a:cubicBezTo>
                    <a:pt x="1267" y="18"/>
                    <a:pt x="1034" y="142"/>
                    <a:pt x="794" y="142"/>
                  </a:cubicBezTo>
                  <a:cubicBezTo>
                    <a:pt x="702" y="142"/>
                    <a:pt x="610" y="124"/>
                    <a:pt x="527" y="75"/>
                  </a:cubicBezTo>
                  <a:cubicBezTo>
                    <a:pt x="527" y="75"/>
                    <a:pt x="1" y="226"/>
                    <a:pt x="351" y="326"/>
                  </a:cubicBezTo>
                  <a:cubicBezTo>
                    <a:pt x="488" y="371"/>
                    <a:pt x="663" y="404"/>
                    <a:pt x="828" y="404"/>
                  </a:cubicBezTo>
                  <a:cubicBezTo>
                    <a:pt x="1119" y="404"/>
                    <a:pt x="1377" y="304"/>
                    <a:pt x="1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3" name="Google Shape;3103;g3306a6f5ffd_1_1550"/>
            <p:cNvSpPr/>
            <p:nvPr/>
          </p:nvSpPr>
          <p:spPr>
            <a:xfrm>
              <a:off x="2407182" y="3843256"/>
              <a:ext cx="113438" cy="224305"/>
            </a:xfrm>
            <a:custGeom>
              <a:rect b="b" l="l" r="r" t="t"/>
              <a:pathLst>
                <a:path extrusionOk="0" h="4362" w="2206">
                  <a:moveTo>
                    <a:pt x="852" y="1"/>
                  </a:moveTo>
                  <a:lnTo>
                    <a:pt x="0" y="351"/>
                  </a:lnTo>
                  <a:cubicBezTo>
                    <a:pt x="0" y="351"/>
                    <a:pt x="175" y="1454"/>
                    <a:pt x="451" y="2081"/>
                  </a:cubicBezTo>
                  <a:cubicBezTo>
                    <a:pt x="1328" y="4036"/>
                    <a:pt x="1454" y="3935"/>
                    <a:pt x="1729" y="4362"/>
                  </a:cubicBezTo>
                  <a:cubicBezTo>
                    <a:pt x="1805" y="4161"/>
                    <a:pt x="1880" y="3961"/>
                    <a:pt x="1955" y="3735"/>
                  </a:cubicBezTo>
                  <a:cubicBezTo>
                    <a:pt x="2206" y="3008"/>
                    <a:pt x="2080" y="953"/>
                    <a:pt x="1729" y="76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4" name="Google Shape;3104;g3306a6f5ffd_1_1550"/>
            <p:cNvSpPr/>
            <p:nvPr/>
          </p:nvSpPr>
          <p:spPr>
            <a:xfrm>
              <a:off x="2347891" y="3822635"/>
              <a:ext cx="183064" cy="510985"/>
            </a:xfrm>
            <a:custGeom>
              <a:rect b="b" l="l" r="r" t="t"/>
              <a:pathLst>
                <a:path extrusionOk="0" h="9937" w="3560">
                  <a:moveTo>
                    <a:pt x="326" y="1"/>
                  </a:moveTo>
                  <a:cubicBezTo>
                    <a:pt x="326" y="1"/>
                    <a:pt x="25" y="1053"/>
                    <a:pt x="25" y="1755"/>
                  </a:cubicBezTo>
                  <a:cubicBezTo>
                    <a:pt x="0" y="4061"/>
                    <a:pt x="0" y="3986"/>
                    <a:pt x="25" y="4612"/>
                  </a:cubicBezTo>
                  <a:cubicBezTo>
                    <a:pt x="100" y="5715"/>
                    <a:pt x="577" y="8321"/>
                    <a:pt x="1278" y="9850"/>
                  </a:cubicBezTo>
                  <a:lnTo>
                    <a:pt x="1328" y="9900"/>
                  </a:lnTo>
                  <a:lnTo>
                    <a:pt x="1404" y="9925"/>
                  </a:lnTo>
                  <a:cubicBezTo>
                    <a:pt x="1437" y="9933"/>
                    <a:pt x="1475" y="9936"/>
                    <a:pt x="1515" y="9936"/>
                  </a:cubicBezTo>
                  <a:cubicBezTo>
                    <a:pt x="1741" y="9936"/>
                    <a:pt x="2034" y="9820"/>
                    <a:pt x="2055" y="9650"/>
                  </a:cubicBezTo>
                  <a:cubicBezTo>
                    <a:pt x="2331" y="8021"/>
                    <a:pt x="2506" y="7620"/>
                    <a:pt x="2506" y="5765"/>
                  </a:cubicBezTo>
                  <a:cubicBezTo>
                    <a:pt x="2506" y="4863"/>
                    <a:pt x="2857" y="4211"/>
                    <a:pt x="3008" y="3559"/>
                  </a:cubicBezTo>
                  <a:cubicBezTo>
                    <a:pt x="3208" y="2808"/>
                    <a:pt x="3559" y="978"/>
                    <a:pt x="3208" y="76"/>
                  </a:cubicBezTo>
                  <a:lnTo>
                    <a:pt x="3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5" name="Google Shape;3105;g3306a6f5ffd_1_1550"/>
            <p:cNvSpPr/>
            <p:nvPr/>
          </p:nvSpPr>
          <p:spPr>
            <a:xfrm>
              <a:off x="2360747" y="3831686"/>
              <a:ext cx="59342" cy="501369"/>
            </a:xfrm>
            <a:custGeom>
              <a:rect b="b" l="l" r="r" t="t"/>
              <a:pathLst>
                <a:path extrusionOk="0" h="9750" w="1154">
                  <a:moveTo>
                    <a:pt x="552" y="0"/>
                  </a:moveTo>
                  <a:cubicBezTo>
                    <a:pt x="176" y="877"/>
                    <a:pt x="1" y="1880"/>
                    <a:pt x="1" y="3033"/>
                  </a:cubicBezTo>
                  <a:cubicBezTo>
                    <a:pt x="1" y="4085"/>
                    <a:pt x="151" y="5163"/>
                    <a:pt x="276" y="6115"/>
                  </a:cubicBezTo>
                  <a:cubicBezTo>
                    <a:pt x="452" y="7218"/>
                    <a:pt x="627" y="8496"/>
                    <a:pt x="1078" y="9724"/>
                  </a:cubicBezTo>
                  <a:lnTo>
                    <a:pt x="1154" y="9749"/>
                  </a:lnTo>
                  <a:cubicBezTo>
                    <a:pt x="703" y="8521"/>
                    <a:pt x="527" y="7218"/>
                    <a:pt x="352" y="6090"/>
                  </a:cubicBezTo>
                  <a:cubicBezTo>
                    <a:pt x="226" y="5163"/>
                    <a:pt x="76" y="4085"/>
                    <a:pt x="51" y="3033"/>
                  </a:cubicBezTo>
                  <a:cubicBezTo>
                    <a:pt x="51" y="1905"/>
                    <a:pt x="251" y="877"/>
                    <a:pt x="602" y="50"/>
                  </a:cubicBezTo>
                  <a:lnTo>
                    <a:pt x="6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6" name="Google Shape;3106;g3306a6f5ffd_1_1550"/>
            <p:cNvSpPr/>
            <p:nvPr/>
          </p:nvSpPr>
          <p:spPr>
            <a:xfrm>
              <a:off x="2358176" y="3802014"/>
              <a:ext cx="230733" cy="94463"/>
            </a:xfrm>
            <a:custGeom>
              <a:rect b="b" l="l" r="r" t="t"/>
              <a:pathLst>
                <a:path extrusionOk="0" h="1837" w="4487">
                  <a:moveTo>
                    <a:pt x="3735" y="1"/>
                  </a:moveTo>
                  <a:lnTo>
                    <a:pt x="2632" y="477"/>
                  </a:lnTo>
                  <a:lnTo>
                    <a:pt x="126" y="402"/>
                  </a:lnTo>
                  <a:cubicBezTo>
                    <a:pt x="126" y="402"/>
                    <a:pt x="76" y="627"/>
                    <a:pt x="1" y="928"/>
                  </a:cubicBezTo>
                  <a:cubicBezTo>
                    <a:pt x="719" y="1499"/>
                    <a:pt x="1755" y="1836"/>
                    <a:pt x="2813" y="1836"/>
                  </a:cubicBezTo>
                  <a:cubicBezTo>
                    <a:pt x="3380" y="1836"/>
                    <a:pt x="3953" y="1739"/>
                    <a:pt x="4487" y="1529"/>
                  </a:cubicBezTo>
                  <a:cubicBezTo>
                    <a:pt x="4311" y="903"/>
                    <a:pt x="4061" y="326"/>
                    <a:pt x="37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7" name="Google Shape;3107;g3306a6f5ffd_1_1550"/>
            <p:cNvSpPr/>
            <p:nvPr/>
          </p:nvSpPr>
          <p:spPr>
            <a:xfrm>
              <a:off x="2327271" y="3550709"/>
              <a:ext cx="265906" cy="320928"/>
            </a:xfrm>
            <a:custGeom>
              <a:rect b="b" l="l" r="r" t="t"/>
              <a:pathLst>
                <a:path extrusionOk="0" h="6241" w="5171">
                  <a:moveTo>
                    <a:pt x="1871" y="1"/>
                  </a:moveTo>
                  <a:cubicBezTo>
                    <a:pt x="1503" y="1"/>
                    <a:pt x="1094" y="163"/>
                    <a:pt x="727" y="627"/>
                  </a:cubicBezTo>
                  <a:cubicBezTo>
                    <a:pt x="276" y="1178"/>
                    <a:pt x="0" y="2256"/>
                    <a:pt x="602" y="5589"/>
                  </a:cubicBezTo>
                  <a:cubicBezTo>
                    <a:pt x="672" y="5998"/>
                    <a:pt x="2122" y="6240"/>
                    <a:pt x="3364" y="6240"/>
                  </a:cubicBezTo>
                  <a:cubicBezTo>
                    <a:pt x="4330" y="6240"/>
                    <a:pt x="5171" y="6094"/>
                    <a:pt x="5138" y="5765"/>
                  </a:cubicBezTo>
                  <a:cubicBezTo>
                    <a:pt x="4837" y="3484"/>
                    <a:pt x="3910" y="2131"/>
                    <a:pt x="2932" y="527"/>
                  </a:cubicBezTo>
                  <a:cubicBezTo>
                    <a:pt x="2776" y="284"/>
                    <a:pt x="2359" y="1"/>
                    <a:pt x="18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8" name="Google Shape;3108;g3306a6f5ffd_1_1550"/>
            <p:cNvSpPr/>
            <p:nvPr/>
          </p:nvSpPr>
          <p:spPr>
            <a:xfrm>
              <a:off x="2160402" y="3723337"/>
              <a:ext cx="32910" cy="27665"/>
            </a:xfrm>
            <a:custGeom>
              <a:rect b="b" l="l" r="r" t="t"/>
              <a:pathLst>
                <a:path extrusionOk="0" h="538" w="640">
                  <a:moveTo>
                    <a:pt x="127" y="1"/>
                  </a:moveTo>
                  <a:cubicBezTo>
                    <a:pt x="1" y="1"/>
                    <a:pt x="263" y="453"/>
                    <a:pt x="263" y="453"/>
                  </a:cubicBezTo>
                  <a:lnTo>
                    <a:pt x="162" y="478"/>
                  </a:lnTo>
                  <a:cubicBezTo>
                    <a:pt x="162" y="478"/>
                    <a:pt x="422" y="538"/>
                    <a:pt x="544" y="538"/>
                  </a:cubicBezTo>
                  <a:cubicBezTo>
                    <a:pt x="616" y="538"/>
                    <a:pt x="640" y="518"/>
                    <a:pt x="538" y="453"/>
                  </a:cubicBezTo>
                  <a:cubicBezTo>
                    <a:pt x="288" y="252"/>
                    <a:pt x="313" y="52"/>
                    <a:pt x="137" y="2"/>
                  </a:cubicBezTo>
                  <a:cubicBezTo>
                    <a:pt x="134" y="1"/>
                    <a:pt x="130" y="1"/>
                    <a:pt x="127" y="1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9" name="Google Shape;3109;g3306a6f5ffd_1_1550"/>
            <p:cNvSpPr/>
            <p:nvPr/>
          </p:nvSpPr>
          <p:spPr>
            <a:xfrm>
              <a:off x="2132222" y="3725651"/>
              <a:ext cx="52040" cy="39030"/>
            </a:xfrm>
            <a:custGeom>
              <a:rect b="b" l="l" r="r" t="t"/>
              <a:pathLst>
                <a:path extrusionOk="0" h="759" w="1012">
                  <a:moveTo>
                    <a:pt x="93" y="0"/>
                  </a:moveTo>
                  <a:cubicBezTo>
                    <a:pt x="29" y="0"/>
                    <a:pt x="1" y="30"/>
                    <a:pt x="34" y="107"/>
                  </a:cubicBezTo>
                  <a:cubicBezTo>
                    <a:pt x="184" y="458"/>
                    <a:pt x="334" y="734"/>
                    <a:pt x="936" y="759"/>
                  </a:cubicBezTo>
                  <a:lnTo>
                    <a:pt x="1011" y="383"/>
                  </a:lnTo>
                  <a:cubicBezTo>
                    <a:pt x="1011" y="383"/>
                    <a:pt x="323" y="0"/>
                    <a:pt x="93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0" name="Google Shape;3110;g3306a6f5ffd_1_1550"/>
            <p:cNvSpPr/>
            <p:nvPr/>
          </p:nvSpPr>
          <p:spPr>
            <a:xfrm>
              <a:off x="2171304" y="3597453"/>
              <a:ext cx="253924" cy="195046"/>
            </a:xfrm>
            <a:custGeom>
              <a:rect b="b" l="l" r="r" t="t"/>
              <a:pathLst>
                <a:path extrusionOk="0" h="3793" w="4938">
                  <a:moveTo>
                    <a:pt x="4016" y="0"/>
                  </a:moveTo>
                  <a:cubicBezTo>
                    <a:pt x="3938" y="0"/>
                    <a:pt x="3852" y="6"/>
                    <a:pt x="3760" y="19"/>
                  </a:cubicBezTo>
                  <a:cubicBezTo>
                    <a:pt x="2933" y="144"/>
                    <a:pt x="3509" y="1798"/>
                    <a:pt x="3158" y="2274"/>
                  </a:cubicBezTo>
                  <a:cubicBezTo>
                    <a:pt x="2821" y="2745"/>
                    <a:pt x="2134" y="2867"/>
                    <a:pt x="1513" y="2867"/>
                  </a:cubicBezTo>
                  <a:cubicBezTo>
                    <a:pt x="844" y="2867"/>
                    <a:pt x="251" y="2725"/>
                    <a:pt x="251" y="2725"/>
                  </a:cubicBezTo>
                  <a:cubicBezTo>
                    <a:pt x="1" y="2901"/>
                    <a:pt x="101" y="3277"/>
                    <a:pt x="101" y="3277"/>
                  </a:cubicBezTo>
                  <a:cubicBezTo>
                    <a:pt x="101" y="3277"/>
                    <a:pt x="1476" y="3793"/>
                    <a:pt x="2645" y="3793"/>
                  </a:cubicBezTo>
                  <a:cubicBezTo>
                    <a:pt x="3146" y="3793"/>
                    <a:pt x="3610" y="3698"/>
                    <a:pt x="3910" y="3427"/>
                  </a:cubicBezTo>
                  <a:cubicBezTo>
                    <a:pt x="4938" y="2575"/>
                    <a:pt x="4938" y="1397"/>
                    <a:pt x="4863" y="695"/>
                  </a:cubicBezTo>
                  <a:cubicBezTo>
                    <a:pt x="4797" y="300"/>
                    <a:pt x="4577" y="0"/>
                    <a:pt x="4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1" name="Google Shape;3111;g3306a6f5ffd_1_1550"/>
            <p:cNvSpPr/>
            <p:nvPr/>
          </p:nvSpPr>
          <p:spPr>
            <a:xfrm>
              <a:off x="2280835" y="3406519"/>
              <a:ext cx="278453" cy="316917"/>
            </a:xfrm>
            <a:custGeom>
              <a:rect b="b" l="l" r="r" t="t"/>
              <a:pathLst>
                <a:path extrusionOk="0" h="6163" w="5415">
                  <a:moveTo>
                    <a:pt x="1994" y="0"/>
                  </a:moveTo>
                  <a:cubicBezTo>
                    <a:pt x="1793" y="0"/>
                    <a:pt x="1545" y="50"/>
                    <a:pt x="1229" y="173"/>
                  </a:cubicBezTo>
                  <a:cubicBezTo>
                    <a:pt x="803" y="348"/>
                    <a:pt x="327" y="874"/>
                    <a:pt x="552" y="1752"/>
                  </a:cubicBezTo>
                  <a:cubicBezTo>
                    <a:pt x="778" y="2654"/>
                    <a:pt x="778" y="2654"/>
                    <a:pt x="552" y="3080"/>
                  </a:cubicBezTo>
                  <a:cubicBezTo>
                    <a:pt x="1" y="4108"/>
                    <a:pt x="1981" y="3506"/>
                    <a:pt x="1705" y="4509"/>
                  </a:cubicBezTo>
                  <a:cubicBezTo>
                    <a:pt x="1333" y="5748"/>
                    <a:pt x="1833" y="6162"/>
                    <a:pt x="2541" y="6162"/>
                  </a:cubicBezTo>
                  <a:cubicBezTo>
                    <a:pt x="3408" y="6162"/>
                    <a:pt x="4587" y="5543"/>
                    <a:pt x="4863" y="5060"/>
                  </a:cubicBezTo>
                  <a:cubicBezTo>
                    <a:pt x="5414" y="4057"/>
                    <a:pt x="5339" y="2629"/>
                    <a:pt x="4287" y="2278"/>
                  </a:cubicBezTo>
                  <a:cubicBezTo>
                    <a:pt x="3961" y="2153"/>
                    <a:pt x="4211" y="975"/>
                    <a:pt x="3460" y="950"/>
                  </a:cubicBezTo>
                  <a:cubicBezTo>
                    <a:pt x="2829" y="929"/>
                    <a:pt x="2859" y="0"/>
                    <a:pt x="19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6" name="Shape 2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7" name="Google Shape;2777;g327cf18301a_0_21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Pengertian &amp; Kapan Digunakan</a:t>
            </a:r>
            <a:endParaRPr sz="2800"/>
          </a:p>
        </p:txBody>
      </p:sp>
      <p:sp>
        <p:nvSpPr>
          <p:cNvPr id="2778" name="Google Shape;2778;g327cf18301a_0_213"/>
          <p:cNvSpPr txBox="1"/>
          <p:nvPr>
            <p:ph idx="1" type="subTitle"/>
          </p:nvPr>
        </p:nvSpPr>
        <p:spPr>
          <a:xfrm>
            <a:off x="719999" y="1507800"/>
            <a:ext cx="7703999" cy="21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Pengertian: Uji statistik inferensial untuk menentukan apakah ada perbedaan signifikan secara statistik antara rata-rata (mean) dari satu atau dua kelompok.Kapan </a:t>
            </a:r>
            <a:endParaRPr/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</a:pPr>
            <a:r>
              <a:t/>
            </a:r>
            <a:endParaRPr sz="2000"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Digunakan: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" sz="2000"/>
              <a:t>Membandingkan rata-rata.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" sz="2000"/>
              <a:t>Ukuran sampel kecil (meskipun bisa untuk &gt;30).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" sz="2000"/>
              <a:t>Standar deviasi populasi (σ) tidak diketahui.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2" name="Shape 2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3" name="Google Shape;2783;p5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Logika Dasar &amp; Konsep Rumus</a:t>
            </a:r>
            <a:endParaRPr sz="2800"/>
          </a:p>
        </p:txBody>
      </p:sp>
      <p:sp>
        <p:nvSpPr>
          <p:cNvPr id="2784" name="Google Shape;2784;p55"/>
          <p:cNvSpPr txBox="1"/>
          <p:nvPr>
            <p:ph idx="1" type="subTitle"/>
          </p:nvPr>
        </p:nvSpPr>
        <p:spPr>
          <a:xfrm>
            <a:off x="720000" y="1335272"/>
            <a:ext cx="7703999" cy="21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Logika: Membandingkan perbedaan rata-rata yang diamati ('Sinyal') dengan variabilitas alami dalam data ('Noise' atau Standard Error).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T-statistik (t-value):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t = (Sinyal) / (Noise)t = (Perbedaan Rata-rata) / (Standard Error dari Perbedaan)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Semakin besar nilai |t|, semakin kuat bukti adanya perbedaan signifikan.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8" name="Shape 2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9" name="Google Shape;2789;p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Jenis-jenis Uji-t</a:t>
            </a:r>
            <a:endParaRPr sz="2800"/>
          </a:p>
        </p:txBody>
      </p:sp>
      <p:graphicFrame>
        <p:nvGraphicFramePr>
          <p:cNvPr id="2790" name="Google Shape;2790;p2"/>
          <p:cNvGraphicFramePr/>
          <p:nvPr/>
        </p:nvGraphicFramePr>
        <p:xfrm>
          <a:off x="190500" y="1181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{282D173B-DAB7-4B4B-A267-3B18C6E89B91}</a:tableStyleId>
              </a:tblPr>
              <a:tblGrid>
                <a:gridCol w="2193925"/>
                <a:gridCol w="2193925"/>
                <a:gridCol w="2193925"/>
                <a:gridCol w="2193925"/>
              </a:tblGrid>
              <a:tr h="31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Jenis T-Test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Tujuan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Digunakan Saat...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Contoh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7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One-Sample T-Test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Menguji apakah </a:t>
                      </a:r>
                      <a:r>
                        <a:rPr b="1" lang="en" sz="1600" u="none" cap="none" strike="noStrike"/>
                        <a:t>rata-rata 1 kelompok</a:t>
                      </a:r>
                      <a:r>
                        <a:rPr lang="en" sz="1600" u="none" cap="none" strike="noStrike"/>
                        <a:t> berbeda dari angka tertentu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Kamu ingin bandingkan 1 kelompok dengan </a:t>
                      </a:r>
                      <a:r>
                        <a:rPr b="1" lang="en" sz="1600" u="none" cap="none" strike="noStrike"/>
                        <a:t>nilai acuan/teoritis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Apakah rata-rata tinggi siswa &gt; 160 cm?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7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Independent Samples T-Test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Menguji apakah </a:t>
                      </a:r>
                      <a:r>
                        <a:rPr b="1" lang="en" sz="1600" u="none" cap="none" strike="noStrike"/>
                        <a:t>rata-rata 2 kelompok yang berbeda</a:t>
                      </a:r>
                      <a:r>
                        <a:rPr lang="en" sz="1600" u="none" cap="none" strike="noStrike"/>
                        <a:t> itu berbeda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Data dari </a:t>
                      </a:r>
                      <a:r>
                        <a:rPr b="1" lang="en" sz="1600" u="none" cap="none" strike="noStrike"/>
                        <a:t>2 kelompok terpisah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Apakah skor matematika siswa laki-laki ≠ perempuan?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77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 u="none" cap="none" strike="noStrike"/>
                        <a:t>Paired Samples T-Test</a:t>
                      </a:r>
                      <a:endParaRPr sz="16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Menguji apakah </a:t>
                      </a:r>
                      <a:r>
                        <a:rPr b="1" lang="en" sz="1600" u="none" cap="none" strike="noStrike"/>
                        <a:t>rata-rata 2 pengukuran dalam 1 subjek</a:t>
                      </a:r>
                      <a:r>
                        <a:rPr lang="en" sz="1600" u="none" cap="none" strike="noStrike"/>
                        <a:t> berbeda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Ada </a:t>
                      </a:r>
                      <a:r>
                        <a:rPr b="1" lang="en" sz="1600" u="none" cap="none" strike="noStrike"/>
                        <a:t>2 pengukuran pada orang yang sama</a:t>
                      </a:r>
                      <a:r>
                        <a:rPr lang="en" sz="1600" u="none" cap="none" strike="noStrike"/>
                        <a:t> (sebelum-sesudah)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none" cap="none" strike="noStrike"/>
                        <a:t>Apakah tekanan darah berubah setelah minum obat selama 1 bulan?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4" name="Shape 2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" name="Google Shape;2795;p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Interpretasi Hasil</a:t>
            </a:r>
            <a:endParaRPr/>
          </a:p>
        </p:txBody>
      </p:sp>
      <p:sp>
        <p:nvSpPr>
          <p:cNvPr id="2796" name="Google Shape;2796;p4"/>
          <p:cNvSpPr txBox="1"/>
          <p:nvPr>
            <p:ph idx="1" type="subTitle"/>
          </p:nvPr>
        </p:nvSpPr>
        <p:spPr>
          <a:xfrm>
            <a:off x="720000" y="1231755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Perhitungan Utama: 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	t-statistik (t-value), Derajat Kebebasan (df), p-value.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Langkah Interpretasi: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 sz="2000"/>
              <a:t>Tentukan tingkat signifikansi (α, alpha), biasanya 0.05 (5%).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 sz="2000"/>
              <a:t>Bandingkan p-value dengan α.</a:t>
            </a:r>
            <a:endParaRPr sz="2000"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 sz="2000"/>
              <a:t>Jika p ≤ α: Tolak H₀. Ada perbedaan rata-rata yang signifikan secara statistik.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en" sz="2000"/>
              <a:t>Jika p &gt; α: Gagal Tolak H₀. Tidak cukup bukti adanya perbedaan rata-rata yang signifikan.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0" name="Shape 2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1" name="Google Shape;2801;p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Asumsi Uji-t</a:t>
            </a:r>
            <a:endParaRPr/>
          </a:p>
        </p:txBody>
      </p:sp>
      <p:sp>
        <p:nvSpPr>
          <p:cNvPr id="2802" name="Google Shape;2802;p6"/>
          <p:cNvSpPr txBox="1"/>
          <p:nvPr>
            <p:ph idx="1" type="subTitle"/>
          </p:nvPr>
        </p:nvSpPr>
        <p:spPr>
          <a:xfrm>
            <a:off x="720000" y="1335272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Data berskala interval/rasio.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Sampel diambil secara acak (random sampling).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Normalitas: Data (atau residual) berdistribusi normal (terutama penting untuk N kecil).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Independensi Pengamatan: (Kecuali untuk Paired t-test).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Homogenitas Varians (Homoscedasticity): (Khusus Independent t-test) Varians kedua kelompok kurang lebih sama.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6" name="Shape 2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7" name="Google Shape;2807;p7"/>
          <p:cNvSpPr txBox="1"/>
          <p:nvPr>
            <p:ph type="title"/>
          </p:nvPr>
        </p:nvSpPr>
        <p:spPr>
          <a:xfrm>
            <a:off x="4178300" y="3203950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ANOVA</a:t>
            </a:r>
            <a:br>
              <a:rPr lang="en"/>
            </a:br>
            <a:r>
              <a:rPr lang="en" sz="3200"/>
              <a:t>(Analysis of Variance)</a:t>
            </a:r>
            <a:endParaRPr sz="3200"/>
          </a:p>
        </p:txBody>
      </p:sp>
      <p:sp>
        <p:nvSpPr>
          <p:cNvPr id="2808" name="Google Shape;2808;p7"/>
          <p:cNvSpPr txBox="1"/>
          <p:nvPr>
            <p:ph idx="2" type="title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/>
              <a:t>02</a:t>
            </a:r>
            <a:endParaRPr/>
          </a:p>
        </p:txBody>
      </p:sp>
      <p:grpSp>
        <p:nvGrpSpPr>
          <p:cNvPr id="2809" name="Google Shape;2809;p7"/>
          <p:cNvGrpSpPr/>
          <p:nvPr/>
        </p:nvGrpSpPr>
        <p:grpSpPr>
          <a:xfrm>
            <a:off x="546375" y="880125"/>
            <a:ext cx="3259655" cy="3161125"/>
            <a:chOff x="546375" y="880125"/>
            <a:chExt cx="3259655" cy="3161125"/>
          </a:xfrm>
        </p:grpSpPr>
        <p:sp>
          <p:nvSpPr>
            <p:cNvPr id="2810" name="Google Shape;2810;p7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7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7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7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7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7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7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7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7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7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7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7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7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7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7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7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7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7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7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9" name="Google Shape;2829;p7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0" name="Google Shape;2830;p7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7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7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7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7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7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7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7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7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7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7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7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7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7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7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7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7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7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7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7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7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7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5" name="Shape 2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" name="Google Shape;2856;p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" sz="2800"/>
              <a:t>Pengertian &amp; Kapan Digunakan</a:t>
            </a:r>
            <a:endParaRPr sz="2800"/>
          </a:p>
        </p:txBody>
      </p:sp>
      <p:sp>
        <p:nvSpPr>
          <p:cNvPr id="2857" name="Google Shape;2857;p8"/>
          <p:cNvSpPr txBox="1"/>
          <p:nvPr>
            <p:ph idx="1" type="subTitle"/>
          </p:nvPr>
        </p:nvSpPr>
        <p:spPr>
          <a:xfrm>
            <a:off x="720000" y="1335272"/>
            <a:ext cx="7703999" cy="323672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Pengertian: Uji statistik inferensial untuk membandingkan rata-rata (mean) dari tiga kelompok atau lebih secara bersamaan.</a:t>
            </a:r>
            <a:endParaRPr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/>
              <a:t>Kapan Digunakan: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Membandingkan rata-rata ≥ 3 kelompok.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Menghindari masalah inflasi error Tipe I akibat melakukan banyak uji-t.</a:t>
            </a:r>
            <a:endParaRPr/>
          </a:p>
          <a:p>
            <a:pPr indent="-342900" lvl="1" marL="939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en" sz="2000"/>
              <a:t>Variabel independen (faktor) bersifat kategorikal, variabel dependen bersifat kontinu.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atistics and Probability: Data Analysis and Interpretation - Math - 10th grade by Slidesgo">
  <a:themeElements>
    <a:clrScheme name="Simple Light">
      <a:dk1>
        <a:srgbClr val="1F3374"/>
      </a:dk1>
      <a:lt1>
        <a:srgbClr val="F8F8F8"/>
      </a:lt1>
      <a:dk2>
        <a:srgbClr val="304BA6"/>
      </a:dk2>
      <a:lt2>
        <a:srgbClr val="D8E4F7"/>
      </a:lt2>
      <a:accent1>
        <a:srgbClr val="CB6EBE"/>
      </a:accent1>
      <a:accent2>
        <a:srgbClr val="F8C220"/>
      </a:accent2>
      <a:accent3>
        <a:srgbClr val="F05555"/>
      </a:accent3>
      <a:accent4>
        <a:srgbClr val="EFEFEF"/>
      </a:accent4>
      <a:accent5>
        <a:srgbClr val="FFFFFF"/>
      </a:accent5>
      <a:accent6>
        <a:srgbClr val="FFFFFF"/>
      </a:accent6>
      <a:hlink>
        <a:srgbClr val="1F33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tatistics and Probability: Data Analysis and Interpretation - Math - 10th grade by Slidesgo">
  <a:themeElements>
    <a:clrScheme name="Simple Light">
      <a:dk1>
        <a:srgbClr val="1F3374"/>
      </a:dk1>
      <a:lt1>
        <a:srgbClr val="F8F8F8"/>
      </a:lt1>
      <a:dk2>
        <a:srgbClr val="304BA6"/>
      </a:dk2>
      <a:lt2>
        <a:srgbClr val="D8E4F7"/>
      </a:lt2>
      <a:accent1>
        <a:srgbClr val="CB6EBE"/>
      </a:accent1>
      <a:accent2>
        <a:srgbClr val="F8C220"/>
      </a:accent2>
      <a:accent3>
        <a:srgbClr val="F05555"/>
      </a:accent3>
      <a:accent4>
        <a:srgbClr val="EFEFEF"/>
      </a:accent4>
      <a:accent5>
        <a:srgbClr val="FFFFFF"/>
      </a:accent5>
      <a:accent6>
        <a:srgbClr val="FFFFFF"/>
      </a:accent6>
      <a:hlink>
        <a:srgbClr val="1F33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