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6" r:id="rId2"/>
  </p:sldMasterIdLst>
  <p:notesMasterIdLst>
    <p:notesMasterId r:id="rId4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</p:sldIdLst>
  <p:sldSz cx="9144000" cy="5143500" type="screen16x9"/>
  <p:notesSz cx="6858000" cy="9144000"/>
  <p:embeddedFontLst>
    <p:embeddedFont>
      <p:font typeface="Anaheim" panose="020B0604020202020204" charset="0"/>
      <p:regular r:id="rId43"/>
      <p:bold r:id="rId44"/>
    </p:embeddedFont>
    <p:embeddedFont>
      <p:font typeface="Barlow Semi Condensed" panose="00000506000000000000" pitchFamily="2" charset="0"/>
      <p:regular r:id="rId45"/>
      <p:bold r:id="rId46"/>
      <p:italic r:id="rId47"/>
      <p:boldItalic r:id="rId48"/>
    </p:embeddedFont>
    <p:embeddedFont>
      <p:font typeface="Cambria" panose="02040503050406030204" pitchFamily="18" charset="0"/>
      <p:regular r:id="rId49"/>
      <p:bold r:id="rId50"/>
      <p:italic r:id="rId51"/>
      <p:boldItalic r:id="rId52"/>
    </p:embeddedFont>
    <p:embeddedFont>
      <p:font typeface="Montserrat" panose="00000500000000000000" pitchFamily="2" charset="0"/>
      <p:regular r:id="rId53"/>
      <p:bold r:id="rId54"/>
      <p:italic r:id="rId55"/>
      <p:boldItalic r:id="rId56"/>
    </p:embeddedFont>
    <p:embeddedFont>
      <p:font typeface="Nunito Light" pitchFamily="2" charset="0"/>
      <p:regular r:id="rId57"/>
      <p:italic r:id="rId58"/>
    </p:embeddedFont>
    <p:embeddedFont>
      <p:font typeface="Titillium Web" panose="00000500000000000000" pitchFamily="2" charset="0"/>
      <p:regular r:id="rId59"/>
      <p:bold r:id="rId60"/>
      <p:italic r:id="rId61"/>
      <p:boldItalic r:id="rId62"/>
    </p:embeddedFont>
    <p:embeddedFont>
      <p:font typeface="Titillium Web SemiBold" panose="00000700000000000000" pitchFamily="2" charset="0"/>
      <p:regular r:id="rId63"/>
      <p:bold r:id="rId64"/>
      <p:italic r:id="rId65"/>
      <p:boldItalic r:id="rId6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2" roundtripDataSignature="AMtx7mh5j1dRoFC6MQ3Do/6fvEAB021D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057" autoAdjust="0"/>
  </p:normalViewPr>
  <p:slideViewPr>
    <p:cSldViewPr snapToGrid="0">
      <p:cViewPr varScale="1">
        <p:scale>
          <a:sx n="87" d="100"/>
          <a:sy n="87" d="100"/>
        </p:scale>
        <p:origin x="90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63" Type="http://schemas.openxmlformats.org/officeDocument/2006/relationships/font" Target="fonts/font21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66" Type="http://schemas.openxmlformats.org/officeDocument/2006/relationships/font" Target="fonts/font24.fntdata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font" Target="fonts/font19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64" Type="http://schemas.openxmlformats.org/officeDocument/2006/relationships/font" Target="fonts/font22.fntdata"/><Relationship Id="rId8" Type="http://schemas.openxmlformats.org/officeDocument/2006/relationships/slide" Target="slides/slide6.xml"/><Relationship Id="rId51" Type="http://schemas.openxmlformats.org/officeDocument/2006/relationships/font" Target="fonts/font9.fntdata"/><Relationship Id="rId72" Type="http://customschemas.google.com/relationships/presentationmetadata" Target="meta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4.fntdata"/><Relationship Id="rId59" Type="http://schemas.openxmlformats.org/officeDocument/2006/relationships/font" Target="fonts/font17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12.fntdata"/><Relationship Id="rId62" Type="http://schemas.openxmlformats.org/officeDocument/2006/relationships/font" Target="fonts/font20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font" Target="fonts/font18.fntdata"/><Relationship Id="rId65" Type="http://schemas.openxmlformats.org/officeDocument/2006/relationships/font" Target="fonts/font23.fntdata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7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Google Shape;22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7" name="Google Shape;222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0" name="Google Shape;24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1" name="Google Shape;248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/>
              <a:t>measure something</a:t>
            </a:r>
            <a:r>
              <a:rPr lang="en"/>
              <a:t> about </a:t>
            </a:r>
            <a:r>
              <a:rPr lang="en" b="1"/>
              <a:t>human behaviour</a:t>
            </a:r>
            <a:r>
              <a:rPr lang="en"/>
              <a:t> or the </a:t>
            </a:r>
            <a:r>
              <a:rPr lang="en" b="1"/>
              <a:t>human mind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3" name="Google Shape;2503;p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4" name="Google Shape;2504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4" name="Google Shape;2514;p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5" name="Google Shape;2515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" name="Google Shape;2522;p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3" name="Google Shape;2523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0" name="Google Shape;2530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7" name="Google Shape;2537;p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" name="Google Shape;254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0" name="Google Shape;2550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6" name="Google Shape;25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7" name="Google Shape;255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9" name="Google Shape;2619;p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0" name="Google Shape;2620;p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" name="Google Shape;2662;p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3" name="Google Shape;2663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8" name="Google Shape;226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9" name="Google Shape;226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8" name="Google Shape;2668;p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9" name="Google Shape;2669;p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Blue font is the thing to be measured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5" name="Google Shape;2675;p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6" name="Google Shape;2676;p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Blue font is the thing to be measured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p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3" name="Google Shape;2683;p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Blue font is the thing to be measured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Google Shape;2689;p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0" name="Google Shape;2690;p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Blue font is the thing to be measured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1" name="Google Shape;2701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2" name="Google Shape;2702;p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Blue font is the thing to be measured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1" name="Google Shape;2711;p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2" name="Google Shape;2712;p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Blue font is the thing to be measured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" name="Google Shape;2723;p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4" name="Google Shape;2724;p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Blue font is the thing to be measured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5" name="Google Shape;2735;p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6" name="Google Shape;2736;p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Blue font is the thing to be measured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7" name="Google Shape;2747;p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8" name="Google Shape;2748;p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Blue font is the thing to be measured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9" name="Google Shape;2759;p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0" name="Google Shape;2760;p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Blue font is the thing to be measured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7" name="Google Shape;231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8" name="Google Shape;231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" name="Google Shape;2766;p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7" name="Google Shape;2767;p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Blue font is the thing to be measured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3" name="Google Shape;2773;p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4" name="Google Shape;2774;p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9" name="Google Shape;2779;p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0" name="Google Shape;2780;p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Blue font is the thing to be measured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6" name="Google Shape;2786;p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7" name="Google Shape;2787;p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Blue font is the thing to be measured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p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4" name="Google Shape;2794;p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Blue font is the thing to be measured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0" name="Google Shape;2800;p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1" name="Google Shape;2801;p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Blue font is the thing to be measured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7" name="Google Shape;280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8" name="Google Shape;2808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3" name="Google Shape;2813;p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4" name="Google Shape;2814;p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8" name="Google Shape;2818;p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9" name="Google Shape;2819;p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Blue font is the thing to be measured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" name="Google Shape;2826;g33531da2bcc_0_1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7" name="Google Shape;2827;g33531da2bcc_0_1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6" name="Google Shape;232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3" name="Google Shape;233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5" name="Google Shape;23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6" name="Google Shape;23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2" name="Google Shape;241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9" name="Google Shape;2469;p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0" name="Google Shape;2470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6" name="Google Shape;247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57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10" name="Google Shape;10;p57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11" name="Google Shape;11;p57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2" name="Google Shape;12;p57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" name="Google Shape;13;p57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4" name="Google Shape;14;p57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5" name="Google Shape;15;p57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6" name="Google Shape;16;p57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7" name="Google Shape;17;p57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8" name="Google Shape;18;p57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" name="Google Shape;19;p57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" name="Google Shape;20;p57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1" name="Google Shape;21;p57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22" name="Google Shape;22;p57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3" name="Google Shape;23;p57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4" name="Google Shape;24;p57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25" name="Google Shape;25;p57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26" name="Google Shape;26;p57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27" name="Google Shape;27;p57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28" name="Google Shape;28;p5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9" name="Google Shape;29;p5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0" name="Google Shape;30;p5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1" name="Google Shape;31;p57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32" name="Google Shape;32;p57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33" name="Google Shape;33;p5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4" name="Google Shape;34;p5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5" name="Google Shape;35;p5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6" name="Google Shape;36;p57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37" name="Google Shape;37;p57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38" name="Google Shape;38;p5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9" name="Google Shape;39;p5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40" name="Google Shape;40;p5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41" name="Google Shape;41;p57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42" name="Google Shape;42;p57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43" name="Google Shape;43;p5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44" name="Google Shape;44;p57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45" name="Google Shape;45;p57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46" name="Google Shape;46;p5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47" name="Google Shape;47;p5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48" name="Google Shape;48;p5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49" name="Google Shape;49;p57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50" name="Google Shape;50;p57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51" name="Google Shape;51;p5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2" name="Google Shape;52;p5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3" name="Google Shape;53;p5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sp>
        <p:nvSpPr>
          <p:cNvPr id="54" name="Google Shape;54;p57"/>
          <p:cNvSpPr txBox="1">
            <a:spLocks noGrp="1"/>
          </p:cNvSpPr>
          <p:nvPr>
            <p:ph type="ctrTitle"/>
          </p:nvPr>
        </p:nvSpPr>
        <p:spPr>
          <a:xfrm>
            <a:off x="713225" y="820500"/>
            <a:ext cx="4035600" cy="27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7"/>
          <p:cNvSpPr txBox="1">
            <a:spLocks noGrp="1"/>
          </p:cNvSpPr>
          <p:nvPr>
            <p:ph type="subTitle" idx="1"/>
          </p:nvPr>
        </p:nvSpPr>
        <p:spPr>
          <a:xfrm>
            <a:off x="713225" y="3808525"/>
            <a:ext cx="4035600" cy="338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56" name="Google Shape;56;p57"/>
          <p:cNvGrpSpPr/>
          <p:nvPr/>
        </p:nvGrpSpPr>
        <p:grpSpPr>
          <a:xfrm>
            <a:off x="-7" y="167200"/>
            <a:ext cx="8952587" cy="4867172"/>
            <a:chOff x="-7" y="167200"/>
            <a:chExt cx="8952587" cy="4867172"/>
          </a:xfrm>
        </p:grpSpPr>
        <p:grpSp>
          <p:nvGrpSpPr>
            <p:cNvPr id="57" name="Google Shape;57;p57"/>
            <p:cNvGrpSpPr/>
            <p:nvPr/>
          </p:nvGrpSpPr>
          <p:grpSpPr>
            <a:xfrm>
              <a:off x="7519182" y="4467918"/>
              <a:ext cx="1433398" cy="566454"/>
              <a:chOff x="7519182" y="4467918"/>
              <a:chExt cx="1433398" cy="566454"/>
            </a:xfrm>
          </p:grpSpPr>
          <p:sp>
            <p:nvSpPr>
              <p:cNvPr id="58" name="Google Shape;58;p57"/>
              <p:cNvSpPr/>
              <p:nvPr/>
            </p:nvSpPr>
            <p:spPr>
              <a:xfrm>
                <a:off x="8561631" y="4643609"/>
                <a:ext cx="390949" cy="390763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106" extrusionOk="0">
                    <a:moveTo>
                      <a:pt x="1053" y="426"/>
                    </a:moveTo>
                    <a:cubicBezTo>
                      <a:pt x="1404" y="426"/>
                      <a:pt x="1680" y="702"/>
                      <a:pt x="1680" y="1053"/>
                    </a:cubicBezTo>
                    <a:cubicBezTo>
                      <a:pt x="1680" y="1404"/>
                      <a:pt x="1404" y="1704"/>
                      <a:pt x="1053" y="1704"/>
                    </a:cubicBezTo>
                    <a:cubicBezTo>
                      <a:pt x="703" y="1704"/>
                      <a:pt x="427" y="1404"/>
                      <a:pt x="427" y="1053"/>
                    </a:cubicBezTo>
                    <a:cubicBezTo>
                      <a:pt x="427" y="702"/>
                      <a:pt x="703" y="426"/>
                      <a:pt x="1053" y="426"/>
                    </a:cubicBezTo>
                    <a:close/>
                    <a:moveTo>
                      <a:pt x="1053" y="0"/>
                    </a:moveTo>
                    <a:cubicBezTo>
                      <a:pt x="477" y="0"/>
                      <a:pt x="1" y="476"/>
                      <a:pt x="1" y="1053"/>
                    </a:cubicBezTo>
                    <a:cubicBezTo>
                      <a:pt x="1" y="1629"/>
                      <a:pt x="477" y="2105"/>
                      <a:pt x="1053" y="2105"/>
                    </a:cubicBezTo>
                    <a:cubicBezTo>
                      <a:pt x="1630" y="2105"/>
                      <a:pt x="2106" y="1629"/>
                      <a:pt x="2106" y="1053"/>
                    </a:cubicBezTo>
                    <a:cubicBezTo>
                      <a:pt x="2106" y="476"/>
                      <a:pt x="1630" y="0"/>
                      <a:pt x="10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57"/>
              <p:cNvSpPr/>
              <p:nvPr/>
            </p:nvSpPr>
            <p:spPr>
              <a:xfrm>
                <a:off x="7519182" y="4467918"/>
                <a:ext cx="1074296" cy="175676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1029" extrusionOk="0">
                    <a:moveTo>
                      <a:pt x="126" y="1"/>
                    </a:moveTo>
                    <a:lnTo>
                      <a:pt x="0" y="126"/>
                    </a:lnTo>
                    <a:lnTo>
                      <a:pt x="502" y="702"/>
                    </a:lnTo>
                    <a:cubicBezTo>
                      <a:pt x="627" y="842"/>
                      <a:pt x="799" y="911"/>
                      <a:pt x="969" y="911"/>
                    </a:cubicBezTo>
                    <a:cubicBezTo>
                      <a:pt x="1106" y="911"/>
                      <a:pt x="1242" y="867"/>
                      <a:pt x="1354" y="778"/>
                    </a:cubicBezTo>
                    <a:lnTo>
                      <a:pt x="1830" y="351"/>
                    </a:lnTo>
                    <a:cubicBezTo>
                      <a:pt x="1905" y="276"/>
                      <a:pt x="2030" y="251"/>
                      <a:pt x="2131" y="251"/>
                    </a:cubicBezTo>
                    <a:cubicBezTo>
                      <a:pt x="2256" y="251"/>
                      <a:pt x="2356" y="301"/>
                      <a:pt x="2431" y="402"/>
                    </a:cubicBezTo>
                    <a:lnTo>
                      <a:pt x="2757" y="778"/>
                    </a:lnTo>
                    <a:cubicBezTo>
                      <a:pt x="2882" y="903"/>
                      <a:pt x="3033" y="978"/>
                      <a:pt x="3183" y="1003"/>
                    </a:cubicBezTo>
                    <a:cubicBezTo>
                      <a:pt x="3359" y="1003"/>
                      <a:pt x="3509" y="953"/>
                      <a:pt x="3634" y="828"/>
                    </a:cubicBezTo>
                    <a:lnTo>
                      <a:pt x="4035" y="477"/>
                    </a:lnTo>
                    <a:cubicBezTo>
                      <a:pt x="4136" y="402"/>
                      <a:pt x="4236" y="351"/>
                      <a:pt x="4361" y="351"/>
                    </a:cubicBezTo>
                    <a:cubicBezTo>
                      <a:pt x="4487" y="377"/>
                      <a:pt x="4587" y="427"/>
                      <a:pt x="4662" y="527"/>
                    </a:cubicBezTo>
                    <a:lnTo>
                      <a:pt x="4862" y="778"/>
                    </a:lnTo>
                    <a:cubicBezTo>
                      <a:pt x="4963" y="928"/>
                      <a:pt x="5138" y="1003"/>
                      <a:pt x="5314" y="1028"/>
                    </a:cubicBezTo>
                    <a:cubicBezTo>
                      <a:pt x="5489" y="1028"/>
                      <a:pt x="5664" y="953"/>
                      <a:pt x="5790" y="828"/>
                    </a:cubicBezTo>
                    <a:lnTo>
                      <a:pt x="6291" y="301"/>
                    </a:lnTo>
                    <a:lnTo>
                      <a:pt x="6141" y="176"/>
                    </a:lnTo>
                    <a:lnTo>
                      <a:pt x="5639" y="702"/>
                    </a:lnTo>
                    <a:cubicBezTo>
                      <a:pt x="5564" y="803"/>
                      <a:pt x="5439" y="828"/>
                      <a:pt x="5314" y="828"/>
                    </a:cubicBezTo>
                    <a:cubicBezTo>
                      <a:pt x="5188" y="828"/>
                      <a:pt x="5088" y="778"/>
                      <a:pt x="5013" y="677"/>
                    </a:cubicBezTo>
                    <a:lnTo>
                      <a:pt x="4787" y="402"/>
                    </a:lnTo>
                    <a:cubicBezTo>
                      <a:pt x="4687" y="276"/>
                      <a:pt x="4537" y="201"/>
                      <a:pt x="4361" y="176"/>
                    </a:cubicBezTo>
                    <a:cubicBezTo>
                      <a:pt x="4211" y="176"/>
                      <a:pt x="4035" y="226"/>
                      <a:pt x="3910" y="326"/>
                    </a:cubicBezTo>
                    <a:lnTo>
                      <a:pt x="3509" y="702"/>
                    </a:lnTo>
                    <a:cubicBezTo>
                      <a:pt x="3427" y="764"/>
                      <a:pt x="3344" y="809"/>
                      <a:pt x="3262" y="809"/>
                    </a:cubicBezTo>
                    <a:cubicBezTo>
                      <a:pt x="3244" y="809"/>
                      <a:pt x="3226" y="807"/>
                      <a:pt x="3208" y="803"/>
                    </a:cubicBezTo>
                    <a:cubicBezTo>
                      <a:pt x="3083" y="803"/>
                      <a:pt x="2983" y="752"/>
                      <a:pt x="2908" y="677"/>
                    </a:cubicBezTo>
                    <a:lnTo>
                      <a:pt x="2557" y="276"/>
                    </a:lnTo>
                    <a:cubicBezTo>
                      <a:pt x="2456" y="151"/>
                      <a:pt x="2306" y="76"/>
                      <a:pt x="2156" y="76"/>
                    </a:cubicBezTo>
                    <a:cubicBezTo>
                      <a:pt x="2126" y="72"/>
                      <a:pt x="2098" y="69"/>
                      <a:pt x="2070" y="69"/>
                    </a:cubicBezTo>
                    <a:cubicBezTo>
                      <a:pt x="1931" y="69"/>
                      <a:pt x="1809" y="122"/>
                      <a:pt x="1705" y="226"/>
                    </a:cubicBezTo>
                    <a:lnTo>
                      <a:pt x="1228" y="627"/>
                    </a:lnTo>
                    <a:cubicBezTo>
                      <a:pt x="1151" y="694"/>
                      <a:pt x="1058" y="726"/>
                      <a:pt x="966" y="726"/>
                    </a:cubicBezTo>
                    <a:cubicBezTo>
                      <a:pt x="851" y="726"/>
                      <a:pt x="736" y="675"/>
                      <a:pt x="652" y="577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" name="Google Shape;60;p57"/>
            <p:cNvGrpSpPr/>
            <p:nvPr/>
          </p:nvGrpSpPr>
          <p:grpSpPr>
            <a:xfrm>
              <a:off x="-7" y="167200"/>
              <a:ext cx="1266969" cy="226224"/>
              <a:chOff x="-7" y="167200"/>
              <a:chExt cx="1266969" cy="226224"/>
            </a:xfrm>
          </p:grpSpPr>
          <p:sp>
            <p:nvSpPr>
              <p:cNvPr id="61" name="Google Shape;61;p57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251" extrusionOk="0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57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76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oogle Shape;546;p78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547" name="Google Shape;547;p78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548" name="Google Shape;548;p78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549" name="Google Shape;549;p78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50" name="Google Shape;550;p78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51" name="Google Shape;551;p78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52" name="Google Shape;552;p78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53" name="Google Shape;553;p78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554" name="Google Shape;554;p78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55" name="Google Shape;555;p78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56" name="Google Shape;556;p78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57" name="Google Shape;557;p78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558" name="Google Shape;558;p78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559" name="Google Shape;559;p78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60" name="Google Shape;560;p78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561" name="Google Shape;561;p78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562" name="Google Shape;562;p78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563" name="Google Shape;563;p78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564" name="Google Shape;564;p78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565" name="Google Shape;565;p78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66" name="Google Shape;566;p78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67" name="Google Shape;567;p7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68" name="Google Shape;568;p78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569" name="Google Shape;569;p78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570" name="Google Shape;570;p78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71" name="Google Shape;571;p78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72" name="Google Shape;572;p7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73" name="Google Shape;573;p78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574" name="Google Shape;574;p78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575" name="Google Shape;575;p78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76" name="Google Shape;576;p78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77" name="Google Shape;577;p7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578" name="Google Shape;578;p78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579" name="Google Shape;579;p78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580" name="Google Shape;580;p7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81" name="Google Shape;581;p78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582" name="Google Shape;582;p78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583" name="Google Shape;583;p78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84" name="Google Shape;584;p78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85" name="Google Shape;585;p7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86" name="Google Shape;586;p78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587" name="Google Shape;587;p78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588" name="Google Shape;588;p78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89" name="Google Shape;589;p78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90" name="Google Shape;590;p7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grpSp>
        <p:nvGrpSpPr>
          <p:cNvPr id="591" name="Google Shape;591;p78"/>
          <p:cNvGrpSpPr/>
          <p:nvPr/>
        </p:nvGrpSpPr>
        <p:grpSpPr>
          <a:xfrm>
            <a:off x="-7" y="167200"/>
            <a:ext cx="8952587" cy="4867172"/>
            <a:chOff x="-7" y="167200"/>
            <a:chExt cx="8952587" cy="4867172"/>
          </a:xfrm>
        </p:grpSpPr>
        <p:sp>
          <p:nvSpPr>
            <p:cNvPr id="592" name="Google Shape;592;p78"/>
            <p:cNvSpPr/>
            <p:nvPr/>
          </p:nvSpPr>
          <p:spPr>
            <a:xfrm>
              <a:off x="8561631" y="4643609"/>
              <a:ext cx="390949" cy="390763"/>
            </a:xfrm>
            <a:custGeom>
              <a:avLst/>
              <a:gdLst/>
              <a:ahLst/>
              <a:cxnLst/>
              <a:rect l="l" t="t" r="r" b="b"/>
              <a:pathLst>
                <a:path w="2107" h="2106" extrusionOk="0">
                  <a:moveTo>
                    <a:pt x="1053" y="426"/>
                  </a:moveTo>
                  <a:cubicBezTo>
                    <a:pt x="1404" y="426"/>
                    <a:pt x="1680" y="702"/>
                    <a:pt x="1680" y="1053"/>
                  </a:cubicBezTo>
                  <a:cubicBezTo>
                    <a:pt x="1680" y="1404"/>
                    <a:pt x="1404" y="1704"/>
                    <a:pt x="1053" y="1704"/>
                  </a:cubicBezTo>
                  <a:cubicBezTo>
                    <a:pt x="703" y="1704"/>
                    <a:pt x="427" y="1404"/>
                    <a:pt x="427" y="1053"/>
                  </a:cubicBezTo>
                  <a:cubicBezTo>
                    <a:pt x="427" y="702"/>
                    <a:pt x="703" y="426"/>
                    <a:pt x="1053" y="426"/>
                  </a:cubicBezTo>
                  <a:close/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cubicBezTo>
                    <a:pt x="1" y="1629"/>
                    <a:pt x="477" y="2105"/>
                    <a:pt x="1053" y="2105"/>
                  </a:cubicBezTo>
                  <a:cubicBezTo>
                    <a:pt x="1630" y="2105"/>
                    <a:pt x="2106" y="1629"/>
                    <a:pt x="2106" y="1053"/>
                  </a:cubicBezTo>
                  <a:cubicBezTo>
                    <a:pt x="2106" y="476"/>
                    <a:pt x="1630" y="0"/>
                    <a:pt x="1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3" name="Google Shape;593;p78"/>
            <p:cNvGrpSpPr/>
            <p:nvPr/>
          </p:nvGrpSpPr>
          <p:grpSpPr>
            <a:xfrm>
              <a:off x="-7" y="167200"/>
              <a:ext cx="1266969" cy="226224"/>
              <a:chOff x="-7" y="167200"/>
              <a:chExt cx="1266969" cy="226224"/>
            </a:xfrm>
          </p:grpSpPr>
          <p:sp>
            <p:nvSpPr>
              <p:cNvPr id="594" name="Google Shape;594;p78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251" extrusionOk="0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78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76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96" name="Google Shape;596;p7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97" name="Google Shape;597;p78"/>
          <p:cNvSpPr txBox="1">
            <a:spLocks noGrp="1"/>
          </p:cNvSpPr>
          <p:nvPr>
            <p:ph type="body" idx="1"/>
          </p:nvPr>
        </p:nvSpPr>
        <p:spPr>
          <a:xfrm>
            <a:off x="720000" y="1215751"/>
            <a:ext cx="77040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66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600" name="Google Shape;600;p66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601" name="Google Shape;601;p66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602" name="Google Shape;602;p66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03" name="Google Shape;603;p66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04" name="Google Shape;604;p66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05" name="Google Shape;605;p66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06" name="Google Shape;606;p66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607" name="Google Shape;607;p66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08" name="Google Shape;608;p66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09" name="Google Shape;609;p66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10" name="Google Shape;610;p66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11" name="Google Shape;611;p66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612" name="Google Shape;612;p66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13" name="Google Shape;613;p66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14" name="Google Shape;614;p66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615" name="Google Shape;615;p66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616" name="Google Shape;616;p66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617" name="Google Shape;617;p66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618" name="Google Shape;618;p66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619" name="Google Shape;619;p66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620" name="Google Shape;620;p66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621" name="Google Shape;621;p66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622" name="Google Shape;622;p66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623" name="Google Shape;623;p66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624" name="Google Shape;624;p66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625" name="Google Shape;625;p66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626" name="Google Shape;626;p66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627" name="Google Shape;627;p66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628" name="Google Shape;628;p66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629" name="Google Shape;629;p66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630" name="Google Shape;630;p66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631" name="Google Shape;631;p66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632" name="Google Shape;632;p66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633" name="Google Shape;633;p66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634" name="Google Shape;634;p66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635" name="Google Shape;635;p66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636" name="Google Shape;636;p66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637" name="Google Shape;637;p66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638" name="Google Shape;638;p66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639" name="Google Shape;639;p66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640" name="Google Shape;640;p66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641" name="Google Shape;641;p66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642" name="Google Shape;642;p66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643" name="Google Shape;643;p66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grpSp>
        <p:nvGrpSpPr>
          <p:cNvPr id="644" name="Google Shape;644;p66"/>
          <p:cNvGrpSpPr/>
          <p:nvPr/>
        </p:nvGrpSpPr>
        <p:grpSpPr>
          <a:xfrm>
            <a:off x="-7" y="117416"/>
            <a:ext cx="8941384" cy="4905858"/>
            <a:chOff x="-7" y="117416"/>
            <a:chExt cx="8941384" cy="4905858"/>
          </a:xfrm>
        </p:grpSpPr>
        <p:grpSp>
          <p:nvGrpSpPr>
            <p:cNvPr id="645" name="Google Shape;645;p66"/>
            <p:cNvGrpSpPr/>
            <p:nvPr/>
          </p:nvGrpSpPr>
          <p:grpSpPr>
            <a:xfrm>
              <a:off x="-7" y="4797050"/>
              <a:ext cx="1266969" cy="226224"/>
              <a:chOff x="-7" y="167200"/>
              <a:chExt cx="1266969" cy="226224"/>
            </a:xfrm>
          </p:grpSpPr>
          <p:sp>
            <p:nvSpPr>
              <p:cNvPr id="646" name="Google Shape;646;p66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251" extrusionOk="0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66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76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48" name="Google Shape;648;p66"/>
            <p:cNvSpPr/>
            <p:nvPr/>
          </p:nvSpPr>
          <p:spPr>
            <a:xfrm>
              <a:off x="8608176" y="4514350"/>
              <a:ext cx="333201" cy="333048"/>
            </a:xfrm>
            <a:custGeom>
              <a:avLst/>
              <a:gdLst/>
              <a:ahLst/>
              <a:cxnLst/>
              <a:rect l="l" t="t" r="r" b="b"/>
              <a:pathLst>
                <a:path w="2107" h="2106" extrusionOk="0">
                  <a:moveTo>
                    <a:pt x="1053" y="426"/>
                  </a:moveTo>
                  <a:cubicBezTo>
                    <a:pt x="1404" y="426"/>
                    <a:pt x="1680" y="702"/>
                    <a:pt x="1680" y="1053"/>
                  </a:cubicBezTo>
                  <a:cubicBezTo>
                    <a:pt x="1680" y="1404"/>
                    <a:pt x="1404" y="1704"/>
                    <a:pt x="1053" y="1704"/>
                  </a:cubicBezTo>
                  <a:cubicBezTo>
                    <a:pt x="703" y="1704"/>
                    <a:pt x="427" y="1404"/>
                    <a:pt x="427" y="1053"/>
                  </a:cubicBezTo>
                  <a:cubicBezTo>
                    <a:pt x="427" y="702"/>
                    <a:pt x="703" y="426"/>
                    <a:pt x="1053" y="426"/>
                  </a:cubicBezTo>
                  <a:close/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cubicBezTo>
                    <a:pt x="1" y="1629"/>
                    <a:pt x="477" y="2105"/>
                    <a:pt x="1053" y="2105"/>
                  </a:cubicBezTo>
                  <a:cubicBezTo>
                    <a:pt x="1630" y="2105"/>
                    <a:pt x="2106" y="1629"/>
                    <a:pt x="2106" y="1053"/>
                  </a:cubicBezTo>
                  <a:cubicBezTo>
                    <a:pt x="2106" y="476"/>
                    <a:pt x="1630" y="0"/>
                    <a:pt x="1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66"/>
            <p:cNvSpPr/>
            <p:nvPr/>
          </p:nvSpPr>
          <p:spPr>
            <a:xfrm>
              <a:off x="1861082" y="117416"/>
              <a:ext cx="1074296" cy="175676"/>
            </a:xfrm>
            <a:custGeom>
              <a:avLst/>
              <a:gdLst/>
              <a:ahLst/>
              <a:cxnLst/>
              <a:rect l="l" t="t" r="r" b="b"/>
              <a:pathLst>
                <a:path w="6292" h="1029" extrusionOk="0">
                  <a:moveTo>
                    <a:pt x="126" y="1"/>
                  </a:moveTo>
                  <a:lnTo>
                    <a:pt x="0" y="126"/>
                  </a:lnTo>
                  <a:lnTo>
                    <a:pt x="502" y="702"/>
                  </a:lnTo>
                  <a:cubicBezTo>
                    <a:pt x="627" y="842"/>
                    <a:pt x="799" y="911"/>
                    <a:pt x="969" y="911"/>
                  </a:cubicBezTo>
                  <a:cubicBezTo>
                    <a:pt x="1106" y="911"/>
                    <a:pt x="1242" y="867"/>
                    <a:pt x="1354" y="778"/>
                  </a:cubicBezTo>
                  <a:lnTo>
                    <a:pt x="1830" y="351"/>
                  </a:lnTo>
                  <a:cubicBezTo>
                    <a:pt x="1905" y="276"/>
                    <a:pt x="2030" y="251"/>
                    <a:pt x="2131" y="251"/>
                  </a:cubicBezTo>
                  <a:cubicBezTo>
                    <a:pt x="2256" y="251"/>
                    <a:pt x="2356" y="301"/>
                    <a:pt x="2431" y="402"/>
                  </a:cubicBezTo>
                  <a:lnTo>
                    <a:pt x="2757" y="778"/>
                  </a:lnTo>
                  <a:cubicBezTo>
                    <a:pt x="2882" y="903"/>
                    <a:pt x="3033" y="978"/>
                    <a:pt x="3183" y="1003"/>
                  </a:cubicBezTo>
                  <a:cubicBezTo>
                    <a:pt x="3359" y="1003"/>
                    <a:pt x="3509" y="953"/>
                    <a:pt x="3634" y="828"/>
                  </a:cubicBezTo>
                  <a:lnTo>
                    <a:pt x="4035" y="477"/>
                  </a:lnTo>
                  <a:cubicBezTo>
                    <a:pt x="4136" y="402"/>
                    <a:pt x="4236" y="351"/>
                    <a:pt x="4361" y="351"/>
                  </a:cubicBezTo>
                  <a:cubicBezTo>
                    <a:pt x="4487" y="377"/>
                    <a:pt x="4587" y="427"/>
                    <a:pt x="4662" y="527"/>
                  </a:cubicBezTo>
                  <a:lnTo>
                    <a:pt x="4862" y="778"/>
                  </a:lnTo>
                  <a:cubicBezTo>
                    <a:pt x="4963" y="928"/>
                    <a:pt x="5138" y="1003"/>
                    <a:pt x="5314" y="1028"/>
                  </a:cubicBezTo>
                  <a:cubicBezTo>
                    <a:pt x="5489" y="1028"/>
                    <a:pt x="5664" y="953"/>
                    <a:pt x="5790" y="828"/>
                  </a:cubicBezTo>
                  <a:lnTo>
                    <a:pt x="6291" y="301"/>
                  </a:lnTo>
                  <a:lnTo>
                    <a:pt x="6141" y="176"/>
                  </a:lnTo>
                  <a:lnTo>
                    <a:pt x="5639" y="702"/>
                  </a:lnTo>
                  <a:cubicBezTo>
                    <a:pt x="5564" y="803"/>
                    <a:pt x="5439" y="828"/>
                    <a:pt x="5314" y="828"/>
                  </a:cubicBezTo>
                  <a:cubicBezTo>
                    <a:pt x="5188" y="828"/>
                    <a:pt x="5088" y="778"/>
                    <a:pt x="5013" y="677"/>
                  </a:cubicBezTo>
                  <a:lnTo>
                    <a:pt x="4787" y="402"/>
                  </a:lnTo>
                  <a:cubicBezTo>
                    <a:pt x="4687" y="276"/>
                    <a:pt x="4537" y="201"/>
                    <a:pt x="4361" y="176"/>
                  </a:cubicBezTo>
                  <a:cubicBezTo>
                    <a:pt x="4211" y="176"/>
                    <a:pt x="4035" y="226"/>
                    <a:pt x="3910" y="326"/>
                  </a:cubicBezTo>
                  <a:lnTo>
                    <a:pt x="3509" y="702"/>
                  </a:lnTo>
                  <a:cubicBezTo>
                    <a:pt x="3427" y="764"/>
                    <a:pt x="3344" y="809"/>
                    <a:pt x="3262" y="809"/>
                  </a:cubicBezTo>
                  <a:cubicBezTo>
                    <a:pt x="3244" y="809"/>
                    <a:pt x="3226" y="807"/>
                    <a:pt x="3208" y="803"/>
                  </a:cubicBezTo>
                  <a:cubicBezTo>
                    <a:pt x="3083" y="803"/>
                    <a:pt x="2983" y="752"/>
                    <a:pt x="2908" y="677"/>
                  </a:cubicBezTo>
                  <a:lnTo>
                    <a:pt x="2557" y="276"/>
                  </a:lnTo>
                  <a:cubicBezTo>
                    <a:pt x="2456" y="151"/>
                    <a:pt x="2306" y="76"/>
                    <a:pt x="2156" y="76"/>
                  </a:cubicBezTo>
                  <a:cubicBezTo>
                    <a:pt x="2126" y="72"/>
                    <a:pt x="2098" y="69"/>
                    <a:pt x="2070" y="69"/>
                  </a:cubicBezTo>
                  <a:cubicBezTo>
                    <a:pt x="1931" y="69"/>
                    <a:pt x="1809" y="122"/>
                    <a:pt x="1705" y="226"/>
                  </a:cubicBezTo>
                  <a:lnTo>
                    <a:pt x="1228" y="627"/>
                  </a:lnTo>
                  <a:cubicBezTo>
                    <a:pt x="1151" y="694"/>
                    <a:pt x="1058" y="726"/>
                    <a:pt x="966" y="726"/>
                  </a:cubicBezTo>
                  <a:cubicBezTo>
                    <a:pt x="851" y="726"/>
                    <a:pt x="736" y="675"/>
                    <a:pt x="652" y="577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0" name="Google Shape;650;p6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51" name="Google Shape;651;p66"/>
          <p:cNvSpPr txBox="1">
            <a:spLocks noGrp="1"/>
          </p:cNvSpPr>
          <p:nvPr>
            <p:ph type="subTitle" idx="1"/>
          </p:nvPr>
        </p:nvSpPr>
        <p:spPr>
          <a:xfrm>
            <a:off x="937625" y="3465524"/>
            <a:ext cx="2175300" cy="1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66"/>
          <p:cNvSpPr txBox="1">
            <a:spLocks noGrp="1"/>
          </p:cNvSpPr>
          <p:nvPr>
            <p:ph type="subTitle" idx="2"/>
          </p:nvPr>
        </p:nvSpPr>
        <p:spPr>
          <a:xfrm>
            <a:off x="3484350" y="3465524"/>
            <a:ext cx="2175300" cy="1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3" name="Google Shape;653;p66"/>
          <p:cNvSpPr txBox="1">
            <a:spLocks noGrp="1"/>
          </p:cNvSpPr>
          <p:nvPr>
            <p:ph type="subTitle" idx="3"/>
          </p:nvPr>
        </p:nvSpPr>
        <p:spPr>
          <a:xfrm>
            <a:off x="6031075" y="3465524"/>
            <a:ext cx="2175300" cy="1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66"/>
          <p:cNvSpPr txBox="1">
            <a:spLocks noGrp="1"/>
          </p:cNvSpPr>
          <p:nvPr>
            <p:ph type="subTitle" idx="4"/>
          </p:nvPr>
        </p:nvSpPr>
        <p:spPr>
          <a:xfrm>
            <a:off x="937625" y="2950601"/>
            <a:ext cx="2175300" cy="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55" name="Google Shape;655;p66"/>
          <p:cNvSpPr txBox="1">
            <a:spLocks noGrp="1"/>
          </p:cNvSpPr>
          <p:nvPr>
            <p:ph type="subTitle" idx="5"/>
          </p:nvPr>
        </p:nvSpPr>
        <p:spPr>
          <a:xfrm>
            <a:off x="3484350" y="2950601"/>
            <a:ext cx="2175300" cy="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56" name="Google Shape;656;p66"/>
          <p:cNvSpPr txBox="1">
            <a:spLocks noGrp="1"/>
          </p:cNvSpPr>
          <p:nvPr>
            <p:ph type="subTitle" idx="6"/>
          </p:nvPr>
        </p:nvSpPr>
        <p:spPr>
          <a:xfrm>
            <a:off x="6031075" y="2950601"/>
            <a:ext cx="2175300" cy="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8" name="Google Shape;658;p58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659" name="Google Shape;659;p58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660" name="Google Shape;660;p58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661" name="Google Shape;661;p58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62" name="Google Shape;662;p58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63" name="Google Shape;663;p58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64" name="Google Shape;664;p58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65" name="Google Shape;665;p58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666" name="Google Shape;666;p58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67" name="Google Shape;667;p58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68" name="Google Shape;668;p58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69" name="Google Shape;669;p58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670" name="Google Shape;670;p58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671" name="Google Shape;671;p58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72" name="Google Shape;672;p58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73" name="Google Shape;673;p58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674" name="Google Shape;674;p58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675" name="Google Shape;675;p58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676" name="Google Shape;676;p58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677" name="Google Shape;677;p58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678" name="Google Shape;678;p58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679" name="Google Shape;679;p5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680" name="Google Shape;680;p58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681" name="Google Shape;681;p58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682" name="Google Shape;682;p58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683" name="Google Shape;683;p58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684" name="Google Shape;684;p5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685" name="Google Shape;685;p58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686" name="Google Shape;686;p58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687" name="Google Shape;687;p58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688" name="Google Shape;688;p58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689" name="Google Shape;689;p5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690" name="Google Shape;690;p58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691" name="Google Shape;691;p58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692" name="Google Shape;692;p5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693" name="Google Shape;693;p58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694" name="Google Shape;694;p58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695" name="Google Shape;695;p58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696" name="Google Shape;696;p58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697" name="Google Shape;697;p5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698" name="Google Shape;698;p58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699" name="Google Shape;699;p58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700" name="Google Shape;700;p58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701" name="Google Shape;701;p58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702" name="Google Shape;702;p5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sp>
        <p:nvSpPr>
          <p:cNvPr id="703" name="Google Shape;703;p5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04" name="Google Shape;704;p58"/>
          <p:cNvGrpSpPr/>
          <p:nvPr/>
        </p:nvGrpSpPr>
        <p:grpSpPr>
          <a:xfrm>
            <a:off x="141641" y="92498"/>
            <a:ext cx="8827867" cy="4945087"/>
            <a:chOff x="141641" y="92498"/>
            <a:chExt cx="8827867" cy="4945087"/>
          </a:xfrm>
        </p:grpSpPr>
        <p:grpSp>
          <p:nvGrpSpPr>
            <p:cNvPr id="705" name="Google Shape;705;p58"/>
            <p:cNvGrpSpPr/>
            <p:nvPr/>
          </p:nvGrpSpPr>
          <p:grpSpPr>
            <a:xfrm>
              <a:off x="8918459" y="243592"/>
              <a:ext cx="51049" cy="774143"/>
              <a:chOff x="8211712" y="2037146"/>
              <a:chExt cx="34742" cy="526951"/>
            </a:xfrm>
          </p:grpSpPr>
          <p:sp>
            <p:nvSpPr>
              <p:cNvPr id="706" name="Google Shape;706;p58"/>
              <p:cNvSpPr/>
              <p:nvPr/>
            </p:nvSpPr>
            <p:spPr>
              <a:xfrm>
                <a:off x="8211712" y="2037146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0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58"/>
              <p:cNvSpPr/>
              <p:nvPr/>
            </p:nvSpPr>
            <p:spPr>
              <a:xfrm>
                <a:off x="8211712" y="2116302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0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58"/>
              <p:cNvSpPr/>
              <p:nvPr/>
            </p:nvSpPr>
            <p:spPr>
              <a:xfrm>
                <a:off x="8211712" y="2195458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1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58"/>
              <p:cNvSpPr/>
              <p:nvPr/>
            </p:nvSpPr>
            <p:spPr>
              <a:xfrm>
                <a:off x="8211712" y="2274614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1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58"/>
              <p:cNvSpPr/>
              <p:nvPr/>
            </p:nvSpPr>
            <p:spPr>
              <a:xfrm>
                <a:off x="8211712" y="2353770"/>
                <a:ext cx="34742" cy="52014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27" extrusionOk="0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58"/>
              <p:cNvSpPr/>
              <p:nvPr/>
            </p:nvSpPr>
            <p:spPr>
              <a:xfrm>
                <a:off x="8211712" y="2432927"/>
                <a:ext cx="34742" cy="52014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27" extrusionOk="0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58"/>
              <p:cNvSpPr/>
              <p:nvPr/>
            </p:nvSpPr>
            <p:spPr>
              <a:xfrm>
                <a:off x="8211712" y="2512083"/>
                <a:ext cx="34742" cy="52014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27" extrusionOk="0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3" name="Google Shape;713;p58"/>
            <p:cNvGrpSpPr/>
            <p:nvPr/>
          </p:nvGrpSpPr>
          <p:grpSpPr>
            <a:xfrm>
              <a:off x="173907" y="4750539"/>
              <a:ext cx="291257" cy="287046"/>
              <a:chOff x="5456048" y="1794743"/>
              <a:chExt cx="178248" cy="175682"/>
            </a:xfrm>
          </p:grpSpPr>
          <p:sp>
            <p:nvSpPr>
              <p:cNvPr id="714" name="Google Shape;714;p58"/>
              <p:cNvSpPr/>
              <p:nvPr/>
            </p:nvSpPr>
            <p:spPr>
              <a:xfrm>
                <a:off x="5456048" y="1794743"/>
                <a:ext cx="178248" cy="175682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780" extrusionOk="0">
                    <a:moveTo>
                      <a:pt x="277" y="0"/>
                    </a:moveTo>
                    <a:lnTo>
                      <a:pt x="1" y="276"/>
                    </a:lnTo>
                    <a:lnTo>
                      <a:pt x="1530" y="1780"/>
                    </a:lnTo>
                    <a:lnTo>
                      <a:pt x="1805" y="1504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58"/>
              <p:cNvSpPr/>
              <p:nvPr/>
            </p:nvSpPr>
            <p:spPr>
              <a:xfrm>
                <a:off x="5456048" y="1794743"/>
                <a:ext cx="178248" cy="175682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780" extrusionOk="0">
                    <a:moveTo>
                      <a:pt x="1505" y="0"/>
                    </a:moveTo>
                    <a:lnTo>
                      <a:pt x="1" y="1504"/>
                    </a:lnTo>
                    <a:lnTo>
                      <a:pt x="302" y="1780"/>
                    </a:lnTo>
                    <a:lnTo>
                      <a:pt x="1805" y="276"/>
                    </a:lnTo>
                    <a:lnTo>
                      <a:pt x="150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16" name="Google Shape;716;p58"/>
            <p:cNvSpPr/>
            <p:nvPr/>
          </p:nvSpPr>
          <p:spPr>
            <a:xfrm rot="-123321">
              <a:off x="144300" y="113150"/>
              <a:ext cx="1018402" cy="166548"/>
            </a:xfrm>
            <a:custGeom>
              <a:avLst/>
              <a:gdLst/>
              <a:ahLst/>
              <a:cxnLst/>
              <a:rect l="l" t="t" r="r" b="b"/>
              <a:pathLst>
                <a:path w="6292" h="1029" extrusionOk="0">
                  <a:moveTo>
                    <a:pt x="126" y="1"/>
                  </a:moveTo>
                  <a:lnTo>
                    <a:pt x="0" y="126"/>
                  </a:lnTo>
                  <a:lnTo>
                    <a:pt x="502" y="702"/>
                  </a:lnTo>
                  <a:cubicBezTo>
                    <a:pt x="627" y="842"/>
                    <a:pt x="799" y="911"/>
                    <a:pt x="969" y="911"/>
                  </a:cubicBezTo>
                  <a:cubicBezTo>
                    <a:pt x="1106" y="911"/>
                    <a:pt x="1242" y="867"/>
                    <a:pt x="1354" y="778"/>
                  </a:cubicBezTo>
                  <a:lnTo>
                    <a:pt x="1830" y="351"/>
                  </a:lnTo>
                  <a:cubicBezTo>
                    <a:pt x="1905" y="276"/>
                    <a:pt x="2030" y="251"/>
                    <a:pt x="2131" y="251"/>
                  </a:cubicBezTo>
                  <a:cubicBezTo>
                    <a:pt x="2256" y="251"/>
                    <a:pt x="2356" y="301"/>
                    <a:pt x="2431" y="402"/>
                  </a:cubicBezTo>
                  <a:lnTo>
                    <a:pt x="2757" y="778"/>
                  </a:lnTo>
                  <a:cubicBezTo>
                    <a:pt x="2882" y="903"/>
                    <a:pt x="3033" y="978"/>
                    <a:pt x="3183" y="1003"/>
                  </a:cubicBezTo>
                  <a:cubicBezTo>
                    <a:pt x="3359" y="1003"/>
                    <a:pt x="3509" y="953"/>
                    <a:pt x="3634" y="828"/>
                  </a:cubicBezTo>
                  <a:lnTo>
                    <a:pt x="4035" y="477"/>
                  </a:lnTo>
                  <a:cubicBezTo>
                    <a:pt x="4136" y="402"/>
                    <a:pt x="4236" y="351"/>
                    <a:pt x="4361" y="351"/>
                  </a:cubicBezTo>
                  <a:cubicBezTo>
                    <a:pt x="4487" y="377"/>
                    <a:pt x="4587" y="427"/>
                    <a:pt x="4662" y="527"/>
                  </a:cubicBezTo>
                  <a:lnTo>
                    <a:pt x="4862" y="778"/>
                  </a:lnTo>
                  <a:cubicBezTo>
                    <a:pt x="4963" y="928"/>
                    <a:pt x="5138" y="1003"/>
                    <a:pt x="5314" y="1028"/>
                  </a:cubicBezTo>
                  <a:cubicBezTo>
                    <a:pt x="5489" y="1028"/>
                    <a:pt x="5664" y="953"/>
                    <a:pt x="5790" y="828"/>
                  </a:cubicBezTo>
                  <a:lnTo>
                    <a:pt x="6291" y="301"/>
                  </a:lnTo>
                  <a:lnTo>
                    <a:pt x="6141" y="176"/>
                  </a:lnTo>
                  <a:lnTo>
                    <a:pt x="5639" y="702"/>
                  </a:lnTo>
                  <a:cubicBezTo>
                    <a:pt x="5564" y="803"/>
                    <a:pt x="5439" y="828"/>
                    <a:pt x="5314" y="828"/>
                  </a:cubicBezTo>
                  <a:cubicBezTo>
                    <a:pt x="5188" y="828"/>
                    <a:pt x="5088" y="778"/>
                    <a:pt x="5013" y="677"/>
                  </a:cubicBezTo>
                  <a:lnTo>
                    <a:pt x="4787" y="402"/>
                  </a:lnTo>
                  <a:cubicBezTo>
                    <a:pt x="4687" y="276"/>
                    <a:pt x="4537" y="201"/>
                    <a:pt x="4361" y="176"/>
                  </a:cubicBezTo>
                  <a:cubicBezTo>
                    <a:pt x="4211" y="176"/>
                    <a:pt x="4035" y="226"/>
                    <a:pt x="3910" y="326"/>
                  </a:cubicBezTo>
                  <a:lnTo>
                    <a:pt x="3509" y="702"/>
                  </a:lnTo>
                  <a:cubicBezTo>
                    <a:pt x="3427" y="764"/>
                    <a:pt x="3344" y="809"/>
                    <a:pt x="3262" y="809"/>
                  </a:cubicBezTo>
                  <a:cubicBezTo>
                    <a:pt x="3244" y="809"/>
                    <a:pt x="3226" y="807"/>
                    <a:pt x="3208" y="803"/>
                  </a:cubicBezTo>
                  <a:cubicBezTo>
                    <a:pt x="3083" y="803"/>
                    <a:pt x="2983" y="752"/>
                    <a:pt x="2908" y="677"/>
                  </a:cubicBezTo>
                  <a:lnTo>
                    <a:pt x="2557" y="276"/>
                  </a:lnTo>
                  <a:cubicBezTo>
                    <a:pt x="2456" y="151"/>
                    <a:pt x="2306" y="76"/>
                    <a:pt x="2156" y="76"/>
                  </a:cubicBezTo>
                  <a:cubicBezTo>
                    <a:pt x="2126" y="72"/>
                    <a:pt x="2098" y="69"/>
                    <a:pt x="2070" y="69"/>
                  </a:cubicBezTo>
                  <a:cubicBezTo>
                    <a:pt x="1931" y="69"/>
                    <a:pt x="1809" y="122"/>
                    <a:pt x="1705" y="226"/>
                  </a:cubicBezTo>
                  <a:lnTo>
                    <a:pt x="1228" y="627"/>
                  </a:lnTo>
                  <a:cubicBezTo>
                    <a:pt x="1151" y="694"/>
                    <a:pt x="1058" y="726"/>
                    <a:pt x="966" y="726"/>
                  </a:cubicBezTo>
                  <a:cubicBezTo>
                    <a:pt x="851" y="726"/>
                    <a:pt x="736" y="675"/>
                    <a:pt x="652" y="577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58"/>
            <p:cNvSpPr/>
            <p:nvPr/>
          </p:nvSpPr>
          <p:spPr>
            <a:xfrm>
              <a:off x="8639763" y="92498"/>
              <a:ext cx="207956" cy="207857"/>
            </a:xfrm>
            <a:custGeom>
              <a:avLst/>
              <a:gdLst/>
              <a:ahLst/>
              <a:cxnLst/>
              <a:rect l="l" t="t" r="r" b="b"/>
              <a:pathLst>
                <a:path w="2107" h="2106" extrusionOk="0">
                  <a:moveTo>
                    <a:pt x="1053" y="426"/>
                  </a:moveTo>
                  <a:cubicBezTo>
                    <a:pt x="1404" y="426"/>
                    <a:pt x="1680" y="702"/>
                    <a:pt x="1680" y="1053"/>
                  </a:cubicBezTo>
                  <a:cubicBezTo>
                    <a:pt x="1680" y="1404"/>
                    <a:pt x="1404" y="1704"/>
                    <a:pt x="1053" y="1704"/>
                  </a:cubicBezTo>
                  <a:cubicBezTo>
                    <a:pt x="703" y="1704"/>
                    <a:pt x="427" y="1404"/>
                    <a:pt x="427" y="1053"/>
                  </a:cubicBezTo>
                  <a:cubicBezTo>
                    <a:pt x="427" y="702"/>
                    <a:pt x="703" y="426"/>
                    <a:pt x="1053" y="426"/>
                  </a:cubicBezTo>
                  <a:close/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cubicBezTo>
                    <a:pt x="1" y="1629"/>
                    <a:pt x="477" y="2105"/>
                    <a:pt x="1053" y="2105"/>
                  </a:cubicBezTo>
                  <a:cubicBezTo>
                    <a:pt x="1630" y="2105"/>
                    <a:pt x="2106" y="1629"/>
                    <a:pt x="2106" y="1053"/>
                  </a:cubicBezTo>
                  <a:cubicBezTo>
                    <a:pt x="2106" y="476"/>
                    <a:pt x="1630" y="0"/>
                    <a:pt x="1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0" name="Google Shape;720;p84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721" name="Google Shape;721;p84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722" name="Google Shape;722;p84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723" name="Google Shape;723;p84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24" name="Google Shape;724;p84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25" name="Google Shape;725;p84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26" name="Google Shape;726;p84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27" name="Google Shape;727;p84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728" name="Google Shape;728;p84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29" name="Google Shape;729;p84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30" name="Google Shape;730;p84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31" name="Google Shape;731;p84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32" name="Google Shape;732;p84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733" name="Google Shape;733;p84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34" name="Google Shape;734;p84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35" name="Google Shape;735;p84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736" name="Google Shape;736;p84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737" name="Google Shape;737;p84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738" name="Google Shape;738;p84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739" name="Google Shape;739;p84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740" name="Google Shape;740;p84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741" name="Google Shape;741;p84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742" name="Google Shape;742;p84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743" name="Google Shape;743;p84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744" name="Google Shape;744;p84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745" name="Google Shape;745;p84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746" name="Google Shape;746;p84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747" name="Google Shape;747;p84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748" name="Google Shape;748;p84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749" name="Google Shape;749;p84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750" name="Google Shape;750;p84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751" name="Google Shape;751;p84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752" name="Google Shape;752;p84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753" name="Google Shape;753;p84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754" name="Google Shape;754;p84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755" name="Google Shape;755;p84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756" name="Google Shape;756;p84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757" name="Google Shape;757;p84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758" name="Google Shape;758;p84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759" name="Google Shape;759;p84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760" name="Google Shape;760;p84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761" name="Google Shape;761;p84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762" name="Google Shape;762;p84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763" name="Google Shape;763;p84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764" name="Google Shape;764;p84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6" name="Google Shape;766;p85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767" name="Google Shape;767;p85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768" name="Google Shape;768;p85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769" name="Google Shape;769;p85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70" name="Google Shape;770;p85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71" name="Google Shape;771;p85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72" name="Google Shape;772;p85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73" name="Google Shape;773;p85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774" name="Google Shape;774;p85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75" name="Google Shape;775;p85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76" name="Google Shape;776;p85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77" name="Google Shape;777;p85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78" name="Google Shape;778;p85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779" name="Google Shape;779;p85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80" name="Google Shape;780;p85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81" name="Google Shape;781;p85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782" name="Google Shape;782;p85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783" name="Google Shape;783;p85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784" name="Google Shape;784;p85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785" name="Google Shape;785;p85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786" name="Google Shape;786;p85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787" name="Google Shape;787;p85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788" name="Google Shape;788;p85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789" name="Google Shape;789;p85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790" name="Google Shape;790;p85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791" name="Google Shape;791;p85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792" name="Google Shape;792;p85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793" name="Google Shape;793;p85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794" name="Google Shape;794;p85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795" name="Google Shape;795;p85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796" name="Google Shape;796;p85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797" name="Google Shape;797;p85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798" name="Google Shape;798;p85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799" name="Google Shape;799;p85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800" name="Google Shape;800;p85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801" name="Google Shape;801;p85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802" name="Google Shape;802;p85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803" name="Google Shape;803;p85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804" name="Google Shape;804;p85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805" name="Google Shape;805;p85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806" name="Google Shape;806;p85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807" name="Google Shape;807;p85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808" name="Google Shape;808;p85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809" name="Google Shape;809;p85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810" name="Google Shape;810;p85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grpSp>
        <p:nvGrpSpPr>
          <p:cNvPr id="811" name="Google Shape;811;p85"/>
          <p:cNvGrpSpPr/>
          <p:nvPr/>
        </p:nvGrpSpPr>
        <p:grpSpPr>
          <a:xfrm flipH="1">
            <a:off x="191418" y="167200"/>
            <a:ext cx="8952587" cy="4867172"/>
            <a:chOff x="-7" y="167200"/>
            <a:chExt cx="8952587" cy="4867172"/>
          </a:xfrm>
        </p:grpSpPr>
        <p:grpSp>
          <p:nvGrpSpPr>
            <p:cNvPr id="812" name="Google Shape;812;p85"/>
            <p:cNvGrpSpPr/>
            <p:nvPr/>
          </p:nvGrpSpPr>
          <p:grpSpPr>
            <a:xfrm>
              <a:off x="7519182" y="4467918"/>
              <a:ext cx="1433398" cy="566454"/>
              <a:chOff x="7519182" y="4467918"/>
              <a:chExt cx="1433398" cy="566454"/>
            </a:xfrm>
          </p:grpSpPr>
          <p:sp>
            <p:nvSpPr>
              <p:cNvPr id="813" name="Google Shape;813;p85"/>
              <p:cNvSpPr/>
              <p:nvPr/>
            </p:nvSpPr>
            <p:spPr>
              <a:xfrm>
                <a:off x="8561631" y="4643609"/>
                <a:ext cx="390949" cy="390763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106" extrusionOk="0">
                    <a:moveTo>
                      <a:pt x="1053" y="426"/>
                    </a:moveTo>
                    <a:cubicBezTo>
                      <a:pt x="1404" y="426"/>
                      <a:pt x="1680" y="702"/>
                      <a:pt x="1680" y="1053"/>
                    </a:cubicBezTo>
                    <a:cubicBezTo>
                      <a:pt x="1680" y="1404"/>
                      <a:pt x="1404" y="1704"/>
                      <a:pt x="1053" y="1704"/>
                    </a:cubicBezTo>
                    <a:cubicBezTo>
                      <a:pt x="703" y="1704"/>
                      <a:pt x="427" y="1404"/>
                      <a:pt x="427" y="1053"/>
                    </a:cubicBezTo>
                    <a:cubicBezTo>
                      <a:pt x="427" y="702"/>
                      <a:pt x="703" y="426"/>
                      <a:pt x="1053" y="426"/>
                    </a:cubicBezTo>
                    <a:close/>
                    <a:moveTo>
                      <a:pt x="1053" y="0"/>
                    </a:moveTo>
                    <a:cubicBezTo>
                      <a:pt x="477" y="0"/>
                      <a:pt x="1" y="476"/>
                      <a:pt x="1" y="1053"/>
                    </a:cubicBezTo>
                    <a:cubicBezTo>
                      <a:pt x="1" y="1629"/>
                      <a:pt x="477" y="2105"/>
                      <a:pt x="1053" y="2105"/>
                    </a:cubicBezTo>
                    <a:cubicBezTo>
                      <a:pt x="1630" y="2105"/>
                      <a:pt x="2106" y="1629"/>
                      <a:pt x="2106" y="1053"/>
                    </a:cubicBezTo>
                    <a:cubicBezTo>
                      <a:pt x="2106" y="476"/>
                      <a:pt x="1630" y="0"/>
                      <a:pt x="10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814;p85"/>
              <p:cNvSpPr/>
              <p:nvPr/>
            </p:nvSpPr>
            <p:spPr>
              <a:xfrm>
                <a:off x="7519182" y="4467918"/>
                <a:ext cx="1074296" cy="175676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1029" extrusionOk="0">
                    <a:moveTo>
                      <a:pt x="126" y="1"/>
                    </a:moveTo>
                    <a:lnTo>
                      <a:pt x="0" y="126"/>
                    </a:lnTo>
                    <a:lnTo>
                      <a:pt x="502" y="702"/>
                    </a:lnTo>
                    <a:cubicBezTo>
                      <a:pt x="627" y="842"/>
                      <a:pt x="799" y="911"/>
                      <a:pt x="969" y="911"/>
                    </a:cubicBezTo>
                    <a:cubicBezTo>
                      <a:pt x="1106" y="911"/>
                      <a:pt x="1242" y="867"/>
                      <a:pt x="1354" y="778"/>
                    </a:cubicBezTo>
                    <a:lnTo>
                      <a:pt x="1830" y="351"/>
                    </a:lnTo>
                    <a:cubicBezTo>
                      <a:pt x="1905" y="276"/>
                      <a:pt x="2030" y="251"/>
                      <a:pt x="2131" y="251"/>
                    </a:cubicBezTo>
                    <a:cubicBezTo>
                      <a:pt x="2256" y="251"/>
                      <a:pt x="2356" y="301"/>
                      <a:pt x="2431" y="402"/>
                    </a:cubicBezTo>
                    <a:lnTo>
                      <a:pt x="2757" y="778"/>
                    </a:lnTo>
                    <a:cubicBezTo>
                      <a:pt x="2882" y="903"/>
                      <a:pt x="3033" y="978"/>
                      <a:pt x="3183" y="1003"/>
                    </a:cubicBezTo>
                    <a:cubicBezTo>
                      <a:pt x="3359" y="1003"/>
                      <a:pt x="3509" y="953"/>
                      <a:pt x="3634" y="828"/>
                    </a:cubicBezTo>
                    <a:lnTo>
                      <a:pt x="4035" y="477"/>
                    </a:lnTo>
                    <a:cubicBezTo>
                      <a:pt x="4136" y="402"/>
                      <a:pt x="4236" y="351"/>
                      <a:pt x="4361" y="351"/>
                    </a:cubicBezTo>
                    <a:cubicBezTo>
                      <a:pt x="4487" y="377"/>
                      <a:pt x="4587" y="427"/>
                      <a:pt x="4662" y="527"/>
                    </a:cubicBezTo>
                    <a:lnTo>
                      <a:pt x="4862" y="778"/>
                    </a:lnTo>
                    <a:cubicBezTo>
                      <a:pt x="4963" y="928"/>
                      <a:pt x="5138" y="1003"/>
                      <a:pt x="5314" y="1028"/>
                    </a:cubicBezTo>
                    <a:cubicBezTo>
                      <a:pt x="5489" y="1028"/>
                      <a:pt x="5664" y="953"/>
                      <a:pt x="5790" y="828"/>
                    </a:cubicBezTo>
                    <a:lnTo>
                      <a:pt x="6291" y="301"/>
                    </a:lnTo>
                    <a:lnTo>
                      <a:pt x="6141" y="176"/>
                    </a:lnTo>
                    <a:lnTo>
                      <a:pt x="5639" y="702"/>
                    </a:lnTo>
                    <a:cubicBezTo>
                      <a:pt x="5564" y="803"/>
                      <a:pt x="5439" y="828"/>
                      <a:pt x="5314" y="828"/>
                    </a:cubicBezTo>
                    <a:cubicBezTo>
                      <a:pt x="5188" y="828"/>
                      <a:pt x="5088" y="778"/>
                      <a:pt x="5013" y="677"/>
                    </a:cubicBezTo>
                    <a:lnTo>
                      <a:pt x="4787" y="402"/>
                    </a:lnTo>
                    <a:cubicBezTo>
                      <a:pt x="4687" y="276"/>
                      <a:pt x="4537" y="201"/>
                      <a:pt x="4361" y="176"/>
                    </a:cubicBezTo>
                    <a:cubicBezTo>
                      <a:pt x="4211" y="176"/>
                      <a:pt x="4035" y="226"/>
                      <a:pt x="3910" y="326"/>
                    </a:cubicBezTo>
                    <a:lnTo>
                      <a:pt x="3509" y="702"/>
                    </a:lnTo>
                    <a:cubicBezTo>
                      <a:pt x="3427" y="764"/>
                      <a:pt x="3344" y="809"/>
                      <a:pt x="3262" y="809"/>
                    </a:cubicBezTo>
                    <a:cubicBezTo>
                      <a:pt x="3244" y="809"/>
                      <a:pt x="3226" y="807"/>
                      <a:pt x="3208" y="803"/>
                    </a:cubicBezTo>
                    <a:cubicBezTo>
                      <a:pt x="3083" y="803"/>
                      <a:pt x="2983" y="752"/>
                      <a:pt x="2908" y="677"/>
                    </a:cubicBezTo>
                    <a:lnTo>
                      <a:pt x="2557" y="276"/>
                    </a:lnTo>
                    <a:cubicBezTo>
                      <a:pt x="2456" y="151"/>
                      <a:pt x="2306" y="76"/>
                      <a:pt x="2156" y="76"/>
                    </a:cubicBezTo>
                    <a:cubicBezTo>
                      <a:pt x="2126" y="72"/>
                      <a:pt x="2098" y="69"/>
                      <a:pt x="2070" y="69"/>
                    </a:cubicBezTo>
                    <a:cubicBezTo>
                      <a:pt x="1931" y="69"/>
                      <a:pt x="1809" y="122"/>
                      <a:pt x="1705" y="226"/>
                    </a:cubicBezTo>
                    <a:lnTo>
                      <a:pt x="1228" y="627"/>
                    </a:lnTo>
                    <a:cubicBezTo>
                      <a:pt x="1151" y="694"/>
                      <a:pt x="1058" y="726"/>
                      <a:pt x="966" y="726"/>
                    </a:cubicBezTo>
                    <a:cubicBezTo>
                      <a:pt x="851" y="726"/>
                      <a:pt x="736" y="675"/>
                      <a:pt x="652" y="577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5" name="Google Shape;815;p85"/>
            <p:cNvGrpSpPr/>
            <p:nvPr/>
          </p:nvGrpSpPr>
          <p:grpSpPr>
            <a:xfrm>
              <a:off x="-7" y="167200"/>
              <a:ext cx="1266969" cy="226224"/>
              <a:chOff x="-7" y="167200"/>
              <a:chExt cx="1266969" cy="226224"/>
            </a:xfrm>
          </p:grpSpPr>
          <p:sp>
            <p:nvSpPr>
              <p:cNvPr id="816" name="Google Shape;816;p85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251" extrusionOk="0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85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76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18" name="Google Shape;818;p85"/>
          <p:cNvSpPr/>
          <p:nvPr/>
        </p:nvSpPr>
        <p:spPr>
          <a:xfrm>
            <a:off x="8636475" y="4719725"/>
            <a:ext cx="377400" cy="377400"/>
          </a:xfrm>
          <a:prstGeom prst="mathMultiply">
            <a:avLst>
              <a:gd name="adj1" fmla="val 16276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19" name="Google Shape;819;p85"/>
          <p:cNvSpPr/>
          <p:nvPr/>
        </p:nvSpPr>
        <p:spPr>
          <a:xfrm>
            <a:off x="141850" y="450475"/>
            <a:ext cx="377400" cy="377400"/>
          </a:xfrm>
          <a:prstGeom prst="mathMultiply">
            <a:avLst>
              <a:gd name="adj1" fmla="val 1627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8" name="Google Shape;828;g33531da2bcc_0_1640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829" name="Google Shape;829;g33531da2bcc_0_1640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830" name="Google Shape;830;g33531da2bcc_0_1640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831" name="Google Shape;831;g33531da2bcc_0_1640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32" name="Google Shape;832;g33531da2bcc_0_1640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33" name="Google Shape;833;g33531da2bcc_0_1640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34" name="Google Shape;834;g33531da2bcc_0_1640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35" name="Google Shape;835;g33531da2bcc_0_1640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836" name="Google Shape;836;g33531da2bcc_0_1640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37" name="Google Shape;837;g33531da2bcc_0_1640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38" name="Google Shape;838;g33531da2bcc_0_1640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39" name="Google Shape;839;g33531da2bcc_0_1640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40" name="Google Shape;840;g33531da2bcc_0_1640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841" name="Google Shape;841;g33531da2bcc_0_1640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42" name="Google Shape;842;g33531da2bcc_0_1640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43" name="Google Shape;843;g33531da2bcc_0_1640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844" name="Google Shape;844;g33531da2bcc_0_1640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845" name="Google Shape;845;g33531da2bcc_0_1640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846" name="Google Shape;846;g33531da2bcc_0_1640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847" name="Google Shape;847;g33531da2bcc_0_164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848" name="Google Shape;848;g33531da2bcc_0_164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849" name="Google Shape;849;g33531da2bcc_0_164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850" name="Google Shape;850;g33531da2bcc_0_1640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851" name="Google Shape;851;g33531da2bcc_0_1640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852" name="Google Shape;852;g33531da2bcc_0_164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853" name="Google Shape;853;g33531da2bcc_0_164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854" name="Google Shape;854;g33531da2bcc_0_164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855" name="Google Shape;855;g33531da2bcc_0_1640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856" name="Google Shape;856;g33531da2bcc_0_1640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857" name="Google Shape;857;g33531da2bcc_0_164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858" name="Google Shape;858;g33531da2bcc_0_164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859" name="Google Shape;859;g33531da2bcc_0_164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860" name="Google Shape;860;g33531da2bcc_0_1640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861" name="Google Shape;861;g33531da2bcc_0_1640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862" name="Google Shape;862;g33531da2bcc_0_164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863" name="Google Shape;863;g33531da2bcc_0_1640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864" name="Google Shape;864;g33531da2bcc_0_1640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865" name="Google Shape;865;g33531da2bcc_0_164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866" name="Google Shape;866;g33531da2bcc_0_164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867" name="Google Shape;867;g33531da2bcc_0_164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868" name="Google Shape;868;g33531da2bcc_0_1640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869" name="Google Shape;869;g33531da2bcc_0_1640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870" name="Google Shape;870;g33531da2bcc_0_164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871" name="Google Shape;871;g33531da2bcc_0_164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872" name="Google Shape;872;g33531da2bcc_0_164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sp>
        <p:nvSpPr>
          <p:cNvPr id="873" name="Google Shape;873;g33531da2bcc_0_1640"/>
          <p:cNvSpPr txBox="1">
            <a:spLocks noGrp="1"/>
          </p:cNvSpPr>
          <p:nvPr>
            <p:ph type="ctrTitle"/>
          </p:nvPr>
        </p:nvSpPr>
        <p:spPr>
          <a:xfrm>
            <a:off x="713225" y="820500"/>
            <a:ext cx="4035600" cy="27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874" name="Google Shape;874;g33531da2bcc_0_1640"/>
          <p:cNvSpPr txBox="1">
            <a:spLocks noGrp="1"/>
          </p:cNvSpPr>
          <p:nvPr>
            <p:ph type="subTitle" idx="1"/>
          </p:nvPr>
        </p:nvSpPr>
        <p:spPr>
          <a:xfrm>
            <a:off x="713225" y="3808525"/>
            <a:ext cx="4035600" cy="338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875" name="Google Shape;875;g33531da2bcc_0_1640"/>
          <p:cNvGrpSpPr/>
          <p:nvPr/>
        </p:nvGrpSpPr>
        <p:grpSpPr>
          <a:xfrm>
            <a:off x="-7" y="167200"/>
            <a:ext cx="8952587" cy="4867172"/>
            <a:chOff x="-7" y="167200"/>
            <a:chExt cx="8952587" cy="4867172"/>
          </a:xfrm>
        </p:grpSpPr>
        <p:grpSp>
          <p:nvGrpSpPr>
            <p:cNvPr id="876" name="Google Shape;876;g33531da2bcc_0_1640"/>
            <p:cNvGrpSpPr/>
            <p:nvPr/>
          </p:nvGrpSpPr>
          <p:grpSpPr>
            <a:xfrm>
              <a:off x="7519182" y="4467918"/>
              <a:ext cx="1433398" cy="566454"/>
              <a:chOff x="7519182" y="4467918"/>
              <a:chExt cx="1433398" cy="566454"/>
            </a:xfrm>
          </p:grpSpPr>
          <p:sp>
            <p:nvSpPr>
              <p:cNvPr id="877" name="Google Shape;877;g33531da2bcc_0_1640"/>
              <p:cNvSpPr/>
              <p:nvPr/>
            </p:nvSpPr>
            <p:spPr>
              <a:xfrm>
                <a:off x="8561631" y="4643609"/>
                <a:ext cx="390949" cy="390763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106" extrusionOk="0">
                    <a:moveTo>
                      <a:pt x="1053" y="426"/>
                    </a:moveTo>
                    <a:cubicBezTo>
                      <a:pt x="1404" y="426"/>
                      <a:pt x="1680" y="702"/>
                      <a:pt x="1680" y="1053"/>
                    </a:cubicBezTo>
                    <a:cubicBezTo>
                      <a:pt x="1680" y="1404"/>
                      <a:pt x="1404" y="1704"/>
                      <a:pt x="1053" y="1704"/>
                    </a:cubicBezTo>
                    <a:cubicBezTo>
                      <a:pt x="703" y="1704"/>
                      <a:pt x="427" y="1404"/>
                      <a:pt x="427" y="1053"/>
                    </a:cubicBezTo>
                    <a:cubicBezTo>
                      <a:pt x="427" y="702"/>
                      <a:pt x="703" y="426"/>
                      <a:pt x="1053" y="426"/>
                    </a:cubicBezTo>
                    <a:close/>
                    <a:moveTo>
                      <a:pt x="1053" y="0"/>
                    </a:moveTo>
                    <a:cubicBezTo>
                      <a:pt x="477" y="0"/>
                      <a:pt x="1" y="476"/>
                      <a:pt x="1" y="1053"/>
                    </a:cubicBezTo>
                    <a:cubicBezTo>
                      <a:pt x="1" y="1629"/>
                      <a:pt x="477" y="2105"/>
                      <a:pt x="1053" y="2105"/>
                    </a:cubicBezTo>
                    <a:cubicBezTo>
                      <a:pt x="1630" y="2105"/>
                      <a:pt x="2106" y="1629"/>
                      <a:pt x="2106" y="1053"/>
                    </a:cubicBezTo>
                    <a:cubicBezTo>
                      <a:pt x="2106" y="476"/>
                      <a:pt x="1630" y="0"/>
                      <a:pt x="10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g33531da2bcc_0_1640"/>
              <p:cNvSpPr/>
              <p:nvPr/>
            </p:nvSpPr>
            <p:spPr>
              <a:xfrm>
                <a:off x="7519182" y="4467918"/>
                <a:ext cx="1074296" cy="175676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1029" extrusionOk="0">
                    <a:moveTo>
                      <a:pt x="126" y="1"/>
                    </a:moveTo>
                    <a:lnTo>
                      <a:pt x="0" y="126"/>
                    </a:lnTo>
                    <a:lnTo>
                      <a:pt x="502" y="702"/>
                    </a:lnTo>
                    <a:cubicBezTo>
                      <a:pt x="627" y="842"/>
                      <a:pt x="799" y="911"/>
                      <a:pt x="969" y="911"/>
                    </a:cubicBezTo>
                    <a:cubicBezTo>
                      <a:pt x="1106" y="911"/>
                      <a:pt x="1242" y="867"/>
                      <a:pt x="1354" y="778"/>
                    </a:cubicBezTo>
                    <a:lnTo>
                      <a:pt x="1830" y="351"/>
                    </a:lnTo>
                    <a:cubicBezTo>
                      <a:pt x="1905" y="276"/>
                      <a:pt x="2030" y="251"/>
                      <a:pt x="2131" y="251"/>
                    </a:cubicBezTo>
                    <a:cubicBezTo>
                      <a:pt x="2256" y="251"/>
                      <a:pt x="2356" y="301"/>
                      <a:pt x="2431" y="402"/>
                    </a:cubicBezTo>
                    <a:lnTo>
                      <a:pt x="2757" y="778"/>
                    </a:lnTo>
                    <a:cubicBezTo>
                      <a:pt x="2882" y="903"/>
                      <a:pt x="3033" y="978"/>
                      <a:pt x="3183" y="1003"/>
                    </a:cubicBezTo>
                    <a:cubicBezTo>
                      <a:pt x="3359" y="1003"/>
                      <a:pt x="3509" y="953"/>
                      <a:pt x="3634" y="828"/>
                    </a:cubicBezTo>
                    <a:lnTo>
                      <a:pt x="4035" y="477"/>
                    </a:lnTo>
                    <a:cubicBezTo>
                      <a:pt x="4136" y="402"/>
                      <a:pt x="4236" y="351"/>
                      <a:pt x="4361" y="351"/>
                    </a:cubicBezTo>
                    <a:cubicBezTo>
                      <a:pt x="4487" y="377"/>
                      <a:pt x="4587" y="427"/>
                      <a:pt x="4662" y="527"/>
                    </a:cubicBezTo>
                    <a:lnTo>
                      <a:pt x="4862" y="778"/>
                    </a:lnTo>
                    <a:cubicBezTo>
                      <a:pt x="4963" y="928"/>
                      <a:pt x="5138" y="1003"/>
                      <a:pt x="5314" y="1028"/>
                    </a:cubicBezTo>
                    <a:cubicBezTo>
                      <a:pt x="5489" y="1028"/>
                      <a:pt x="5664" y="953"/>
                      <a:pt x="5790" y="828"/>
                    </a:cubicBezTo>
                    <a:lnTo>
                      <a:pt x="6291" y="301"/>
                    </a:lnTo>
                    <a:lnTo>
                      <a:pt x="6141" y="176"/>
                    </a:lnTo>
                    <a:lnTo>
                      <a:pt x="5639" y="702"/>
                    </a:lnTo>
                    <a:cubicBezTo>
                      <a:pt x="5564" y="803"/>
                      <a:pt x="5439" y="828"/>
                      <a:pt x="5314" y="828"/>
                    </a:cubicBezTo>
                    <a:cubicBezTo>
                      <a:pt x="5188" y="828"/>
                      <a:pt x="5088" y="778"/>
                      <a:pt x="5013" y="677"/>
                    </a:cubicBezTo>
                    <a:lnTo>
                      <a:pt x="4787" y="402"/>
                    </a:lnTo>
                    <a:cubicBezTo>
                      <a:pt x="4687" y="276"/>
                      <a:pt x="4537" y="201"/>
                      <a:pt x="4361" y="176"/>
                    </a:cubicBezTo>
                    <a:cubicBezTo>
                      <a:pt x="4211" y="176"/>
                      <a:pt x="4035" y="226"/>
                      <a:pt x="3910" y="326"/>
                    </a:cubicBezTo>
                    <a:lnTo>
                      <a:pt x="3509" y="702"/>
                    </a:lnTo>
                    <a:cubicBezTo>
                      <a:pt x="3427" y="764"/>
                      <a:pt x="3344" y="809"/>
                      <a:pt x="3262" y="809"/>
                    </a:cubicBezTo>
                    <a:cubicBezTo>
                      <a:pt x="3244" y="809"/>
                      <a:pt x="3226" y="807"/>
                      <a:pt x="3208" y="803"/>
                    </a:cubicBezTo>
                    <a:cubicBezTo>
                      <a:pt x="3083" y="803"/>
                      <a:pt x="2983" y="752"/>
                      <a:pt x="2908" y="677"/>
                    </a:cubicBezTo>
                    <a:lnTo>
                      <a:pt x="2557" y="276"/>
                    </a:lnTo>
                    <a:cubicBezTo>
                      <a:pt x="2456" y="151"/>
                      <a:pt x="2306" y="76"/>
                      <a:pt x="2156" y="76"/>
                    </a:cubicBezTo>
                    <a:cubicBezTo>
                      <a:pt x="2126" y="72"/>
                      <a:pt x="2098" y="69"/>
                      <a:pt x="2070" y="69"/>
                    </a:cubicBezTo>
                    <a:cubicBezTo>
                      <a:pt x="1931" y="69"/>
                      <a:pt x="1809" y="122"/>
                      <a:pt x="1705" y="226"/>
                    </a:cubicBezTo>
                    <a:lnTo>
                      <a:pt x="1228" y="627"/>
                    </a:lnTo>
                    <a:cubicBezTo>
                      <a:pt x="1151" y="694"/>
                      <a:pt x="1058" y="726"/>
                      <a:pt x="966" y="726"/>
                    </a:cubicBezTo>
                    <a:cubicBezTo>
                      <a:pt x="851" y="726"/>
                      <a:pt x="736" y="675"/>
                      <a:pt x="652" y="577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79" name="Google Shape;879;g33531da2bcc_0_1640"/>
            <p:cNvGrpSpPr/>
            <p:nvPr/>
          </p:nvGrpSpPr>
          <p:grpSpPr>
            <a:xfrm>
              <a:off x="-7" y="167200"/>
              <a:ext cx="1266969" cy="226224"/>
              <a:chOff x="-7" y="167200"/>
              <a:chExt cx="1266969" cy="226224"/>
            </a:xfrm>
          </p:grpSpPr>
          <p:sp>
            <p:nvSpPr>
              <p:cNvPr id="880" name="Google Shape;880;g33531da2bcc_0_1640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251" extrusionOk="0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g33531da2bcc_0_1640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76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3" name="Google Shape;883;g33531da2bcc_0_1695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884" name="Google Shape;884;g33531da2bcc_0_1695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885" name="Google Shape;885;g33531da2bcc_0_1695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886" name="Google Shape;886;g33531da2bcc_0_1695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87" name="Google Shape;887;g33531da2bcc_0_1695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88" name="Google Shape;888;g33531da2bcc_0_1695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89" name="Google Shape;889;g33531da2bcc_0_1695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90" name="Google Shape;890;g33531da2bcc_0_1695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891" name="Google Shape;891;g33531da2bcc_0_1695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92" name="Google Shape;892;g33531da2bcc_0_1695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93" name="Google Shape;893;g33531da2bcc_0_1695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94" name="Google Shape;894;g33531da2bcc_0_1695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895" name="Google Shape;895;g33531da2bcc_0_1695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896" name="Google Shape;896;g33531da2bcc_0_1695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97" name="Google Shape;897;g33531da2bcc_0_1695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898" name="Google Shape;898;g33531da2bcc_0_1695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899" name="Google Shape;899;g33531da2bcc_0_1695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900" name="Google Shape;900;g33531da2bcc_0_1695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901" name="Google Shape;901;g33531da2bcc_0_1695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902" name="Google Shape;902;g33531da2bcc_0_1695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03" name="Google Shape;903;g33531da2bcc_0_1695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04" name="Google Shape;904;g33531da2bcc_0_1695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05" name="Google Shape;905;g33531da2bcc_0_1695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906" name="Google Shape;906;g33531da2bcc_0_1695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907" name="Google Shape;907;g33531da2bcc_0_1695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08" name="Google Shape;908;g33531da2bcc_0_1695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09" name="Google Shape;909;g33531da2bcc_0_1695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10" name="Google Shape;910;g33531da2bcc_0_1695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911" name="Google Shape;911;g33531da2bcc_0_1695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912" name="Google Shape;912;g33531da2bcc_0_1695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13" name="Google Shape;913;g33531da2bcc_0_1695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14" name="Google Shape;914;g33531da2bcc_0_1695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915" name="Google Shape;915;g33531da2bcc_0_1695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916" name="Google Shape;916;g33531da2bcc_0_1695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917" name="Google Shape;917;g33531da2bcc_0_1695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18" name="Google Shape;918;g33531da2bcc_0_1695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919" name="Google Shape;919;g33531da2bcc_0_1695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920" name="Google Shape;920;g33531da2bcc_0_1695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21" name="Google Shape;921;g33531da2bcc_0_1695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22" name="Google Shape;922;g33531da2bcc_0_1695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23" name="Google Shape;923;g33531da2bcc_0_1695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924" name="Google Shape;924;g33531da2bcc_0_1695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925" name="Google Shape;925;g33531da2bcc_0_1695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26" name="Google Shape;926;g33531da2bcc_0_1695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27" name="Google Shape;927;g33531da2bcc_0_1695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sp>
        <p:nvSpPr>
          <p:cNvPr id="928" name="Google Shape;928;g33531da2bcc_0_1695"/>
          <p:cNvSpPr txBox="1">
            <a:spLocks noGrp="1"/>
          </p:cNvSpPr>
          <p:nvPr>
            <p:ph type="title"/>
          </p:nvPr>
        </p:nvSpPr>
        <p:spPr>
          <a:xfrm>
            <a:off x="4178250" y="2448225"/>
            <a:ext cx="4032300" cy="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29" name="Google Shape;929;g33531da2bcc_0_1695"/>
          <p:cNvSpPr txBox="1">
            <a:spLocks noGrp="1"/>
          </p:cNvSpPr>
          <p:nvPr>
            <p:ph type="title" idx="2"/>
          </p:nvPr>
        </p:nvSpPr>
        <p:spPr>
          <a:xfrm>
            <a:off x="5453300" y="1423663"/>
            <a:ext cx="1482300" cy="77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930" name="Google Shape;930;g33531da2bcc_0_1695"/>
          <p:cNvSpPr txBox="1">
            <a:spLocks noGrp="1"/>
          </p:cNvSpPr>
          <p:nvPr>
            <p:ph type="subTitle" idx="1"/>
          </p:nvPr>
        </p:nvSpPr>
        <p:spPr>
          <a:xfrm>
            <a:off x="4178250" y="3344850"/>
            <a:ext cx="40323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31" name="Google Shape;931;g33531da2bcc_0_1695"/>
          <p:cNvGrpSpPr/>
          <p:nvPr/>
        </p:nvGrpSpPr>
        <p:grpSpPr>
          <a:xfrm>
            <a:off x="173914" y="92498"/>
            <a:ext cx="8795807" cy="4945095"/>
            <a:chOff x="173914" y="92498"/>
            <a:chExt cx="8795807" cy="4945095"/>
          </a:xfrm>
        </p:grpSpPr>
        <p:grpSp>
          <p:nvGrpSpPr>
            <p:cNvPr id="932" name="Google Shape;932;g33531da2bcc_0_1695"/>
            <p:cNvGrpSpPr/>
            <p:nvPr/>
          </p:nvGrpSpPr>
          <p:grpSpPr>
            <a:xfrm>
              <a:off x="8918670" y="243595"/>
              <a:ext cx="51050" cy="774143"/>
              <a:chOff x="8211712" y="2037146"/>
              <a:chExt cx="34742" cy="526951"/>
            </a:xfrm>
          </p:grpSpPr>
          <p:sp>
            <p:nvSpPr>
              <p:cNvPr id="933" name="Google Shape;933;g33531da2bcc_0_1695"/>
              <p:cNvSpPr/>
              <p:nvPr/>
            </p:nvSpPr>
            <p:spPr>
              <a:xfrm>
                <a:off x="8211712" y="2037146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0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g33531da2bcc_0_1695"/>
              <p:cNvSpPr/>
              <p:nvPr/>
            </p:nvSpPr>
            <p:spPr>
              <a:xfrm>
                <a:off x="8211712" y="2116302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0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g33531da2bcc_0_1695"/>
              <p:cNvSpPr/>
              <p:nvPr/>
            </p:nvSpPr>
            <p:spPr>
              <a:xfrm>
                <a:off x="8211712" y="2195458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1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g33531da2bcc_0_1695"/>
              <p:cNvSpPr/>
              <p:nvPr/>
            </p:nvSpPr>
            <p:spPr>
              <a:xfrm>
                <a:off x="8211712" y="2274614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1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g33531da2bcc_0_1695"/>
              <p:cNvSpPr/>
              <p:nvPr/>
            </p:nvSpPr>
            <p:spPr>
              <a:xfrm>
                <a:off x="8211712" y="2353770"/>
                <a:ext cx="34742" cy="52014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27" extrusionOk="0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g33531da2bcc_0_1695"/>
              <p:cNvSpPr/>
              <p:nvPr/>
            </p:nvSpPr>
            <p:spPr>
              <a:xfrm>
                <a:off x="8211712" y="2432927"/>
                <a:ext cx="34742" cy="52014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27" extrusionOk="0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g33531da2bcc_0_1695"/>
              <p:cNvSpPr/>
              <p:nvPr/>
            </p:nvSpPr>
            <p:spPr>
              <a:xfrm>
                <a:off x="8211712" y="2512083"/>
                <a:ext cx="34742" cy="52014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27" extrusionOk="0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40" name="Google Shape;940;g33531da2bcc_0_1695"/>
            <p:cNvGrpSpPr/>
            <p:nvPr/>
          </p:nvGrpSpPr>
          <p:grpSpPr>
            <a:xfrm>
              <a:off x="173914" y="4750547"/>
              <a:ext cx="291257" cy="287046"/>
              <a:chOff x="5456048" y="1794743"/>
              <a:chExt cx="178248" cy="175682"/>
            </a:xfrm>
          </p:grpSpPr>
          <p:sp>
            <p:nvSpPr>
              <p:cNvPr id="941" name="Google Shape;941;g33531da2bcc_0_1695"/>
              <p:cNvSpPr/>
              <p:nvPr/>
            </p:nvSpPr>
            <p:spPr>
              <a:xfrm>
                <a:off x="5456048" y="1794743"/>
                <a:ext cx="178248" cy="175682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780" extrusionOk="0">
                    <a:moveTo>
                      <a:pt x="277" y="0"/>
                    </a:moveTo>
                    <a:lnTo>
                      <a:pt x="1" y="276"/>
                    </a:lnTo>
                    <a:lnTo>
                      <a:pt x="1530" y="1780"/>
                    </a:lnTo>
                    <a:lnTo>
                      <a:pt x="1805" y="1504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g33531da2bcc_0_1695"/>
              <p:cNvSpPr/>
              <p:nvPr/>
            </p:nvSpPr>
            <p:spPr>
              <a:xfrm>
                <a:off x="5456048" y="1794743"/>
                <a:ext cx="178248" cy="175682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780" extrusionOk="0">
                    <a:moveTo>
                      <a:pt x="1505" y="0"/>
                    </a:moveTo>
                    <a:lnTo>
                      <a:pt x="1" y="1504"/>
                    </a:lnTo>
                    <a:lnTo>
                      <a:pt x="302" y="1780"/>
                    </a:lnTo>
                    <a:lnTo>
                      <a:pt x="1805" y="276"/>
                    </a:lnTo>
                    <a:lnTo>
                      <a:pt x="150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43" name="Google Shape;943;g33531da2bcc_0_1695"/>
            <p:cNvSpPr/>
            <p:nvPr/>
          </p:nvSpPr>
          <p:spPr>
            <a:xfrm rot="-123321">
              <a:off x="7897400" y="4768750"/>
              <a:ext cx="1018402" cy="166548"/>
            </a:xfrm>
            <a:custGeom>
              <a:avLst/>
              <a:gdLst/>
              <a:ahLst/>
              <a:cxnLst/>
              <a:rect l="l" t="t" r="r" b="b"/>
              <a:pathLst>
                <a:path w="6292" h="1029" extrusionOk="0">
                  <a:moveTo>
                    <a:pt x="126" y="1"/>
                  </a:moveTo>
                  <a:lnTo>
                    <a:pt x="0" y="126"/>
                  </a:lnTo>
                  <a:lnTo>
                    <a:pt x="502" y="702"/>
                  </a:lnTo>
                  <a:cubicBezTo>
                    <a:pt x="627" y="842"/>
                    <a:pt x="799" y="911"/>
                    <a:pt x="969" y="911"/>
                  </a:cubicBezTo>
                  <a:cubicBezTo>
                    <a:pt x="1106" y="911"/>
                    <a:pt x="1242" y="867"/>
                    <a:pt x="1354" y="778"/>
                  </a:cubicBezTo>
                  <a:lnTo>
                    <a:pt x="1830" y="351"/>
                  </a:lnTo>
                  <a:cubicBezTo>
                    <a:pt x="1905" y="276"/>
                    <a:pt x="2030" y="251"/>
                    <a:pt x="2131" y="251"/>
                  </a:cubicBezTo>
                  <a:cubicBezTo>
                    <a:pt x="2256" y="251"/>
                    <a:pt x="2356" y="301"/>
                    <a:pt x="2431" y="402"/>
                  </a:cubicBezTo>
                  <a:lnTo>
                    <a:pt x="2757" y="778"/>
                  </a:lnTo>
                  <a:cubicBezTo>
                    <a:pt x="2882" y="903"/>
                    <a:pt x="3033" y="978"/>
                    <a:pt x="3183" y="1003"/>
                  </a:cubicBezTo>
                  <a:cubicBezTo>
                    <a:pt x="3359" y="1003"/>
                    <a:pt x="3509" y="953"/>
                    <a:pt x="3634" y="828"/>
                  </a:cubicBezTo>
                  <a:lnTo>
                    <a:pt x="4035" y="477"/>
                  </a:lnTo>
                  <a:cubicBezTo>
                    <a:pt x="4136" y="402"/>
                    <a:pt x="4236" y="351"/>
                    <a:pt x="4361" y="351"/>
                  </a:cubicBezTo>
                  <a:cubicBezTo>
                    <a:pt x="4487" y="377"/>
                    <a:pt x="4587" y="427"/>
                    <a:pt x="4662" y="527"/>
                  </a:cubicBezTo>
                  <a:lnTo>
                    <a:pt x="4862" y="778"/>
                  </a:lnTo>
                  <a:cubicBezTo>
                    <a:pt x="4963" y="928"/>
                    <a:pt x="5138" y="1003"/>
                    <a:pt x="5314" y="1028"/>
                  </a:cubicBezTo>
                  <a:cubicBezTo>
                    <a:pt x="5489" y="1028"/>
                    <a:pt x="5664" y="953"/>
                    <a:pt x="5790" y="828"/>
                  </a:cubicBezTo>
                  <a:lnTo>
                    <a:pt x="6291" y="301"/>
                  </a:lnTo>
                  <a:lnTo>
                    <a:pt x="6141" y="176"/>
                  </a:lnTo>
                  <a:lnTo>
                    <a:pt x="5639" y="702"/>
                  </a:lnTo>
                  <a:cubicBezTo>
                    <a:pt x="5564" y="803"/>
                    <a:pt x="5439" y="828"/>
                    <a:pt x="5314" y="828"/>
                  </a:cubicBezTo>
                  <a:cubicBezTo>
                    <a:pt x="5188" y="828"/>
                    <a:pt x="5088" y="778"/>
                    <a:pt x="5013" y="677"/>
                  </a:cubicBezTo>
                  <a:lnTo>
                    <a:pt x="4787" y="402"/>
                  </a:lnTo>
                  <a:cubicBezTo>
                    <a:pt x="4687" y="276"/>
                    <a:pt x="4537" y="201"/>
                    <a:pt x="4361" y="176"/>
                  </a:cubicBezTo>
                  <a:cubicBezTo>
                    <a:pt x="4211" y="176"/>
                    <a:pt x="4035" y="226"/>
                    <a:pt x="3910" y="326"/>
                  </a:cubicBezTo>
                  <a:lnTo>
                    <a:pt x="3509" y="702"/>
                  </a:lnTo>
                  <a:cubicBezTo>
                    <a:pt x="3427" y="764"/>
                    <a:pt x="3344" y="809"/>
                    <a:pt x="3262" y="809"/>
                  </a:cubicBezTo>
                  <a:cubicBezTo>
                    <a:pt x="3244" y="809"/>
                    <a:pt x="3226" y="807"/>
                    <a:pt x="3208" y="803"/>
                  </a:cubicBezTo>
                  <a:cubicBezTo>
                    <a:pt x="3083" y="803"/>
                    <a:pt x="2983" y="752"/>
                    <a:pt x="2908" y="677"/>
                  </a:cubicBezTo>
                  <a:lnTo>
                    <a:pt x="2557" y="276"/>
                  </a:lnTo>
                  <a:cubicBezTo>
                    <a:pt x="2456" y="151"/>
                    <a:pt x="2306" y="76"/>
                    <a:pt x="2156" y="76"/>
                  </a:cubicBezTo>
                  <a:cubicBezTo>
                    <a:pt x="2126" y="72"/>
                    <a:pt x="2098" y="69"/>
                    <a:pt x="2070" y="69"/>
                  </a:cubicBezTo>
                  <a:cubicBezTo>
                    <a:pt x="1931" y="69"/>
                    <a:pt x="1809" y="122"/>
                    <a:pt x="1705" y="226"/>
                  </a:cubicBezTo>
                  <a:lnTo>
                    <a:pt x="1228" y="627"/>
                  </a:lnTo>
                  <a:cubicBezTo>
                    <a:pt x="1151" y="694"/>
                    <a:pt x="1058" y="726"/>
                    <a:pt x="966" y="726"/>
                  </a:cubicBezTo>
                  <a:cubicBezTo>
                    <a:pt x="851" y="726"/>
                    <a:pt x="736" y="675"/>
                    <a:pt x="652" y="577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g33531da2bcc_0_1695"/>
            <p:cNvSpPr/>
            <p:nvPr/>
          </p:nvSpPr>
          <p:spPr>
            <a:xfrm>
              <a:off x="8639763" y="92498"/>
              <a:ext cx="207956" cy="207857"/>
            </a:xfrm>
            <a:custGeom>
              <a:avLst/>
              <a:gdLst/>
              <a:ahLst/>
              <a:cxnLst/>
              <a:rect l="l" t="t" r="r" b="b"/>
              <a:pathLst>
                <a:path w="2107" h="2106" extrusionOk="0">
                  <a:moveTo>
                    <a:pt x="1053" y="426"/>
                  </a:moveTo>
                  <a:cubicBezTo>
                    <a:pt x="1404" y="426"/>
                    <a:pt x="1680" y="702"/>
                    <a:pt x="1680" y="1053"/>
                  </a:cubicBezTo>
                  <a:cubicBezTo>
                    <a:pt x="1680" y="1404"/>
                    <a:pt x="1404" y="1704"/>
                    <a:pt x="1053" y="1704"/>
                  </a:cubicBezTo>
                  <a:cubicBezTo>
                    <a:pt x="703" y="1704"/>
                    <a:pt x="427" y="1404"/>
                    <a:pt x="427" y="1053"/>
                  </a:cubicBezTo>
                  <a:cubicBezTo>
                    <a:pt x="427" y="702"/>
                    <a:pt x="703" y="426"/>
                    <a:pt x="1053" y="426"/>
                  </a:cubicBezTo>
                  <a:close/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cubicBezTo>
                    <a:pt x="1" y="1629"/>
                    <a:pt x="477" y="2105"/>
                    <a:pt x="1053" y="2105"/>
                  </a:cubicBezTo>
                  <a:cubicBezTo>
                    <a:pt x="1630" y="2105"/>
                    <a:pt x="2106" y="1629"/>
                    <a:pt x="2106" y="1053"/>
                  </a:cubicBezTo>
                  <a:cubicBezTo>
                    <a:pt x="2106" y="476"/>
                    <a:pt x="1630" y="0"/>
                    <a:pt x="1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6" name="Google Shape;946;g33531da2bcc_0_1758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947" name="Google Shape;947;g33531da2bcc_0_1758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948" name="Google Shape;948;g33531da2bcc_0_1758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949" name="Google Shape;949;g33531da2bcc_0_1758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950" name="Google Shape;950;g33531da2bcc_0_1758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951" name="Google Shape;951;g33531da2bcc_0_1758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952" name="Google Shape;952;g33531da2bcc_0_1758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953" name="Google Shape;953;g33531da2bcc_0_1758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954" name="Google Shape;954;g33531da2bcc_0_1758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955" name="Google Shape;955;g33531da2bcc_0_1758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956" name="Google Shape;956;g33531da2bcc_0_1758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957" name="Google Shape;957;g33531da2bcc_0_1758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958" name="Google Shape;958;g33531da2bcc_0_1758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959" name="Google Shape;959;g33531da2bcc_0_1758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960" name="Google Shape;960;g33531da2bcc_0_1758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961" name="Google Shape;961;g33531da2bcc_0_1758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962" name="Google Shape;962;g33531da2bcc_0_1758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963" name="Google Shape;963;g33531da2bcc_0_1758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964" name="Google Shape;964;g33531da2bcc_0_1758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965" name="Google Shape;965;g33531da2bcc_0_1758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66" name="Google Shape;966;g33531da2bcc_0_1758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67" name="Google Shape;967;g33531da2bcc_0_175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68" name="Google Shape;968;g33531da2bcc_0_1758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969" name="Google Shape;969;g33531da2bcc_0_1758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970" name="Google Shape;970;g33531da2bcc_0_1758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71" name="Google Shape;971;g33531da2bcc_0_1758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72" name="Google Shape;972;g33531da2bcc_0_175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73" name="Google Shape;973;g33531da2bcc_0_1758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974" name="Google Shape;974;g33531da2bcc_0_1758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975" name="Google Shape;975;g33531da2bcc_0_1758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76" name="Google Shape;976;g33531da2bcc_0_1758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77" name="Google Shape;977;g33531da2bcc_0_175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978" name="Google Shape;978;g33531da2bcc_0_1758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979" name="Google Shape;979;g33531da2bcc_0_1758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980" name="Google Shape;980;g33531da2bcc_0_175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81" name="Google Shape;981;g33531da2bcc_0_1758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982" name="Google Shape;982;g33531da2bcc_0_1758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983" name="Google Shape;983;g33531da2bcc_0_1758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84" name="Google Shape;984;g33531da2bcc_0_1758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85" name="Google Shape;985;g33531da2bcc_0_175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86" name="Google Shape;986;g33531da2bcc_0_1758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987" name="Google Shape;987;g33531da2bcc_0_1758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988" name="Google Shape;988;g33531da2bcc_0_1758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89" name="Google Shape;989;g33531da2bcc_0_1758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90" name="Google Shape;990;g33531da2bcc_0_175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grpSp>
        <p:nvGrpSpPr>
          <p:cNvPr id="991" name="Google Shape;991;g33531da2bcc_0_1758"/>
          <p:cNvGrpSpPr/>
          <p:nvPr/>
        </p:nvGrpSpPr>
        <p:grpSpPr>
          <a:xfrm>
            <a:off x="-7" y="117416"/>
            <a:ext cx="8941384" cy="4905858"/>
            <a:chOff x="-7" y="117416"/>
            <a:chExt cx="8941384" cy="4905858"/>
          </a:xfrm>
        </p:grpSpPr>
        <p:grpSp>
          <p:nvGrpSpPr>
            <p:cNvPr id="992" name="Google Shape;992;g33531da2bcc_0_1758"/>
            <p:cNvGrpSpPr/>
            <p:nvPr/>
          </p:nvGrpSpPr>
          <p:grpSpPr>
            <a:xfrm>
              <a:off x="-7" y="4797050"/>
              <a:ext cx="1266969" cy="226224"/>
              <a:chOff x="-7" y="167200"/>
              <a:chExt cx="1266969" cy="226224"/>
            </a:xfrm>
          </p:grpSpPr>
          <p:sp>
            <p:nvSpPr>
              <p:cNvPr id="993" name="Google Shape;993;g33531da2bcc_0_1758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251" extrusionOk="0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4" name="Google Shape;994;g33531da2bcc_0_1758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76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5" name="Google Shape;995;g33531da2bcc_0_1758"/>
            <p:cNvSpPr/>
            <p:nvPr/>
          </p:nvSpPr>
          <p:spPr>
            <a:xfrm>
              <a:off x="8608176" y="4514350"/>
              <a:ext cx="333201" cy="333048"/>
            </a:xfrm>
            <a:custGeom>
              <a:avLst/>
              <a:gdLst/>
              <a:ahLst/>
              <a:cxnLst/>
              <a:rect l="l" t="t" r="r" b="b"/>
              <a:pathLst>
                <a:path w="2107" h="2106" extrusionOk="0">
                  <a:moveTo>
                    <a:pt x="1053" y="426"/>
                  </a:moveTo>
                  <a:cubicBezTo>
                    <a:pt x="1404" y="426"/>
                    <a:pt x="1680" y="702"/>
                    <a:pt x="1680" y="1053"/>
                  </a:cubicBezTo>
                  <a:cubicBezTo>
                    <a:pt x="1680" y="1404"/>
                    <a:pt x="1404" y="1704"/>
                    <a:pt x="1053" y="1704"/>
                  </a:cubicBezTo>
                  <a:cubicBezTo>
                    <a:pt x="703" y="1704"/>
                    <a:pt x="427" y="1404"/>
                    <a:pt x="427" y="1053"/>
                  </a:cubicBezTo>
                  <a:cubicBezTo>
                    <a:pt x="427" y="702"/>
                    <a:pt x="703" y="426"/>
                    <a:pt x="1053" y="426"/>
                  </a:cubicBezTo>
                  <a:close/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cubicBezTo>
                    <a:pt x="1" y="1629"/>
                    <a:pt x="477" y="2105"/>
                    <a:pt x="1053" y="2105"/>
                  </a:cubicBezTo>
                  <a:cubicBezTo>
                    <a:pt x="1630" y="2105"/>
                    <a:pt x="2106" y="1629"/>
                    <a:pt x="2106" y="1053"/>
                  </a:cubicBezTo>
                  <a:cubicBezTo>
                    <a:pt x="2106" y="476"/>
                    <a:pt x="1630" y="0"/>
                    <a:pt x="1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g33531da2bcc_0_1758"/>
            <p:cNvSpPr/>
            <p:nvPr/>
          </p:nvSpPr>
          <p:spPr>
            <a:xfrm>
              <a:off x="1861082" y="117416"/>
              <a:ext cx="1074296" cy="175676"/>
            </a:xfrm>
            <a:custGeom>
              <a:avLst/>
              <a:gdLst/>
              <a:ahLst/>
              <a:cxnLst/>
              <a:rect l="l" t="t" r="r" b="b"/>
              <a:pathLst>
                <a:path w="6292" h="1029" extrusionOk="0">
                  <a:moveTo>
                    <a:pt x="126" y="1"/>
                  </a:moveTo>
                  <a:lnTo>
                    <a:pt x="0" y="126"/>
                  </a:lnTo>
                  <a:lnTo>
                    <a:pt x="502" y="702"/>
                  </a:lnTo>
                  <a:cubicBezTo>
                    <a:pt x="627" y="842"/>
                    <a:pt x="799" y="911"/>
                    <a:pt x="969" y="911"/>
                  </a:cubicBezTo>
                  <a:cubicBezTo>
                    <a:pt x="1106" y="911"/>
                    <a:pt x="1242" y="867"/>
                    <a:pt x="1354" y="778"/>
                  </a:cubicBezTo>
                  <a:lnTo>
                    <a:pt x="1830" y="351"/>
                  </a:lnTo>
                  <a:cubicBezTo>
                    <a:pt x="1905" y="276"/>
                    <a:pt x="2030" y="251"/>
                    <a:pt x="2131" y="251"/>
                  </a:cubicBezTo>
                  <a:cubicBezTo>
                    <a:pt x="2256" y="251"/>
                    <a:pt x="2356" y="301"/>
                    <a:pt x="2431" y="402"/>
                  </a:cubicBezTo>
                  <a:lnTo>
                    <a:pt x="2757" y="778"/>
                  </a:lnTo>
                  <a:cubicBezTo>
                    <a:pt x="2882" y="903"/>
                    <a:pt x="3033" y="978"/>
                    <a:pt x="3183" y="1003"/>
                  </a:cubicBezTo>
                  <a:cubicBezTo>
                    <a:pt x="3359" y="1003"/>
                    <a:pt x="3509" y="953"/>
                    <a:pt x="3634" y="828"/>
                  </a:cubicBezTo>
                  <a:lnTo>
                    <a:pt x="4035" y="477"/>
                  </a:lnTo>
                  <a:cubicBezTo>
                    <a:pt x="4136" y="402"/>
                    <a:pt x="4236" y="351"/>
                    <a:pt x="4361" y="351"/>
                  </a:cubicBezTo>
                  <a:cubicBezTo>
                    <a:pt x="4487" y="377"/>
                    <a:pt x="4587" y="427"/>
                    <a:pt x="4662" y="527"/>
                  </a:cubicBezTo>
                  <a:lnTo>
                    <a:pt x="4862" y="778"/>
                  </a:lnTo>
                  <a:cubicBezTo>
                    <a:pt x="4963" y="928"/>
                    <a:pt x="5138" y="1003"/>
                    <a:pt x="5314" y="1028"/>
                  </a:cubicBezTo>
                  <a:cubicBezTo>
                    <a:pt x="5489" y="1028"/>
                    <a:pt x="5664" y="953"/>
                    <a:pt x="5790" y="828"/>
                  </a:cubicBezTo>
                  <a:lnTo>
                    <a:pt x="6291" y="301"/>
                  </a:lnTo>
                  <a:lnTo>
                    <a:pt x="6141" y="176"/>
                  </a:lnTo>
                  <a:lnTo>
                    <a:pt x="5639" y="702"/>
                  </a:lnTo>
                  <a:cubicBezTo>
                    <a:pt x="5564" y="803"/>
                    <a:pt x="5439" y="828"/>
                    <a:pt x="5314" y="828"/>
                  </a:cubicBezTo>
                  <a:cubicBezTo>
                    <a:pt x="5188" y="828"/>
                    <a:pt x="5088" y="778"/>
                    <a:pt x="5013" y="677"/>
                  </a:cubicBezTo>
                  <a:lnTo>
                    <a:pt x="4787" y="402"/>
                  </a:lnTo>
                  <a:cubicBezTo>
                    <a:pt x="4687" y="276"/>
                    <a:pt x="4537" y="201"/>
                    <a:pt x="4361" y="176"/>
                  </a:cubicBezTo>
                  <a:cubicBezTo>
                    <a:pt x="4211" y="176"/>
                    <a:pt x="4035" y="226"/>
                    <a:pt x="3910" y="326"/>
                  </a:cubicBezTo>
                  <a:lnTo>
                    <a:pt x="3509" y="702"/>
                  </a:lnTo>
                  <a:cubicBezTo>
                    <a:pt x="3427" y="764"/>
                    <a:pt x="3344" y="809"/>
                    <a:pt x="3262" y="809"/>
                  </a:cubicBezTo>
                  <a:cubicBezTo>
                    <a:pt x="3244" y="809"/>
                    <a:pt x="3226" y="807"/>
                    <a:pt x="3208" y="803"/>
                  </a:cubicBezTo>
                  <a:cubicBezTo>
                    <a:pt x="3083" y="803"/>
                    <a:pt x="2983" y="752"/>
                    <a:pt x="2908" y="677"/>
                  </a:cubicBezTo>
                  <a:lnTo>
                    <a:pt x="2557" y="276"/>
                  </a:lnTo>
                  <a:cubicBezTo>
                    <a:pt x="2456" y="151"/>
                    <a:pt x="2306" y="76"/>
                    <a:pt x="2156" y="76"/>
                  </a:cubicBezTo>
                  <a:cubicBezTo>
                    <a:pt x="2126" y="72"/>
                    <a:pt x="2098" y="69"/>
                    <a:pt x="2070" y="69"/>
                  </a:cubicBezTo>
                  <a:cubicBezTo>
                    <a:pt x="1931" y="69"/>
                    <a:pt x="1809" y="122"/>
                    <a:pt x="1705" y="226"/>
                  </a:cubicBezTo>
                  <a:lnTo>
                    <a:pt x="1228" y="627"/>
                  </a:lnTo>
                  <a:cubicBezTo>
                    <a:pt x="1151" y="694"/>
                    <a:pt x="1058" y="726"/>
                    <a:pt x="966" y="726"/>
                  </a:cubicBezTo>
                  <a:cubicBezTo>
                    <a:pt x="851" y="726"/>
                    <a:pt x="736" y="675"/>
                    <a:pt x="652" y="577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7" name="Google Shape;997;g33531da2bcc_0_175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98" name="Google Shape;998;g33531da2bcc_0_1758"/>
          <p:cNvSpPr txBox="1">
            <a:spLocks noGrp="1"/>
          </p:cNvSpPr>
          <p:nvPr>
            <p:ph type="subTitle" idx="1"/>
          </p:nvPr>
        </p:nvSpPr>
        <p:spPr>
          <a:xfrm>
            <a:off x="937625" y="3465524"/>
            <a:ext cx="2175300" cy="1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9" name="Google Shape;999;g33531da2bcc_0_1758"/>
          <p:cNvSpPr txBox="1">
            <a:spLocks noGrp="1"/>
          </p:cNvSpPr>
          <p:nvPr>
            <p:ph type="subTitle" idx="2"/>
          </p:nvPr>
        </p:nvSpPr>
        <p:spPr>
          <a:xfrm>
            <a:off x="3484350" y="3465524"/>
            <a:ext cx="2175300" cy="1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0" name="Google Shape;1000;g33531da2bcc_0_1758"/>
          <p:cNvSpPr txBox="1">
            <a:spLocks noGrp="1"/>
          </p:cNvSpPr>
          <p:nvPr>
            <p:ph type="subTitle" idx="3"/>
          </p:nvPr>
        </p:nvSpPr>
        <p:spPr>
          <a:xfrm>
            <a:off x="6031075" y="3465524"/>
            <a:ext cx="2175300" cy="1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1" name="Google Shape;1001;g33531da2bcc_0_1758"/>
          <p:cNvSpPr txBox="1">
            <a:spLocks noGrp="1"/>
          </p:cNvSpPr>
          <p:nvPr>
            <p:ph type="subTitle" idx="4"/>
          </p:nvPr>
        </p:nvSpPr>
        <p:spPr>
          <a:xfrm>
            <a:off x="937625" y="2950601"/>
            <a:ext cx="2175300" cy="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1002" name="Google Shape;1002;g33531da2bcc_0_1758"/>
          <p:cNvSpPr txBox="1">
            <a:spLocks noGrp="1"/>
          </p:cNvSpPr>
          <p:nvPr>
            <p:ph type="subTitle" idx="5"/>
          </p:nvPr>
        </p:nvSpPr>
        <p:spPr>
          <a:xfrm>
            <a:off x="3484350" y="2950601"/>
            <a:ext cx="2175300" cy="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1003" name="Google Shape;1003;g33531da2bcc_0_1758"/>
          <p:cNvSpPr txBox="1">
            <a:spLocks noGrp="1"/>
          </p:cNvSpPr>
          <p:nvPr>
            <p:ph type="subTitle" idx="6"/>
          </p:nvPr>
        </p:nvSpPr>
        <p:spPr>
          <a:xfrm>
            <a:off x="6031075" y="2950601"/>
            <a:ext cx="2175300" cy="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5" name="Google Shape;1005;g33531da2bcc_0_1817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1006" name="Google Shape;1006;g33531da2bcc_0_1817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1007" name="Google Shape;1007;g33531da2bcc_0_1817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008" name="Google Shape;1008;g33531da2bcc_0_1817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09" name="Google Shape;1009;g33531da2bcc_0_1817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10" name="Google Shape;1010;g33531da2bcc_0_1817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11" name="Google Shape;1011;g33531da2bcc_0_1817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012" name="Google Shape;1012;g33531da2bcc_0_1817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013" name="Google Shape;1013;g33531da2bcc_0_1817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14" name="Google Shape;1014;g33531da2bcc_0_1817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15" name="Google Shape;1015;g33531da2bcc_0_1817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16" name="Google Shape;1016;g33531da2bcc_0_1817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017" name="Google Shape;1017;g33531da2bcc_0_1817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1018" name="Google Shape;1018;g33531da2bcc_0_1817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19" name="Google Shape;1019;g33531da2bcc_0_1817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20" name="Google Shape;1020;g33531da2bcc_0_1817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1021" name="Google Shape;1021;g33531da2bcc_0_1817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1022" name="Google Shape;1022;g33531da2bcc_0_1817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1023" name="Google Shape;1023;g33531da2bcc_0_1817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024" name="Google Shape;1024;g33531da2bcc_0_181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025" name="Google Shape;1025;g33531da2bcc_0_181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026" name="Google Shape;1026;g33531da2bcc_0_181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027" name="Google Shape;1027;g33531da2bcc_0_1817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028" name="Google Shape;1028;g33531da2bcc_0_1817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029" name="Google Shape;1029;g33531da2bcc_0_181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030" name="Google Shape;1030;g33531da2bcc_0_181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031" name="Google Shape;1031;g33531da2bcc_0_181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032" name="Google Shape;1032;g33531da2bcc_0_1817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033" name="Google Shape;1033;g33531da2bcc_0_1817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034" name="Google Shape;1034;g33531da2bcc_0_181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035" name="Google Shape;1035;g33531da2bcc_0_181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036" name="Google Shape;1036;g33531da2bcc_0_181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1037" name="Google Shape;1037;g33531da2bcc_0_1817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1038" name="Google Shape;1038;g33531da2bcc_0_1817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1039" name="Google Shape;1039;g33531da2bcc_0_181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040" name="Google Shape;1040;g33531da2bcc_0_1817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041" name="Google Shape;1041;g33531da2bcc_0_1817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042" name="Google Shape;1042;g33531da2bcc_0_181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043" name="Google Shape;1043;g33531da2bcc_0_181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044" name="Google Shape;1044;g33531da2bcc_0_181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045" name="Google Shape;1045;g33531da2bcc_0_1817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046" name="Google Shape;1046;g33531da2bcc_0_1817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047" name="Google Shape;1047;g33531da2bcc_0_181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048" name="Google Shape;1048;g33531da2bcc_0_181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049" name="Google Shape;1049;g33531da2bcc_0_181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sp>
        <p:nvSpPr>
          <p:cNvPr id="1050" name="Google Shape;1050;g33531da2bcc_0_1817"/>
          <p:cNvSpPr txBox="1">
            <a:spLocks noGrp="1"/>
          </p:cNvSpPr>
          <p:nvPr>
            <p:ph type="subTitle" idx="1"/>
          </p:nvPr>
        </p:nvSpPr>
        <p:spPr>
          <a:xfrm>
            <a:off x="1454699" y="1727500"/>
            <a:ext cx="28914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1051" name="Google Shape;1051;g33531da2bcc_0_18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52" name="Google Shape;1052;g33531da2bcc_0_1817"/>
          <p:cNvSpPr txBox="1">
            <a:spLocks noGrp="1"/>
          </p:cNvSpPr>
          <p:nvPr>
            <p:ph type="subTitle" idx="2"/>
          </p:nvPr>
        </p:nvSpPr>
        <p:spPr>
          <a:xfrm>
            <a:off x="713225" y="2181950"/>
            <a:ext cx="3633000" cy="3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3" name="Google Shape;1053;g33531da2bcc_0_1817"/>
          <p:cNvSpPr txBox="1">
            <a:spLocks noGrp="1"/>
          </p:cNvSpPr>
          <p:nvPr>
            <p:ph type="title" idx="3"/>
          </p:nvPr>
        </p:nvSpPr>
        <p:spPr>
          <a:xfrm>
            <a:off x="720000" y="1727495"/>
            <a:ext cx="734700" cy="44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54" name="Google Shape;1054;g33531da2bcc_0_1817"/>
          <p:cNvSpPr txBox="1">
            <a:spLocks noGrp="1"/>
          </p:cNvSpPr>
          <p:nvPr>
            <p:ph type="subTitle" idx="4"/>
          </p:nvPr>
        </p:nvSpPr>
        <p:spPr>
          <a:xfrm>
            <a:off x="5532475" y="1727500"/>
            <a:ext cx="28914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1055" name="Google Shape;1055;g33531da2bcc_0_1817"/>
          <p:cNvSpPr txBox="1">
            <a:spLocks noGrp="1"/>
          </p:cNvSpPr>
          <p:nvPr>
            <p:ph type="subTitle" idx="5"/>
          </p:nvPr>
        </p:nvSpPr>
        <p:spPr>
          <a:xfrm>
            <a:off x="4791000" y="2181950"/>
            <a:ext cx="3633000" cy="3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6" name="Google Shape;1056;g33531da2bcc_0_1817"/>
          <p:cNvSpPr txBox="1">
            <a:spLocks noGrp="1"/>
          </p:cNvSpPr>
          <p:nvPr>
            <p:ph type="title" idx="6"/>
          </p:nvPr>
        </p:nvSpPr>
        <p:spPr>
          <a:xfrm>
            <a:off x="4797775" y="1727495"/>
            <a:ext cx="734700" cy="44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57" name="Google Shape;1057;g33531da2bcc_0_1817"/>
          <p:cNvSpPr txBox="1">
            <a:spLocks noGrp="1"/>
          </p:cNvSpPr>
          <p:nvPr>
            <p:ph type="subTitle" idx="7"/>
          </p:nvPr>
        </p:nvSpPr>
        <p:spPr>
          <a:xfrm>
            <a:off x="1454699" y="3202550"/>
            <a:ext cx="28914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1058" name="Google Shape;1058;g33531da2bcc_0_1817"/>
          <p:cNvSpPr txBox="1">
            <a:spLocks noGrp="1"/>
          </p:cNvSpPr>
          <p:nvPr>
            <p:ph type="subTitle" idx="8"/>
          </p:nvPr>
        </p:nvSpPr>
        <p:spPr>
          <a:xfrm>
            <a:off x="713225" y="3657000"/>
            <a:ext cx="3633000" cy="3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9" name="Google Shape;1059;g33531da2bcc_0_1817"/>
          <p:cNvSpPr txBox="1">
            <a:spLocks noGrp="1"/>
          </p:cNvSpPr>
          <p:nvPr>
            <p:ph type="title" idx="9"/>
          </p:nvPr>
        </p:nvSpPr>
        <p:spPr>
          <a:xfrm>
            <a:off x="720000" y="3202545"/>
            <a:ext cx="734700" cy="44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60" name="Google Shape;1060;g33531da2bcc_0_1817"/>
          <p:cNvSpPr txBox="1">
            <a:spLocks noGrp="1"/>
          </p:cNvSpPr>
          <p:nvPr>
            <p:ph type="subTitle" idx="13"/>
          </p:nvPr>
        </p:nvSpPr>
        <p:spPr>
          <a:xfrm>
            <a:off x="5532475" y="3202550"/>
            <a:ext cx="28914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1061" name="Google Shape;1061;g33531da2bcc_0_1817"/>
          <p:cNvSpPr txBox="1">
            <a:spLocks noGrp="1"/>
          </p:cNvSpPr>
          <p:nvPr>
            <p:ph type="subTitle" idx="14"/>
          </p:nvPr>
        </p:nvSpPr>
        <p:spPr>
          <a:xfrm>
            <a:off x="4791000" y="3657000"/>
            <a:ext cx="3633000" cy="3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2" name="Google Shape;1062;g33531da2bcc_0_1817"/>
          <p:cNvSpPr txBox="1">
            <a:spLocks noGrp="1"/>
          </p:cNvSpPr>
          <p:nvPr>
            <p:ph type="title" idx="15"/>
          </p:nvPr>
        </p:nvSpPr>
        <p:spPr>
          <a:xfrm>
            <a:off x="4797775" y="3202545"/>
            <a:ext cx="734700" cy="44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063" name="Google Shape;1063;g33531da2bcc_0_1817"/>
          <p:cNvGrpSpPr/>
          <p:nvPr/>
        </p:nvGrpSpPr>
        <p:grpSpPr>
          <a:xfrm>
            <a:off x="-7" y="117416"/>
            <a:ext cx="8941384" cy="4905858"/>
            <a:chOff x="-7" y="117416"/>
            <a:chExt cx="8941384" cy="4905858"/>
          </a:xfrm>
        </p:grpSpPr>
        <p:grpSp>
          <p:nvGrpSpPr>
            <p:cNvPr id="1064" name="Google Shape;1064;g33531da2bcc_0_1817"/>
            <p:cNvGrpSpPr/>
            <p:nvPr/>
          </p:nvGrpSpPr>
          <p:grpSpPr>
            <a:xfrm>
              <a:off x="-7" y="4797050"/>
              <a:ext cx="1266969" cy="226224"/>
              <a:chOff x="-7" y="167200"/>
              <a:chExt cx="1266969" cy="226224"/>
            </a:xfrm>
          </p:grpSpPr>
          <p:sp>
            <p:nvSpPr>
              <p:cNvPr id="1065" name="Google Shape;1065;g33531da2bcc_0_1817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251" extrusionOk="0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6" name="Google Shape;1066;g33531da2bcc_0_1817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76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67" name="Google Shape;1067;g33531da2bcc_0_1817"/>
            <p:cNvSpPr/>
            <p:nvPr/>
          </p:nvSpPr>
          <p:spPr>
            <a:xfrm>
              <a:off x="8608176" y="4514350"/>
              <a:ext cx="333201" cy="333048"/>
            </a:xfrm>
            <a:custGeom>
              <a:avLst/>
              <a:gdLst/>
              <a:ahLst/>
              <a:cxnLst/>
              <a:rect l="l" t="t" r="r" b="b"/>
              <a:pathLst>
                <a:path w="2107" h="2106" extrusionOk="0">
                  <a:moveTo>
                    <a:pt x="1053" y="426"/>
                  </a:moveTo>
                  <a:cubicBezTo>
                    <a:pt x="1404" y="426"/>
                    <a:pt x="1680" y="702"/>
                    <a:pt x="1680" y="1053"/>
                  </a:cubicBezTo>
                  <a:cubicBezTo>
                    <a:pt x="1680" y="1404"/>
                    <a:pt x="1404" y="1704"/>
                    <a:pt x="1053" y="1704"/>
                  </a:cubicBezTo>
                  <a:cubicBezTo>
                    <a:pt x="703" y="1704"/>
                    <a:pt x="427" y="1404"/>
                    <a:pt x="427" y="1053"/>
                  </a:cubicBezTo>
                  <a:cubicBezTo>
                    <a:pt x="427" y="702"/>
                    <a:pt x="703" y="426"/>
                    <a:pt x="1053" y="426"/>
                  </a:cubicBezTo>
                  <a:close/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cubicBezTo>
                    <a:pt x="1" y="1629"/>
                    <a:pt x="477" y="2105"/>
                    <a:pt x="1053" y="2105"/>
                  </a:cubicBezTo>
                  <a:cubicBezTo>
                    <a:pt x="1630" y="2105"/>
                    <a:pt x="2106" y="1629"/>
                    <a:pt x="2106" y="1053"/>
                  </a:cubicBezTo>
                  <a:cubicBezTo>
                    <a:pt x="2106" y="476"/>
                    <a:pt x="1630" y="0"/>
                    <a:pt x="1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g33531da2bcc_0_1817"/>
            <p:cNvSpPr/>
            <p:nvPr/>
          </p:nvSpPr>
          <p:spPr>
            <a:xfrm>
              <a:off x="1861082" y="117416"/>
              <a:ext cx="1074296" cy="175676"/>
            </a:xfrm>
            <a:custGeom>
              <a:avLst/>
              <a:gdLst/>
              <a:ahLst/>
              <a:cxnLst/>
              <a:rect l="l" t="t" r="r" b="b"/>
              <a:pathLst>
                <a:path w="6292" h="1029" extrusionOk="0">
                  <a:moveTo>
                    <a:pt x="126" y="1"/>
                  </a:moveTo>
                  <a:lnTo>
                    <a:pt x="0" y="126"/>
                  </a:lnTo>
                  <a:lnTo>
                    <a:pt x="502" y="702"/>
                  </a:lnTo>
                  <a:cubicBezTo>
                    <a:pt x="627" y="842"/>
                    <a:pt x="799" y="911"/>
                    <a:pt x="969" y="911"/>
                  </a:cubicBezTo>
                  <a:cubicBezTo>
                    <a:pt x="1106" y="911"/>
                    <a:pt x="1242" y="867"/>
                    <a:pt x="1354" y="778"/>
                  </a:cubicBezTo>
                  <a:lnTo>
                    <a:pt x="1830" y="351"/>
                  </a:lnTo>
                  <a:cubicBezTo>
                    <a:pt x="1905" y="276"/>
                    <a:pt x="2030" y="251"/>
                    <a:pt x="2131" y="251"/>
                  </a:cubicBezTo>
                  <a:cubicBezTo>
                    <a:pt x="2256" y="251"/>
                    <a:pt x="2356" y="301"/>
                    <a:pt x="2431" y="402"/>
                  </a:cubicBezTo>
                  <a:lnTo>
                    <a:pt x="2757" y="778"/>
                  </a:lnTo>
                  <a:cubicBezTo>
                    <a:pt x="2882" y="903"/>
                    <a:pt x="3033" y="978"/>
                    <a:pt x="3183" y="1003"/>
                  </a:cubicBezTo>
                  <a:cubicBezTo>
                    <a:pt x="3359" y="1003"/>
                    <a:pt x="3509" y="953"/>
                    <a:pt x="3634" y="828"/>
                  </a:cubicBezTo>
                  <a:lnTo>
                    <a:pt x="4035" y="477"/>
                  </a:lnTo>
                  <a:cubicBezTo>
                    <a:pt x="4136" y="402"/>
                    <a:pt x="4236" y="351"/>
                    <a:pt x="4361" y="351"/>
                  </a:cubicBezTo>
                  <a:cubicBezTo>
                    <a:pt x="4487" y="377"/>
                    <a:pt x="4587" y="427"/>
                    <a:pt x="4662" y="527"/>
                  </a:cubicBezTo>
                  <a:lnTo>
                    <a:pt x="4862" y="778"/>
                  </a:lnTo>
                  <a:cubicBezTo>
                    <a:pt x="4963" y="928"/>
                    <a:pt x="5138" y="1003"/>
                    <a:pt x="5314" y="1028"/>
                  </a:cubicBezTo>
                  <a:cubicBezTo>
                    <a:pt x="5489" y="1028"/>
                    <a:pt x="5664" y="953"/>
                    <a:pt x="5790" y="828"/>
                  </a:cubicBezTo>
                  <a:lnTo>
                    <a:pt x="6291" y="301"/>
                  </a:lnTo>
                  <a:lnTo>
                    <a:pt x="6141" y="176"/>
                  </a:lnTo>
                  <a:lnTo>
                    <a:pt x="5639" y="702"/>
                  </a:lnTo>
                  <a:cubicBezTo>
                    <a:pt x="5564" y="803"/>
                    <a:pt x="5439" y="828"/>
                    <a:pt x="5314" y="828"/>
                  </a:cubicBezTo>
                  <a:cubicBezTo>
                    <a:pt x="5188" y="828"/>
                    <a:pt x="5088" y="778"/>
                    <a:pt x="5013" y="677"/>
                  </a:cubicBezTo>
                  <a:lnTo>
                    <a:pt x="4787" y="402"/>
                  </a:lnTo>
                  <a:cubicBezTo>
                    <a:pt x="4687" y="276"/>
                    <a:pt x="4537" y="201"/>
                    <a:pt x="4361" y="176"/>
                  </a:cubicBezTo>
                  <a:cubicBezTo>
                    <a:pt x="4211" y="176"/>
                    <a:pt x="4035" y="226"/>
                    <a:pt x="3910" y="326"/>
                  </a:cubicBezTo>
                  <a:lnTo>
                    <a:pt x="3509" y="702"/>
                  </a:lnTo>
                  <a:cubicBezTo>
                    <a:pt x="3427" y="764"/>
                    <a:pt x="3344" y="809"/>
                    <a:pt x="3262" y="809"/>
                  </a:cubicBezTo>
                  <a:cubicBezTo>
                    <a:pt x="3244" y="809"/>
                    <a:pt x="3226" y="807"/>
                    <a:pt x="3208" y="803"/>
                  </a:cubicBezTo>
                  <a:cubicBezTo>
                    <a:pt x="3083" y="803"/>
                    <a:pt x="2983" y="752"/>
                    <a:pt x="2908" y="677"/>
                  </a:cubicBezTo>
                  <a:lnTo>
                    <a:pt x="2557" y="276"/>
                  </a:lnTo>
                  <a:cubicBezTo>
                    <a:pt x="2456" y="151"/>
                    <a:pt x="2306" y="76"/>
                    <a:pt x="2156" y="76"/>
                  </a:cubicBezTo>
                  <a:cubicBezTo>
                    <a:pt x="2126" y="72"/>
                    <a:pt x="2098" y="69"/>
                    <a:pt x="2070" y="69"/>
                  </a:cubicBezTo>
                  <a:cubicBezTo>
                    <a:pt x="1931" y="69"/>
                    <a:pt x="1809" y="122"/>
                    <a:pt x="1705" y="226"/>
                  </a:cubicBezTo>
                  <a:lnTo>
                    <a:pt x="1228" y="627"/>
                  </a:lnTo>
                  <a:cubicBezTo>
                    <a:pt x="1151" y="694"/>
                    <a:pt x="1058" y="726"/>
                    <a:pt x="966" y="726"/>
                  </a:cubicBezTo>
                  <a:cubicBezTo>
                    <a:pt x="851" y="726"/>
                    <a:pt x="736" y="675"/>
                    <a:pt x="652" y="577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61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65" name="Google Shape;65;p61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66" name="Google Shape;66;p61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67" name="Google Shape;67;p61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8" name="Google Shape;68;p61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9" name="Google Shape;69;p61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0" name="Google Shape;70;p61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1" name="Google Shape;71;p61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72" name="Google Shape;72;p61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3" name="Google Shape;73;p61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4" name="Google Shape;74;p61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5" name="Google Shape;75;p61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76" name="Google Shape;76;p61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77" name="Google Shape;77;p61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8" name="Google Shape;78;p61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79" name="Google Shape;79;p61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80" name="Google Shape;80;p61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81" name="Google Shape;81;p61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82" name="Google Shape;82;p61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83" name="Google Shape;83;p61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84" name="Google Shape;84;p61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85" name="Google Shape;85;p61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86" name="Google Shape;86;p61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87" name="Google Shape;87;p61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88" name="Google Shape;88;p61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89" name="Google Shape;89;p61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0" name="Google Shape;90;p61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1" name="Google Shape;91;p61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92" name="Google Shape;92;p61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93" name="Google Shape;93;p61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4" name="Google Shape;94;p61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5" name="Google Shape;95;p61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96" name="Google Shape;96;p61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97" name="Google Shape;97;p61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98" name="Google Shape;98;p61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99" name="Google Shape;99;p61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00" name="Google Shape;100;p61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01" name="Google Shape;101;p61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02" name="Google Shape;102;p61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03" name="Google Shape;103;p61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04" name="Google Shape;104;p61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05" name="Google Shape;105;p61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06" name="Google Shape;106;p61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07" name="Google Shape;107;p61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08" name="Google Shape;108;p61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sp>
        <p:nvSpPr>
          <p:cNvPr id="109" name="Google Shape;109;p61"/>
          <p:cNvSpPr txBox="1">
            <a:spLocks noGrp="1"/>
          </p:cNvSpPr>
          <p:nvPr>
            <p:ph type="title"/>
          </p:nvPr>
        </p:nvSpPr>
        <p:spPr>
          <a:xfrm>
            <a:off x="4178250" y="2448225"/>
            <a:ext cx="4032300" cy="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0" name="Google Shape;110;p61"/>
          <p:cNvSpPr txBox="1">
            <a:spLocks noGrp="1"/>
          </p:cNvSpPr>
          <p:nvPr>
            <p:ph type="title" idx="2"/>
          </p:nvPr>
        </p:nvSpPr>
        <p:spPr>
          <a:xfrm>
            <a:off x="5453300" y="1423663"/>
            <a:ext cx="1482300" cy="77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11" name="Google Shape;111;p61"/>
          <p:cNvSpPr txBox="1">
            <a:spLocks noGrp="1"/>
          </p:cNvSpPr>
          <p:nvPr>
            <p:ph type="subTitle" idx="1"/>
          </p:nvPr>
        </p:nvSpPr>
        <p:spPr>
          <a:xfrm>
            <a:off x="4178250" y="3344850"/>
            <a:ext cx="40323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2" name="Google Shape;112;p61"/>
          <p:cNvGrpSpPr/>
          <p:nvPr/>
        </p:nvGrpSpPr>
        <p:grpSpPr>
          <a:xfrm>
            <a:off x="173907" y="92498"/>
            <a:ext cx="8795601" cy="4945087"/>
            <a:chOff x="173907" y="92498"/>
            <a:chExt cx="8795601" cy="4945087"/>
          </a:xfrm>
        </p:grpSpPr>
        <p:grpSp>
          <p:nvGrpSpPr>
            <p:cNvPr id="113" name="Google Shape;113;p61"/>
            <p:cNvGrpSpPr/>
            <p:nvPr/>
          </p:nvGrpSpPr>
          <p:grpSpPr>
            <a:xfrm>
              <a:off x="8918459" y="243592"/>
              <a:ext cx="51049" cy="774143"/>
              <a:chOff x="8211712" y="2037146"/>
              <a:chExt cx="34742" cy="526951"/>
            </a:xfrm>
          </p:grpSpPr>
          <p:sp>
            <p:nvSpPr>
              <p:cNvPr id="114" name="Google Shape;114;p61"/>
              <p:cNvSpPr/>
              <p:nvPr/>
            </p:nvSpPr>
            <p:spPr>
              <a:xfrm>
                <a:off x="8211712" y="2037146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0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61"/>
              <p:cNvSpPr/>
              <p:nvPr/>
            </p:nvSpPr>
            <p:spPr>
              <a:xfrm>
                <a:off x="8211712" y="2116302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0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61"/>
              <p:cNvSpPr/>
              <p:nvPr/>
            </p:nvSpPr>
            <p:spPr>
              <a:xfrm>
                <a:off x="8211712" y="2195458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1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61"/>
              <p:cNvSpPr/>
              <p:nvPr/>
            </p:nvSpPr>
            <p:spPr>
              <a:xfrm>
                <a:off x="8211712" y="2274614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1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61"/>
              <p:cNvSpPr/>
              <p:nvPr/>
            </p:nvSpPr>
            <p:spPr>
              <a:xfrm>
                <a:off x="8211712" y="2353770"/>
                <a:ext cx="34742" cy="52014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27" extrusionOk="0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61"/>
              <p:cNvSpPr/>
              <p:nvPr/>
            </p:nvSpPr>
            <p:spPr>
              <a:xfrm>
                <a:off x="8211712" y="2432927"/>
                <a:ext cx="34742" cy="52014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27" extrusionOk="0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61"/>
              <p:cNvSpPr/>
              <p:nvPr/>
            </p:nvSpPr>
            <p:spPr>
              <a:xfrm>
                <a:off x="8211712" y="2512083"/>
                <a:ext cx="34742" cy="52014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27" extrusionOk="0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" name="Google Shape;121;p61"/>
            <p:cNvGrpSpPr/>
            <p:nvPr/>
          </p:nvGrpSpPr>
          <p:grpSpPr>
            <a:xfrm>
              <a:off x="173907" y="4750539"/>
              <a:ext cx="291257" cy="287046"/>
              <a:chOff x="5456048" y="1794743"/>
              <a:chExt cx="178248" cy="175682"/>
            </a:xfrm>
          </p:grpSpPr>
          <p:sp>
            <p:nvSpPr>
              <p:cNvPr id="122" name="Google Shape;122;p61"/>
              <p:cNvSpPr/>
              <p:nvPr/>
            </p:nvSpPr>
            <p:spPr>
              <a:xfrm>
                <a:off x="5456048" y="1794743"/>
                <a:ext cx="178248" cy="175682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780" extrusionOk="0">
                    <a:moveTo>
                      <a:pt x="277" y="0"/>
                    </a:moveTo>
                    <a:lnTo>
                      <a:pt x="1" y="276"/>
                    </a:lnTo>
                    <a:lnTo>
                      <a:pt x="1530" y="1780"/>
                    </a:lnTo>
                    <a:lnTo>
                      <a:pt x="1805" y="1504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61"/>
              <p:cNvSpPr/>
              <p:nvPr/>
            </p:nvSpPr>
            <p:spPr>
              <a:xfrm>
                <a:off x="5456048" y="1794743"/>
                <a:ext cx="178248" cy="175682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780" extrusionOk="0">
                    <a:moveTo>
                      <a:pt x="1505" y="0"/>
                    </a:moveTo>
                    <a:lnTo>
                      <a:pt x="1" y="1504"/>
                    </a:lnTo>
                    <a:lnTo>
                      <a:pt x="302" y="1780"/>
                    </a:lnTo>
                    <a:lnTo>
                      <a:pt x="1805" y="276"/>
                    </a:lnTo>
                    <a:lnTo>
                      <a:pt x="150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4" name="Google Shape;124;p61"/>
            <p:cNvSpPr/>
            <p:nvPr/>
          </p:nvSpPr>
          <p:spPr>
            <a:xfrm rot="-123321">
              <a:off x="7897400" y="4768750"/>
              <a:ext cx="1018402" cy="166548"/>
            </a:xfrm>
            <a:custGeom>
              <a:avLst/>
              <a:gdLst/>
              <a:ahLst/>
              <a:cxnLst/>
              <a:rect l="l" t="t" r="r" b="b"/>
              <a:pathLst>
                <a:path w="6292" h="1029" extrusionOk="0">
                  <a:moveTo>
                    <a:pt x="126" y="1"/>
                  </a:moveTo>
                  <a:lnTo>
                    <a:pt x="0" y="126"/>
                  </a:lnTo>
                  <a:lnTo>
                    <a:pt x="502" y="702"/>
                  </a:lnTo>
                  <a:cubicBezTo>
                    <a:pt x="627" y="842"/>
                    <a:pt x="799" y="911"/>
                    <a:pt x="969" y="911"/>
                  </a:cubicBezTo>
                  <a:cubicBezTo>
                    <a:pt x="1106" y="911"/>
                    <a:pt x="1242" y="867"/>
                    <a:pt x="1354" y="778"/>
                  </a:cubicBezTo>
                  <a:lnTo>
                    <a:pt x="1830" y="351"/>
                  </a:lnTo>
                  <a:cubicBezTo>
                    <a:pt x="1905" y="276"/>
                    <a:pt x="2030" y="251"/>
                    <a:pt x="2131" y="251"/>
                  </a:cubicBezTo>
                  <a:cubicBezTo>
                    <a:pt x="2256" y="251"/>
                    <a:pt x="2356" y="301"/>
                    <a:pt x="2431" y="402"/>
                  </a:cubicBezTo>
                  <a:lnTo>
                    <a:pt x="2757" y="778"/>
                  </a:lnTo>
                  <a:cubicBezTo>
                    <a:pt x="2882" y="903"/>
                    <a:pt x="3033" y="978"/>
                    <a:pt x="3183" y="1003"/>
                  </a:cubicBezTo>
                  <a:cubicBezTo>
                    <a:pt x="3359" y="1003"/>
                    <a:pt x="3509" y="953"/>
                    <a:pt x="3634" y="828"/>
                  </a:cubicBezTo>
                  <a:lnTo>
                    <a:pt x="4035" y="477"/>
                  </a:lnTo>
                  <a:cubicBezTo>
                    <a:pt x="4136" y="402"/>
                    <a:pt x="4236" y="351"/>
                    <a:pt x="4361" y="351"/>
                  </a:cubicBezTo>
                  <a:cubicBezTo>
                    <a:pt x="4487" y="377"/>
                    <a:pt x="4587" y="427"/>
                    <a:pt x="4662" y="527"/>
                  </a:cubicBezTo>
                  <a:lnTo>
                    <a:pt x="4862" y="778"/>
                  </a:lnTo>
                  <a:cubicBezTo>
                    <a:pt x="4963" y="928"/>
                    <a:pt x="5138" y="1003"/>
                    <a:pt x="5314" y="1028"/>
                  </a:cubicBezTo>
                  <a:cubicBezTo>
                    <a:pt x="5489" y="1028"/>
                    <a:pt x="5664" y="953"/>
                    <a:pt x="5790" y="828"/>
                  </a:cubicBezTo>
                  <a:lnTo>
                    <a:pt x="6291" y="301"/>
                  </a:lnTo>
                  <a:lnTo>
                    <a:pt x="6141" y="176"/>
                  </a:lnTo>
                  <a:lnTo>
                    <a:pt x="5639" y="702"/>
                  </a:lnTo>
                  <a:cubicBezTo>
                    <a:pt x="5564" y="803"/>
                    <a:pt x="5439" y="828"/>
                    <a:pt x="5314" y="828"/>
                  </a:cubicBezTo>
                  <a:cubicBezTo>
                    <a:pt x="5188" y="828"/>
                    <a:pt x="5088" y="778"/>
                    <a:pt x="5013" y="677"/>
                  </a:cubicBezTo>
                  <a:lnTo>
                    <a:pt x="4787" y="402"/>
                  </a:lnTo>
                  <a:cubicBezTo>
                    <a:pt x="4687" y="276"/>
                    <a:pt x="4537" y="201"/>
                    <a:pt x="4361" y="176"/>
                  </a:cubicBezTo>
                  <a:cubicBezTo>
                    <a:pt x="4211" y="176"/>
                    <a:pt x="4035" y="226"/>
                    <a:pt x="3910" y="326"/>
                  </a:cubicBezTo>
                  <a:lnTo>
                    <a:pt x="3509" y="702"/>
                  </a:lnTo>
                  <a:cubicBezTo>
                    <a:pt x="3427" y="764"/>
                    <a:pt x="3344" y="809"/>
                    <a:pt x="3262" y="809"/>
                  </a:cubicBezTo>
                  <a:cubicBezTo>
                    <a:pt x="3244" y="809"/>
                    <a:pt x="3226" y="807"/>
                    <a:pt x="3208" y="803"/>
                  </a:cubicBezTo>
                  <a:cubicBezTo>
                    <a:pt x="3083" y="803"/>
                    <a:pt x="2983" y="752"/>
                    <a:pt x="2908" y="677"/>
                  </a:cubicBezTo>
                  <a:lnTo>
                    <a:pt x="2557" y="276"/>
                  </a:lnTo>
                  <a:cubicBezTo>
                    <a:pt x="2456" y="151"/>
                    <a:pt x="2306" y="76"/>
                    <a:pt x="2156" y="76"/>
                  </a:cubicBezTo>
                  <a:cubicBezTo>
                    <a:pt x="2126" y="72"/>
                    <a:pt x="2098" y="69"/>
                    <a:pt x="2070" y="69"/>
                  </a:cubicBezTo>
                  <a:cubicBezTo>
                    <a:pt x="1931" y="69"/>
                    <a:pt x="1809" y="122"/>
                    <a:pt x="1705" y="226"/>
                  </a:cubicBezTo>
                  <a:lnTo>
                    <a:pt x="1228" y="627"/>
                  </a:lnTo>
                  <a:cubicBezTo>
                    <a:pt x="1151" y="694"/>
                    <a:pt x="1058" y="726"/>
                    <a:pt x="966" y="726"/>
                  </a:cubicBezTo>
                  <a:cubicBezTo>
                    <a:pt x="851" y="726"/>
                    <a:pt x="736" y="675"/>
                    <a:pt x="652" y="577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61"/>
            <p:cNvSpPr/>
            <p:nvPr/>
          </p:nvSpPr>
          <p:spPr>
            <a:xfrm>
              <a:off x="8639763" y="92498"/>
              <a:ext cx="207956" cy="207857"/>
            </a:xfrm>
            <a:custGeom>
              <a:avLst/>
              <a:gdLst/>
              <a:ahLst/>
              <a:cxnLst/>
              <a:rect l="l" t="t" r="r" b="b"/>
              <a:pathLst>
                <a:path w="2107" h="2106" extrusionOk="0">
                  <a:moveTo>
                    <a:pt x="1053" y="426"/>
                  </a:moveTo>
                  <a:cubicBezTo>
                    <a:pt x="1404" y="426"/>
                    <a:pt x="1680" y="702"/>
                    <a:pt x="1680" y="1053"/>
                  </a:cubicBezTo>
                  <a:cubicBezTo>
                    <a:pt x="1680" y="1404"/>
                    <a:pt x="1404" y="1704"/>
                    <a:pt x="1053" y="1704"/>
                  </a:cubicBezTo>
                  <a:cubicBezTo>
                    <a:pt x="703" y="1704"/>
                    <a:pt x="427" y="1404"/>
                    <a:pt x="427" y="1053"/>
                  </a:cubicBezTo>
                  <a:cubicBezTo>
                    <a:pt x="427" y="702"/>
                    <a:pt x="703" y="426"/>
                    <a:pt x="1053" y="426"/>
                  </a:cubicBezTo>
                  <a:close/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cubicBezTo>
                    <a:pt x="1" y="1629"/>
                    <a:pt x="477" y="2105"/>
                    <a:pt x="1053" y="2105"/>
                  </a:cubicBezTo>
                  <a:cubicBezTo>
                    <a:pt x="1630" y="2105"/>
                    <a:pt x="2106" y="1629"/>
                    <a:pt x="2106" y="1053"/>
                  </a:cubicBezTo>
                  <a:cubicBezTo>
                    <a:pt x="2106" y="476"/>
                    <a:pt x="1630" y="0"/>
                    <a:pt x="1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0" name="Google Shape;1070;g33531da2bcc_0_1882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1071" name="Google Shape;1071;g33531da2bcc_0_1882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1072" name="Google Shape;1072;g33531da2bcc_0_1882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073" name="Google Shape;1073;g33531da2bcc_0_1882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74" name="Google Shape;1074;g33531da2bcc_0_1882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75" name="Google Shape;1075;g33531da2bcc_0_1882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76" name="Google Shape;1076;g33531da2bcc_0_1882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077" name="Google Shape;1077;g33531da2bcc_0_1882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078" name="Google Shape;1078;g33531da2bcc_0_1882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79" name="Google Shape;1079;g33531da2bcc_0_1882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80" name="Google Shape;1080;g33531da2bcc_0_1882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81" name="Google Shape;1081;g33531da2bcc_0_1882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082" name="Google Shape;1082;g33531da2bcc_0_1882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1083" name="Google Shape;1083;g33531da2bcc_0_1882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84" name="Google Shape;1084;g33531da2bcc_0_1882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085" name="Google Shape;1085;g33531da2bcc_0_1882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1086" name="Google Shape;1086;g33531da2bcc_0_1882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1087" name="Google Shape;1087;g33531da2bcc_0_1882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1088" name="Google Shape;1088;g33531da2bcc_0_1882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089" name="Google Shape;1089;g33531da2bcc_0_1882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090" name="Google Shape;1090;g33531da2bcc_0_1882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091" name="Google Shape;1091;g33531da2bcc_0_1882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092" name="Google Shape;1092;g33531da2bcc_0_1882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093" name="Google Shape;1093;g33531da2bcc_0_1882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094" name="Google Shape;1094;g33531da2bcc_0_1882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095" name="Google Shape;1095;g33531da2bcc_0_1882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096" name="Google Shape;1096;g33531da2bcc_0_1882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097" name="Google Shape;1097;g33531da2bcc_0_1882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098" name="Google Shape;1098;g33531da2bcc_0_1882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099" name="Google Shape;1099;g33531da2bcc_0_1882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100" name="Google Shape;1100;g33531da2bcc_0_1882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101" name="Google Shape;1101;g33531da2bcc_0_1882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1102" name="Google Shape;1102;g33531da2bcc_0_1882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1103" name="Google Shape;1103;g33531da2bcc_0_1882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1104" name="Google Shape;1104;g33531da2bcc_0_1882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105" name="Google Shape;1105;g33531da2bcc_0_1882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106" name="Google Shape;1106;g33531da2bcc_0_1882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107" name="Google Shape;1107;g33531da2bcc_0_1882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108" name="Google Shape;1108;g33531da2bcc_0_1882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109" name="Google Shape;1109;g33531da2bcc_0_1882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110" name="Google Shape;1110;g33531da2bcc_0_1882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111" name="Google Shape;1111;g33531da2bcc_0_1882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112" name="Google Shape;1112;g33531da2bcc_0_1882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113" name="Google Shape;1113;g33531da2bcc_0_1882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114" name="Google Shape;1114;g33531da2bcc_0_1882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grpSp>
        <p:nvGrpSpPr>
          <p:cNvPr id="1115" name="Google Shape;1115;g33531da2bcc_0_1882"/>
          <p:cNvGrpSpPr/>
          <p:nvPr/>
        </p:nvGrpSpPr>
        <p:grpSpPr>
          <a:xfrm>
            <a:off x="-7" y="167200"/>
            <a:ext cx="8952587" cy="4867172"/>
            <a:chOff x="-7" y="167200"/>
            <a:chExt cx="8952587" cy="4867172"/>
          </a:xfrm>
        </p:grpSpPr>
        <p:grpSp>
          <p:nvGrpSpPr>
            <p:cNvPr id="1116" name="Google Shape;1116;g33531da2bcc_0_1882"/>
            <p:cNvGrpSpPr/>
            <p:nvPr/>
          </p:nvGrpSpPr>
          <p:grpSpPr>
            <a:xfrm>
              <a:off x="-7" y="167200"/>
              <a:ext cx="1266969" cy="226224"/>
              <a:chOff x="-7" y="167200"/>
              <a:chExt cx="1266969" cy="226224"/>
            </a:xfrm>
          </p:grpSpPr>
          <p:sp>
            <p:nvSpPr>
              <p:cNvPr id="1117" name="Google Shape;1117;g33531da2bcc_0_1882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251" extrusionOk="0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g33531da2bcc_0_1882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76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9" name="Google Shape;1119;g33531da2bcc_0_1882"/>
            <p:cNvGrpSpPr/>
            <p:nvPr/>
          </p:nvGrpSpPr>
          <p:grpSpPr>
            <a:xfrm>
              <a:off x="7519182" y="4467918"/>
              <a:ext cx="1433398" cy="566454"/>
              <a:chOff x="7519182" y="4467918"/>
              <a:chExt cx="1433398" cy="566454"/>
            </a:xfrm>
          </p:grpSpPr>
          <p:sp>
            <p:nvSpPr>
              <p:cNvPr id="1120" name="Google Shape;1120;g33531da2bcc_0_1882"/>
              <p:cNvSpPr/>
              <p:nvPr/>
            </p:nvSpPr>
            <p:spPr>
              <a:xfrm>
                <a:off x="8561631" y="4643609"/>
                <a:ext cx="390949" cy="390763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106" extrusionOk="0">
                    <a:moveTo>
                      <a:pt x="1053" y="426"/>
                    </a:moveTo>
                    <a:cubicBezTo>
                      <a:pt x="1404" y="426"/>
                      <a:pt x="1680" y="702"/>
                      <a:pt x="1680" y="1053"/>
                    </a:cubicBezTo>
                    <a:cubicBezTo>
                      <a:pt x="1680" y="1404"/>
                      <a:pt x="1404" y="1704"/>
                      <a:pt x="1053" y="1704"/>
                    </a:cubicBezTo>
                    <a:cubicBezTo>
                      <a:pt x="703" y="1704"/>
                      <a:pt x="427" y="1404"/>
                      <a:pt x="427" y="1053"/>
                    </a:cubicBezTo>
                    <a:cubicBezTo>
                      <a:pt x="427" y="702"/>
                      <a:pt x="703" y="426"/>
                      <a:pt x="1053" y="426"/>
                    </a:cubicBezTo>
                    <a:close/>
                    <a:moveTo>
                      <a:pt x="1053" y="0"/>
                    </a:moveTo>
                    <a:cubicBezTo>
                      <a:pt x="477" y="0"/>
                      <a:pt x="1" y="476"/>
                      <a:pt x="1" y="1053"/>
                    </a:cubicBezTo>
                    <a:cubicBezTo>
                      <a:pt x="1" y="1629"/>
                      <a:pt x="477" y="2105"/>
                      <a:pt x="1053" y="2105"/>
                    </a:cubicBezTo>
                    <a:cubicBezTo>
                      <a:pt x="1630" y="2105"/>
                      <a:pt x="2106" y="1629"/>
                      <a:pt x="2106" y="1053"/>
                    </a:cubicBezTo>
                    <a:cubicBezTo>
                      <a:pt x="2106" y="476"/>
                      <a:pt x="1630" y="0"/>
                      <a:pt x="10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g33531da2bcc_0_1882"/>
              <p:cNvSpPr/>
              <p:nvPr/>
            </p:nvSpPr>
            <p:spPr>
              <a:xfrm>
                <a:off x="7519182" y="4467918"/>
                <a:ext cx="1074296" cy="175676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1029" extrusionOk="0">
                    <a:moveTo>
                      <a:pt x="126" y="1"/>
                    </a:moveTo>
                    <a:lnTo>
                      <a:pt x="0" y="126"/>
                    </a:lnTo>
                    <a:lnTo>
                      <a:pt x="502" y="702"/>
                    </a:lnTo>
                    <a:cubicBezTo>
                      <a:pt x="627" y="842"/>
                      <a:pt x="799" y="911"/>
                      <a:pt x="969" y="911"/>
                    </a:cubicBezTo>
                    <a:cubicBezTo>
                      <a:pt x="1106" y="911"/>
                      <a:pt x="1242" y="867"/>
                      <a:pt x="1354" y="778"/>
                    </a:cubicBezTo>
                    <a:lnTo>
                      <a:pt x="1830" y="351"/>
                    </a:lnTo>
                    <a:cubicBezTo>
                      <a:pt x="1905" y="276"/>
                      <a:pt x="2030" y="251"/>
                      <a:pt x="2131" y="251"/>
                    </a:cubicBezTo>
                    <a:cubicBezTo>
                      <a:pt x="2256" y="251"/>
                      <a:pt x="2356" y="301"/>
                      <a:pt x="2431" y="402"/>
                    </a:cubicBezTo>
                    <a:lnTo>
                      <a:pt x="2757" y="778"/>
                    </a:lnTo>
                    <a:cubicBezTo>
                      <a:pt x="2882" y="903"/>
                      <a:pt x="3033" y="978"/>
                      <a:pt x="3183" y="1003"/>
                    </a:cubicBezTo>
                    <a:cubicBezTo>
                      <a:pt x="3359" y="1003"/>
                      <a:pt x="3509" y="953"/>
                      <a:pt x="3634" y="828"/>
                    </a:cubicBezTo>
                    <a:lnTo>
                      <a:pt x="4035" y="477"/>
                    </a:lnTo>
                    <a:cubicBezTo>
                      <a:pt x="4136" y="402"/>
                      <a:pt x="4236" y="351"/>
                      <a:pt x="4361" y="351"/>
                    </a:cubicBezTo>
                    <a:cubicBezTo>
                      <a:pt x="4487" y="377"/>
                      <a:pt x="4587" y="427"/>
                      <a:pt x="4662" y="527"/>
                    </a:cubicBezTo>
                    <a:lnTo>
                      <a:pt x="4862" y="778"/>
                    </a:lnTo>
                    <a:cubicBezTo>
                      <a:pt x="4963" y="928"/>
                      <a:pt x="5138" y="1003"/>
                      <a:pt x="5314" y="1028"/>
                    </a:cubicBezTo>
                    <a:cubicBezTo>
                      <a:pt x="5489" y="1028"/>
                      <a:pt x="5664" y="953"/>
                      <a:pt x="5790" y="828"/>
                    </a:cubicBezTo>
                    <a:lnTo>
                      <a:pt x="6291" y="301"/>
                    </a:lnTo>
                    <a:lnTo>
                      <a:pt x="6141" y="176"/>
                    </a:lnTo>
                    <a:lnTo>
                      <a:pt x="5639" y="702"/>
                    </a:lnTo>
                    <a:cubicBezTo>
                      <a:pt x="5564" y="803"/>
                      <a:pt x="5439" y="828"/>
                      <a:pt x="5314" y="828"/>
                    </a:cubicBezTo>
                    <a:cubicBezTo>
                      <a:pt x="5188" y="828"/>
                      <a:pt x="5088" y="778"/>
                      <a:pt x="5013" y="677"/>
                    </a:cubicBezTo>
                    <a:lnTo>
                      <a:pt x="4787" y="402"/>
                    </a:lnTo>
                    <a:cubicBezTo>
                      <a:pt x="4687" y="276"/>
                      <a:pt x="4537" y="201"/>
                      <a:pt x="4361" y="176"/>
                    </a:cubicBezTo>
                    <a:cubicBezTo>
                      <a:pt x="4211" y="176"/>
                      <a:pt x="4035" y="226"/>
                      <a:pt x="3910" y="326"/>
                    </a:cubicBezTo>
                    <a:lnTo>
                      <a:pt x="3509" y="702"/>
                    </a:lnTo>
                    <a:cubicBezTo>
                      <a:pt x="3427" y="764"/>
                      <a:pt x="3344" y="809"/>
                      <a:pt x="3262" y="809"/>
                    </a:cubicBezTo>
                    <a:cubicBezTo>
                      <a:pt x="3244" y="809"/>
                      <a:pt x="3226" y="807"/>
                      <a:pt x="3208" y="803"/>
                    </a:cubicBezTo>
                    <a:cubicBezTo>
                      <a:pt x="3083" y="803"/>
                      <a:pt x="2983" y="752"/>
                      <a:pt x="2908" y="677"/>
                    </a:cubicBezTo>
                    <a:lnTo>
                      <a:pt x="2557" y="276"/>
                    </a:lnTo>
                    <a:cubicBezTo>
                      <a:pt x="2456" y="151"/>
                      <a:pt x="2306" y="76"/>
                      <a:pt x="2156" y="76"/>
                    </a:cubicBezTo>
                    <a:cubicBezTo>
                      <a:pt x="2126" y="72"/>
                      <a:pt x="2098" y="69"/>
                      <a:pt x="2070" y="69"/>
                    </a:cubicBezTo>
                    <a:cubicBezTo>
                      <a:pt x="1931" y="69"/>
                      <a:pt x="1809" y="122"/>
                      <a:pt x="1705" y="226"/>
                    </a:cubicBezTo>
                    <a:lnTo>
                      <a:pt x="1228" y="627"/>
                    </a:lnTo>
                    <a:cubicBezTo>
                      <a:pt x="1151" y="694"/>
                      <a:pt x="1058" y="726"/>
                      <a:pt x="966" y="726"/>
                    </a:cubicBezTo>
                    <a:cubicBezTo>
                      <a:pt x="851" y="726"/>
                      <a:pt x="736" y="675"/>
                      <a:pt x="652" y="577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122" name="Google Shape;1122;g33531da2bcc_0_1882"/>
          <p:cNvSpPr txBox="1">
            <a:spLocks noGrp="1"/>
          </p:cNvSpPr>
          <p:nvPr>
            <p:ph type="title"/>
          </p:nvPr>
        </p:nvSpPr>
        <p:spPr>
          <a:xfrm>
            <a:off x="901875" y="1621638"/>
            <a:ext cx="3496200" cy="9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23" name="Google Shape;1123;g33531da2bcc_0_1882"/>
          <p:cNvSpPr txBox="1">
            <a:spLocks noGrp="1"/>
          </p:cNvSpPr>
          <p:nvPr>
            <p:ph type="subTitle" idx="1"/>
          </p:nvPr>
        </p:nvSpPr>
        <p:spPr>
          <a:xfrm>
            <a:off x="901875" y="2657562"/>
            <a:ext cx="3496200" cy="864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5" name="Google Shape;1125;g33531da2bcc_0_1937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1126" name="Google Shape;1126;g33531da2bcc_0_1937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1127" name="Google Shape;1127;g33531da2bcc_0_1937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128" name="Google Shape;1128;g33531da2bcc_0_1937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29" name="Google Shape;1129;g33531da2bcc_0_1937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30" name="Google Shape;1130;g33531da2bcc_0_1937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31" name="Google Shape;1131;g33531da2bcc_0_1937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132" name="Google Shape;1132;g33531da2bcc_0_1937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133" name="Google Shape;1133;g33531da2bcc_0_1937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34" name="Google Shape;1134;g33531da2bcc_0_1937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35" name="Google Shape;1135;g33531da2bcc_0_1937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36" name="Google Shape;1136;g33531da2bcc_0_1937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137" name="Google Shape;1137;g33531da2bcc_0_1937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1138" name="Google Shape;1138;g33531da2bcc_0_1937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39" name="Google Shape;1139;g33531da2bcc_0_1937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40" name="Google Shape;1140;g33531da2bcc_0_1937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1141" name="Google Shape;1141;g33531da2bcc_0_1937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1142" name="Google Shape;1142;g33531da2bcc_0_1937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1143" name="Google Shape;1143;g33531da2bcc_0_1937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144" name="Google Shape;1144;g33531da2bcc_0_193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145" name="Google Shape;1145;g33531da2bcc_0_193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146" name="Google Shape;1146;g33531da2bcc_0_193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147" name="Google Shape;1147;g33531da2bcc_0_1937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148" name="Google Shape;1148;g33531da2bcc_0_1937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149" name="Google Shape;1149;g33531da2bcc_0_193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150" name="Google Shape;1150;g33531da2bcc_0_193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151" name="Google Shape;1151;g33531da2bcc_0_193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152" name="Google Shape;1152;g33531da2bcc_0_1937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153" name="Google Shape;1153;g33531da2bcc_0_1937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154" name="Google Shape;1154;g33531da2bcc_0_193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155" name="Google Shape;1155;g33531da2bcc_0_193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156" name="Google Shape;1156;g33531da2bcc_0_193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1157" name="Google Shape;1157;g33531da2bcc_0_1937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1158" name="Google Shape;1158;g33531da2bcc_0_1937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1159" name="Google Shape;1159;g33531da2bcc_0_193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160" name="Google Shape;1160;g33531da2bcc_0_1937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161" name="Google Shape;1161;g33531da2bcc_0_1937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162" name="Google Shape;1162;g33531da2bcc_0_193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163" name="Google Shape;1163;g33531da2bcc_0_193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164" name="Google Shape;1164;g33531da2bcc_0_193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165" name="Google Shape;1165;g33531da2bcc_0_1937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166" name="Google Shape;1166;g33531da2bcc_0_1937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167" name="Google Shape;1167;g33531da2bcc_0_193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168" name="Google Shape;1168;g33531da2bcc_0_193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169" name="Google Shape;1169;g33531da2bcc_0_193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sp>
        <p:nvSpPr>
          <p:cNvPr id="1170" name="Google Shape;1170;g33531da2bcc_0_19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71" name="Google Shape;1171;g33531da2bcc_0_1937"/>
          <p:cNvSpPr txBox="1">
            <a:spLocks noGrp="1"/>
          </p:cNvSpPr>
          <p:nvPr>
            <p:ph type="subTitle" idx="1"/>
          </p:nvPr>
        </p:nvSpPr>
        <p:spPr>
          <a:xfrm>
            <a:off x="720000" y="1507800"/>
            <a:ext cx="4611600" cy="26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72" name="Google Shape;1172;g33531da2bcc_0_1937"/>
          <p:cNvGrpSpPr/>
          <p:nvPr/>
        </p:nvGrpSpPr>
        <p:grpSpPr>
          <a:xfrm>
            <a:off x="-7" y="117416"/>
            <a:ext cx="8941384" cy="4905858"/>
            <a:chOff x="-7" y="117416"/>
            <a:chExt cx="8941384" cy="4905858"/>
          </a:xfrm>
        </p:grpSpPr>
        <p:grpSp>
          <p:nvGrpSpPr>
            <p:cNvPr id="1173" name="Google Shape;1173;g33531da2bcc_0_1937"/>
            <p:cNvGrpSpPr/>
            <p:nvPr/>
          </p:nvGrpSpPr>
          <p:grpSpPr>
            <a:xfrm>
              <a:off x="-7" y="4797050"/>
              <a:ext cx="1266969" cy="226224"/>
              <a:chOff x="-7" y="167200"/>
              <a:chExt cx="1266969" cy="226224"/>
            </a:xfrm>
          </p:grpSpPr>
          <p:sp>
            <p:nvSpPr>
              <p:cNvPr id="1174" name="Google Shape;1174;g33531da2bcc_0_1937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251" extrusionOk="0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5" name="Google Shape;1175;g33531da2bcc_0_1937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76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76" name="Google Shape;1176;g33531da2bcc_0_1937"/>
            <p:cNvSpPr/>
            <p:nvPr/>
          </p:nvSpPr>
          <p:spPr>
            <a:xfrm>
              <a:off x="8608176" y="4514350"/>
              <a:ext cx="333201" cy="333048"/>
            </a:xfrm>
            <a:custGeom>
              <a:avLst/>
              <a:gdLst/>
              <a:ahLst/>
              <a:cxnLst/>
              <a:rect l="l" t="t" r="r" b="b"/>
              <a:pathLst>
                <a:path w="2107" h="2106" extrusionOk="0">
                  <a:moveTo>
                    <a:pt x="1053" y="426"/>
                  </a:moveTo>
                  <a:cubicBezTo>
                    <a:pt x="1404" y="426"/>
                    <a:pt x="1680" y="702"/>
                    <a:pt x="1680" y="1053"/>
                  </a:cubicBezTo>
                  <a:cubicBezTo>
                    <a:pt x="1680" y="1404"/>
                    <a:pt x="1404" y="1704"/>
                    <a:pt x="1053" y="1704"/>
                  </a:cubicBezTo>
                  <a:cubicBezTo>
                    <a:pt x="703" y="1704"/>
                    <a:pt x="427" y="1404"/>
                    <a:pt x="427" y="1053"/>
                  </a:cubicBezTo>
                  <a:cubicBezTo>
                    <a:pt x="427" y="702"/>
                    <a:pt x="703" y="426"/>
                    <a:pt x="1053" y="426"/>
                  </a:cubicBezTo>
                  <a:close/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cubicBezTo>
                    <a:pt x="1" y="1629"/>
                    <a:pt x="477" y="2105"/>
                    <a:pt x="1053" y="2105"/>
                  </a:cubicBezTo>
                  <a:cubicBezTo>
                    <a:pt x="1630" y="2105"/>
                    <a:pt x="2106" y="1629"/>
                    <a:pt x="2106" y="1053"/>
                  </a:cubicBezTo>
                  <a:cubicBezTo>
                    <a:pt x="2106" y="476"/>
                    <a:pt x="1630" y="0"/>
                    <a:pt x="1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g33531da2bcc_0_1937"/>
            <p:cNvSpPr/>
            <p:nvPr/>
          </p:nvSpPr>
          <p:spPr>
            <a:xfrm>
              <a:off x="1861082" y="117416"/>
              <a:ext cx="1074296" cy="175676"/>
            </a:xfrm>
            <a:custGeom>
              <a:avLst/>
              <a:gdLst/>
              <a:ahLst/>
              <a:cxnLst/>
              <a:rect l="l" t="t" r="r" b="b"/>
              <a:pathLst>
                <a:path w="6292" h="1029" extrusionOk="0">
                  <a:moveTo>
                    <a:pt x="126" y="1"/>
                  </a:moveTo>
                  <a:lnTo>
                    <a:pt x="0" y="126"/>
                  </a:lnTo>
                  <a:lnTo>
                    <a:pt x="502" y="702"/>
                  </a:lnTo>
                  <a:cubicBezTo>
                    <a:pt x="627" y="842"/>
                    <a:pt x="799" y="911"/>
                    <a:pt x="969" y="911"/>
                  </a:cubicBezTo>
                  <a:cubicBezTo>
                    <a:pt x="1106" y="911"/>
                    <a:pt x="1242" y="867"/>
                    <a:pt x="1354" y="778"/>
                  </a:cubicBezTo>
                  <a:lnTo>
                    <a:pt x="1830" y="351"/>
                  </a:lnTo>
                  <a:cubicBezTo>
                    <a:pt x="1905" y="276"/>
                    <a:pt x="2030" y="251"/>
                    <a:pt x="2131" y="251"/>
                  </a:cubicBezTo>
                  <a:cubicBezTo>
                    <a:pt x="2256" y="251"/>
                    <a:pt x="2356" y="301"/>
                    <a:pt x="2431" y="402"/>
                  </a:cubicBezTo>
                  <a:lnTo>
                    <a:pt x="2757" y="778"/>
                  </a:lnTo>
                  <a:cubicBezTo>
                    <a:pt x="2882" y="903"/>
                    <a:pt x="3033" y="978"/>
                    <a:pt x="3183" y="1003"/>
                  </a:cubicBezTo>
                  <a:cubicBezTo>
                    <a:pt x="3359" y="1003"/>
                    <a:pt x="3509" y="953"/>
                    <a:pt x="3634" y="828"/>
                  </a:cubicBezTo>
                  <a:lnTo>
                    <a:pt x="4035" y="477"/>
                  </a:lnTo>
                  <a:cubicBezTo>
                    <a:pt x="4136" y="402"/>
                    <a:pt x="4236" y="351"/>
                    <a:pt x="4361" y="351"/>
                  </a:cubicBezTo>
                  <a:cubicBezTo>
                    <a:pt x="4487" y="377"/>
                    <a:pt x="4587" y="427"/>
                    <a:pt x="4662" y="527"/>
                  </a:cubicBezTo>
                  <a:lnTo>
                    <a:pt x="4862" y="778"/>
                  </a:lnTo>
                  <a:cubicBezTo>
                    <a:pt x="4963" y="928"/>
                    <a:pt x="5138" y="1003"/>
                    <a:pt x="5314" y="1028"/>
                  </a:cubicBezTo>
                  <a:cubicBezTo>
                    <a:pt x="5489" y="1028"/>
                    <a:pt x="5664" y="953"/>
                    <a:pt x="5790" y="828"/>
                  </a:cubicBezTo>
                  <a:lnTo>
                    <a:pt x="6291" y="301"/>
                  </a:lnTo>
                  <a:lnTo>
                    <a:pt x="6141" y="176"/>
                  </a:lnTo>
                  <a:lnTo>
                    <a:pt x="5639" y="702"/>
                  </a:lnTo>
                  <a:cubicBezTo>
                    <a:pt x="5564" y="803"/>
                    <a:pt x="5439" y="828"/>
                    <a:pt x="5314" y="828"/>
                  </a:cubicBezTo>
                  <a:cubicBezTo>
                    <a:pt x="5188" y="828"/>
                    <a:pt x="5088" y="778"/>
                    <a:pt x="5013" y="677"/>
                  </a:cubicBezTo>
                  <a:lnTo>
                    <a:pt x="4787" y="402"/>
                  </a:lnTo>
                  <a:cubicBezTo>
                    <a:pt x="4687" y="276"/>
                    <a:pt x="4537" y="201"/>
                    <a:pt x="4361" y="176"/>
                  </a:cubicBezTo>
                  <a:cubicBezTo>
                    <a:pt x="4211" y="176"/>
                    <a:pt x="4035" y="226"/>
                    <a:pt x="3910" y="326"/>
                  </a:cubicBezTo>
                  <a:lnTo>
                    <a:pt x="3509" y="702"/>
                  </a:lnTo>
                  <a:cubicBezTo>
                    <a:pt x="3427" y="764"/>
                    <a:pt x="3344" y="809"/>
                    <a:pt x="3262" y="809"/>
                  </a:cubicBezTo>
                  <a:cubicBezTo>
                    <a:pt x="3244" y="809"/>
                    <a:pt x="3226" y="807"/>
                    <a:pt x="3208" y="803"/>
                  </a:cubicBezTo>
                  <a:cubicBezTo>
                    <a:pt x="3083" y="803"/>
                    <a:pt x="2983" y="752"/>
                    <a:pt x="2908" y="677"/>
                  </a:cubicBezTo>
                  <a:lnTo>
                    <a:pt x="2557" y="276"/>
                  </a:lnTo>
                  <a:cubicBezTo>
                    <a:pt x="2456" y="151"/>
                    <a:pt x="2306" y="76"/>
                    <a:pt x="2156" y="76"/>
                  </a:cubicBezTo>
                  <a:cubicBezTo>
                    <a:pt x="2126" y="72"/>
                    <a:pt x="2098" y="69"/>
                    <a:pt x="2070" y="69"/>
                  </a:cubicBezTo>
                  <a:cubicBezTo>
                    <a:pt x="1931" y="69"/>
                    <a:pt x="1809" y="122"/>
                    <a:pt x="1705" y="226"/>
                  </a:cubicBezTo>
                  <a:lnTo>
                    <a:pt x="1228" y="627"/>
                  </a:lnTo>
                  <a:cubicBezTo>
                    <a:pt x="1151" y="694"/>
                    <a:pt x="1058" y="726"/>
                    <a:pt x="966" y="726"/>
                  </a:cubicBezTo>
                  <a:cubicBezTo>
                    <a:pt x="851" y="726"/>
                    <a:pt x="736" y="675"/>
                    <a:pt x="652" y="577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9" name="Google Shape;1179;g33531da2bcc_0_1991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1180" name="Google Shape;1180;g33531da2bcc_0_1991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1181" name="Google Shape;1181;g33531da2bcc_0_1991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182" name="Google Shape;1182;g33531da2bcc_0_1991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83" name="Google Shape;1183;g33531da2bcc_0_1991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84" name="Google Shape;1184;g33531da2bcc_0_1991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85" name="Google Shape;1185;g33531da2bcc_0_1991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186" name="Google Shape;1186;g33531da2bcc_0_1991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187" name="Google Shape;1187;g33531da2bcc_0_1991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88" name="Google Shape;1188;g33531da2bcc_0_1991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89" name="Google Shape;1189;g33531da2bcc_0_1991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90" name="Google Shape;1190;g33531da2bcc_0_1991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191" name="Google Shape;1191;g33531da2bcc_0_1991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1192" name="Google Shape;1192;g33531da2bcc_0_1991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93" name="Google Shape;1193;g33531da2bcc_0_1991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194" name="Google Shape;1194;g33531da2bcc_0_1991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1195" name="Google Shape;1195;g33531da2bcc_0_1991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1196" name="Google Shape;1196;g33531da2bcc_0_1991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1197" name="Google Shape;1197;g33531da2bcc_0_1991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198" name="Google Shape;1198;g33531da2bcc_0_1991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199" name="Google Shape;1199;g33531da2bcc_0_1991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200" name="Google Shape;1200;g33531da2bcc_0_1991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201" name="Google Shape;1201;g33531da2bcc_0_1991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202" name="Google Shape;1202;g33531da2bcc_0_1991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203" name="Google Shape;1203;g33531da2bcc_0_1991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204" name="Google Shape;1204;g33531da2bcc_0_1991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205" name="Google Shape;1205;g33531da2bcc_0_1991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206" name="Google Shape;1206;g33531da2bcc_0_1991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207" name="Google Shape;1207;g33531da2bcc_0_1991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208" name="Google Shape;1208;g33531da2bcc_0_1991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209" name="Google Shape;1209;g33531da2bcc_0_1991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210" name="Google Shape;1210;g33531da2bcc_0_1991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1211" name="Google Shape;1211;g33531da2bcc_0_1991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1212" name="Google Shape;1212;g33531da2bcc_0_1991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1213" name="Google Shape;1213;g33531da2bcc_0_1991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214" name="Google Shape;1214;g33531da2bcc_0_1991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215" name="Google Shape;1215;g33531da2bcc_0_1991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216" name="Google Shape;1216;g33531da2bcc_0_1991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217" name="Google Shape;1217;g33531da2bcc_0_1991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218" name="Google Shape;1218;g33531da2bcc_0_1991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219" name="Google Shape;1219;g33531da2bcc_0_1991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220" name="Google Shape;1220;g33531da2bcc_0_1991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221" name="Google Shape;1221;g33531da2bcc_0_1991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222" name="Google Shape;1222;g33531da2bcc_0_1991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223" name="Google Shape;1223;g33531da2bcc_0_1991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sp>
        <p:nvSpPr>
          <p:cNvPr id="1224" name="Google Shape;1224;g33531da2bcc_0_199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25" name="Google Shape;1225;g33531da2bcc_0_1991"/>
          <p:cNvSpPr txBox="1">
            <a:spLocks noGrp="1"/>
          </p:cNvSpPr>
          <p:nvPr>
            <p:ph type="subTitle" idx="1"/>
          </p:nvPr>
        </p:nvSpPr>
        <p:spPr>
          <a:xfrm>
            <a:off x="720000" y="1700300"/>
            <a:ext cx="3916800" cy="22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unito Light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1226" name="Google Shape;1226;g33531da2bcc_0_1991"/>
          <p:cNvGrpSpPr/>
          <p:nvPr/>
        </p:nvGrpSpPr>
        <p:grpSpPr>
          <a:xfrm>
            <a:off x="-7" y="167200"/>
            <a:ext cx="8952587" cy="4867172"/>
            <a:chOff x="-7" y="167200"/>
            <a:chExt cx="8952587" cy="4867172"/>
          </a:xfrm>
        </p:grpSpPr>
        <p:grpSp>
          <p:nvGrpSpPr>
            <p:cNvPr id="1227" name="Google Shape;1227;g33531da2bcc_0_1991"/>
            <p:cNvGrpSpPr/>
            <p:nvPr/>
          </p:nvGrpSpPr>
          <p:grpSpPr>
            <a:xfrm>
              <a:off x="-7" y="167200"/>
              <a:ext cx="1266969" cy="226224"/>
              <a:chOff x="-7" y="167200"/>
              <a:chExt cx="1266969" cy="226224"/>
            </a:xfrm>
          </p:grpSpPr>
          <p:sp>
            <p:nvSpPr>
              <p:cNvPr id="1228" name="Google Shape;1228;g33531da2bcc_0_1991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251" extrusionOk="0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9" name="Google Shape;1229;g33531da2bcc_0_1991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76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30" name="Google Shape;1230;g33531da2bcc_0_1991"/>
            <p:cNvGrpSpPr/>
            <p:nvPr/>
          </p:nvGrpSpPr>
          <p:grpSpPr>
            <a:xfrm>
              <a:off x="7519182" y="4467918"/>
              <a:ext cx="1433398" cy="566454"/>
              <a:chOff x="7519182" y="4467918"/>
              <a:chExt cx="1433398" cy="566454"/>
            </a:xfrm>
          </p:grpSpPr>
          <p:sp>
            <p:nvSpPr>
              <p:cNvPr id="1231" name="Google Shape;1231;g33531da2bcc_0_1991"/>
              <p:cNvSpPr/>
              <p:nvPr/>
            </p:nvSpPr>
            <p:spPr>
              <a:xfrm>
                <a:off x="8561631" y="4643609"/>
                <a:ext cx="390949" cy="390763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106" extrusionOk="0">
                    <a:moveTo>
                      <a:pt x="1053" y="426"/>
                    </a:moveTo>
                    <a:cubicBezTo>
                      <a:pt x="1404" y="426"/>
                      <a:pt x="1680" y="702"/>
                      <a:pt x="1680" y="1053"/>
                    </a:cubicBezTo>
                    <a:cubicBezTo>
                      <a:pt x="1680" y="1404"/>
                      <a:pt x="1404" y="1704"/>
                      <a:pt x="1053" y="1704"/>
                    </a:cubicBezTo>
                    <a:cubicBezTo>
                      <a:pt x="703" y="1704"/>
                      <a:pt x="427" y="1404"/>
                      <a:pt x="427" y="1053"/>
                    </a:cubicBezTo>
                    <a:cubicBezTo>
                      <a:pt x="427" y="702"/>
                      <a:pt x="703" y="426"/>
                      <a:pt x="1053" y="426"/>
                    </a:cubicBezTo>
                    <a:close/>
                    <a:moveTo>
                      <a:pt x="1053" y="0"/>
                    </a:moveTo>
                    <a:cubicBezTo>
                      <a:pt x="477" y="0"/>
                      <a:pt x="1" y="476"/>
                      <a:pt x="1" y="1053"/>
                    </a:cubicBezTo>
                    <a:cubicBezTo>
                      <a:pt x="1" y="1629"/>
                      <a:pt x="477" y="2105"/>
                      <a:pt x="1053" y="2105"/>
                    </a:cubicBezTo>
                    <a:cubicBezTo>
                      <a:pt x="1630" y="2105"/>
                      <a:pt x="2106" y="1629"/>
                      <a:pt x="2106" y="1053"/>
                    </a:cubicBezTo>
                    <a:cubicBezTo>
                      <a:pt x="2106" y="476"/>
                      <a:pt x="1630" y="0"/>
                      <a:pt x="10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2" name="Google Shape;1232;g33531da2bcc_0_1991"/>
              <p:cNvSpPr/>
              <p:nvPr/>
            </p:nvSpPr>
            <p:spPr>
              <a:xfrm>
                <a:off x="7519182" y="4467918"/>
                <a:ext cx="1074296" cy="175676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1029" extrusionOk="0">
                    <a:moveTo>
                      <a:pt x="126" y="1"/>
                    </a:moveTo>
                    <a:lnTo>
                      <a:pt x="0" y="126"/>
                    </a:lnTo>
                    <a:lnTo>
                      <a:pt x="502" y="702"/>
                    </a:lnTo>
                    <a:cubicBezTo>
                      <a:pt x="627" y="842"/>
                      <a:pt x="799" y="911"/>
                      <a:pt x="969" y="911"/>
                    </a:cubicBezTo>
                    <a:cubicBezTo>
                      <a:pt x="1106" y="911"/>
                      <a:pt x="1242" y="867"/>
                      <a:pt x="1354" y="778"/>
                    </a:cubicBezTo>
                    <a:lnTo>
                      <a:pt x="1830" y="351"/>
                    </a:lnTo>
                    <a:cubicBezTo>
                      <a:pt x="1905" y="276"/>
                      <a:pt x="2030" y="251"/>
                      <a:pt x="2131" y="251"/>
                    </a:cubicBezTo>
                    <a:cubicBezTo>
                      <a:pt x="2256" y="251"/>
                      <a:pt x="2356" y="301"/>
                      <a:pt x="2431" y="402"/>
                    </a:cubicBezTo>
                    <a:lnTo>
                      <a:pt x="2757" y="778"/>
                    </a:lnTo>
                    <a:cubicBezTo>
                      <a:pt x="2882" y="903"/>
                      <a:pt x="3033" y="978"/>
                      <a:pt x="3183" y="1003"/>
                    </a:cubicBezTo>
                    <a:cubicBezTo>
                      <a:pt x="3359" y="1003"/>
                      <a:pt x="3509" y="953"/>
                      <a:pt x="3634" y="828"/>
                    </a:cubicBezTo>
                    <a:lnTo>
                      <a:pt x="4035" y="477"/>
                    </a:lnTo>
                    <a:cubicBezTo>
                      <a:pt x="4136" y="402"/>
                      <a:pt x="4236" y="351"/>
                      <a:pt x="4361" y="351"/>
                    </a:cubicBezTo>
                    <a:cubicBezTo>
                      <a:pt x="4487" y="377"/>
                      <a:pt x="4587" y="427"/>
                      <a:pt x="4662" y="527"/>
                    </a:cubicBezTo>
                    <a:lnTo>
                      <a:pt x="4862" y="778"/>
                    </a:lnTo>
                    <a:cubicBezTo>
                      <a:pt x="4963" y="928"/>
                      <a:pt x="5138" y="1003"/>
                      <a:pt x="5314" y="1028"/>
                    </a:cubicBezTo>
                    <a:cubicBezTo>
                      <a:pt x="5489" y="1028"/>
                      <a:pt x="5664" y="953"/>
                      <a:pt x="5790" y="828"/>
                    </a:cubicBezTo>
                    <a:lnTo>
                      <a:pt x="6291" y="301"/>
                    </a:lnTo>
                    <a:lnTo>
                      <a:pt x="6141" y="176"/>
                    </a:lnTo>
                    <a:lnTo>
                      <a:pt x="5639" y="702"/>
                    </a:lnTo>
                    <a:cubicBezTo>
                      <a:pt x="5564" y="803"/>
                      <a:pt x="5439" y="828"/>
                      <a:pt x="5314" y="828"/>
                    </a:cubicBezTo>
                    <a:cubicBezTo>
                      <a:pt x="5188" y="828"/>
                      <a:pt x="5088" y="778"/>
                      <a:pt x="5013" y="677"/>
                    </a:cubicBezTo>
                    <a:lnTo>
                      <a:pt x="4787" y="402"/>
                    </a:lnTo>
                    <a:cubicBezTo>
                      <a:pt x="4687" y="276"/>
                      <a:pt x="4537" y="201"/>
                      <a:pt x="4361" y="176"/>
                    </a:cubicBezTo>
                    <a:cubicBezTo>
                      <a:pt x="4211" y="176"/>
                      <a:pt x="4035" y="226"/>
                      <a:pt x="3910" y="326"/>
                    </a:cubicBezTo>
                    <a:lnTo>
                      <a:pt x="3509" y="702"/>
                    </a:lnTo>
                    <a:cubicBezTo>
                      <a:pt x="3427" y="764"/>
                      <a:pt x="3344" y="809"/>
                      <a:pt x="3262" y="809"/>
                    </a:cubicBezTo>
                    <a:cubicBezTo>
                      <a:pt x="3244" y="809"/>
                      <a:pt x="3226" y="807"/>
                      <a:pt x="3208" y="803"/>
                    </a:cubicBezTo>
                    <a:cubicBezTo>
                      <a:pt x="3083" y="803"/>
                      <a:pt x="2983" y="752"/>
                      <a:pt x="2908" y="677"/>
                    </a:cubicBezTo>
                    <a:lnTo>
                      <a:pt x="2557" y="276"/>
                    </a:lnTo>
                    <a:cubicBezTo>
                      <a:pt x="2456" y="151"/>
                      <a:pt x="2306" y="76"/>
                      <a:pt x="2156" y="76"/>
                    </a:cubicBezTo>
                    <a:cubicBezTo>
                      <a:pt x="2126" y="72"/>
                      <a:pt x="2098" y="69"/>
                      <a:pt x="2070" y="69"/>
                    </a:cubicBezTo>
                    <a:cubicBezTo>
                      <a:pt x="1931" y="69"/>
                      <a:pt x="1809" y="122"/>
                      <a:pt x="1705" y="226"/>
                    </a:cubicBezTo>
                    <a:lnTo>
                      <a:pt x="1228" y="627"/>
                    </a:lnTo>
                    <a:cubicBezTo>
                      <a:pt x="1151" y="694"/>
                      <a:pt x="1058" y="726"/>
                      <a:pt x="966" y="726"/>
                    </a:cubicBezTo>
                    <a:cubicBezTo>
                      <a:pt x="851" y="726"/>
                      <a:pt x="736" y="675"/>
                      <a:pt x="652" y="577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4" name="Google Shape;1234;g33531da2bcc_0_2046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1235" name="Google Shape;1235;g33531da2bcc_0_2046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1236" name="Google Shape;1236;g33531da2bcc_0_2046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237" name="Google Shape;1237;g33531da2bcc_0_2046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38" name="Google Shape;1238;g33531da2bcc_0_2046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39" name="Google Shape;1239;g33531da2bcc_0_2046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40" name="Google Shape;1240;g33531da2bcc_0_2046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241" name="Google Shape;1241;g33531da2bcc_0_2046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242" name="Google Shape;1242;g33531da2bcc_0_2046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43" name="Google Shape;1243;g33531da2bcc_0_2046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44" name="Google Shape;1244;g33531da2bcc_0_2046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45" name="Google Shape;1245;g33531da2bcc_0_2046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246" name="Google Shape;1246;g33531da2bcc_0_2046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1247" name="Google Shape;1247;g33531da2bcc_0_2046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48" name="Google Shape;1248;g33531da2bcc_0_2046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249" name="Google Shape;1249;g33531da2bcc_0_2046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1250" name="Google Shape;1250;g33531da2bcc_0_2046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1251" name="Google Shape;1251;g33531da2bcc_0_2046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1252" name="Google Shape;1252;g33531da2bcc_0_2046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253" name="Google Shape;1253;g33531da2bcc_0_2046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254" name="Google Shape;1254;g33531da2bcc_0_2046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255" name="Google Shape;1255;g33531da2bcc_0_2046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256" name="Google Shape;1256;g33531da2bcc_0_2046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257" name="Google Shape;1257;g33531da2bcc_0_2046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258" name="Google Shape;1258;g33531da2bcc_0_2046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259" name="Google Shape;1259;g33531da2bcc_0_2046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260" name="Google Shape;1260;g33531da2bcc_0_2046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261" name="Google Shape;1261;g33531da2bcc_0_2046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262" name="Google Shape;1262;g33531da2bcc_0_2046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263" name="Google Shape;1263;g33531da2bcc_0_2046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264" name="Google Shape;1264;g33531da2bcc_0_2046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265" name="Google Shape;1265;g33531da2bcc_0_2046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1266" name="Google Shape;1266;g33531da2bcc_0_2046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1267" name="Google Shape;1267;g33531da2bcc_0_2046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1268" name="Google Shape;1268;g33531da2bcc_0_2046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269" name="Google Shape;1269;g33531da2bcc_0_2046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270" name="Google Shape;1270;g33531da2bcc_0_2046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271" name="Google Shape;1271;g33531da2bcc_0_2046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272" name="Google Shape;1272;g33531da2bcc_0_2046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273" name="Google Shape;1273;g33531da2bcc_0_2046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274" name="Google Shape;1274;g33531da2bcc_0_2046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275" name="Google Shape;1275;g33531da2bcc_0_2046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276" name="Google Shape;1276;g33531da2bcc_0_2046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277" name="Google Shape;1277;g33531da2bcc_0_2046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278" name="Google Shape;1278;g33531da2bcc_0_2046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sp>
        <p:nvSpPr>
          <p:cNvPr id="1279" name="Google Shape;1279;g33531da2bcc_0_2046"/>
          <p:cNvSpPr txBox="1">
            <a:spLocks noGrp="1"/>
          </p:cNvSpPr>
          <p:nvPr>
            <p:ph type="title"/>
          </p:nvPr>
        </p:nvSpPr>
        <p:spPr>
          <a:xfrm>
            <a:off x="713225" y="2448213"/>
            <a:ext cx="4472400" cy="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80" name="Google Shape;1280;g33531da2bcc_0_2046"/>
          <p:cNvSpPr txBox="1">
            <a:spLocks noGrp="1"/>
          </p:cNvSpPr>
          <p:nvPr>
            <p:ph type="title" idx="2"/>
          </p:nvPr>
        </p:nvSpPr>
        <p:spPr>
          <a:xfrm>
            <a:off x="2208275" y="1423663"/>
            <a:ext cx="1482300" cy="77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281" name="Google Shape;1281;g33531da2bcc_0_2046"/>
          <p:cNvSpPr txBox="1">
            <a:spLocks noGrp="1"/>
          </p:cNvSpPr>
          <p:nvPr>
            <p:ph type="subTitle" idx="1"/>
          </p:nvPr>
        </p:nvSpPr>
        <p:spPr>
          <a:xfrm>
            <a:off x="713225" y="3344838"/>
            <a:ext cx="44724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82" name="Google Shape;1282;g33531da2bcc_0_2046"/>
          <p:cNvGrpSpPr/>
          <p:nvPr/>
        </p:nvGrpSpPr>
        <p:grpSpPr>
          <a:xfrm flipH="1">
            <a:off x="173695" y="92498"/>
            <a:ext cx="8795807" cy="4945095"/>
            <a:chOff x="173914" y="92498"/>
            <a:chExt cx="8795807" cy="4945095"/>
          </a:xfrm>
        </p:grpSpPr>
        <p:grpSp>
          <p:nvGrpSpPr>
            <p:cNvPr id="1283" name="Google Shape;1283;g33531da2bcc_0_2046"/>
            <p:cNvGrpSpPr/>
            <p:nvPr/>
          </p:nvGrpSpPr>
          <p:grpSpPr>
            <a:xfrm>
              <a:off x="8918670" y="243595"/>
              <a:ext cx="51050" cy="774143"/>
              <a:chOff x="8211712" y="2037146"/>
              <a:chExt cx="34742" cy="526951"/>
            </a:xfrm>
          </p:grpSpPr>
          <p:sp>
            <p:nvSpPr>
              <p:cNvPr id="1284" name="Google Shape;1284;g33531da2bcc_0_2046"/>
              <p:cNvSpPr/>
              <p:nvPr/>
            </p:nvSpPr>
            <p:spPr>
              <a:xfrm>
                <a:off x="8211712" y="2037146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0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5" name="Google Shape;1285;g33531da2bcc_0_2046"/>
              <p:cNvSpPr/>
              <p:nvPr/>
            </p:nvSpPr>
            <p:spPr>
              <a:xfrm>
                <a:off x="8211712" y="2116302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0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6" name="Google Shape;1286;g33531da2bcc_0_2046"/>
              <p:cNvSpPr/>
              <p:nvPr/>
            </p:nvSpPr>
            <p:spPr>
              <a:xfrm>
                <a:off x="8211712" y="2195458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1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g33531da2bcc_0_2046"/>
              <p:cNvSpPr/>
              <p:nvPr/>
            </p:nvSpPr>
            <p:spPr>
              <a:xfrm>
                <a:off x="8211712" y="2274614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1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8" name="Google Shape;1288;g33531da2bcc_0_2046"/>
              <p:cNvSpPr/>
              <p:nvPr/>
            </p:nvSpPr>
            <p:spPr>
              <a:xfrm>
                <a:off x="8211712" y="2353770"/>
                <a:ext cx="34742" cy="52014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27" extrusionOk="0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9" name="Google Shape;1289;g33531da2bcc_0_2046"/>
              <p:cNvSpPr/>
              <p:nvPr/>
            </p:nvSpPr>
            <p:spPr>
              <a:xfrm>
                <a:off x="8211712" y="2432927"/>
                <a:ext cx="34742" cy="52014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27" extrusionOk="0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g33531da2bcc_0_2046"/>
              <p:cNvSpPr/>
              <p:nvPr/>
            </p:nvSpPr>
            <p:spPr>
              <a:xfrm>
                <a:off x="8211712" y="2512083"/>
                <a:ext cx="34742" cy="52014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27" extrusionOk="0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91" name="Google Shape;1291;g33531da2bcc_0_2046"/>
            <p:cNvGrpSpPr/>
            <p:nvPr/>
          </p:nvGrpSpPr>
          <p:grpSpPr>
            <a:xfrm>
              <a:off x="173914" y="4750547"/>
              <a:ext cx="291257" cy="287046"/>
              <a:chOff x="5456048" y="1794743"/>
              <a:chExt cx="178248" cy="175682"/>
            </a:xfrm>
          </p:grpSpPr>
          <p:sp>
            <p:nvSpPr>
              <p:cNvPr id="1292" name="Google Shape;1292;g33531da2bcc_0_2046"/>
              <p:cNvSpPr/>
              <p:nvPr/>
            </p:nvSpPr>
            <p:spPr>
              <a:xfrm>
                <a:off x="5456048" y="1794743"/>
                <a:ext cx="178248" cy="175682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780" extrusionOk="0">
                    <a:moveTo>
                      <a:pt x="277" y="0"/>
                    </a:moveTo>
                    <a:lnTo>
                      <a:pt x="1" y="276"/>
                    </a:lnTo>
                    <a:lnTo>
                      <a:pt x="1530" y="1780"/>
                    </a:lnTo>
                    <a:lnTo>
                      <a:pt x="1805" y="1504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3" name="Google Shape;1293;g33531da2bcc_0_2046"/>
              <p:cNvSpPr/>
              <p:nvPr/>
            </p:nvSpPr>
            <p:spPr>
              <a:xfrm>
                <a:off x="5456048" y="1794743"/>
                <a:ext cx="178248" cy="175682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780" extrusionOk="0">
                    <a:moveTo>
                      <a:pt x="1505" y="0"/>
                    </a:moveTo>
                    <a:lnTo>
                      <a:pt x="1" y="1504"/>
                    </a:lnTo>
                    <a:lnTo>
                      <a:pt x="302" y="1780"/>
                    </a:lnTo>
                    <a:lnTo>
                      <a:pt x="1805" y="276"/>
                    </a:lnTo>
                    <a:lnTo>
                      <a:pt x="150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94" name="Google Shape;1294;g33531da2bcc_0_2046"/>
            <p:cNvSpPr/>
            <p:nvPr/>
          </p:nvSpPr>
          <p:spPr>
            <a:xfrm rot="-123321">
              <a:off x="7897400" y="4768750"/>
              <a:ext cx="1018402" cy="166548"/>
            </a:xfrm>
            <a:custGeom>
              <a:avLst/>
              <a:gdLst/>
              <a:ahLst/>
              <a:cxnLst/>
              <a:rect l="l" t="t" r="r" b="b"/>
              <a:pathLst>
                <a:path w="6292" h="1029" extrusionOk="0">
                  <a:moveTo>
                    <a:pt x="126" y="1"/>
                  </a:moveTo>
                  <a:lnTo>
                    <a:pt x="0" y="126"/>
                  </a:lnTo>
                  <a:lnTo>
                    <a:pt x="502" y="702"/>
                  </a:lnTo>
                  <a:cubicBezTo>
                    <a:pt x="627" y="842"/>
                    <a:pt x="799" y="911"/>
                    <a:pt x="969" y="911"/>
                  </a:cubicBezTo>
                  <a:cubicBezTo>
                    <a:pt x="1106" y="911"/>
                    <a:pt x="1242" y="867"/>
                    <a:pt x="1354" y="778"/>
                  </a:cubicBezTo>
                  <a:lnTo>
                    <a:pt x="1830" y="351"/>
                  </a:lnTo>
                  <a:cubicBezTo>
                    <a:pt x="1905" y="276"/>
                    <a:pt x="2030" y="251"/>
                    <a:pt x="2131" y="251"/>
                  </a:cubicBezTo>
                  <a:cubicBezTo>
                    <a:pt x="2256" y="251"/>
                    <a:pt x="2356" y="301"/>
                    <a:pt x="2431" y="402"/>
                  </a:cubicBezTo>
                  <a:lnTo>
                    <a:pt x="2757" y="778"/>
                  </a:lnTo>
                  <a:cubicBezTo>
                    <a:pt x="2882" y="903"/>
                    <a:pt x="3033" y="978"/>
                    <a:pt x="3183" y="1003"/>
                  </a:cubicBezTo>
                  <a:cubicBezTo>
                    <a:pt x="3359" y="1003"/>
                    <a:pt x="3509" y="953"/>
                    <a:pt x="3634" y="828"/>
                  </a:cubicBezTo>
                  <a:lnTo>
                    <a:pt x="4035" y="477"/>
                  </a:lnTo>
                  <a:cubicBezTo>
                    <a:pt x="4136" y="402"/>
                    <a:pt x="4236" y="351"/>
                    <a:pt x="4361" y="351"/>
                  </a:cubicBezTo>
                  <a:cubicBezTo>
                    <a:pt x="4487" y="377"/>
                    <a:pt x="4587" y="427"/>
                    <a:pt x="4662" y="527"/>
                  </a:cubicBezTo>
                  <a:lnTo>
                    <a:pt x="4862" y="778"/>
                  </a:lnTo>
                  <a:cubicBezTo>
                    <a:pt x="4963" y="928"/>
                    <a:pt x="5138" y="1003"/>
                    <a:pt x="5314" y="1028"/>
                  </a:cubicBezTo>
                  <a:cubicBezTo>
                    <a:pt x="5489" y="1028"/>
                    <a:pt x="5664" y="953"/>
                    <a:pt x="5790" y="828"/>
                  </a:cubicBezTo>
                  <a:lnTo>
                    <a:pt x="6291" y="301"/>
                  </a:lnTo>
                  <a:lnTo>
                    <a:pt x="6141" y="176"/>
                  </a:lnTo>
                  <a:lnTo>
                    <a:pt x="5639" y="702"/>
                  </a:lnTo>
                  <a:cubicBezTo>
                    <a:pt x="5564" y="803"/>
                    <a:pt x="5439" y="828"/>
                    <a:pt x="5314" y="828"/>
                  </a:cubicBezTo>
                  <a:cubicBezTo>
                    <a:pt x="5188" y="828"/>
                    <a:pt x="5088" y="778"/>
                    <a:pt x="5013" y="677"/>
                  </a:cubicBezTo>
                  <a:lnTo>
                    <a:pt x="4787" y="402"/>
                  </a:lnTo>
                  <a:cubicBezTo>
                    <a:pt x="4687" y="276"/>
                    <a:pt x="4537" y="201"/>
                    <a:pt x="4361" y="176"/>
                  </a:cubicBezTo>
                  <a:cubicBezTo>
                    <a:pt x="4211" y="176"/>
                    <a:pt x="4035" y="226"/>
                    <a:pt x="3910" y="326"/>
                  </a:cubicBezTo>
                  <a:lnTo>
                    <a:pt x="3509" y="702"/>
                  </a:lnTo>
                  <a:cubicBezTo>
                    <a:pt x="3427" y="764"/>
                    <a:pt x="3344" y="809"/>
                    <a:pt x="3262" y="809"/>
                  </a:cubicBezTo>
                  <a:cubicBezTo>
                    <a:pt x="3244" y="809"/>
                    <a:pt x="3226" y="807"/>
                    <a:pt x="3208" y="803"/>
                  </a:cubicBezTo>
                  <a:cubicBezTo>
                    <a:pt x="3083" y="803"/>
                    <a:pt x="2983" y="752"/>
                    <a:pt x="2908" y="677"/>
                  </a:cubicBezTo>
                  <a:lnTo>
                    <a:pt x="2557" y="276"/>
                  </a:lnTo>
                  <a:cubicBezTo>
                    <a:pt x="2456" y="151"/>
                    <a:pt x="2306" y="76"/>
                    <a:pt x="2156" y="76"/>
                  </a:cubicBezTo>
                  <a:cubicBezTo>
                    <a:pt x="2126" y="72"/>
                    <a:pt x="2098" y="69"/>
                    <a:pt x="2070" y="69"/>
                  </a:cubicBezTo>
                  <a:cubicBezTo>
                    <a:pt x="1931" y="69"/>
                    <a:pt x="1809" y="122"/>
                    <a:pt x="1705" y="226"/>
                  </a:cubicBezTo>
                  <a:lnTo>
                    <a:pt x="1228" y="627"/>
                  </a:lnTo>
                  <a:cubicBezTo>
                    <a:pt x="1151" y="694"/>
                    <a:pt x="1058" y="726"/>
                    <a:pt x="966" y="726"/>
                  </a:cubicBezTo>
                  <a:cubicBezTo>
                    <a:pt x="851" y="726"/>
                    <a:pt x="736" y="675"/>
                    <a:pt x="652" y="577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g33531da2bcc_0_2046"/>
            <p:cNvSpPr/>
            <p:nvPr/>
          </p:nvSpPr>
          <p:spPr>
            <a:xfrm>
              <a:off x="8639763" y="92498"/>
              <a:ext cx="207956" cy="207857"/>
            </a:xfrm>
            <a:custGeom>
              <a:avLst/>
              <a:gdLst/>
              <a:ahLst/>
              <a:cxnLst/>
              <a:rect l="l" t="t" r="r" b="b"/>
              <a:pathLst>
                <a:path w="2107" h="2106" extrusionOk="0">
                  <a:moveTo>
                    <a:pt x="1053" y="426"/>
                  </a:moveTo>
                  <a:cubicBezTo>
                    <a:pt x="1404" y="426"/>
                    <a:pt x="1680" y="702"/>
                    <a:pt x="1680" y="1053"/>
                  </a:cubicBezTo>
                  <a:cubicBezTo>
                    <a:pt x="1680" y="1404"/>
                    <a:pt x="1404" y="1704"/>
                    <a:pt x="1053" y="1704"/>
                  </a:cubicBezTo>
                  <a:cubicBezTo>
                    <a:pt x="703" y="1704"/>
                    <a:pt x="427" y="1404"/>
                    <a:pt x="427" y="1053"/>
                  </a:cubicBezTo>
                  <a:cubicBezTo>
                    <a:pt x="427" y="702"/>
                    <a:pt x="703" y="426"/>
                    <a:pt x="1053" y="426"/>
                  </a:cubicBezTo>
                  <a:close/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cubicBezTo>
                    <a:pt x="1" y="1629"/>
                    <a:pt x="477" y="2105"/>
                    <a:pt x="1053" y="2105"/>
                  </a:cubicBezTo>
                  <a:cubicBezTo>
                    <a:pt x="1630" y="2105"/>
                    <a:pt x="2106" y="1629"/>
                    <a:pt x="2106" y="1053"/>
                  </a:cubicBezTo>
                  <a:cubicBezTo>
                    <a:pt x="2106" y="476"/>
                    <a:pt x="1630" y="0"/>
                    <a:pt x="1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7" name="Google Shape;1297;g33531da2bcc_0_2109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1298" name="Google Shape;1298;g33531da2bcc_0_2109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1299" name="Google Shape;1299;g33531da2bcc_0_2109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300" name="Google Shape;1300;g33531da2bcc_0_2109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01" name="Google Shape;1301;g33531da2bcc_0_2109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02" name="Google Shape;1302;g33531da2bcc_0_2109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03" name="Google Shape;1303;g33531da2bcc_0_2109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304" name="Google Shape;1304;g33531da2bcc_0_2109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305" name="Google Shape;1305;g33531da2bcc_0_2109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06" name="Google Shape;1306;g33531da2bcc_0_2109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07" name="Google Shape;1307;g33531da2bcc_0_2109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08" name="Google Shape;1308;g33531da2bcc_0_2109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309" name="Google Shape;1309;g33531da2bcc_0_2109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1310" name="Google Shape;1310;g33531da2bcc_0_2109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11" name="Google Shape;1311;g33531da2bcc_0_2109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12" name="Google Shape;1312;g33531da2bcc_0_2109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1313" name="Google Shape;1313;g33531da2bcc_0_2109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1314" name="Google Shape;1314;g33531da2bcc_0_2109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1315" name="Google Shape;1315;g33531da2bcc_0_2109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316" name="Google Shape;1316;g33531da2bcc_0_210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317" name="Google Shape;1317;g33531da2bcc_0_210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318" name="Google Shape;1318;g33531da2bcc_0_210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319" name="Google Shape;1319;g33531da2bcc_0_2109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320" name="Google Shape;1320;g33531da2bcc_0_2109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321" name="Google Shape;1321;g33531da2bcc_0_210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322" name="Google Shape;1322;g33531da2bcc_0_210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323" name="Google Shape;1323;g33531da2bcc_0_210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324" name="Google Shape;1324;g33531da2bcc_0_2109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325" name="Google Shape;1325;g33531da2bcc_0_2109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326" name="Google Shape;1326;g33531da2bcc_0_210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327" name="Google Shape;1327;g33531da2bcc_0_210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328" name="Google Shape;1328;g33531da2bcc_0_210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1329" name="Google Shape;1329;g33531da2bcc_0_2109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1330" name="Google Shape;1330;g33531da2bcc_0_2109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1331" name="Google Shape;1331;g33531da2bcc_0_210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332" name="Google Shape;1332;g33531da2bcc_0_2109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333" name="Google Shape;1333;g33531da2bcc_0_2109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334" name="Google Shape;1334;g33531da2bcc_0_210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335" name="Google Shape;1335;g33531da2bcc_0_210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336" name="Google Shape;1336;g33531da2bcc_0_210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337" name="Google Shape;1337;g33531da2bcc_0_2109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338" name="Google Shape;1338;g33531da2bcc_0_2109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339" name="Google Shape;1339;g33531da2bcc_0_210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340" name="Google Shape;1340;g33531da2bcc_0_210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341" name="Google Shape;1341;g33531da2bcc_0_210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sp>
        <p:nvSpPr>
          <p:cNvPr id="1342" name="Google Shape;1342;g33531da2bcc_0_210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43" name="Google Shape;1343;g33531da2bcc_0_2109"/>
          <p:cNvSpPr txBox="1">
            <a:spLocks noGrp="1"/>
          </p:cNvSpPr>
          <p:nvPr>
            <p:ph type="subTitle" idx="1"/>
          </p:nvPr>
        </p:nvSpPr>
        <p:spPr>
          <a:xfrm>
            <a:off x="5046566" y="3285624"/>
            <a:ext cx="2500800" cy="10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4" name="Google Shape;1344;g33531da2bcc_0_2109"/>
          <p:cNvSpPr txBox="1">
            <a:spLocks noGrp="1"/>
          </p:cNvSpPr>
          <p:nvPr>
            <p:ph type="subTitle" idx="2"/>
          </p:nvPr>
        </p:nvSpPr>
        <p:spPr>
          <a:xfrm>
            <a:off x="1596634" y="3285624"/>
            <a:ext cx="2500800" cy="10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5" name="Google Shape;1345;g33531da2bcc_0_2109"/>
          <p:cNvSpPr txBox="1">
            <a:spLocks noGrp="1"/>
          </p:cNvSpPr>
          <p:nvPr>
            <p:ph type="subTitle" idx="3"/>
          </p:nvPr>
        </p:nvSpPr>
        <p:spPr>
          <a:xfrm>
            <a:off x="1596634" y="2833375"/>
            <a:ext cx="25008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1346" name="Google Shape;1346;g33531da2bcc_0_2109"/>
          <p:cNvSpPr txBox="1">
            <a:spLocks noGrp="1"/>
          </p:cNvSpPr>
          <p:nvPr>
            <p:ph type="subTitle" idx="4"/>
          </p:nvPr>
        </p:nvSpPr>
        <p:spPr>
          <a:xfrm>
            <a:off x="5046566" y="2833375"/>
            <a:ext cx="2500800" cy="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grpSp>
        <p:nvGrpSpPr>
          <p:cNvPr id="1347" name="Google Shape;1347;g33531da2bcc_0_2109"/>
          <p:cNvGrpSpPr/>
          <p:nvPr/>
        </p:nvGrpSpPr>
        <p:grpSpPr>
          <a:xfrm>
            <a:off x="141641" y="92498"/>
            <a:ext cx="8828080" cy="4945095"/>
            <a:chOff x="141641" y="92498"/>
            <a:chExt cx="8828080" cy="4945095"/>
          </a:xfrm>
        </p:grpSpPr>
        <p:grpSp>
          <p:nvGrpSpPr>
            <p:cNvPr id="1348" name="Google Shape;1348;g33531da2bcc_0_2109"/>
            <p:cNvGrpSpPr/>
            <p:nvPr/>
          </p:nvGrpSpPr>
          <p:grpSpPr>
            <a:xfrm>
              <a:off x="8918670" y="243595"/>
              <a:ext cx="51050" cy="774143"/>
              <a:chOff x="8211712" y="2037146"/>
              <a:chExt cx="34742" cy="526951"/>
            </a:xfrm>
          </p:grpSpPr>
          <p:sp>
            <p:nvSpPr>
              <p:cNvPr id="1349" name="Google Shape;1349;g33531da2bcc_0_2109"/>
              <p:cNvSpPr/>
              <p:nvPr/>
            </p:nvSpPr>
            <p:spPr>
              <a:xfrm>
                <a:off x="8211712" y="2037146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0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0" name="Google Shape;1350;g33531da2bcc_0_2109"/>
              <p:cNvSpPr/>
              <p:nvPr/>
            </p:nvSpPr>
            <p:spPr>
              <a:xfrm>
                <a:off x="8211712" y="2116302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0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g33531da2bcc_0_2109"/>
              <p:cNvSpPr/>
              <p:nvPr/>
            </p:nvSpPr>
            <p:spPr>
              <a:xfrm>
                <a:off x="8211712" y="2195458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1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g33531da2bcc_0_2109"/>
              <p:cNvSpPr/>
              <p:nvPr/>
            </p:nvSpPr>
            <p:spPr>
              <a:xfrm>
                <a:off x="8211712" y="2274614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1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3" name="Google Shape;1353;g33531da2bcc_0_2109"/>
              <p:cNvSpPr/>
              <p:nvPr/>
            </p:nvSpPr>
            <p:spPr>
              <a:xfrm>
                <a:off x="8211712" y="2353770"/>
                <a:ext cx="34742" cy="52014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27" extrusionOk="0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g33531da2bcc_0_2109"/>
              <p:cNvSpPr/>
              <p:nvPr/>
            </p:nvSpPr>
            <p:spPr>
              <a:xfrm>
                <a:off x="8211712" y="2432927"/>
                <a:ext cx="34742" cy="52014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27" extrusionOk="0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5" name="Google Shape;1355;g33531da2bcc_0_2109"/>
              <p:cNvSpPr/>
              <p:nvPr/>
            </p:nvSpPr>
            <p:spPr>
              <a:xfrm>
                <a:off x="8211712" y="2512083"/>
                <a:ext cx="34742" cy="52014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27" extrusionOk="0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6" name="Google Shape;1356;g33531da2bcc_0_2109"/>
            <p:cNvGrpSpPr/>
            <p:nvPr/>
          </p:nvGrpSpPr>
          <p:grpSpPr>
            <a:xfrm>
              <a:off x="173914" y="4750547"/>
              <a:ext cx="291257" cy="287046"/>
              <a:chOff x="5456048" y="1794743"/>
              <a:chExt cx="178248" cy="175682"/>
            </a:xfrm>
          </p:grpSpPr>
          <p:sp>
            <p:nvSpPr>
              <p:cNvPr id="1357" name="Google Shape;1357;g33531da2bcc_0_2109"/>
              <p:cNvSpPr/>
              <p:nvPr/>
            </p:nvSpPr>
            <p:spPr>
              <a:xfrm>
                <a:off x="5456048" y="1794743"/>
                <a:ext cx="178248" cy="175682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780" extrusionOk="0">
                    <a:moveTo>
                      <a:pt x="277" y="0"/>
                    </a:moveTo>
                    <a:lnTo>
                      <a:pt x="1" y="276"/>
                    </a:lnTo>
                    <a:lnTo>
                      <a:pt x="1530" y="1780"/>
                    </a:lnTo>
                    <a:lnTo>
                      <a:pt x="1805" y="1504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8" name="Google Shape;1358;g33531da2bcc_0_2109"/>
              <p:cNvSpPr/>
              <p:nvPr/>
            </p:nvSpPr>
            <p:spPr>
              <a:xfrm>
                <a:off x="5456048" y="1794743"/>
                <a:ext cx="178248" cy="175682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780" extrusionOk="0">
                    <a:moveTo>
                      <a:pt x="1505" y="0"/>
                    </a:moveTo>
                    <a:lnTo>
                      <a:pt x="1" y="1504"/>
                    </a:lnTo>
                    <a:lnTo>
                      <a:pt x="302" y="1780"/>
                    </a:lnTo>
                    <a:lnTo>
                      <a:pt x="1805" y="276"/>
                    </a:lnTo>
                    <a:lnTo>
                      <a:pt x="150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9" name="Google Shape;1359;g33531da2bcc_0_2109"/>
            <p:cNvSpPr/>
            <p:nvPr/>
          </p:nvSpPr>
          <p:spPr>
            <a:xfrm rot="-123321">
              <a:off x="144300" y="113150"/>
              <a:ext cx="1018402" cy="166548"/>
            </a:xfrm>
            <a:custGeom>
              <a:avLst/>
              <a:gdLst/>
              <a:ahLst/>
              <a:cxnLst/>
              <a:rect l="l" t="t" r="r" b="b"/>
              <a:pathLst>
                <a:path w="6292" h="1029" extrusionOk="0">
                  <a:moveTo>
                    <a:pt x="126" y="1"/>
                  </a:moveTo>
                  <a:lnTo>
                    <a:pt x="0" y="126"/>
                  </a:lnTo>
                  <a:lnTo>
                    <a:pt x="502" y="702"/>
                  </a:lnTo>
                  <a:cubicBezTo>
                    <a:pt x="627" y="842"/>
                    <a:pt x="799" y="911"/>
                    <a:pt x="969" y="911"/>
                  </a:cubicBezTo>
                  <a:cubicBezTo>
                    <a:pt x="1106" y="911"/>
                    <a:pt x="1242" y="867"/>
                    <a:pt x="1354" y="778"/>
                  </a:cubicBezTo>
                  <a:lnTo>
                    <a:pt x="1830" y="351"/>
                  </a:lnTo>
                  <a:cubicBezTo>
                    <a:pt x="1905" y="276"/>
                    <a:pt x="2030" y="251"/>
                    <a:pt x="2131" y="251"/>
                  </a:cubicBezTo>
                  <a:cubicBezTo>
                    <a:pt x="2256" y="251"/>
                    <a:pt x="2356" y="301"/>
                    <a:pt x="2431" y="402"/>
                  </a:cubicBezTo>
                  <a:lnTo>
                    <a:pt x="2757" y="778"/>
                  </a:lnTo>
                  <a:cubicBezTo>
                    <a:pt x="2882" y="903"/>
                    <a:pt x="3033" y="978"/>
                    <a:pt x="3183" y="1003"/>
                  </a:cubicBezTo>
                  <a:cubicBezTo>
                    <a:pt x="3359" y="1003"/>
                    <a:pt x="3509" y="953"/>
                    <a:pt x="3634" y="828"/>
                  </a:cubicBezTo>
                  <a:lnTo>
                    <a:pt x="4035" y="477"/>
                  </a:lnTo>
                  <a:cubicBezTo>
                    <a:pt x="4136" y="402"/>
                    <a:pt x="4236" y="351"/>
                    <a:pt x="4361" y="351"/>
                  </a:cubicBezTo>
                  <a:cubicBezTo>
                    <a:pt x="4487" y="377"/>
                    <a:pt x="4587" y="427"/>
                    <a:pt x="4662" y="527"/>
                  </a:cubicBezTo>
                  <a:lnTo>
                    <a:pt x="4862" y="778"/>
                  </a:lnTo>
                  <a:cubicBezTo>
                    <a:pt x="4963" y="928"/>
                    <a:pt x="5138" y="1003"/>
                    <a:pt x="5314" y="1028"/>
                  </a:cubicBezTo>
                  <a:cubicBezTo>
                    <a:pt x="5489" y="1028"/>
                    <a:pt x="5664" y="953"/>
                    <a:pt x="5790" y="828"/>
                  </a:cubicBezTo>
                  <a:lnTo>
                    <a:pt x="6291" y="301"/>
                  </a:lnTo>
                  <a:lnTo>
                    <a:pt x="6141" y="176"/>
                  </a:lnTo>
                  <a:lnTo>
                    <a:pt x="5639" y="702"/>
                  </a:lnTo>
                  <a:cubicBezTo>
                    <a:pt x="5564" y="803"/>
                    <a:pt x="5439" y="828"/>
                    <a:pt x="5314" y="828"/>
                  </a:cubicBezTo>
                  <a:cubicBezTo>
                    <a:pt x="5188" y="828"/>
                    <a:pt x="5088" y="778"/>
                    <a:pt x="5013" y="677"/>
                  </a:cubicBezTo>
                  <a:lnTo>
                    <a:pt x="4787" y="402"/>
                  </a:lnTo>
                  <a:cubicBezTo>
                    <a:pt x="4687" y="276"/>
                    <a:pt x="4537" y="201"/>
                    <a:pt x="4361" y="176"/>
                  </a:cubicBezTo>
                  <a:cubicBezTo>
                    <a:pt x="4211" y="176"/>
                    <a:pt x="4035" y="226"/>
                    <a:pt x="3910" y="326"/>
                  </a:cubicBezTo>
                  <a:lnTo>
                    <a:pt x="3509" y="702"/>
                  </a:lnTo>
                  <a:cubicBezTo>
                    <a:pt x="3427" y="764"/>
                    <a:pt x="3344" y="809"/>
                    <a:pt x="3262" y="809"/>
                  </a:cubicBezTo>
                  <a:cubicBezTo>
                    <a:pt x="3244" y="809"/>
                    <a:pt x="3226" y="807"/>
                    <a:pt x="3208" y="803"/>
                  </a:cubicBezTo>
                  <a:cubicBezTo>
                    <a:pt x="3083" y="803"/>
                    <a:pt x="2983" y="752"/>
                    <a:pt x="2908" y="677"/>
                  </a:cubicBezTo>
                  <a:lnTo>
                    <a:pt x="2557" y="276"/>
                  </a:lnTo>
                  <a:cubicBezTo>
                    <a:pt x="2456" y="151"/>
                    <a:pt x="2306" y="76"/>
                    <a:pt x="2156" y="76"/>
                  </a:cubicBezTo>
                  <a:cubicBezTo>
                    <a:pt x="2126" y="72"/>
                    <a:pt x="2098" y="69"/>
                    <a:pt x="2070" y="69"/>
                  </a:cubicBezTo>
                  <a:cubicBezTo>
                    <a:pt x="1931" y="69"/>
                    <a:pt x="1809" y="122"/>
                    <a:pt x="1705" y="226"/>
                  </a:cubicBezTo>
                  <a:lnTo>
                    <a:pt x="1228" y="627"/>
                  </a:lnTo>
                  <a:cubicBezTo>
                    <a:pt x="1151" y="694"/>
                    <a:pt x="1058" y="726"/>
                    <a:pt x="966" y="726"/>
                  </a:cubicBezTo>
                  <a:cubicBezTo>
                    <a:pt x="851" y="726"/>
                    <a:pt x="736" y="675"/>
                    <a:pt x="652" y="577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g33531da2bcc_0_2109"/>
            <p:cNvSpPr/>
            <p:nvPr/>
          </p:nvSpPr>
          <p:spPr>
            <a:xfrm>
              <a:off x="8639763" y="92498"/>
              <a:ext cx="207956" cy="207857"/>
            </a:xfrm>
            <a:custGeom>
              <a:avLst/>
              <a:gdLst/>
              <a:ahLst/>
              <a:cxnLst/>
              <a:rect l="l" t="t" r="r" b="b"/>
              <a:pathLst>
                <a:path w="2107" h="2106" extrusionOk="0">
                  <a:moveTo>
                    <a:pt x="1053" y="426"/>
                  </a:moveTo>
                  <a:cubicBezTo>
                    <a:pt x="1404" y="426"/>
                    <a:pt x="1680" y="702"/>
                    <a:pt x="1680" y="1053"/>
                  </a:cubicBezTo>
                  <a:cubicBezTo>
                    <a:pt x="1680" y="1404"/>
                    <a:pt x="1404" y="1704"/>
                    <a:pt x="1053" y="1704"/>
                  </a:cubicBezTo>
                  <a:cubicBezTo>
                    <a:pt x="703" y="1704"/>
                    <a:pt x="427" y="1404"/>
                    <a:pt x="427" y="1053"/>
                  </a:cubicBezTo>
                  <a:cubicBezTo>
                    <a:pt x="427" y="702"/>
                    <a:pt x="703" y="426"/>
                    <a:pt x="1053" y="426"/>
                  </a:cubicBezTo>
                  <a:close/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cubicBezTo>
                    <a:pt x="1" y="1629"/>
                    <a:pt x="477" y="2105"/>
                    <a:pt x="1053" y="2105"/>
                  </a:cubicBezTo>
                  <a:cubicBezTo>
                    <a:pt x="1630" y="2105"/>
                    <a:pt x="2106" y="1629"/>
                    <a:pt x="2106" y="1053"/>
                  </a:cubicBezTo>
                  <a:cubicBezTo>
                    <a:pt x="2106" y="476"/>
                    <a:pt x="1630" y="0"/>
                    <a:pt x="1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2" name="Google Shape;1362;g33531da2bcc_0_2174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1363" name="Google Shape;1363;g33531da2bcc_0_2174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1364" name="Google Shape;1364;g33531da2bcc_0_2174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365" name="Google Shape;1365;g33531da2bcc_0_2174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66" name="Google Shape;1366;g33531da2bcc_0_2174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67" name="Google Shape;1367;g33531da2bcc_0_2174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68" name="Google Shape;1368;g33531da2bcc_0_2174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369" name="Google Shape;1369;g33531da2bcc_0_2174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370" name="Google Shape;1370;g33531da2bcc_0_2174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71" name="Google Shape;1371;g33531da2bcc_0_2174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72" name="Google Shape;1372;g33531da2bcc_0_2174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73" name="Google Shape;1373;g33531da2bcc_0_2174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374" name="Google Shape;1374;g33531da2bcc_0_2174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1375" name="Google Shape;1375;g33531da2bcc_0_2174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76" name="Google Shape;1376;g33531da2bcc_0_2174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77" name="Google Shape;1377;g33531da2bcc_0_2174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1378" name="Google Shape;1378;g33531da2bcc_0_2174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1379" name="Google Shape;1379;g33531da2bcc_0_2174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1380" name="Google Shape;1380;g33531da2bcc_0_2174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381" name="Google Shape;1381;g33531da2bcc_0_2174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382" name="Google Shape;1382;g33531da2bcc_0_2174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383" name="Google Shape;1383;g33531da2bcc_0_2174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384" name="Google Shape;1384;g33531da2bcc_0_2174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385" name="Google Shape;1385;g33531da2bcc_0_2174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386" name="Google Shape;1386;g33531da2bcc_0_2174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387" name="Google Shape;1387;g33531da2bcc_0_2174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388" name="Google Shape;1388;g33531da2bcc_0_2174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389" name="Google Shape;1389;g33531da2bcc_0_2174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390" name="Google Shape;1390;g33531da2bcc_0_2174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391" name="Google Shape;1391;g33531da2bcc_0_2174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392" name="Google Shape;1392;g33531da2bcc_0_2174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393" name="Google Shape;1393;g33531da2bcc_0_2174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1394" name="Google Shape;1394;g33531da2bcc_0_2174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1395" name="Google Shape;1395;g33531da2bcc_0_2174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1396" name="Google Shape;1396;g33531da2bcc_0_2174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397" name="Google Shape;1397;g33531da2bcc_0_2174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398" name="Google Shape;1398;g33531da2bcc_0_2174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399" name="Google Shape;1399;g33531da2bcc_0_2174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400" name="Google Shape;1400;g33531da2bcc_0_2174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401" name="Google Shape;1401;g33531da2bcc_0_2174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402" name="Google Shape;1402;g33531da2bcc_0_2174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403" name="Google Shape;1403;g33531da2bcc_0_2174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404" name="Google Shape;1404;g33531da2bcc_0_2174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405" name="Google Shape;1405;g33531da2bcc_0_2174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406" name="Google Shape;1406;g33531da2bcc_0_2174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grpSp>
        <p:nvGrpSpPr>
          <p:cNvPr id="1407" name="Google Shape;1407;g33531da2bcc_0_2174"/>
          <p:cNvGrpSpPr/>
          <p:nvPr/>
        </p:nvGrpSpPr>
        <p:grpSpPr>
          <a:xfrm flipH="1">
            <a:off x="173695" y="92498"/>
            <a:ext cx="8795807" cy="4945095"/>
            <a:chOff x="173914" y="92498"/>
            <a:chExt cx="8795807" cy="4945095"/>
          </a:xfrm>
        </p:grpSpPr>
        <p:grpSp>
          <p:nvGrpSpPr>
            <p:cNvPr id="1408" name="Google Shape;1408;g33531da2bcc_0_2174"/>
            <p:cNvGrpSpPr/>
            <p:nvPr/>
          </p:nvGrpSpPr>
          <p:grpSpPr>
            <a:xfrm>
              <a:off x="8918670" y="243595"/>
              <a:ext cx="51050" cy="774143"/>
              <a:chOff x="8211712" y="2037146"/>
              <a:chExt cx="34742" cy="526951"/>
            </a:xfrm>
          </p:grpSpPr>
          <p:sp>
            <p:nvSpPr>
              <p:cNvPr id="1409" name="Google Shape;1409;g33531da2bcc_0_2174"/>
              <p:cNvSpPr/>
              <p:nvPr/>
            </p:nvSpPr>
            <p:spPr>
              <a:xfrm>
                <a:off x="8211712" y="2037146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0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g33531da2bcc_0_2174"/>
              <p:cNvSpPr/>
              <p:nvPr/>
            </p:nvSpPr>
            <p:spPr>
              <a:xfrm>
                <a:off x="8211712" y="2116302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0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g33531da2bcc_0_2174"/>
              <p:cNvSpPr/>
              <p:nvPr/>
            </p:nvSpPr>
            <p:spPr>
              <a:xfrm>
                <a:off x="8211712" y="2195458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1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g33531da2bcc_0_2174"/>
              <p:cNvSpPr/>
              <p:nvPr/>
            </p:nvSpPr>
            <p:spPr>
              <a:xfrm>
                <a:off x="8211712" y="2274614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1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g33531da2bcc_0_2174"/>
              <p:cNvSpPr/>
              <p:nvPr/>
            </p:nvSpPr>
            <p:spPr>
              <a:xfrm>
                <a:off x="8211712" y="2353770"/>
                <a:ext cx="34742" cy="52014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27" extrusionOk="0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g33531da2bcc_0_2174"/>
              <p:cNvSpPr/>
              <p:nvPr/>
            </p:nvSpPr>
            <p:spPr>
              <a:xfrm>
                <a:off x="8211712" y="2432927"/>
                <a:ext cx="34742" cy="52014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27" extrusionOk="0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g33531da2bcc_0_2174"/>
              <p:cNvSpPr/>
              <p:nvPr/>
            </p:nvSpPr>
            <p:spPr>
              <a:xfrm>
                <a:off x="8211712" y="2512083"/>
                <a:ext cx="34742" cy="52014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27" extrusionOk="0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16" name="Google Shape;1416;g33531da2bcc_0_2174"/>
            <p:cNvGrpSpPr/>
            <p:nvPr/>
          </p:nvGrpSpPr>
          <p:grpSpPr>
            <a:xfrm>
              <a:off x="173914" y="4750547"/>
              <a:ext cx="291257" cy="287046"/>
              <a:chOff x="5456048" y="1794743"/>
              <a:chExt cx="178248" cy="175682"/>
            </a:xfrm>
          </p:grpSpPr>
          <p:sp>
            <p:nvSpPr>
              <p:cNvPr id="1417" name="Google Shape;1417;g33531da2bcc_0_2174"/>
              <p:cNvSpPr/>
              <p:nvPr/>
            </p:nvSpPr>
            <p:spPr>
              <a:xfrm>
                <a:off x="5456048" y="1794743"/>
                <a:ext cx="178248" cy="175682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780" extrusionOk="0">
                    <a:moveTo>
                      <a:pt x="277" y="0"/>
                    </a:moveTo>
                    <a:lnTo>
                      <a:pt x="1" y="276"/>
                    </a:lnTo>
                    <a:lnTo>
                      <a:pt x="1530" y="1780"/>
                    </a:lnTo>
                    <a:lnTo>
                      <a:pt x="1805" y="1504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g33531da2bcc_0_2174"/>
              <p:cNvSpPr/>
              <p:nvPr/>
            </p:nvSpPr>
            <p:spPr>
              <a:xfrm>
                <a:off x="5456048" y="1794743"/>
                <a:ext cx="178248" cy="175682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780" extrusionOk="0">
                    <a:moveTo>
                      <a:pt x="1505" y="0"/>
                    </a:moveTo>
                    <a:lnTo>
                      <a:pt x="1" y="1504"/>
                    </a:lnTo>
                    <a:lnTo>
                      <a:pt x="302" y="1780"/>
                    </a:lnTo>
                    <a:lnTo>
                      <a:pt x="1805" y="276"/>
                    </a:lnTo>
                    <a:lnTo>
                      <a:pt x="150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19" name="Google Shape;1419;g33531da2bcc_0_2174"/>
            <p:cNvSpPr/>
            <p:nvPr/>
          </p:nvSpPr>
          <p:spPr>
            <a:xfrm rot="-123321">
              <a:off x="7897400" y="4768750"/>
              <a:ext cx="1018402" cy="166548"/>
            </a:xfrm>
            <a:custGeom>
              <a:avLst/>
              <a:gdLst/>
              <a:ahLst/>
              <a:cxnLst/>
              <a:rect l="l" t="t" r="r" b="b"/>
              <a:pathLst>
                <a:path w="6292" h="1029" extrusionOk="0">
                  <a:moveTo>
                    <a:pt x="126" y="1"/>
                  </a:moveTo>
                  <a:lnTo>
                    <a:pt x="0" y="126"/>
                  </a:lnTo>
                  <a:lnTo>
                    <a:pt x="502" y="702"/>
                  </a:lnTo>
                  <a:cubicBezTo>
                    <a:pt x="627" y="842"/>
                    <a:pt x="799" y="911"/>
                    <a:pt x="969" y="911"/>
                  </a:cubicBezTo>
                  <a:cubicBezTo>
                    <a:pt x="1106" y="911"/>
                    <a:pt x="1242" y="867"/>
                    <a:pt x="1354" y="778"/>
                  </a:cubicBezTo>
                  <a:lnTo>
                    <a:pt x="1830" y="351"/>
                  </a:lnTo>
                  <a:cubicBezTo>
                    <a:pt x="1905" y="276"/>
                    <a:pt x="2030" y="251"/>
                    <a:pt x="2131" y="251"/>
                  </a:cubicBezTo>
                  <a:cubicBezTo>
                    <a:pt x="2256" y="251"/>
                    <a:pt x="2356" y="301"/>
                    <a:pt x="2431" y="402"/>
                  </a:cubicBezTo>
                  <a:lnTo>
                    <a:pt x="2757" y="778"/>
                  </a:lnTo>
                  <a:cubicBezTo>
                    <a:pt x="2882" y="903"/>
                    <a:pt x="3033" y="978"/>
                    <a:pt x="3183" y="1003"/>
                  </a:cubicBezTo>
                  <a:cubicBezTo>
                    <a:pt x="3359" y="1003"/>
                    <a:pt x="3509" y="953"/>
                    <a:pt x="3634" y="828"/>
                  </a:cubicBezTo>
                  <a:lnTo>
                    <a:pt x="4035" y="477"/>
                  </a:lnTo>
                  <a:cubicBezTo>
                    <a:pt x="4136" y="402"/>
                    <a:pt x="4236" y="351"/>
                    <a:pt x="4361" y="351"/>
                  </a:cubicBezTo>
                  <a:cubicBezTo>
                    <a:pt x="4487" y="377"/>
                    <a:pt x="4587" y="427"/>
                    <a:pt x="4662" y="527"/>
                  </a:cubicBezTo>
                  <a:lnTo>
                    <a:pt x="4862" y="778"/>
                  </a:lnTo>
                  <a:cubicBezTo>
                    <a:pt x="4963" y="928"/>
                    <a:pt x="5138" y="1003"/>
                    <a:pt x="5314" y="1028"/>
                  </a:cubicBezTo>
                  <a:cubicBezTo>
                    <a:pt x="5489" y="1028"/>
                    <a:pt x="5664" y="953"/>
                    <a:pt x="5790" y="828"/>
                  </a:cubicBezTo>
                  <a:lnTo>
                    <a:pt x="6291" y="301"/>
                  </a:lnTo>
                  <a:lnTo>
                    <a:pt x="6141" y="176"/>
                  </a:lnTo>
                  <a:lnTo>
                    <a:pt x="5639" y="702"/>
                  </a:lnTo>
                  <a:cubicBezTo>
                    <a:pt x="5564" y="803"/>
                    <a:pt x="5439" y="828"/>
                    <a:pt x="5314" y="828"/>
                  </a:cubicBezTo>
                  <a:cubicBezTo>
                    <a:pt x="5188" y="828"/>
                    <a:pt x="5088" y="778"/>
                    <a:pt x="5013" y="677"/>
                  </a:cubicBezTo>
                  <a:lnTo>
                    <a:pt x="4787" y="402"/>
                  </a:lnTo>
                  <a:cubicBezTo>
                    <a:pt x="4687" y="276"/>
                    <a:pt x="4537" y="201"/>
                    <a:pt x="4361" y="176"/>
                  </a:cubicBezTo>
                  <a:cubicBezTo>
                    <a:pt x="4211" y="176"/>
                    <a:pt x="4035" y="226"/>
                    <a:pt x="3910" y="326"/>
                  </a:cubicBezTo>
                  <a:lnTo>
                    <a:pt x="3509" y="702"/>
                  </a:lnTo>
                  <a:cubicBezTo>
                    <a:pt x="3427" y="764"/>
                    <a:pt x="3344" y="809"/>
                    <a:pt x="3262" y="809"/>
                  </a:cubicBezTo>
                  <a:cubicBezTo>
                    <a:pt x="3244" y="809"/>
                    <a:pt x="3226" y="807"/>
                    <a:pt x="3208" y="803"/>
                  </a:cubicBezTo>
                  <a:cubicBezTo>
                    <a:pt x="3083" y="803"/>
                    <a:pt x="2983" y="752"/>
                    <a:pt x="2908" y="677"/>
                  </a:cubicBezTo>
                  <a:lnTo>
                    <a:pt x="2557" y="276"/>
                  </a:lnTo>
                  <a:cubicBezTo>
                    <a:pt x="2456" y="151"/>
                    <a:pt x="2306" y="76"/>
                    <a:pt x="2156" y="76"/>
                  </a:cubicBezTo>
                  <a:cubicBezTo>
                    <a:pt x="2126" y="72"/>
                    <a:pt x="2098" y="69"/>
                    <a:pt x="2070" y="69"/>
                  </a:cubicBezTo>
                  <a:cubicBezTo>
                    <a:pt x="1931" y="69"/>
                    <a:pt x="1809" y="122"/>
                    <a:pt x="1705" y="226"/>
                  </a:cubicBezTo>
                  <a:lnTo>
                    <a:pt x="1228" y="627"/>
                  </a:lnTo>
                  <a:cubicBezTo>
                    <a:pt x="1151" y="694"/>
                    <a:pt x="1058" y="726"/>
                    <a:pt x="966" y="726"/>
                  </a:cubicBezTo>
                  <a:cubicBezTo>
                    <a:pt x="851" y="726"/>
                    <a:pt x="736" y="675"/>
                    <a:pt x="652" y="577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g33531da2bcc_0_2174"/>
            <p:cNvSpPr/>
            <p:nvPr/>
          </p:nvSpPr>
          <p:spPr>
            <a:xfrm>
              <a:off x="8639763" y="92498"/>
              <a:ext cx="207956" cy="207857"/>
            </a:xfrm>
            <a:custGeom>
              <a:avLst/>
              <a:gdLst/>
              <a:ahLst/>
              <a:cxnLst/>
              <a:rect l="l" t="t" r="r" b="b"/>
              <a:pathLst>
                <a:path w="2107" h="2106" extrusionOk="0">
                  <a:moveTo>
                    <a:pt x="1053" y="426"/>
                  </a:moveTo>
                  <a:cubicBezTo>
                    <a:pt x="1404" y="426"/>
                    <a:pt x="1680" y="702"/>
                    <a:pt x="1680" y="1053"/>
                  </a:cubicBezTo>
                  <a:cubicBezTo>
                    <a:pt x="1680" y="1404"/>
                    <a:pt x="1404" y="1704"/>
                    <a:pt x="1053" y="1704"/>
                  </a:cubicBezTo>
                  <a:cubicBezTo>
                    <a:pt x="703" y="1704"/>
                    <a:pt x="427" y="1404"/>
                    <a:pt x="427" y="1053"/>
                  </a:cubicBezTo>
                  <a:cubicBezTo>
                    <a:pt x="427" y="702"/>
                    <a:pt x="703" y="426"/>
                    <a:pt x="1053" y="426"/>
                  </a:cubicBezTo>
                  <a:close/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cubicBezTo>
                    <a:pt x="1" y="1629"/>
                    <a:pt x="477" y="2105"/>
                    <a:pt x="1053" y="2105"/>
                  </a:cubicBezTo>
                  <a:cubicBezTo>
                    <a:pt x="1630" y="2105"/>
                    <a:pt x="2106" y="1629"/>
                    <a:pt x="2106" y="1053"/>
                  </a:cubicBezTo>
                  <a:cubicBezTo>
                    <a:pt x="2106" y="476"/>
                    <a:pt x="1630" y="0"/>
                    <a:pt x="1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1" name="Google Shape;1421;g33531da2bcc_0_217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22" name="Google Shape;1422;g33531da2bcc_0_2174"/>
          <p:cNvSpPr txBox="1">
            <a:spLocks noGrp="1"/>
          </p:cNvSpPr>
          <p:nvPr>
            <p:ph type="subTitle" idx="1"/>
          </p:nvPr>
        </p:nvSpPr>
        <p:spPr>
          <a:xfrm>
            <a:off x="719999" y="2528700"/>
            <a:ext cx="21513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3" name="Google Shape;1423;g33531da2bcc_0_2174"/>
          <p:cNvSpPr txBox="1">
            <a:spLocks noGrp="1"/>
          </p:cNvSpPr>
          <p:nvPr>
            <p:ph type="subTitle" idx="2"/>
          </p:nvPr>
        </p:nvSpPr>
        <p:spPr>
          <a:xfrm>
            <a:off x="4421773" y="2528700"/>
            <a:ext cx="21513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4" name="Google Shape;1424;g33531da2bcc_0_2174"/>
          <p:cNvSpPr txBox="1">
            <a:spLocks noGrp="1"/>
          </p:cNvSpPr>
          <p:nvPr>
            <p:ph type="subTitle" idx="3"/>
          </p:nvPr>
        </p:nvSpPr>
        <p:spPr>
          <a:xfrm>
            <a:off x="2570886" y="3938600"/>
            <a:ext cx="21513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5" name="Google Shape;1425;g33531da2bcc_0_2174"/>
          <p:cNvSpPr txBox="1">
            <a:spLocks noGrp="1"/>
          </p:cNvSpPr>
          <p:nvPr>
            <p:ph type="subTitle" idx="4"/>
          </p:nvPr>
        </p:nvSpPr>
        <p:spPr>
          <a:xfrm>
            <a:off x="6272660" y="3938600"/>
            <a:ext cx="21513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6" name="Google Shape;1426;g33531da2bcc_0_2174"/>
          <p:cNvSpPr txBox="1">
            <a:spLocks noGrp="1"/>
          </p:cNvSpPr>
          <p:nvPr>
            <p:ph type="subTitle" idx="5"/>
          </p:nvPr>
        </p:nvSpPr>
        <p:spPr>
          <a:xfrm>
            <a:off x="720000" y="2156663"/>
            <a:ext cx="2151300" cy="5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1427" name="Google Shape;1427;g33531da2bcc_0_2174"/>
          <p:cNvSpPr txBox="1">
            <a:spLocks noGrp="1"/>
          </p:cNvSpPr>
          <p:nvPr>
            <p:ph type="subTitle" idx="6"/>
          </p:nvPr>
        </p:nvSpPr>
        <p:spPr>
          <a:xfrm>
            <a:off x="2570886" y="3566600"/>
            <a:ext cx="2151300" cy="5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1428" name="Google Shape;1428;g33531da2bcc_0_2174"/>
          <p:cNvSpPr txBox="1">
            <a:spLocks noGrp="1"/>
          </p:cNvSpPr>
          <p:nvPr>
            <p:ph type="subTitle" idx="7"/>
          </p:nvPr>
        </p:nvSpPr>
        <p:spPr>
          <a:xfrm>
            <a:off x="4421773" y="2156663"/>
            <a:ext cx="2151300" cy="5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1429" name="Google Shape;1429;g33531da2bcc_0_2174"/>
          <p:cNvSpPr txBox="1">
            <a:spLocks noGrp="1"/>
          </p:cNvSpPr>
          <p:nvPr>
            <p:ph type="subTitle" idx="8"/>
          </p:nvPr>
        </p:nvSpPr>
        <p:spPr>
          <a:xfrm>
            <a:off x="6272660" y="3566600"/>
            <a:ext cx="2151300" cy="5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1" name="Google Shape;1431;g33531da2bcc_0_2243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1432" name="Google Shape;1432;g33531da2bcc_0_2243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1433" name="Google Shape;1433;g33531da2bcc_0_2243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434" name="Google Shape;1434;g33531da2bcc_0_2243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435" name="Google Shape;1435;g33531da2bcc_0_2243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436" name="Google Shape;1436;g33531da2bcc_0_2243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437" name="Google Shape;1437;g33531da2bcc_0_2243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438" name="Google Shape;1438;g33531da2bcc_0_2243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439" name="Google Shape;1439;g33531da2bcc_0_2243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440" name="Google Shape;1440;g33531da2bcc_0_2243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441" name="Google Shape;1441;g33531da2bcc_0_2243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442" name="Google Shape;1442;g33531da2bcc_0_2243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443" name="Google Shape;1443;g33531da2bcc_0_2243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1444" name="Google Shape;1444;g33531da2bcc_0_2243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445" name="Google Shape;1445;g33531da2bcc_0_2243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446" name="Google Shape;1446;g33531da2bcc_0_2243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1447" name="Google Shape;1447;g33531da2bcc_0_2243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1448" name="Google Shape;1448;g33531da2bcc_0_2243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1449" name="Google Shape;1449;g33531da2bcc_0_2243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450" name="Google Shape;1450;g33531da2bcc_0_2243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451" name="Google Shape;1451;g33531da2bcc_0_2243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452" name="Google Shape;1452;g33531da2bcc_0_224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453" name="Google Shape;1453;g33531da2bcc_0_2243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454" name="Google Shape;1454;g33531da2bcc_0_2243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455" name="Google Shape;1455;g33531da2bcc_0_2243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456" name="Google Shape;1456;g33531da2bcc_0_2243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457" name="Google Shape;1457;g33531da2bcc_0_224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458" name="Google Shape;1458;g33531da2bcc_0_2243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459" name="Google Shape;1459;g33531da2bcc_0_2243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460" name="Google Shape;1460;g33531da2bcc_0_2243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461" name="Google Shape;1461;g33531da2bcc_0_2243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462" name="Google Shape;1462;g33531da2bcc_0_224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1463" name="Google Shape;1463;g33531da2bcc_0_2243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1464" name="Google Shape;1464;g33531da2bcc_0_2243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1465" name="Google Shape;1465;g33531da2bcc_0_224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466" name="Google Shape;1466;g33531da2bcc_0_2243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467" name="Google Shape;1467;g33531da2bcc_0_2243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468" name="Google Shape;1468;g33531da2bcc_0_2243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469" name="Google Shape;1469;g33531da2bcc_0_2243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470" name="Google Shape;1470;g33531da2bcc_0_224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471" name="Google Shape;1471;g33531da2bcc_0_2243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472" name="Google Shape;1472;g33531da2bcc_0_2243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473" name="Google Shape;1473;g33531da2bcc_0_2243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474" name="Google Shape;1474;g33531da2bcc_0_2243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475" name="Google Shape;1475;g33531da2bcc_0_224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grpSp>
        <p:nvGrpSpPr>
          <p:cNvPr id="1476" name="Google Shape;1476;g33531da2bcc_0_2243"/>
          <p:cNvGrpSpPr/>
          <p:nvPr/>
        </p:nvGrpSpPr>
        <p:grpSpPr>
          <a:xfrm>
            <a:off x="-7" y="167200"/>
            <a:ext cx="8952587" cy="4867172"/>
            <a:chOff x="-7" y="167200"/>
            <a:chExt cx="8952587" cy="4867172"/>
          </a:xfrm>
        </p:grpSpPr>
        <p:grpSp>
          <p:nvGrpSpPr>
            <p:cNvPr id="1477" name="Google Shape;1477;g33531da2bcc_0_2243"/>
            <p:cNvGrpSpPr/>
            <p:nvPr/>
          </p:nvGrpSpPr>
          <p:grpSpPr>
            <a:xfrm>
              <a:off x="297807" y="4643609"/>
              <a:ext cx="8654773" cy="390763"/>
              <a:chOff x="297807" y="4643609"/>
              <a:chExt cx="8654773" cy="390763"/>
            </a:xfrm>
          </p:grpSpPr>
          <p:sp>
            <p:nvSpPr>
              <p:cNvPr id="1478" name="Google Shape;1478;g33531da2bcc_0_2243"/>
              <p:cNvSpPr/>
              <p:nvPr/>
            </p:nvSpPr>
            <p:spPr>
              <a:xfrm>
                <a:off x="8561631" y="4643609"/>
                <a:ext cx="390949" cy="390763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106" extrusionOk="0">
                    <a:moveTo>
                      <a:pt x="1053" y="426"/>
                    </a:moveTo>
                    <a:cubicBezTo>
                      <a:pt x="1404" y="426"/>
                      <a:pt x="1680" y="702"/>
                      <a:pt x="1680" y="1053"/>
                    </a:cubicBezTo>
                    <a:cubicBezTo>
                      <a:pt x="1680" y="1404"/>
                      <a:pt x="1404" y="1704"/>
                      <a:pt x="1053" y="1704"/>
                    </a:cubicBezTo>
                    <a:cubicBezTo>
                      <a:pt x="703" y="1704"/>
                      <a:pt x="427" y="1404"/>
                      <a:pt x="427" y="1053"/>
                    </a:cubicBezTo>
                    <a:cubicBezTo>
                      <a:pt x="427" y="702"/>
                      <a:pt x="703" y="426"/>
                      <a:pt x="1053" y="426"/>
                    </a:cubicBezTo>
                    <a:close/>
                    <a:moveTo>
                      <a:pt x="1053" y="0"/>
                    </a:moveTo>
                    <a:cubicBezTo>
                      <a:pt x="477" y="0"/>
                      <a:pt x="1" y="476"/>
                      <a:pt x="1" y="1053"/>
                    </a:cubicBezTo>
                    <a:cubicBezTo>
                      <a:pt x="1" y="1629"/>
                      <a:pt x="477" y="2105"/>
                      <a:pt x="1053" y="2105"/>
                    </a:cubicBezTo>
                    <a:cubicBezTo>
                      <a:pt x="1630" y="2105"/>
                      <a:pt x="2106" y="1629"/>
                      <a:pt x="2106" y="1053"/>
                    </a:cubicBezTo>
                    <a:cubicBezTo>
                      <a:pt x="2106" y="476"/>
                      <a:pt x="1630" y="0"/>
                      <a:pt x="10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g33531da2bcc_0_2243"/>
              <p:cNvSpPr/>
              <p:nvPr/>
            </p:nvSpPr>
            <p:spPr>
              <a:xfrm>
                <a:off x="297807" y="4820393"/>
                <a:ext cx="1074296" cy="175676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1029" extrusionOk="0">
                    <a:moveTo>
                      <a:pt x="126" y="1"/>
                    </a:moveTo>
                    <a:lnTo>
                      <a:pt x="0" y="126"/>
                    </a:lnTo>
                    <a:lnTo>
                      <a:pt x="502" y="702"/>
                    </a:lnTo>
                    <a:cubicBezTo>
                      <a:pt x="627" y="842"/>
                      <a:pt x="799" y="911"/>
                      <a:pt x="969" y="911"/>
                    </a:cubicBezTo>
                    <a:cubicBezTo>
                      <a:pt x="1106" y="911"/>
                      <a:pt x="1242" y="867"/>
                      <a:pt x="1354" y="778"/>
                    </a:cubicBezTo>
                    <a:lnTo>
                      <a:pt x="1830" y="351"/>
                    </a:lnTo>
                    <a:cubicBezTo>
                      <a:pt x="1905" y="276"/>
                      <a:pt x="2030" y="251"/>
                      <a:pt x="2131" y="251"/>
                    </a:cubicBezTo>
                    <a:cubicBezTo>
                      <a:pt x="2256" y="251"/>
                      <a:pt x="2356" y="301"/>
                      <a:pt x="2431" y="402"/>
                    </a:cubicBezTo>
                    <a:lnTo>
                      <a:pt x="2757" y="778"/>
                    </a:lnTo>
                    <a:cubicBezTo>
                      <a:pt x="2882" y="903"/>
                      <a:pt x="3033" y="978"/>
                      <a:pt x="3183" y="1003"/>
                    </a:cubicBezTo>
                    <a:cubicBezTo>
                      <a:pt x="3359" y="1003"/>
                      <a:pt x="3509" y="953"/>
                      <a:pt x="3634" y="828"/>
                    </a:cubicBezTo>
                    <a:lnTo>
                      <a:pt x="4035" y="477"/>
                    </a:lnTo>
                    <a:cubicBezTo>
                      <a:pt x="4136" y="402"/>
                      <a:pt x="4236" y="351"/>
                      <a:pt x="4361" y="351"/>
                    </a:cubicBezTo>
                    <a:cubicBezTo>
                      <a:pt x="4487" y="377"/>
                      <a:pt x="4587" y="427"/>
                      <a:pt x="4662" y="527"/>
                    </a:cubicBezTo>
                    <a:lnTo>
                      <a:pt x="4862" y="778"/>
                    </a:lnTo>
                    <a:cubicBezTo>
                      <a:pt x="4963" y="928"/>
                      <a:pt x="5138" y="1003"/>
                      <a:pt x="5314" y="1028"/>
                    </a:cubicBezTo>
                    <a:cubicBezTo>
                      <a:pt x="5489" y="1028"/>
                      <a:pt x="5664" y="953"/>
                      <a:pt x="5790" y="828"/>
                    </a:cubicBezTo>
                    <a:lnTo>
                      <a:pt x="6291" y="301"/>
                    </a:lnTo>
                    <a:lnTo>
                      <a:pt x="6141" y="176"/>
                    </a:lnTo>
                    <a:lnTo>
                      <a:pt x="5639" y="702"/>
                    </a:lnTo>
                    <a:cubicBezTo>
                      <a:pt x="5564" y="803"/>
                      <a:pt x="5439" y="828"/>
                      <a:pt x="5314" y="828"/>
                    </a:cubicBezTo>
                    <a:cubicBezTo>
                      <a:pt x="5188" y="828"/>
                      <a:pt x="5088" y="778"/>
                      <a:pt x="5013" y="677"/>
                    </a:cubicBezTo>
                    <a:lnTo>
                      <a:pt x="4787" y="402"/>
                    </a:lnTo>
                    <a:cubicBezTo>
                      <a:pt x="4687" y="276"/>
                      <a:pt x="4537" y="201"/>
                      <a:pt x="4361" y="176"/>
                    </a:cubicBezTo>
                    <a:cubicBezTo>
                      <a:pt x="4211" y="176"/>
                      <a:pt x="4035" y="226"/>
                      <a:pt x="3910" y="326"/>
                    </a:cubicBezTo>
                    <a:lnTo>
                      <a:pt x="3509" y="702"/>
                    </a:lnTo>
                    <a:cubicBezTo>
                      <a:pt x="3427" y="764"/>
                      <a:pt x="3344" y="809"/>
                      <a:pt x="3262" y="809"/>
                    </a:cubicBezTo>
                    <a:cubicBezTo>
                      <a:pt x="3244" y="809"/>
                      <a:pt x="3226" y="807"/>
                      <a:pt x="3208" y="803"/>
                    </a:cubicBezTo>
                    <a:cubicBezTo>
                      <a:pt x="3083" y="803"/>
                      <a:pt x="2983" y="752"/>
                      <a:pt x="2908" y="677"/>
                    </a:cubicBezTo>
                    <a:lnTo>
                      <a:pt x="2557" y="276"/>
                    </a:lnTo>
                    <a:cubicBezTo>
                      <a:pt x="2456" y="151"/>
                      <a:pt x="2306" y="76"/>
                      <a:pt x="2156" y="76"/>
                    </a:cubicBezTo>
                    <a:cubicBezTo>
                      <a:pt x="2126" y="72"/>
                      <a:pt x="2098" y="69"/>
                      <a:pt x="2070" y="69"/>
                    </a:cubicBezTo>
                    <a:cubicBezTo>
                      <a:pt x="1931" y="69"/>
                      <a:pt x="1809" y="122"/>
                      <a:pt x="1705" y="226"/>
                    </a:cubicBezTo>
                    <a:lnTo>
                      <a:pt x="1228" y="627"/>
                    </a:lnTo>
                    <a:cubicBezTo>
                      <a:pt x="1151" y="694"/>
                      <a:pt x="1058" y="726"/>
                      <a:pt x="966" y="726"/>
                    </a:cubicBezTo>
                    <a:cubicBezTo>
                      <a:pt x="851" y="726"/>
                      <a:pt x="736" y="675"/>
                      <a:pt x="652" y="577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0" name="Google Shape;1480;g33531da2bcc_0_2243"/>
            <p:cNvGrpSpPr/>
            <p:nvPr/>
          </p:nvGrpSpPr>
          <p:grpSpPr>
            <a:xfrm>
              <a:off x="-7" y="167200"/>
              <a:ext cx="1266969" cy="226224"/>
              <a:chOff x="-7" y="167200"/>
              <a:chExt cx="1266969" cy="226224"/>
            </a:xfrm>
          </p:grpSpPr>
          <p:sp>
            <p:nvSpPr>
              <p:cNvPr id="1481" name="Google Shape;1481;g33531da2bcc_0_2243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251" extrusionOk="0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g33531da2bcc_0_2243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76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83" name="Google Shape;1483;g33531da2bcc_0_22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84" name="Google Shape;1484;g33531da2bcc_0_2243"/>
          <p:cNvSpPr txBox="1">
            <a:spLocks noGrp="1"/>
          </p:cNvSpPr>
          <p:nvPr>
            <p:ph type="subTitle" idx="1"/>
          </p:nvPr>
        </p:nvSpPr>
        <p:spPr>
          <a:xfrm>
            <a:off x="1108627" y="2247550"/>
            <a:ext cx="19860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5" name="Google Shape;1485;g33531da2bcc_0_2243"/>
          <p:cNvSpPr txBox="1">
            <a:spLocks noGrp="1"/>
          </p:cNvSpPr>
          <p:nvPr>
            <p:ph type="subTitle" idx="2"/>
          </p:nvPr>
        </p:nvSpPr>
        <p:spPr>
          <a:xfrm>
            <a:off x="3579000" y="2247550"/>
            <a:ext cx="19860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6" name="Google Shape;1486;g33531da2bcc_0_2243"/>
          <p:cNvSpPr txBox="1">
            <a:spLocks noGrp="1"/>
          </p:cNvSpPr>
          <p:nvPr>
            <p:ph type="subTitle" idx="3"/>
          </p:nvPr>
        </p:nvSpPr>
        <p:spPr>
          <a:xfrm>
            <a:off x="1108627" y="3968600"/>
            <a:ext cx="19860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7" name="Google Shape;1487;g33531da2bcc_0_2243"/>
          <p:cNvSpPr txBox="1">
            <a:spLocks noGrp="1"/>
          </p:cNvSpPr>
          <p:nvPr>
            <p:ph type="subTitle" idx="4"/>
          </p:nvPr>
        </p:nvSpPr>
        <p:spPr>
          <a:xfrm>
            <a:off x="3579000" y="3968600"/>
            <a:ext cx="19860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8" name="Google Shape;1488;g33531da2bcc_0_2243"/>
          <p:cNvSpPr txBox="1">
            <a:spLocks noGrp="1"/>
          </p:cNvSpPr>
          <p:nvPr>
            <p:ph type="subTitle" idx="5"/>
          </p:nvPr>
        </p:nvSpPr>
        <p:spPr>
          <a:xfrm>
            <a:off x="6049373" y="2247550"/>
            <a:ext cx="19860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9" name="Google Shape;1489;g33531da2bcc_0_2243"/>
          <p:cNvSpPr txBox="1">
            <a:spLocks noGrp="1"/>
          </p:cNvSpPr>
          <p:nvPr>
            <p:ph type="subTitle" idx="6"/>
          </p:nvPr>
        </p:nvSpPr>
        <p:spPr>
          <a:xfrm>
            <a:off x="6049373" y="3968600"/>
            <a:ext cx="19860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0" name="Google Shape;1490;g33531da2bcc_0_2243"/>
          <p:cNvSpPr txBox="1">
            <a:spLocks noGrp="1"/>
          </p:cNvSpPr>
          <p:nvPr>
            <p:ph type="subTitle" idx="7"/>
          </p:nvPr>
        </p:nvSpPr>
        <p:spPr>
          <a:xfrm>
            <a:off x="1109527" y="1903150"/>
            <a:ext cx="1984200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1491" name="Google Shape;1491;g33531da2bcc_0_2243"/>
          <p:cNvSpPr txBox="1">
            <a:spLocks noGrp="1"/>
          </p:cNvSpPr>
          <p:nvPr>
            <p:ph type="subTitle" idx="8"/>
          </p:nvPr>
        </p:nvSpPr>
        <p:spPr>
          <a:xfrm>
            <a:off x="3579900" y="1903150"/>
            <a:ext cx="1984200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1492" name="Google Shape;1492;g33531da2bcc_0_2243"/>
          <p:cNvSpPr txBox="1">
            <a:spLocks noGrp="1"/>
          </p:cNvSpPr>
          <p:nvPr>
            <p:ph type="subTitle" idx="9"/>
          </p:nvPr>
        </p:nvSpPr>
        <p:spPr>
          <a:xfrm>
            <a:off x="6050273" y="1903150"/>
            <a:ext cx="1984200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1493" name="Google Shape;1493;g33531da2bcc_0_2243"/>
          <p:cNvSpPr txBox="1">
            <a:spLocks noGrp="1"/>
          </p:cNvSpPr>
          <p:nvPr>
            <p:ph type="subTitle" idx="13"/>
          </p:nvPr>
        </p:nvSpPr>
        <p:spPr>
          <a:xfrm>
            <a:off x="1109527" y="3624200"/>
            <a:ext cx="1984200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1494" name="Google Shape;1494;g33531da2bcc_0_2243"/>
          <p:cNvSpPr txBox="1">
            <a:spLocks noGrp="1"/>
          </p:cNvSpPr>
          <p:nvPr>
            <p:ph type="subTitle" idx="14"/>
          </p:nvPr>
        </p:nvSpPr>
        <p:spPr>
          <a:xfrm>
            <a:off x="3579900" y="3624200"/>
            <a:ext cx="1984200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1495" name="Google Shape;1495;g33531da2bcc_0_2243"/>
          <p:cNvSpPr txBox="1">
            <a:spLocks noGrp="1"/>
          </p:cNvSpPr>
          <p:nvPr>
            <p:ph type="subTitle" idx="15"/>
          </p:nvPr>
        </p:nvSpPr>
        <p:spPr>
          <a:xfrm>
            <a:off x="6050273" y="3624200"/>
            <a:ext cx="1984200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7" name="Google Shape;1497;g33531da2bcc_0_2309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1498" name="Google Shape;1498;g33531da2bcc_0_2309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1499" name="Google Shape;1499;g33531da2bcc_0_2309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500" name="Google Shape;1500;g33531da2bcc_0_2309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501" name="Google Shape;1501;g33531da2bcc_0_2309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502" name="Google Shape;1502;g33531da2bcc_0_2309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503" name="Google Shape;1503;g33531da2bcc_0_2309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504" name="Google Shape;1504;g33531da2bcc_0_2309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505" name="Google Shape;1505;g33531da2bcc_0_2309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506" name="Google Shape;1506;g33531da2bcc_0_2309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507" name="Google Shape;1507;g33531da2bcc_0_2309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508" name="Google Shape;1508;g33531da2bcc_0_2309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509" name="Google Shape;1509;g33531da2bcc_0_2309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1510" name="Google Shape;1510;g33531da2bcc_0_2309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511" name="Google Shape;1511;g33531da2bcc_0_2309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512" name="Google Shape;1512;g33531da2bcc_0_2309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1513" name="Google Shape;1513;g33531da2bcc_0_2309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1514" name="Google Shape;1514;g33531da2bcc_0_2309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1515" name="Google Shape;1515;g33531da2bcc_0_2309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516" name="Google Shape;1516;g33531da2bcc_0_230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517" name="Google Shape;1517;g33531da2bcc_0_230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518" name="Google Shape;1518;g33531da2bcc_0_230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519" name="Google Shape;1519;g33531da2bcc_0_2309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520" name="Google Shape;1520;g33531da2bcc_0_2309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521" name="Google Shape;1521;g33531da2bcc_0_230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522" name="Google Shape;1522;g33531da2bcc_0_230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523" name="Google Shape;1523;g33531da2bcc_0_230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524" name="Google Shape;1524;g33531da2bcc_0_2309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525" name="Google Shape;1525;g33531da2bcc_0_2309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526" name="Google Shape;1526;g33531da2bcc_0_230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527" name="Google Shape;1527;g33531da2bcc_0_230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528" name="Google Shape;1528;g33531da2bcc_0_230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1529" name="Google Shape;1529;g33531da2bcc_0_2309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1530" name="Google Shape;1530;g33531da2bcc_0_2309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1531" name="Google Shape;1531;g33531da2bcc_0_230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532" name="Google Shape;1532;g33531da2bcc_0_2309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533" name="Google Shape;1533;g33531da2bcc_0_2309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534" name="Google Shape;1534;g33531da2bcc_0_230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535" name="Google Shape;1535;g33531da2bcc_0_230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536" name="Google Shape;1536;g33531da2bcc_0_230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537" name="Google Shape;1537;g33531da2bcc_0_2309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538" name="Google Shape;1538;g33531da2bcc_0_2309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539" name="Google Shape;1539;g33531da2bcc_0_230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540" name="Google Shape;1540;g33531da2bcc_0_230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541" name="Google Shape;1541;g33531da2bcc_0_230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grpSp>
        <p:nvGrpSpPr>
          <p:cNvPr id="1542" name="Google Shape;1542;g33531da2bcc_0_2309"/>
          <p:cNvGrpSpPr/>
          <p:nvPr/>
        </p:nvGrpSpPr>
        <p:grpSpPr>
          <a:xfrm>
            <a:off x="-7" y="167200"/>
            <a:ext cx="8952587" cy="4867172"/>
            <a:chOff x="-7" y="167200"/>
            <a:chExt cx="8952587" cy="4867172"/>
          </a:xfrm>
        </p:grpSpPr>
        <p:grpSp>
          <p:nvGrpSpPr>
            <p:cNvPr id="1543" name="Google Shape;1543;g33531da2bcc_0_2309"/>
            <p:cNvGrpSpPr/>
            <p:nvPr/>
          </p:nvGrpSpPr>
          <p:grpSpPr>
            <a:xfrm>
              <a:off x="-7" y="167200"/>
              <a:ext cx="1266969" cy="226224"/>
              <a:chOff x="-7" y="167200"/>
              <a:chExt cx="1266969" cy="226224"/>
            </a:xfrm>
          </p:grpSpPr>
          <p:sp>
            <p:nvSpPr>
              <p:cNvPr id="1544" name="Google Shape;1544;g33531da2bcc_0_2309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251" extrusionOk="0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5" name="Google Shape;1545;g33531da2bcc_0_2309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76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6" name="Google Shape;1546;g33531da2bcc_0_2309"/>
            <p:cNvGrpSpPr/>
            <p:nvPr/>
          </p:nvGrpSpPr>
          <p:grpSpPr>
            <a:xfrm>
              <a:off x="7519182" y="4467918"/>
              <a:ext cx="1433398" cy="566454"/>
              <a:chOff x="7519182" y="4467918"/>
              <a:chExt cx="1433398" cy="566454"/>
            </a:xfrm>
          </p:grpSpPr>
          <p:sp>
            <p:nvSpPr>
              <p:cNvPr id="1547" name="Google Shape;1547;g33531da2bcc_0_2309"/>
              <p:cNvSpPr/>
              <p:nvPr/>
            </p:nvSpPr>
            <p:spPr>
              <a:xfrm>
                <a:off x="8561631" y="4643609"/>
                <a:ext cx="390949" cy="390763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106" extrusionOk="0">
                    <a:moveTo>
                      <a:pt x="1053" y="426"/>
                    </a:moveTo>
                    <a:cubicBezTo>
                      <a:pt x="1404" y="426"/>
                      <a:pt x="1680" y="702"/>
                      <a:pt x="1680" y="1053"/>
                    </a:cubicBezTo>
                    <a:cubicBezTo>
                      <a:pt x="1680" y="1404"/>
                      <a:pt x="1404" y="1704"/>
                      <a:pt x="1053" y="1704"/>
                    </a:cubicBezTo>
                    <a:cubicBezTo>
                      <a:pt x="703" y="1704"/>
                      <a:pt x="427" y="1404"/>
                      <a:pt x="427" y="1053"/>
                    </a:cubicBezTo>
                    <a:cubicBezTo>
                      <a:pt x="427" y="702"/>
                      <a:pt x="703" y="426"/>
                      <a:pt x="1053" y="426"/>
                    </a:cubicBezTo>
                    <a:close/>
                    <a:moveTo>
                      <a:pt x="1053" y="0"/>
                    </a:moveTo>
                    <a:cubicBezTo>
                      <a:pt x="477" y="0"/>
                      <a:pt x="1" y="476"/>
                      <a:pt x="1" y="1053"/>
                    </a:cubicBezTo>
                    <a:cubicBezTo>
                      <a:pt x="1" y="1629"/>
                      <a:pt x="477" y="2105"/>
                      <a:pt x="1053" y="2105"/>
                    </a:cubicBezTo>
                    <a:cubicBezTo>
                      <a:pt x="1630" y="2105"/>
                      <a:pt x="2106" y="1629"/>
                      <a:pt x="2106" y="1053"/>
                    </a:cubicBezTo>
                    <a:cubicBezTo>
                      <a:pt x="2106" y="476"/>
                      <a:pt x="1630" y="0"/>
                      <a:pt x="10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g33531da2bcc_0_2309"/>
              <p:cNvSpPr/>
              <p:nvPr/>
            </p:nvSpPr>
            <p:spPr>
              <a:xfrm>
                <a:off x="7519182" y="4467918"/>
                <a:ext cx="1074296" cy="175676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1029" extrusionOk="0">
                    <a:moveTo>
                      <a:pt x="126" y="1"/>
                    </a:moveTo>
                    <a:lnTo>
                      <a:pt x="0" y="126"/>
                    </a:lnTo>
                    <a:lnTo>
                      <a:pt x="502" y="702"/>
                    </a:lnTo>
                    <a:cubicBezTo>
                      <a:pt x="627" y="842"/>
                      <a:pt x="799" y="911"/>
                      <a:pt x="969" y="911"/>
                    </a:cubicBezTo>
                    <a:cubicBezTo>
                      <a:pt x="1106" y="911"/>
                      <a:pt x="1242" y="867"/>
                      <a:pt x="1354" y="778"/>
                    </a:cubicBezTo>
                    <a:lnTo>
                      <a:pt x="1830" y="351"/>
                    </a:lnTo>
                    <a:cubicBezTo>
                      <a:pt x="1905" y="276"/>
                      <a:pt x="2030" y="251"/>
                      <a:pt x="2131" y="251"/>
                    </a:cubicBezTo>
                    <a:cubicBezTo>
                      <a:pt x="2256" y="251"/>
                      <a:pt x="2356" y="301"/>
                      <a:pt x="2431" y="402"/>
                    </a:cubicBezTo>
                    <a:lnTo>
                      <a:pt x="2757" y="778"/>
                    </a:lnTo>
                    <a:cubicBezTo>
                      <a:pt x="2882" y="903"/>
                      <a:pt x="3033" y="978"/>
                      <a:pt x="3183" y="1003"/>
                    </a:cubicBezTo>
                    <a:cubicBezTo>
                      <a:pt x="3359" y="1003"/>
                      <a:pt x="3509" y="953"/>
                      <a:pt x="3634" y="828"/>
                    </a:cubicBezTo>
                    <a:lnTo>
                      <a:pt x="4035" y="477"/>
                    </a:lnTo>
                    <a:cubicBezTo>
                      <a:pt x="4136" y="402"/>
                      <a:pt x="4236" y="351"/>
                      <a:pt x="4361" y="351"/>
                    </a:cubicBezTo>
                    <a:cubicBezTo>
                      <a:pt x="4487" y="377"/>
                      <a:pt x="4587" y="427"/>
                      <a:pt x="4662" y="527"/>
                    </a:cubicBezTo>
                    <a:lnTo>
                      <a:pt x="4862" y="778"/>
                    </a:lnTo>
                    <a:cubicBezTo>
                      <a:pt x="4963" y="928"/>
                      <a:pt x="5138" y="1003"/>
                      <a:pt x="5314" y="1028"/>
                    </a:cubicBezTo>
                    <a:cubicBezTo>
                      <a:pt x="5489" y="1028"/>
                      <a:pt x="5664" y="953"/>
                      <a:pt x="5790" y="828"/>
                    </a:cubicBezTo>
                    <a:lnTo>
                      <a:pt x="6291" y="301"/>
                    </a:lnTo>
                    <a:lnTo>
                      <a:pt x="6141" y="176"/>
                    </a:lnTo>
                    <a:lnTo>
                      <a:pt x="5639" y="702"/>
                    </a:lnTo>
                    <a:cubicBezTo>
                      <a:pt x="5564" y="803"/>
                      <a:pt x="5439" y="828"/>
                      <a:pt x="5314" y="828"/>
                    </a:cubicBezTo>
                    <a:cubicBezTo>
                      <a:pt x="5188" y="828"/>
                      <a:pt x="5088" y="778"/>
                      <a:pt x="5013" y="677"/>
                    </a:cubicBezTo>
                    <a:lnTo>
                      <a:pt x="4787" y="402"/>
                    </a:lnTo>
                    <a:cubicBezTo>
                      <a:pt x="4687" y="276"/>
                      <a:pt x="4537" y="201"/>
                      <a:pt x="4361" y="176"/>
                    </a:cubicBezTo>
                    <a:cubicBezTo>
                      <a:pt x="4211" y="176"/>
                      <a:pt x="4035" y="226"/>
                      <a:pt x="3910" y="326"/>
                    </a:cubicBezTo>
                    <a:lnTo>
                      <a:pt x="3509" y="702"/>
                    </a:lnTo>
                    <a:cubicBezTo>
                      <a:pt x="3427" y="764"/>
                      <a:pt x="3344" y="809"/>
                      <a:pt x="3262" y="809"/>
                    </a:cubicBezTo>
                    <a:cubicBezTo>
                      <a:pt x="3244" y="809"/>
                      <a:pt x="3226" y="807"/>
                      <a:pt x="3208" y="803"/>
                    </a:cubicBezTo>
                    <a:cubicBezTo>
                      <a:pt x="3083" y="803"/>
                      <a:pt x="2983" y="752"/>
                      <a:pt x="2908" y="677"/>
                    </a:cubicBezTo>
                    <a:lnTo>
                      <a:pt x="2557" y="276"/>
                    </a:lnTo>
                    <a:cubicBezTo>
                      <a:pt x="2456" y="151"/>
                      <a:pt x="2306" y="76"/>
                      <a:pt x="2156" y="76"/>
                    </a:cubicBezTo>
                    <a:cubicBezTo>
                      <a:pt x="2126" y="72"/>
                      <a:pt x="2098" y="69"/>
                      <a:pt x="2070" y="69"/>
                    </a:cubicBezTo>
                    <a:cubicBezTo>
                      <a:pt x="1931" y="69"/>
                      <a:pt x="1809" y="122"/>
                      <a:pt x="1705" y="226"/>
                    </a:cubicBezTo>
                    <a:lnTo>
                      <a:pt x="1228" y="627"/>
                    </a:lnTo>
                    <a:cubicBezTo>
                      <a:pt x="1151" y="694"/>
                      <a:pt x="1058" y="726"/>
                      <a:pt x="966" y="726"/>
                    </a:cubicBezTo>
                    <a:cubicBezTo>
                      <a:pt x="851" y="726"/>
                      <a:pt x="736" y="675"/>
                      <a:pt x="652" y="577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549" name="Google Shape;1549;g33531da2bcc_0_2309"/>
          <p:cNvSpPr txBox="1">
            <a:spLocks noGrp="1"/>
          </p:cNvSpPr>
          <p:nvPr>
            <p:ph type="title"/>
          </p:nvPr>
        </p:nvSpPr>
        <p:spPr>
          <a:xfrm>
            <a:off x="1495650" y="1007925"/>
            <a:ext cx="6152700" cy="9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1" name="Google Shape;1551;g33531da2bcc_0_2363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1552" name="Google Shape;1552;g33531da2bcc_0_2363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1553" name="Google Shape;1553;g33531da2bcc_0_2363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554" name="Google Shape;1554;g33531da2bcc_0_2363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555" name="Google Shape;1555;g33531da2bcc_0_2363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556" name="Google Shape;1556;g33531da2bcc_0_2363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557" name="Google Shape;1557;g33531da2bcc_0_2363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558" name="Google Shape;1558;g33531da2bcc_0_2363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559" name="Google Shape;1559;g33531da2bcc_0_2363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560" name="Google Shape;1560;g33531da2bcc_0_2363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561" name="Google Shape;1561;g33531da2bcc_0_2363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562" name="Google Shape;1562;g33531da2bcc_0_2363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563" name="Google Shape;1563;g33531da2bcc_0_2363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1564" name="Google Shape;1564;g33531da2bcc_0_2363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565" name="Google Shape;1565;g33531da2bcc_0_2363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566" name="Google Shape;1566;g33531da2bcc_0_2363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1567" name="Google Shape;1567;g33531da2bcc_0_2363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1568" name="Google Shape;1568;g33531da2bcc_0_2363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1569" name="Google Shape;1569;g33531da2bcc_0_2363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570" name="Google Shape;1570;g33531da2bcc_0_2363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571" name="Google Shape;1571;g33531da2bcc_0_2363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572" name="Google Shape;1572;g33531da2bcc_0_236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573" name="Google Shape;1573;g33531da2bcc_0_2363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574" name="Google Shape;1574;g33531da2bcc_0_2363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575" name="Google Shape;1575;g33531da2bcc_0_2363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576" name="Google Shape;1576;g33531da2bcc_0_2363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577" name="Google Shape;1577;g33531da2bcc_0_236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578" name="Google Shape;1578;g33531da2bcc_0_2363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579" name="Google Shape;1579;g33531da2bcc_0_2363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580" name="Google Shape;1580;g33531da2bcc_0_2363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581" name="Google Shape;1581;g33531da2bcc_0_2363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582" name="Google Shape;1582;g33531da2bcc_0_236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1583" name="Google Shape;1583;g33531da2bcc_0_2363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1584" name="Google Shape;1584;g33531da2bcc_0_2363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1585" name="Google Shape;1585;g33531da2bcc_0_236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586" name="Google Shape;1586;g33531da2bcc_0_2363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587" name="Google Shape;1587;g33531da2bcc_0_2363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588" name="Google Shape;1588;g33531da2bcc_0_2363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589" name="Google Shape;1589;g33531da2bcc_0_2363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590" name="Google Shape;1590;g33531da2bcc_0_236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591" name="Google Shape;1591;g33531da2bcc_0_2363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592" name="Google Shape;1592;g33531da2bcc_0_2363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593" name="Google Shape;1593;g33531da2bcc_0_2363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594" name="Google Shape;1594;g33531da2bcc_0_2363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595" name="Google Shape;1595;g33531da2bcc_0_236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sp>
        <p:nvSpPr>
          <p:cNvPr id="1596" name="Google Shape;1596;g33531da2bcc_0_2363"/>
          <p:cNvSpPr txBox="1">
            <a:spLocks noGrp="1"/>
          </p:cNvSpPr>
          <p:nvPr>
            <p:ph type="title"/>
          </p:nvPr>
        </p:nvSpPr>
        <p:spPr>
          <a:xfrm>
            <a:off x="1226425" y="3100300"/>
            <a:ext cx="66912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97" name="Google Shape;1597;g33531da2bcc_0_2363"/>
          <p:cNvSpPr txBox="1">
            <a:spLocks noGrp="1"/>
          </p:cNvSpPr>
          <p:nvPr>
            <p:ph type="subTitle" idx="1"/>
          </p:nvPr>
        </p:nvSpPr>
        <p:spPr>
          <a:xfrm>
            <a:off x="1226400" y="1126425"/>
            <a:ext cx="6691200" cy="18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598" name="Google Shape;1598;g33531da2bcc_0_2363"/>
          <p:cNvGrpSpPr/>
          <p:nvPr/>
        </p:nvGrpSpPr>
        <p:grpSpPr>
          <a:xfrm>
            <a:off x="-7" y="117416"/>
            <a:ext cx="8941384" cy="4905858"/>
            <a:chOff x="-7" y="117416"/>
            <a:chExt cx="8941384" cy="4905858"/>
          </a:xfrm>
        </p:grpSpPr>
        <p:grpSp>
          <p:nvGrpSpPr>
            <p:cNvPr id="1599" name="Google Shape;1599;g33531da2bcc_0_2363"/>
            <p:cNvGrpSpPr/>
            <p:nvPr/>
          </p:nvGrpSpPr>
          <p:grpSpPr>
            <a:xfrm>
              <a:off x="-7" y="4797050"/>
              <a:ext cx="1266969" cy="226224"/>
              <a:chOff x="-7" y="167200"/>
              <a:chExt cx="1266969" cy="226224"/>
            </a:xfrm>
          </p:grpSpPr>
          <p:sp>
            <p:nvSpPr>
              <p:cNvPr id="1600" name="Google Shape;1600;g33531da2bcc_0_2363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251" extrusionOk="0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1" name="Google Shape;1601;g33531da2bcc_0_2363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76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02" name="Google Shape;1602;g33531da2bcc_0_2363"/>
            <p:cNvSpPr/>
            <p:nvPr/>
          </p:nvSpPr>
          <p:spPr>
            <a:xfrm>
              <a:off x="8608176" y="4514350"/>
              <a:ext cx="333201" cy="333048"/>
            </a:xfrm>
            <a:custGeom>
              <a:avLst/>
              <a:gdLst/>
              <a:ahLst/>
              <a:cxnLst/>
              <a:rect l="l" t="t" r="r" b="b"/>
              <a:pathLst>
                <a:path w="2107" h="2106" extrusionOk="0">
                  <a:moveTo>
                    <a:pt x="1053" y="426"/>
                  </a:moveTo>
                  <a:cubicBezTo>
                    <a:pt x="1404" y="426"/>
                    <a:pt x="1680" y="702"/>
                    <a:pt x="1680" y="1053"/>
                  </a:cubicBezTo>
                  <a:cubicBezTo>
                    <a:pt x="1680" y="1404"/>
                    <a:pt x="1404" y="1704"/>
                    <a:pt x="1053" y="1704"/>
                  </a:cubicBezTo>
                  <a:cubicBezTo>
                    <a:pt x="703" y="1704"/>
                    <a:pt x="427" y="1404"/>
                    <a:pt x="427" y="1053"/>
                  </a:cubicBezTo>
                  <a:cubicBezTo>
                    <a:pt x="427" y="702"/>
                    <a:pt x="703" y="426"/>
                    <a:pt x="1053" y="426"/>
                  </a:cubicBezTo>
                  <a:close/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cubicBezTo>
                    <a:pt x="1" y="1629"/>
                    <a:pt x="477" y="2105"/>
                    <a:pt x="1053" y="2105"/>
                  </a:cubicBezTo>
                  <a:cubicBezTo>
                    <a:pt x="1630" y="2105"/>
                    <a:pt x="2106" y="1629"/>
                    <a:pt x="2106" y="1053"/>
                  </a:cubicBezTo>
                  <a:cubicBezTo>
                    <a:pt x="2106" y="476"/>
                    <a:pt x="1630" y="0"/>
                    <a:pt x="1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g33531da2bcc_0_2363"/>
            <p:cNvSpPr/>
            <p:nvPr/>
          </p:nvSpPr>
          <p:spPr>
            <a:xfrm>
              <a:off x="1861082" y="117416"/>
              <a:ext cx="1074296" cy="175676"/>
            </a:xfrm>
            <a:custGeom>
              <a:avLst/>
              <a:gdLst/>
              <a:ahLst/>
              <a:cxnLst/>
              <a:rect l="l" t="t" r="r" b="b"/>
              <a:pathLst>
                <a:path w="6292" h="1029" extrusionOk="0">
                  <a:moveTo>
                    <a:pt x="126" y="1"/>
                  </a:moveTo>
                  <a:lnTo>
                    <a:pt x="0" y="126"/>
                  </a:lnTo>
                  <a:lnTo>
                    <a:pt x="502" y="702"/>
                  </a:lnTo>
                  <a:cubicBezTo>
                    <a:pt x="627" y="842"/>
                    <a:pt x="799" y="911"/>
                    <a:pt x="969" y="911"/>
                  </a:cubicBezTo>
                  <a:cubicBezTo>
                    <a:pt x="1106" y="911"/>
                    <a:pt x="1242" y="867"/>
                    <a:pt x="1354" y="778"/>
                  </a:cubicBezTo>
                  <a:lnTo>
                    <a:pt x="1830" y="351"/>
                  </a:lnTo>
                  <a:cubicBezTo>
                    <a:pt x="1905" y="276"/>
                    <a:pt x="2030" y="251"/>
                    <a:pt x="2131" y="251"/>
                  </a:cubicBezTo>
                  <a:cubicBezTo>
                    <a:pt x="2256" y="251"/>
                    <a:pt x="2356" y="301"/>
                    <a:pt x="2431" y="402"/>
                  </a:cubicBezTo>
                  <a:lnTo>
                    <a:pt x="2757" y="778"/>
                  </a:lnTo>
                  <a:cubicBezTo>
                    <a:pt x="2882" y="903"/>
                    <a:pt x="3033" y="978"/>
                    <a:pt x="3183" y="1003"/>
                  </a:cubicBezTo>
                  <a:cubicBezTo>
                    <a:pt x="3359" y="1003"/>
                    <a:pt x="3509" y="953"/>
                    <a:pt x="3634" y="828"/>
                  </a:cubicBezTo>
                  <a:lnTo>
                    <a:pt x="4035" y="477"/>
                  </a:lnTo>
                  <a:cubicBezTo>
                    <a:pt x="4136" y="402"/>
                    <a:pt x="4236" y="351"/>
                    <a:pt x="4361" y="351"/>
                  </a:cubicBezTo>
                  <a:cubicBezTo>
                    <a:pt x="4487" y="377"/>
                    <a:pt x="4587" y="427"/>
                    <a:pt x="4662" y="527"/>
                  </a:cubicBezTo>
                  <a:lnTo>
                    <a:pt x="4862" y="778"/>
                  </a:lnTo>
                  <a:cubicBezTo>
                    <a:pt x="4963" y="928"/>
                    <a:pt x="5138" y="1003"/>
                    <a:pt x="5314" y="1028"/>
                  </a:cubicBezTo>
                  <a:cubicBezTo>
                    <a:pt x="5489" y="1028"/>
                    <a:pt x="5664" y="953"/>
                    <a:pt x="5790" y="828"/>
                  </a:cubicBezTo>
                  <a:lnTo>
                    <a:pt x="6291" y="301"/>
                  </a:lnTo>
                  <a:lnTo>
                    <a:pt x="6141" y="176"/>
                  </a:lnTo>
                  <a:lnTo>
                    <a:pt x="5639" y="702"/>
                  </a:lnTo>
                  <a:cubicBezTo>
                    <a:pt x="5564" y="803"/>
                    <a:pt x="5439" y="828"/>
                    <a:pt x="5314" y="828"/>
                  </a:cubicBezTo>
                  <a:cubicBezTo>
                    <a:pt x="5188" y="828"/>
                    <a:pt x="5088" y="778"/>
                    <a:pt x="5013" y="677"/>
                  </a:cubicBezTo>
                  <a:lnTo>
                    <a:pt x="4787" y="402"/>
                  </a:lnTo>
                  <a:cubicBezTo>
                    <a:pt x="4687" y="276"/>
                    <a:pt x="4537" y="201"/>
                    <a:pt x="4361" y="176"/>
                  </a:cubicBezTo>
                  <a:cubicBezTo>
                    <a:pt x="4211" y="176"/>
                    <a:pt x="4035" y="226"/>
                    <a:pt x="3910" y="326"/>
                  </a:cubicBezTo>
                  <a:lnTo>
                    <a:pt x="3509" y="702"/>
                  </a:lnTo>
                  <a:cubicBezTo>
                    <a:pt x="3427" y="764"/>
                    <a:pt x="3344" y="809"/>
                    <a:pt x="3262" y="809"/>
                  </a:cubicBezTo>
                  <a:cubicBezTo>
                    <a:pt x="3244" y="809"/>
                    <a:pt x="3226" y="807"/>
                    <a:pt x="3208" y="803"/>
                  </a:cubicBezTo>
                  <a:cubicBezTo>
                    <a:pt x="3083" y="803"/>
                    <a:pt x="2983" y="752"/>
                    <a:pt x="2908" y="677"/>
                  </a:cubicBezTo>
                  <a:lnTo>
                    <a:pt x="2557" y="276"/>
                  </a:lnTo>
                  <a:cubicBezTo>
                    <a:pt x="2456" y="151"/>
                    <a:pt x="2306" y="76"/>
                    <a:pt x="2156" y="76"/>
                  </a:cubicBezTo>
                  <a:cubicBezTo>
                    <a:pt x="2126" y="72"/>
                    <a:pt x="2098" y="69"/>
                    <a:pt x="2070" y="69"/>
                  </a:cubicBezTo>
                  <a:cubicBezTo>
                    <a:pt x="1931" y="69"/>
                    <a:pt x="1809" y="122"/>
                    <a:pt x="1705" y="226"/>
                  </a:cubicBezTo>
                  <a:lnTo>
                    <a:pt x="1228" y="627"/>
                  </a:lnTo>
                  <a:cubicBezTo>
                    <a:pt x="1151" y="694"/>
                    <a:pt x="1058" y="726"/>
                    <a:pt x="966" y="726"/>
                  </a:cubicBezTo>
                  <a:cubicBezTo>
                    <a:pt x="851" y="726"/>
                    <a:pt x="736" y="675"/>
                    <a:pt x="652" y="577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g33531da2bcc_0_2417"/>
          <p:cNvSpPr>
            <a:spLocks noGrp="1"/>
          </p:cNvSpPr>
          <p:nvPr>
            <p:ph type="pic" idx="2"/>
          </p:nvPr>
        </p:nvSpPr>
        <p:spPr>
          <a:xfrm>
            <a:off x="-25" y="-13725"/>
            <a:ext cx="9144000" cy="5157300"/>
          </a:xfrm>
          <a:prstGeom prst="rect">
            <a:avLst/>
          </a:prstGeom>
          <a:noFill/>
          <a:ln>
            <a:noFill/>
          </a:ln>
        </p:spPr>
      </p:sp>
      <p:sp>
        <p:nvSpPr>
          <p:cNvPr id="1606" name="Google Shape;1606;g33531da2bcc_0_2417"/>
          <p:cNvSpPr txBox="1">
            <a:spLocks noGrp="1"/>
          </p:cNvSpPr>
          <p:nvPr>
            <p:ph type="title"/>
          </p:nvPr>
        </p:nvSpPr>
        <p:spPr>
          <a:xfrm>
            <a:off x="5171025" y="3543300"/>
            <a:ext cx="3252900" cy="1043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70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128" name="Google Shape;128;p70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129" name="Google Shape;129;p70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30" name="Google Shape;130;p70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1" name="Google Shape;131;p70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2" name="Google Shape;132;p70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3" name="Google Shape;133;p70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34" name="Google Shape;134;p70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35" name="Google Shape;135;p70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6" name="Google Shape;136;p70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7" name="Google Shape;137;p70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38" name="Google Shape;138;p70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39" name="Google Shape;139;p70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140" name="Google Shape;140;p70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41" name="Google Shape;141;p70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42" name="Google Shape;142;p70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143" name="Google Shape;143;p70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144" name="Google Shape;144;p70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145" name="Google Shape;145;p70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46" name="Google Shape;146;p7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47" name="Google Shape;147;p7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48" name="Google Shape;148;p7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49" name="Google Shape;149;p70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50" name="Google Shape;150;p70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51" name="Google Shape;151;p7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52" name="Google Shape;152;p7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53" name="Google Shape;153;p7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54" name="Google Shape;154;p70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55" name="Google Shape;155;p70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56" name="Google Shape;156;p7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57" name="Google Shape;157;p7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58" name="Google Shape;158;p7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159" name="Google Shape;159;p70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160" name="Google Shape;160;p70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161" name="Google Shape;161;p7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62" name="Google Shape;162;p70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63" name="Google Shape;163;p70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64" name="Google Shape;164;p7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65" name="Google Shape;165;p7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66" name="Google Shape;166;p7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67" name="Google Shape;167;p70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68" name="Google Shape;168;p70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69" name="Google Shape;169;p7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70" name="Google Shape;170;p7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71" name="Google Shape;171;p7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sp>
        <p:nvSpPr>
          <p:cNvPr id="172" name="Google Shape;172;p70"/>
          <p:cNvSpPr txBox="1">
            <a:spLocks noGrp="1"/>
          </p:cNvSpPr>
          <p:nvPr>
            <p:ph type="title"/>
          </p:nvPr>
        </p:nvSpPr>
        <p:spPr>
          <a:xfrm>
            <a:off x="1226425" y="3100300"/>
            <a:ext cx="66912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3" name="Google Shape;173;p70"/>
          <p:cNvSpPr txBox="1">
            <a:spLocks noGrp="1"/>
          </p:cNvSpPr>
          <p:nvPr>
            <p:ph type="subTitle" idx="1"/>
          </p:nvPr>
        </p:nvSpPr>
        <p:spPr>
          <a:xfrm>
            <a:off x="1226400" y="1126425"/>
            <a:ext cx="6691200" cy="18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74" name="Google Shape;174;p70"/>
          <p:cNvGrpSpPr/>
          <p:nvPr/>
        </p:nvGrpSpPr>
        <p:grpSpPr>
          <a:xfrm>
            <a:off x="-7" y="117416"/>
            <a:ext cx="8941384" cy="4905858"/>
            <a:chOff x="-7" y="117416"/>
            <a:chExt cx="8941384" cy="4905858"/>
          </a:xfrm>
        </p:grpSpPr>
        <p:grpSp>
          <p:nvGrpSpPr>
            <p:cNvPr id="175" name="Google Shape;175;p70"/>
            <p:cNvGrpSpPr/>
            <p:nvPr/>
          </p:nvGrpSpPr>
          <p:grpSpPr>
            <a:xfrm>
              <a:off x="-7" y="4797050"/>
              <a:ext cx="1266969" cy="226224"/>
              <a:chOff x="-7" y="167200"/>
              <a:chExt cx="1266969" cy="226224"/>
            </a:xfrm>
          </p:grpSpPr>
          <p:sp>
            <p:nvSpPr>
              <p:cNvPr id="176" name="Google Shape;176;p70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251" extrusionOk="0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70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76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8" name="Google Shape;178;p70"/>
            <p:cNvSpPr/>
            <p:nvPr/>
          </p:nvSpPr>
          <p:spPr>
            <a:xfrm>
              <a:off x="8608176" y="4514350"/>
              <a:ext cx="333201" cy="333048"/>
            </a:xfrm>
            <a:custGeom>
              <a:avLst/>
              <a:gdLst/>
              <a:ahLst/>
              <a:cxnLst/>
              <a:rect l="l" t="t" r="r" b="b"/>
              <a:pathLst>
                <a:path w="2107" h="2106" extrusionOk="0">
                  <a:moveTo>
                    <a:pt x="1053" y="426"/>
                  </a:moveTo>
                  <a:cubicBezTo>
                    <a:pt x="1404" y="426"/>
                    <a:pt x="1680" y="702"/>
                    <a:pt x="1680" y="1053"/>
                  </a:cubicBezTo>
                  <a:cubicBezTo>
                    <a:pt x="1680" y="1404"/>
                    <a:pt x="1404" y="1704"/>
                    <a:pt x="1053" y="1704"/>
                  </a:cubicBezTo>
                  <a:cubicBezTo>
                    <a:pt x="703" y="1704"/>
                    <a:pt x="427" y="1404"/>
                    <a:pt x="427" y="1053"/>
                  </a:cubicBezTo>
                  <a:cubicBezTo>
                    <a:pt x="427" y="702"/>
                    <a:pt x="703" y="426"/>
                    <a:pt x="1053" y="426"/>
                  </a:cubicBezTo>
                  <a:close/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cubicBezTo>
                    <a:pt x="1" y="1629"/>
                    <a:pt x="477" y="2105"/>
                    <a:pt x="1053" y="2105"/>
                  </a:cubicBezTo>
                  <a:cubicBezTo>
                    <a:pt x="1630" y="2105"/>
                    <a:pt x="2106" y="1629"/>
                    <a:pt x="2106" y="1053"/>
                  </a:cubicBezTo>
                  <a:cubicBezTo>
                    <a:pt x="2106" y="476"/>
                    <a:pt x="1630" y="0"/>
                    <a:pt x="1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70"/>
            <p:cNvSpPr/>
            <p:nvPr/>
          </p:nvSpPr>
          <p:spPr>
            <a:xfrm>
              <a:off x="1861082" y="117416"/>
              <a:ext cx="1074296" cy="175676"/>
            </a:xfrm>
            <a:custGeom>
              <a:avLst/>
              <a:gdLst/>
              <a:ahLst/>
              <a:cxnLst/>
              <a:rect l="l" t="t" r="r" b="b"/>
              <a:pathLst>
                <a:path w="6292" h="1029" extrusionOk="0">
                  <a:moveTo>
                    <a:pt x="126" y="1"/>
                  </a:moveTo>
                  <a:lnTo>
                    <a:pt x="0" y="126"/>
                  </a:lnTo>
                  <a:lnTo>
                    <a:pt x="502" y="702"/>
                  </a:lnTo>
                  <a:cubicBezTo>
                    <a:pt x="627" y="842"/>
                    <a:pt x="799" y="911"/>
                    <a:pt x="969" y="911"/>
                  </a:cubicBezTo>
                  <a:cubicBezTo>
                    <a:pt x="1106" y="911"/>
                    <a:pt x="1242" y="867"/>
                    <a:pt x="1354" y="778"/>
                  </a:cubicBezTo>
                  <a:lnTo>
                    <a:pt x="1830" y="351"/>
                  </a:lnTo>
                  <a:cubicBezTo>
                    <a:pt x="1905" y="276"/>
                    <a:pt x="2030" y="251"/>
                    <a:pt x="2131" y="251"/>
                  </a:cubicBezTo>
                  <a:cubicBezTo>
                    <a:pt x="2256" y="251"/>
                    <a:pt x="2356" y="301"/>
                    <a:pt x="2431" y="402"/>
                  </a:cubicBezTo>
                  <a:lnTo>
                    <a:pt x="2757" y="778"/>
                  </a:lnTo>
                  <a:cubicBezTo>
                    <a:pt x="2882" y="903"/>
                    <a:pt x="3033" y="978"/>
                    <a:pt x="3183" y="1003"/>
                  </a:cubicBezTo>
                  <a:cubicBezTo>
                    <a:pt x="3359" y="1003"/>
                    <a:pt x="3509" y="953"/>
                    <a:pt x="3634" y="828"/>
                  </a:cubicBezTo>
                  <a:lnTo>
                    <a:pt x="4035" y="477"/>
                  </a:lnTo>
                  <a:cubicBezTo>
                    <a:pt x="4136" y="402"/>
                    <a:pt x="4236" y="351"/>
                    <a:pt x="4361" y="351"/>
                  </a:cubicBezTo>
                  <a:cubicBezTo>
                    <a:pt x="4487" y="377"/>
                    <a:pt x="4587" y="427"/>
                    <a:pt x="4662" y="527"/>
                  </a:cubicBezTo>
                  <a:lnTo>
                    <a:pt x="4862" y="778"/>
                  </a:lnTo>
                  <a:cubicBezTo>
                    <a:pt x="4963" y="928"/>
                    <a:pt x="5138" y="1003"/>
                    <a:pt x="5314" y="1028"/>
                  </a:cubicBezTo>
                  <a:cubicBezTo>
                    <a:pt x="5489" y="1028"/>
                    <a:pt x="5664" y="953"/>
                    <a:pt x="5790" y="828"/>
                  </a:cubicBezTo>
                  <a:lnTo>
                    <a:pt x="6291" y="301"/>
                  </a:lnTo>
                  <a:lnTo>
                    <a:pt x="6141" y="176"/>
                  </a:lnTo>
                  <a:lnTo>
                    <a:pt x="5639" y="702"/>
                  </a:lnTo>
                  <a:cubicBezTo>
                    <a:pt x="5564" y="803"/>
                    <a:pt x="5439" y="828"/>
                    <a:pt x="5314" y="828"/>
                  </a:cubicBezTo>
                  <a:cubicBezTo>
                    <a:pt x="5188" y="828"/>
                    <a:pt x="5088" y="778"/>
                    <a:pt x="5013" y="677"/>
                  </a:cubicBezTo>
                  <a:lnTo>
                    <a:pt x="4787" y="402"/>
                  </a:lnTo>
                  <a:cubicBezTo>
                    <a:pt x="4687" y="276"/>
                    <a:pt x="4537" y="201"/>
                    <a:pt x="4361" y="176"/>
                  </a:cubicBezTo>
                  <a:cubicBezTo>
                    <a:pt x="4211" y="176"/>
                    <a:pt x="4035" y="226"/>
                    <a:pt x="3910" y="326"/>
                  </a:cubicBezTo>
                  <a:lnTo>
                    <a:pt x="3509" y="702"/>
                  </a:lnTo>
                  <a:cubicBezTo>
                    <a:pt x="3427" y="764"/>
                    <a:pt x="3344" y="809"/>
                    <a:pt x="3262" y="809"/>
                  </a:cubicBezTo>
                  <a:cubicBezTo>
                    <a:pt x="3244" y="809"/>
                    <a:pt x="3226" y="807"/>
                    <a:pt x="3208" y="803"/>
                  </a:cubicBezTo>
                  <a:cubicBezTo>
                    <a:pt x="3083" y="803"/>
                    <a:pt x="2983" y="752"/>
                    <a:pt x="2908" y="677"/>
                  </a:cubicBezTo>
                  <a:lnTo>
                    <a:pt x="2557" y="276"/>
                  </a:lnTo>
                  <a:cubicBezTo>
                    <a:pt x="2456" y="151"/>
                    <a:pt x="2306" y="76"/>
                    <a:pt x="2156" y="76"/>
                  </a:cubicBezTo>
                  <a:cubicBezTo>
                    <a:pt x="2126" y="72"/>
                    <a:pt x="2098" y="69"/>
                    <a:pt x="2070" y="69"/>
                  </a:cubicBezTo>
                  <a:cubicBezTo>
                    <a:pt x="1931" y="69"/>
                    <a:pt x="1809" y="122"/>
                    <a:pt x="1705" y="226"/>
                  </a:cubicBezTo>
                  <a:lnTo>
                    <a:pt x="1228" y="627"/>
                  </a:lnTo>
                  <a:cubicBezTo>
                    <a:pt x="1151" y="694"/>
                    <a:pt x="1058" y="726"/>
                    <a:pt x="966" y="726"/>
                  </a:cubicBezTo>
                  <a:cubicBezTo>
                    <a:pt x="851" y="726"/>
                    <a:pt x="736" y="675"/>
                    <a:pt x="652" y="577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8" name="Google Shape;1608;g33531da2bcc_0_2420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1609" name="Google Shape;1609;g33531da2bcc_0_2420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1610" name="Google Shape;1610;g33531da2bcc_0_2420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611" name="Google Shape;1611;g33531da2bcc_0_2420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612" name="Google Shape;1612;g33531da2bcc_0_2420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613" name="Google Shape;1613;g33531da2bcc_0_2420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614" name="Google Shape;1614;g33531da2bcc_0_2420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615" name="Google Shape;1615;g33531da2bcc_0_2420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616" name="Google Shape;1616;g33531da2bcc_0_2420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617" name="Google Shape;1617;g33531da2bcc_0_2420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618" name="Google Shape;1618;g33531da2bcc_0_2420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619" name="Google Shape;1619;g33531da2bcc_0_2420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620" name="Google Shape;1620;g33531da2bcc_0_2420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1621" name="Google Shape;1621;g33531da2bcc_0_2420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622" name="Google Shape;1622;g33531da2bcc_0_2420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623" name="Google Shape;1623;g33531da2bcc_0_2420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1624" name="Google Shape;1624;g33531da2bcc_0_2420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1625" name="Google Shape;1625;g33531da2bcc_0_2420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1626" name="Google Shape;1626;g33531da2bcc_0_2420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627" name="Google Shape;1627;g33531da2bcc_0_242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628" name="Google Shape;1628;g33531da2bcc_0_242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629" name="Google Shape;1629;g33531da2bcc_0_242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630" name="Google Shape;1630;g33531da2bcc_0_2420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631" name="Google Shape;1631;g33531da2bcc_0_2420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632" name="Google Shape;1632;g33531da2bcc_0_242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633" name="Google Shape;1633;g33531da2bcc_0_242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634" name="Google Shape;1634;g33531da2bcc_0_242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635" name="Google Shape;1635;g33531da2bcc_0_2420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636" name="Google Shape;1636;g33531da2bcc_0_2420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637" name="Google Shape;1637;g33531da2bcc_0_242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638" name="Google Shape;1638;g33531da2bcc_0_242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639" name="Google Shape;1639;g33531da2bcc_0_242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1640" name="Google Shape;1640;g33531da2bcc_0_2420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1641" name="Google Shape;1641;g33531da2bcc_0_2420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1642" name="Google Shape;1642;g33531da2bcc_0_242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643" name="Google Shape;1643;g33531da2bcc_0_2420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644" name="Google Shape;1644;g33531da2bcc_0_2420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645" name="Google Shape;1645;g33531da2bcc_0_242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646" name="Google Shape;1646;g33531da2bcc_0_242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647" name="Google Shape;1647;g33531da2bcc_0_242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648" name="Google Shape;1648;g33531da2bcc_0_2420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649" name="Google Shape;1649;g33531da2bcc_0_2420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650" name="Google Shape;1650;g33531da2bcc_0_242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651" name="Google Shape;1651;g33531da2bcc_0_242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652" name="Google Shape;1652;g33531da2bcc_0_242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sp>
        <p:nvSpPr>
          <p:cNvPr id="1653" name="Google Shape;1653;g33531da2bcc_0_2420"/>
          <p:cNvSpPr txBox="1">
            <a:spLocks noGrp="1"/>
          </p:cNvSpPr>
          <p:nvPr>
            <p:ph type="title"/>
          </p:nvPr>
        </p:nvSpPr>
        <p:spPr>
          <a:xfrm>
            <a:off x="720000" y="1092013"/>
            <a:ext cx="3519600" cy="18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54" name="Google Shape;1654;g33531da2bcc_0_2420"/>
          <p:cNvSpPr txBox="1">
            <a:spLocks noGrp="1"/>
          </p:cNvSpPr>
          <p:nvPr>
            <p:ph type="subTitle" idx="1"/>
          </p:nvPr>
        </p:nvSpPr>
        <p:spPr>
          <a:xfrm>
            <a:off x="720000" y="2935188"/>
            <a:ext cx="3519600" cy="11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5" name="Google Shape;1655;g33531da2bcc_0_2420"/>
          <p:cNvSpPr>
            <a:spLocks noGrp="1"/>
          </p:cNvSpPr>
          <p:nvPr>
            <p:ph type="pic" idx="2"/>
          </p:nvPr>
        </p:nvSpPr>
        <p:spPr>
          <a:xfrm>
            <a:off x="5520775" y="533863"/>
            <a:ext cx="2910000" cy="4075800"/>
          </a:xfrm>
          <a:prstGeom prst="roundRect">
            <a:avLst>
              <a:gd name="adj" fmla="val 652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1656" name="Google Shape;1656;g33531da2bcc_0_2420"/>
          <p:cNvGrpSpPr/>
          <p:nvPr/>
        </p:nvGrpSpPr>
        <p:grpSpPr>
          <a:xfrm>
            <a:off x="-7" y="167200"/>
            <a:ext cx="8952587" cy="4867172"/>
            <a:chOff x="-7" y="167200"/>
            <a:chExt cx="8952587" cy="4867172"/>
          </a:xfrm>
        </p:grpSpPr>
        <p:grpSp>
          <p:nvGrpSpPr>
            <p:cNvPr id="1657" name="Google Shape;1657;g33531da2bcc_0_2420"/>
            <p:cNvGrpSpPr/>
            <p:nvPr/>
          </p:nvGrpSpPr>
          <p:grpSpPr>
            <a:xfrm>
              <a:off x="-7" y="167200"/>
              <a:ext cx="1266969" cy="226224"/>
              <a:chOff x="-7" y="167200"/>
              <a:chExt cx="1266969" cy="226224"/>
            </a:xfrm>
          </p:grpSpPr>
          <p:sp>
            <p:nvSpPr>
              <p:cNvPr id="1658" name="Google Shape;1658;g33531da2bcc_0_2420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251" extrusionOk="0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9" name="Google Shape;1659;g33531da2bcc_0_2420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76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60" name="Google Shape;1660;g33531da2bcc_0_2420"/>
            <p:cNvGrpSpPr/>
            <p:nvPr/>
          </p:nvGrpSpPr>
          <p:grpSpPr>
            <a:xfrm>
              <a:off x="4890282" y="4643609"/>
              <a:ext cx="4062298" cy="390763"/>
              <a:chOff x="4890282" y="4643609"/>
              <a:chExt cx="4062298" cy="390763"/>
            </a:xfrm>
          </p:grpSpPr>
          <p:sp>
            <p:nvSpPr>
              <p:cNvPr id="1661" name="Google Shape;1661;g33531da2bcc_0_2420"/>
              <p:cNvSpPr/>
              <p:nvPr/>
            </p:nvSpPr>
            <p:spPr>
              <a:xfrm>
                <a:off x="8561631" y="4643609"/>
                <a:ext cx="390949" cy="390763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106" extrusionOk="0">
                    <a:moveTo>
                      <a:pt x="1053" y="426"/>
                    </a:moveTo>
                    <a:cubicBezTo>
                      <a:pt x="1404" y="426"/>
                      <a:pt x="1680" y="702"/>
                      <a:pt x="1680" y="1053"/>
                    </a:cubicBezTo>
                    <a:cubicBezTo>
                      <a:pt x="1680" y="1404"/>
                      <a:pt x="1404" y="1704"/>
                      <a:pt x="1053" y="1704"/>
                    </a:cubicBezTo>
                    <a:cubicBezTo>
                      <a:pt x="703" y="1704"/>
                      <a:pt x="427" y="1404"/>
                      <a:pt x="427" y="1053"/>
                    </a:cubicBezTo>
                    <a:cubicBezTo>
                      <a:pt x="427" y="702"/>
                      <a:pt x="703" y="426"/>
                      <a:pt x="1053" y="426"/>
                    </a:cubicBezTo>
                    <a:close/>
                    <a:moveTo>
                      <a:pt x="1053" y="0"/>
                    </a:moveTo>
                    <a:cubicBezTo>
                      <a:pt x="477" y="0"/>
                      <a:pt x="1" y="476"/>
                      <a:pt x="1" y="1053"/>
                    </a:cubicBezTo>
                    <a:cubicBezTo>
                      <a:pt x="1" y="1629"/>
                      <a:pt x="477" y="2105"/>
                      <a:pt x="1053" y="2105"/>
                    </a:cubicBezTo>
                    <a:cubicBezTo>
                      <a:pt x="1630" y="2105"/>
                      <a:pt x="2106" y="1629"/>
                      <a:pt x="2106" y="1053"/>
                    </a:cubicBezTo>
                    <a:cubicBezTo>
                      <a:pt x="2106" y="476"/>
                      <a:pt x="1630" y="0"/>
                      <a:pt x="10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2" name="Google Shape;1662;g33531da2bcc_0_2420"/>
              <p:cNvSpPr/>
              <p:nvPr/>
            </p:nvSpPr>
            <p:spPr>
              <a:xfrm>
                <a:off x="4890282" y="4751143"/>
                <a:ext cx="1074296" cy="175676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1029" extrusionOk="0">
                    <a:moveTo>
                      <a:pt x="126" y="1"/>
                    </a:moveTo>
                    <a:lnTo>
                      <a:pt x="0" y="126"/>
                    </a:lnTo>
                    <a:lnTo>
                      <a:pt x="502" y="702"/>
                    </a:lnTo>
                    <a:cubicBezTo>
                      <a:pt x="627" y="842"/>
                      <a:pt x="799" y="911"/>
                      <a:pt x="969" y="911"/>
                    </a:cubicBezTo>
                    <a:cubicBezTo>
                      <a:pt x="1106" y="911"/>
                      <a:pt x="1242" y="867"/>
                      <a:pt x="1354" y="778"/>
                    </a:cubicBezTo>
                    <a:lnTo>
                      <a:pt x="1830" y="351"/>
                    </a:lnTo>
                    <a:cubicBezTo>
                      <a:pt x="1905" y="276"/>
                      <a:pt x="2030" y="251"/>
                      <a:pt x="2131" y="251"/>
                    </a:cubicBezTo>
                    <a:cubicBezTo>
                      <a:pt x="2256" y="251"/>
                      <a:pt x="2356" y="301"/>
                      <a:pt x="2431" y="402"/>
                    </a:cubicBezTo>
                    <a:lnTo>
                      <a:pt x="2757" y="778"/>
                    </a:lnTo>
                    <a:cubicBezTo>
                      <a:pt x="2882" y="903"/>
                      <a:pt x="3033" y="978"/>
                      <a:pt x="3183" y="1003"/>
                    </a:cubicBezTo>
                    <a:cubicBezTo>
                      <a:pt x="3359" y="1003"/>
                      <a:pt x="3509" y="953"/>
                      <a:pt x="3634" y="828"/>
                    </a:cubicBezTo>
                    <a:lnTo>
                      <a:pt x="4035" y="477"/>
                    </a:lnTo>
                    <a:cubicBezTo>
                      <a:pt x="4136" y="402"/>
                      <a:pt x="4236" y="351"/>
                      <a:pt x="4361" y="351"/>
                    </a:cubicBezTo>
                    <a:cubicBezTo>
                      <a:pt x="4487" y="377"/>
                      <a:pt x="4587" y="427"/>
                      <a:pt x="4662" y="527"/>
                    </a:cubicBezTo>
                    <a:lnTo>
                      <a:pt x="4862" y="778"/>
                    </a:lnTo>
                    <a:cubicBezTo>
                      <a:pt x="4963" y="928"/>
                      <a:pt x="5138" y="1003"/>
                      <a:pt x="5314" y="1028"/>
                    </a:cubicBezTo>
                    <a:cubicBezTo>
                      <a:pt x="5489" y="1028"/>
                      <a:pt x="5664" y="953"/>
                      <a:pt x="5790" y="828"/>
                    </a:cubicBezTo>
                    <a:lnTo>
                      <a:pt x="6291" y="301"/>
                    </a:lnTo>
                    <a:lnTo>
                      <a:pt x="6141" y="176"/>
                    </a:lnTo>
                    <a:lnTo>
                      <a:pt x="5639" y="702"/>
                    </a:lnTo>
                    <a:cubicBezTo>
                      <a:pt x="5564" y="803"/>
                      <a:pt x="5439" y="828"/>
                      <a:pt x="5314" y="828"/>
                    </a:cubicBezTo>
                    <a:cubicBezTo>
                      <a:pt x="5188" y="828"/>
                      <a:pt x="5088" y="778"/>
                      <a:pt x="5013" y="677"/>
                    </a:cubicBezTo>
                    <a:lnTo>
                      <a:pt x="4787" y="402"/>
                    </a:lnTo>
                    <a:cubicBezTo>
                      <a:pt x="4687" y="276"/>
                      <a:pt x="4537" y="201"/>
                      <a:pt x="4361" y="176"/>
                    </a:cubicBezTo>
                    <a:cubicBezTo>
                      <a:pt x="4211" y="176"/>
                      <a:pt x="4035" y="226"/>
                      <a:pt x="3910" y="326"/>
                    </a:cubicBezTo>
                    <a:lnTo>
                      <a:pt x="3509" y="702"/>
                    </a:lnTo>
                    <a:cubicBezTo>
                      <a:pt x="3427" y="764"/>
                      <a:pt x="3344" y="809"/>
                      <a:pt x="3262" y="809"/>
                    </a:cubicBezTo>
                    <a:cubicBezTo>
                      <a:pt x="3244" y="809"/>
                      <a:pt x="3226" y="807"/>
                      <a:pt x="3208" y="803"/>
                    </a:cubicBezTo>
                    <a:cubicBezTo>
                      <a:pt x="3083" y="803"/>
                      <a:pt x="2983" y="752"/>
                      <a:pt x="2908" y="677"/>
                    </a:cubicBezTo>
                    <a:lnTo>
                      <a:pt x="2557" y="276"/>
                    </a:lnTo>
                    <a:cubicBezTo>
                      <a:pt x="2456" y="151"/>
                      <a:pt x="2306" y="76"/>
                      <a:pt x="2156" y="76"/>
                    </a:cubicBezTo>
                    <a:cubicBezTo>
                      <a:pt x="2126" y="72"/>
                      <a:pt x="2098" y="69"/>
                      <a:pt x="2070" y="69"/>
                    </a:cubicBezTo>
                    <a:cubicBezTo>
                      <a:pt x="1931" y="69"/>
                      <a:pt x="1809" y="122"/>
                      <a:pt x="1705" y="226"/>
                    </a:cubicBezTo>
                    <a:lnTo>
                      <a:pt x="1228" y="627"/>
                    </a:lnTo>
                    <a:cubicBezTo>
                      <a:pt x="1151" y="694"/>
                      <a:pt x="1058" y="726"/>
                      <a:pt x="966" y="726"/>
                    </a:cubicBezTo>
                    <a:cubicBezTo>
                      <a:pt x="851" y="726"/>
                      <a:pt x="736" y="675"/>
                      <a:pt x="652" y="577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4" name="Google Shape;1664;g33531da2bcc_0_2476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1665" name="Google Shape;1665;g33531da2bcc_0_2476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1666" name="Google Shape;1666;g33531da2bcc_0_2476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667" name="Google Shape;1667;g33531da2bcc_0_2476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668" name="Google Shape;1668;g33531da2bcc_0_2476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669" name="Google Shape;1669;g33531da2bcc_0_2476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670" name="Google Shape;1670;g33531da2bcc_0_2476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671" name="Google Shape;1671;g33531da2bcc_0_2476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672" name="Google Shape;1672;g33531da2bcc_0_2476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673" name="Google Shape;1673;g33531da2bcc_0_2476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674" name="Google Shape;1674;g33531da2bcc_0_2476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675" name="Google Shape;1675;g33531da2bcc_0_2476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676" name="Google Shape;1676;g33531da2bcc_0_2476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1677" name="Google Shape;1677;g33531da2bcc_0_2476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678" name="Google Shape;1678;g33531da2bcc_0_2476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679" name="Google Shape;1679;g33531da2bcc_0_2476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1680" name="Google Shape;1680;g33531da2bcc_0_2476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1681" name="Google Shape;1681;g33531da2bcc_0_2476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1682" name="Google Shape;1682;g33531da2bcc_0_2476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683" name="Google Shape;1683;g33531da2bcc_0_2476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684" name="Google Shape;1684;g33531da2bcc_0_2476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685" name="Google Shape;1685;g33531da2bcc_0_2476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686" name="Google Shape;1686;g33531da2bcc_0_2476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687" name="Google Shape;1687;g33531da2bcc_0_2476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688" name="Google Shape;1688;g33531da2bcc_0_2476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689" name="Google Shape;1689;g33531da2bcc_0_2476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690" name="Google Shape;1690;g33531da2bcc_0_2476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691" name="Google Shape;1691;g33531da2bcc_0_2476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692" name="Google Shape;1692;g33531da2bcc_0_2476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693" name="Google Shape;1693;g33531da2bcc_0_2476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694" name="Google Shape;1694;g33531da2bcc_0_2476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695" name="Google Shape;1695;g33531da2bcc_0_2476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1696" name="Google Shape;1696;g33531da2bcc_0_2476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1697" name="Google Shape;1697;g33531da2bcc_0_2476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1698" name="Google Shape;1698;g33531da2bcc_0_2476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699" name="Google Shape;1699;g33531da2bcc_0_2476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700" name="Google Shape;1700;g33531da2bcc_0_2476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701" name="Google Shape;1701;g33531da2bcc_0_2476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702" name="Google Shape;1702;g33531da2bcc_0_2476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703" name="Google Shape;1703;g33531da2bcc_0_2476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704" name="Google Shape;1704;g33531da2bcc_0_2476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705" name="Google Shape;1705;g33531da2bcc_0_2476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706" name="Google Shape;1706;g33531da2bcc_0_2476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707" name="Google Shape;1707;g33531da2bcc_0_2476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708" name="Google Shape;1708;g33531da2bcc_0_2476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sp>
        <p:nvSpPr>
          <p:cNvPr id="1709" name="Google Shape;1709;g33531da2bcc_0_2476"/>
          <p:cNvSpPr txBox="1">
            <a:spLocks noGrp="1"/>
          </p:cNvSpPr>
          <p:nvPr>
            <p:ph type="title" hasCustomPrompt="1"/>
          </p:nvPr>
        </p:nvSpPr>
        <p:spPr>
          <a:xfrm>
            <a:off x="1698300" y="1784350"/>
            <a:ext cx="5747400" cy="11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>
            <a:r>
              <a:t>xx%</a:t>
            </a:r>
          </a:p>
        </p:txBody>
      </p:sp>
      <p:sp>
        <p:nvSpPr>
          <p:cNvPr id="1710" name="Google Shape;1710;g33531da2bcc_0_2476"/>
          <p:cNvSpPr txBox="1">
            <a:spLocks noGrp="1"/>
          </p:cNvSpPr>
          <p:nvPr>
            <p:ph type="subTitle" idx="1"/>
          </p:nvPr>
        </p:nvSpPr>
        <p:spPr>
          <a:xfrm>
            <a:off x="1698300" y="2999350"/>
            <a:ext cx="5747400" cy="49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711" name="Google Shape;1711;g33531da2bcc_0_2476"/>
          <p:cNvGrpSpPr/>
          <p:nvPr/>
        </p:nvGrpSpPr>
        <p:grpSpPr>
          <a:xfrm>
            <a:off x="141641" y="92498"/>
            <a:ext cx="8828080" cy="4945095"/>
            <a:chOff x="141641" y="92498"/>
            <a:chExt cx="8828080" cy="4945095"/>
          </a:xfrm>
        </p:grpSpPr>
        <p:grpSp>
          <p:nvGrpSpPr>
            <p:cNvPr id="1712" name="Google Shape;1712;g33531da2bcc_0_2476"/>
            <p:cNvGrpSpPr/>
            <p:nvPr/>
          </p:nvGrpSpPr>
          <p:grpSpPr>
            <a:xfrm>
              <a:off x="8918670" y="243595"/>
              <a:ext cx="51050" cy="774143"/>
              <a:chOff x="8211712" y="2037146"/>
              <a:chExt cx="34742" cy="526951"/>
            </a:xfrm>
          </p:grpSpPr>
          <p:sp>
            <p:nvSpPr>
              <p:cNvPr id="1713" name="Google Shape;1713;g33531da2bcc_0_2476"/>
              <p:cNvSpPr/>
              <p:nvPr/>
            </p:nvSpPr>
            <p:spPr>
              <a:xfrm>
                <a:off x="8211712" y="2037146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0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4" name="Google Shape;1714;g33531da2bcc_0_2476"/>
              <p:cNvSpPr/>
              <p:nvPr/>
            </p:nvSpPr>
            <p:spPr>
              <a:xfrm>
                <a:off x="8211712" y="2116302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0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5" name="Google Shape;1715;g33531da2bcc_0_2476"/>
              <p:cNvSpPr/>
              <p:nvPr/>
            </p:nvSpPr>
            <p:spPr>
              <a:xfrm>
                <a:off x="8211712" y="2195458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1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6" name="Google Shape;1716;g33531da2bcc_0_2476"/>
              <p:cNvSpPr/>
              <p:nvPr/>
            </p:nvSpPr>
            <p:spPr>
              <a:xfrm>
                <a:off x="8211712" y="2274614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1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7" name="Google Shape;1717;g33531da2bcc_0_2476"/>
              <p:cNvSpPr/>
              <p:nvPr/>
            </p:nvSpPr>
            <p:spPr>
              <a:xfrm>
                <a:off x="8211712" y="2353770"/>
                <a:ext cx="34742" cy="52014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27" extrusionOk="0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8" name="Google Shape;1718;g33531da2bcc_0_2476"/>
              <p:cNvSpPr/>
              <p:nvPr/>
            </p:nvSpPr>
            <p:spPr>
              <a:xfrm>
                <a:off x="8211712" y="2432927"/>
                <a:ext cx="34742" cy="52014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27" extrusionOk="0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9" name="Google Shape;1719;g33531da2bcc_0_2476"/>
              <p:cNvSpPr/>
              <p:nvPr/>
            </p:nvSpPr>
            <p:spPr>
              <a:xfrm>
                <a:off x="8211712" y="2512083"/>
                <a:ext cx="34742" cy="52014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27" extrusionOk="0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20" name="Google Shape;1720;g33531da2bcc_0_2476"/>
            <p:cNvGrpSpPr/>
            <p:nvPr/>
          </p:nvGrpSpPr>
          <p:grpSpPr>
            <a:xfrm>
              <a:off x="173914" y="4750547"/>
              <a:ext cx="291257" cy="287046"/>
              <a:chOff x="5456048" y="1794743"/>
              <a:chExt cx="178248" cy="175682"/>
            </a:xfrm>
          </p:grpSpPr>
          <p:sp>
            <p:nvSpPr>
              <p:cNvPr id="1721" name="Google Shape;1721;g33531da2bcc_0_2476"/>
              <p:cNvSpPr/>
              <p:nvPr/>
            </p:nvSpPr>
            <p:spPr>
              <a:xfrm>
                <a:off x="5456048" y="1794743"/>
                <a:ext cx="178248" cy="175682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780" extrusionOk="0">
                    <a:moveTo>
                      <a:pt x="277" y="0"/>
                    </a:moveTo>
                    <a:lnTo>
                      <a:pt x="1" y="276"/>
                    </a:lnTo>
                    <a:lnTo>
                      <a:pt x="1530" y="1780"/>
                    </a:lnTo>
                    <a:lnTo>
                      <a:pt x="1805" y="1504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2" name="Google Shape;1722;g33531da2bcc_0_2476"/>
              <p:cNvSpPr/>
              <p:nvPr/>
            </p:nvSpPr>
            <p:spPr>
              <a:xfrm>
                <a:off x="5456048" y="1794743"/>
                <a:ext cx="178248" cy="175682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780" extrusionOk="0">
                    <a:moveTo>
                      <a:pt x="1505" y="0"/>
                    </a:moveTo>
                    <a:lnTo>
                      <a:pt x="1" y="1504"/>
                    </a:lnTo>
                    <a:lnTo>
                      <a:pt x="302" y="1780"/>
                    </a:lnTo>
                    <a:lnTo>
                      <a:pt x="1805" y="276"/>
                    </a:lnTo>
                    <a:lnTo>
                      <a:pt x="150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23" name="Google Shape;1723;g33531da2bcc_0_2476"/>
            <p:cNvSpPr/>
            <p:nvPr/>
          </p:nvSpPr>
          <p:spPr>
            <a:xfrm rot="-123321">
              <a:off x="144300" y="113150"/>
              <a:ext cx="1018402" cy="166548"/>
            </a:xfrm>
            <a:custGeom>
              <a:avLst/>
              <a:gdLst/>
              <a:ahLst/>
              <a:cxnLst/>
              <a:rect l="l" t="t" r="r" b="b"/>
              <a:pathLst>
                <a:path w="6292" h="1029" extrusionOk="0">
                  <a:moveTo>
                    <a:pt x="126" y="1"/>
                  </a:moveTo>
                  <a:lnTo>
                    <a:pt x="0" y="126"/>
                  </a:lnTo>
                  <a:lnTo>
                    <a:pt x="502" y="702"/>
                  </a:lnTo>
                  <a:cubicBezTo>
                    <a:pt x="627" y="842"/>
                    <a:pt x="799" y="911"/>
                    <a:pt x="969" y="911"/>
                  </a:cubicBezTo>
                  <a:cubicBezTo>
                    <a:pt x="1106" y="911"/>
                    <a:pt x="1242" y="867"/>
                    <a:pt x="1354" y="778"/>
                  </a:cubicBezTo>
                  <a:lnTo>
                    <a:pt x="1830" y="351"/>
                  </a:lnTo>
                  <a:cubicBezTo>
                    <a:pt x="1905" y="276"/>
                    <a:pt x="2030" y="251"/>
                    <a:pt x="2131" y="251"/>
                  </a:cubicBezTo>
                  <a:cubicBezTo>
                    <a:pt x="2256" y="251"/>
                    <a:pt x="2356" y="301"/>
                    <a:pt x="2431" y="402"/>
                  </a:cubicBezTo>
                  <a:lnTo>
                    <a:pt x="2757" y="778"/>
                  </a:lnTo>
                  <a:cubicBezTo>
                    <a:pt x="2882" y="903"/>
                    <a:pt x="3033" y="978"/>
                    <a:pt x="3183" y="1003"/>
                  </a:cubicBezTo>
                  <a:cubicBezTo>
                    <a:pt x="3359" y="1003"/>
                    <a:pt x="3509" y="953"/>
                    <a:pt x="3634" y="828"/>
                  </a:cubicBezTo>
                  <a:lnTo>
                    <a:pt x="4035" y="477"/>
                  </a:lnTo>
                  <a:cubicBezTo>
                    <a:pt x="4136" y="402"/>
                    <a:pt x="4236" y="351"/>
                    <a:pt x="4361" y="351"/>
                  </a:cubicBezTo>
                  <a:cubicBezTo>
                    <a:pt x="4487" y="377"/>
                    <a:pt x="4587" y="427"/>
                    <a:pt x="4662" y="527"/>
                  </a:cubicBezTo>
                  <a:lnTo>
                    <a:pt x="4862" y="778"/>
                  </a:lnTo>
                  <a:cubicBezTo>
                    <a:pt x="4963" y="928"/>
                    <a:pt x="5138" y="1003"/>
                    <a:pt x="5314" y="1028"/>
                  </a:cubicBezTo>
                  <a:cubicBezTo>
                    <a:pt x="5489" y="1028"/>
                    <a:pt x="5664" y="953"/>
                    <a:pt x="5790" y="828"/>
                  </a:cubicBezTo>
                  <a:lnTo>
                    <a:pt x="6291" y="301"/>
                  </a:lnTo>
                  <a:lnTo>
                    <a:pt x="6141" y="176"/>
                  </a:lnTo>
                  <a:lnTo>
                    <a:pt x="5639" y="702"/>
                  </a:lnTo>
                  <a:cubicBezTo>
                    <a:pt x="5564" y="803"/>
                    <a:pt x="5439" y="828"/>
                    <a:pt x="5314" y="828"/>
                  </a:cubicBezTo>
                  <a:cubicBezTo>
                    <a:pt x="5188" y="828"/>
                    <a:pt x="5088" y="778"/>
                    <a:pt x="5013" y="677"/>
                  </a:cubicBezTo>
                  <a:lnTo>
                    <a:pt x="4787" y="402"/>
                  </a:lnTo>
                  <a:cubicBezTo>
                    <a:pt x="4687" y="276"/>
                    <a:pt x="4537" y="201"/>
                    <a:pt x="4361" y="176"/>
                  </a:cubicBezTo>
                  <a:cubicBezTo>
                    <a:pt x="4211" y="176"/>
                    <a:pt x="4035" y="226"/>
                    <a:pt x="3910" y="326"/>
                  </a:cubicBezTo>
                  <a:lnTo>
                    <a:pt x="3509" y="702"/>
                  </a:lnTo>
                  <a:cubicBezTo>
                    <a:pt x="3427" y="764"/>
                    <a:pt x="3344" y="809"/>
                    <a:pt x="3262" y="809"/>
                  </a:cubicBezTo>
                  <a:cubicBezTo>
                    <a:pt x="3244" y="809"/>
                    <a:pt x="3226" y="807"/>
                    <a:pt x="3208" y="803"/>
                  </a:cubicBezTo>
                  <a:cubicBezTo>
                    <a:pt x="3083" y="803"/>
                    <a:pt x="2983" y="752"/>
                    <a:pt x="2908" y="677"/>
                  </a:cubicBezTo>
                  <a:lnTo>
                    <a:pt x="2557" y="276"/>
                  </a:lnTo>
                  <a:cubicBezTo>
                    <a:pt x="2456" y="151"/>
                    <a:pt x="2306" y="76"/>
                    <a:pt x="2156" y="76"/>
                  </a:cubicBezTo>
                  <a:cubicBezTo>
                    <a:pt x="2126" y="72"/>
                    <a:pt x="2098" y="69"/>
                    <a:pt x="2070" y="69"/>
                  </a:cubicBezTo>
                  <a:cubicBezTo>
                    <a:pt x="1931" y="69"/>
                    <a:pt x="1809" y="122"/>
                    <a:pt x="1705" y="226"/>
                  </a:cubicBezTo>
                  <a:lnTo>
                    <a:pt x="1228" y="627"/>
                  </a:lnTo>
                  <a:cubicBezTo>
                    <a:pt x="1151" y="694"/>
                    <a:pt x="1058" y="726"/>
                    <a:pt x="966" y="726"/>
                  </a:cubicBezTo>
                  <a:cubicBezTo>
                    <a:pt x="851" y="726"/>
                    <a:pt x="736" y="675"/>
                    <a:pt x="652" y="577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g33531da2bcc_0_2476"/>
            <p:cNvSpPr/>
            <p:nvPr/>
          </p:nvSpPr>
          <p:spPr>
            <a:xfrm>
              <a:off x="8639763" y="92498"/>
              <a:ext cx="207956" cy="207857"/>
            </a:xfrm>
            <a:custGeom>
              <a:avLst/>
              <a:gdLst/>
              <a:ahLst/>
              <a:cxnLst/>
              <a:rect l="l" t="t" r="r" b="b"/>
              <a:pathLst>
                <a:path w="2107" h="2106" extrusionOk="0">
                  <a:moveTo>
                    <a:pt x="1053" y="426"/>
                  </a:moveTo>
                  <a:cubicBezTo>
                    <a:pt x="1404" y="426"/>
                    <a:pt x="1680" y="702"/>
                    <a:pt x="1680" y="1053"/>
                  </a:cubicBezTo>
                  <a:cubicBezTo>
                    <a:pt x="1680" y="1404"/>
                    <a:pt x="1404" y="1704"/>
                    <a:pt x="1053" y="1704"/>
                  </a:cubicBezTo>
                  <a:cubicBezTo>
                    <a:pt x="703" y="1704"/>
                    <a:pt x="427" y="1404"/>
                    <a:pt x="427" y="1053"/>
                  </a:cubicBezTo>
                  <a:cubicBezTo>
                    <a:pt x="427" y="702"/>
                    <a:pt x="703" y="426"/>
                    <a:pt x="1053" y="426"/>
                  </a:cubicBezTo>
                  <a:close/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cubicBezTo>
                    <a:pt x="1" y="1629"/>
                    <a:pt x="477" y="2105"/>
                    <a:pt x="1053" y="2105"/>
                  </a:cubicBezTo>
                  <a:cubicBezTo>
                    <a:pt x="1630" y="2105"/>
                    <a:pt x="2106" y="1629"/>
                    <a:pt x="2106" y="1053"/>
                  </a:cubicBezTo>
                  <a:cubicBezTo>
                    <a:pt x="2106" y="476"/>
                    <a:pt x="1630" y="0"/>
                    <a:pt x="1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6" name="Google Shape;1726;g33531da2bcc_0_2538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1727" name="Google Shape;1727;g33531da2bcc_0_2538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1728" name="Google Shape;1728;g33531da2bcc_0_2538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729" name="Google Shape;1729;g33531da2bcc_0_2538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730" name="Google Shape;1730;g33531da2bcc_0_2538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731" name="Google Shape;1731;g33531da2bcc_0_2538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732" name="Google Shape;1732;g33531da2bcc_0_2538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733" name="Google Shape;1733;g33531da2bcc_0_2538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734" name="Google Shape;1734;g33531da2bcc_0_2538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735" name="Google Shape;1735;g33531da2bcc_0_2538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736" name="Google Shape;1736;g33531da2bcc_0_2538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737" name="Google Shape;1737;g33531da2bcc_0_2538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738" name="Google Shape;1738;g33531da2bcc_0_2538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1739" name="Google Shape;1739;g33531da2bcc_0_2538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740" name="Google Shape;1740;g33531da2bcc_0_2538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741" name="Google Shape;1741;g33531da2bcc_0_2538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1742" name="Google Shape;1742;g33531da2bcc_0_2538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1743" name="Google Shape;1743;g33531da2bcc_0_2538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1744" name="Google Shape;1744;g33531da2bcc_0_2538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745" name="Google Shape;1745;g33531da2bcc_0_2538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746" name="Google Shape;1746;g33531da2bcc_0_2538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747" name="Google Shape;1747;g33531da2bcc_0_253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748" name="Google Shape;1748;g33531da2bcc_0_2538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749" name="Google Shape;1749;g33531da2bcc_0_2538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750" name="Google Shape;1750;g33531da2bcc_0_2538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751" name="Google Shape;1751;g33531da2bcc_0_2538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752" name="Google Shape;1752;g33531da2bcc_0_253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753" name="Google Shape;1753;g33531da2bcc_0_2538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754" name="Google Shape;1754;g33531da2bcc_0_2538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755" name="Google Shape;1755;g33531da2bcc_0_2538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756" name="Google Shape;1756;g33531da2bcc_0_2538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757" name="Google Shape;1757;g33531da2bcc_0_253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1758" name="Google Shape;1758;g33531da2bcc_0_2538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1759" name="Google Shape;1759;g33531da2bcc_0_2538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1760" name="Google Shape;1760;g33531da2bcc_0_253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761" name="Google Shape;1761;g33531da2bcc_0_2538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762" name="Google Shape;1762;g33531da2bcc_0_2538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763" name="Google Shape;1763;g33531da2bcc_0_2538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764" name="Google Shape;1764;g33531da2bcc_0_2538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765" name="Google Shape;1765;g33531da2bcc_0_253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766" name="Google Shape;1766;g33531da2bcc_0_2538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767" name="Google Shape;1767;g33531da2bcc_0_2538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768" name="Google Shape;1768;g33531da2bcc_0_2538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769" name="Google Shape;1769;g33531da2bcc_0_2538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770" name="Google Shape;1770;g33531da2bcc_0_253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sp>
        <p:nvSpPr>
          <p:cNvPr id="1771" name="Google Shape;1771;g33531da2bcc_0_2538"/>
          <p:cNvSpPr txBox="1">
            <a:spLocks noGrp="1"/>
          </p:cNvSpPr>
          <p:nvPr>
            <p:ph type="title"/>
          </p:nvPr>
        </p:nvSpPr>
        <p:spPr>
          <a:xfrm>
            <a:off x="4125350" y="539500"/>
            <a:ext cx="40878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772" name="Google Shape;1772;g33531da2bcc_0_2538"/>
          <p:cNvSpPr txBox="1">
            <a:spLocks noGrp="1"/>
          </p:cNvSpPr>
          <p:nvPr>
            <p:ph type="subTitle" idx="1"/>
          </p:nvPr>
        </p:nvSpPr>
        <p:spPr>
          <a:xfrm>
            <a:off x="4159414" y="1228425"/>
            <a:ext cx="4087800" cy="46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73" name="Google Shape;1773;g33531da2bcc_0_2538"/>
          <p:cNvSpPr txBox="1">
            <a:spLocks noGrp="1"/>
          </p:cNvSpPr>
          <p:nvPr>
            <p:ph type="title" idx="2"/>
          </p:nvPr>
        </p:nvSpPr>
        <p:spPr>
          <a:xfrm>
            <a:off x="4159414" y="1992700"/>
            <a:ext cx="40878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774" name="Google Shape;1774;g33531da2bcc_0_2538"/>
          <p:cNvSpPr txBox="1">
            <a:spLocks noGrp="1"/>
          </p:cNvSpPr>
          <p:nvPr>
            <p:ph type="subTitle" idx="3"/>
          </p:nvPr>
        </p:nvSpPr>
        <p:spPr>
          <a:xfrm>
            <a:off x="4159414" y="2681615"/>
            <a:ext cx="4087800" cy="46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75" name="Google Shape;1775;g33531da2bcc_0_2538"/>
          <p:cNvSpPr txBox="1">
            <a:spLocks noGrp="1"/>
          </p:cNvSpPr>
          <p:nvPr>
            <p:ph type="title" idx="4"/>
          </p:nvPr>
        </p:nvSpPr>
        <p:spPr>
          <a:xfrm>
            <a:off x="4159414" y="3445874"/>
            <a:ext cx="40878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776" name="Google Shape;1776;g33531da2bcc_0_2538"/>
          <p:cNvSpPr txBox="1">
            <a:spLocks noGrp="1"/>
          </p:cNvSpPr>
          <p:nvPr>
            <p:ph type="subTitle" idx="5"/>
          </p:nvPr>
        </p:nvSpPr>
        <p:spPr>
          <a:xfrm>
            <a:off x="4159414" y="4134800"/>
            <a:ext cx="4087800" cy="46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777" name="Google Shape;1777;g33531da2bcc_0_2538"/>
          <p:cNvGrpSpPr/>
          <p:nvPr/>
        </p:nvGrpSpPr>
        <p:grpSpPr>
          <a:xfrm>
            <a:off x="-7" y="167200"/>
            <a:ext cx="8952584" cy="4904843"/>
            <a:chOff x="-7" y="167200"/>
            <a:chExt cx="8952584" cy="4904843"/>
          </a:xfrm>
        </p:grpSpPr>
        <p:grpSp>
          <p:nvGrpSpPr>
            <p:cNvPr id="1778" name="Google Shape;1778;g33531da2bcc_0_2538"/>
            <p:cNvGrpSpPr/>
            <p:nvPr/>
          </p:nvGrpSpPr>
          <p:grpSpPr>
            <a:xfrm>
              <a:off x="-7" y="167200"/>
              <a:ext cx="8952584" cy="4746442"/>
              <a:chOff x="-7" y="167200"/>
              <a:chExt cx="8952584" cy="4746442"/>
            </a:xfrm>
          </p:grpSpPr>
          <p:grpSp>
            <p:nvGrpSpPr>
              <p:cNvPr id="1779" name="Google Shape;1779;g33531da2bcc_0_2538"/>
              <p:cNvGrpSpPr/>
              <p:nvPr/>
            </p:nvGrpSpPr>
            <p:grpSpPr>
              <a:xfrm>
                <a:off x="-7" y="167200"/>
                <a:ext cx="1266969" cy="226224"/>
                <a:chOff x="-7" y="167200"/>
                <a:chExt cx="1266969" cy="226224"/>
              </a:xfrm>
            </p:grpSpPr>
            <p:sp>
              <p:nvSpPr>
                <p:cNvPr id="1780" name="Google Shape;1780;g33531da2bcc_0_2538"/>
                <p:cNvSpPr/>
                <p:nvPr/>
              </p:nvSpPr>
              <p:spPr>
                <a:xfrm>
                  <a:off x="-7" y="167200"/>
                  <a:ext cx="1266969" cy="50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7" h="251" extrusionOk="0">
                      <a:moveTo>
                        <a:pt x="1" y="0"/>
                      </a:moveTo>
                      <a:lnTo>
                        <a:pt x="1" y="251"/>
                      </a:lnTo>
                      <a:lnTo>
                        <a:pt x="6317" y="251"/>
                      </a:lnTo>
                      <a:lnTo>
                        <a:pt x="631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1" name="Google Shape;1781;g33531da2bcc_0_2538"/>
                <p:cNvSpPr/>
                <p:nvPr/>
              </p:nvSpPr>
              <p:spPr>
                <a:xfrm>
                  <a:off x="0" y="338072"/>
                  <a:ext cx="698969" cy="55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5" h="276" extrusionOk="0">
                      <a:moveTo>
                        <a:pt x="1" y="0"/>
                      </a:moveTo>
                      <a:lnTo>
                        <a:pt x="1" y="276"/>
                      </a:lnTo>
                      <a:lnTo>
                        <a:pt x="3485" y="276"/>
                      </a:lnTo>
                      <a:lnTo>
                        <a:pt x="348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782" name="Google Shape;1782;g33531da2bcc_0_2538"/>
              <p:cNvGrpSpPr/>
              <p:nvPr/>
            </p:nvGrpSpPr>
            <p:grpSpPr>
              <a:xfrm>
                <a:off x="7519182" y="245168"/>
                <a:ext cx="1433395" cy="4668474"/>
                <a:chOff x="7519182" y="245168"/>
                <a:chExt cx="1433395" cy="4668474"/>
              </a:xfrm>
            </p:grpSpPr>
            <p:sp>
              <p:nvSpPr>
                <p:cNvPr id="1783" name="Google Shape;1783;g33531da2bcc_0_2538"/>
                <p:cNvSpPr/>
                <p:nvPr/>
              </p:nvSpPr>
              <p:spPr>
                <a:xfrm>
                  <a:off x="8593476" y="4554701"/>
                  <a:ext cx="359101" cy="3589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7" h="2106" extrusionOk="0">
                      <a:moveTo>
                        <a:pt x="1053" y="426"/>
                      </a:moveTo>
                      <a:cubicBezTo>
                        <a:pt x="1404" y="426"/>
                        <a:pt x="1680" y="702"/>
                        <a:pt x="1680" y="1053"/>
                      </a:cubicBezTo>
                      <a:cubicBezTo>
                        <a:pt x="1680" y="1404"/>
                        <a:pt x="1404" y="1704"/>
                        <a:pt x="1053" y="1704"/>
                      </a:cubicBezTo>
                      <a:cubicBezTo>
                        <a:pt x="703" y="1704"/>
                        <a:pt x="427" y="1404"/>
                        <a:pt x="427" y="1053"/>
                      </a:cubicBezTo>
                      <a:cubicBezTo>
                        <a:pt x="427" y="702"/>
                        <a:pt x="703" y="426"/>
                        <a:pt x="1053" y="426"/>
                      </a:cubicBezTo>
                      <a:close/>
                      <a:moveTo>
                        <a:pt x="1053" y="0"/>
                      </a:moveTo>
                      <a:cubicBezTo>
                        <a:pt x="477" y="0"/>
                        <a:pt x="1" y="476"/>
                        <a:pt x="1" y="1053"/>
                      </a:cubicBezTo>
                      <a:cubicBezTo>
                        <a:pt x="1" y="1629"/>
                        <a:pt x="477" y="2105"/>
                        <a:pt x="1053" y="2105"/>
                      </a:cubicBezTo>
                      <a:cubicBezTo>
                        <a:pt x="1630" y="2105"/>
                        <a:pt x="2106" y="1629"/>
                        <a:pt x="2106" y="1053"/>
                      </a:cubicBezTo>
                      <a:cubicBezTo>
                        <a:pt x="2106" y="476"/>
                        <a:pt x="1630" y="0"/>
                        <a:pt x="105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4" name="Google Shape;1784;g33531da2bcc_0_2538"/>
                <p:cNvSpPr/>
                <p:nvPr/>
              </p:nvSpPr>
              <p:spPr>
                <a:xfrm>
                  <a:off x="7519182" y="245168"/>
                  <a:ext cx="1074296" cy="175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2" h="1029" extrusionOk="0">
                      <a:moveTo>
                        <a:pt x="126" y="1"/>
                      </a:moveTo>
                      <a:lnTo>
                        <a:pt x="0" y="126"/>
                      </a:lnTo>
                      <a:lnTo>
                        <a:pt x="502" y="702"/>
                      </a:lnTo>
                      <a:cubicBezTo>
                        <a:pt x="627" y="842"/>
                        <a:pt x="799" y="911"/>
                        <a:pt x="969" y="911"/>
                      </a:cubicBezTo>
                      <a:cubicBezTo>
                        <a:pt x="1106" y="911"/>
                        <a:pt x="1242" y="867"/>
                        <a:pt x="1354" y="778"/>
                      </a:cubicBezTo>
                      <a:lnTo>
                        <a:pt x="1830" y="351"/>
                      </a:lnTo>
                      <a:cubicBezTo>
                        <a:pt x="1905" y="276"/>
                        <a:pt x="2030" y="251"/>
                        <a:pt x="2131" y="251"/>
                      </a:cubicBezTo>
                      <a:cubicBezTo>
                        <a:pt x="2256" y="251"/>
                        <a:pt x="2356" y="301"/>
                        <a:pt x="2431" y="402"/>
                      </a:cubicBezTo>
                      <a:lnTo>
                        <a:pt x="2757" y="778"/>
                      </a:lnTo>
                      <a:cubicBezTo>
                        <a:pt x="2882" y="903"/>
                        <a:pt x="3033" y="978"/>
                        <a:pt x="3183" y="1003"/>
                      </a:cubicBezTo>
                      <a:cubicBezTo>
                        <a:pt x="3359" y="1003"/>
                        <a:pt x="3509" y="953"/>
                        <a:pt x="3634" y="828"/>
                      </a:cubicBezTo>
                      <a:lnTo>
                        <a:pt x="4035" y="477"/>
                      </a:lnTo>
                      <a:cubicBezTo>
                        <a:pt x="4136" y="402"/>
                        <a:pt x="4236" y="351"/>
                        <a:pt x="4361" y="351"/>
                      </a:cubicBezTo>
                      <a:cubicBezTo>
                        <a:pt x="4487" y="377"/>
                        <a:pt x="4587" y="427"/>
                        <a:pt x="4662" y="527"/>
                      </a:cubicBezTo>
                      <a:lnTo>
                        <a:pt x="4862" y="778"/>
                      </a:lnTo>
                      <a:cubicBezTo>
                        <a:pt x="4963" y="928"/>
                        <a:pt x="5138" y="1003"/>
                        <a:pt x="5314" y="1028"/>
                      </a:cubicBezTo>
                      <a:cubicBezTo>
                        <a:pt x="5489" y="1028"/>
                        <a:pt x="5664" y="953"/>
                        <a:pt x="5790" y="828"/>
                      </a:cubicBezTo>
                      <a:lnTo>
                        <a:pt x="6291" y="301"/>
                      </a:lnTo>
                      <a:lnTo>
                        <a:pt x="6141" y="176"/>
                      </a:lnTo>
                      <a:lnTo>
                        <a:pt x="5639" y="702"/>
                      </a:lnTo>
                      <a:cubicBezTo>
                        <a:pt x="5564" y="803"/>
                        <a:pt x="5439" y="828"/>
                        <a:pt x="5314" y="828"/>
                      </a:cubicBezTo>
                      <a:cubicBezTo>
                        <a:pt x="5188" y="828"/>
                        <a:pt x="5088" y="778"/>
                        <a:pt x="5013" y="677"/>
                      </a:cubicBezTo>
                      <a:lnTo>
                        <a:pt x="4787" y="402"/>
                      </a:lnTo>
                      <a:cubicBezTo>
                        <a:pt x="4687" y="276"/>
                        <a:pt x="4537" y="201"/>
                        <a:pt x="4361" y="176"/>
                      </a:cubicBezTo>
                      <a:cubicBezTo>
                        <a:pt x="4211" y="176"/>
                        <a:pt x="4035" y="226"/>
                        <a:pt x="3910" y="326"/>
                      </a:cubicBezTo>
                      <a:lnTo>
                        <a:pt x="3509" y="702"/>
                      </a:lnTo>
                      <a:cubicBezTo>
                        <a:pt x="3427" y="764"/>
                        <a:pt x="3344" y="809"/>
                        <a:pt x="3262" y="809"/>
                      </a:cubicBezTo>
                      <a:cubicBezTo>
                        <a:pt x="3244" y="809"/>
                        <a:pt x="3226" y="807"/>
                        <a:pt x="3208" y="803"/>
                      </a:cubicBezTo>
                      <a:cubicBezTo>
                        <a:pt x="3083" y="803"/>
                        <a:pt x="2983" y="752"/>
                        <a:pt x="2908" y="677"/>
                      </a:cubicBezTo>
                      <a:lnTo>
                        <a:pt x="2557" y="276"/>
                      </a:lnTo>
                      <a:cubicBezTo>
                        <a:pt x="2456" y="151"/>
                        <a:pt x="2306" y="76"/>
                        <a:pt x="2156" y="76"/>
                      </a:cubicBezTo>
                      <a:cubicBezTo>
                        <a:pt x="2126" y="72"/>
                        <a:pt x="2098" y="69"/>
                        <a:pt x="2070" y="69"/>
                      </a:cubicBezTo>
                      <a:cubicBezTo>
                        <a:pt x="1931" y="69"/>
                        <a:pt x="1809" y="122"/>
                        <a:pt x="1705" y="226"/>
                      </a:cubicBezTo>
                      <a:lnTo>
                        <a:pt x="1228" y="627"/>
                      </a:lnTo>
                      <a:cubicBezTo>
                        <a:pt x="1151" y="694"/>
                        <a:pt x="1058" y="726"/>
                        <a:pt x="966" y="726"/>
                      </a:cubicBezTo>
                      <a:cubicBezTo>
                        <a:pt x="851" y="726"/>
                        <a:pt x="736" y="675"/>
                        <a:pt x="652" y="577"/>
                      </a:cubicBezTo>
                      <a:lnTo>
                        <a:pt x="12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785" name="Google Shape;1785;g33531da2bcc_0_2538"/>
            <p:cNvGrpSpPr/>
            <p:nvPr/>
          </p:nvGrpSpPr>
          <p:grpSpPr>
            <a:xfrm flipH="1">
              <a:off x="8195645" y="4784997"/>
              <a:ext cx="291257" cy="287046"/>
              <a:chOff x="5456048" y="1794743"/>
              <a:chExt cx="178248" cy="175682"/>
            </a:xfrm>
          </p:grpSpPr>
          <p:sp>
            <p:nvSpPr>
              <p:cNvPr id="1786" name="Google Shape;1786;g33531da2bcc_0_2538"/>
              <p:cNvSpPr/>
              <p:nvPr/>
            </p:nvSpPr>
            <p:spPr>
              <a:xfrm>
                <a:off x="5456048" y="1794743"/>
                <a:ext cx="178248" cy="175682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780" extrusionOk="0">
                    <a:moveTo>
                      <a:pt x="277" y="0"/>
                    </a:moveTo>
                    <a:lnTo>
                      <a:pt x="1" y="276"/>
                    </a:lnTo>
                    <a:lnTo>
                      <a:pt x="1530" y="1780"/>
                    </a:lnTo>
                    <a:lnTo>
                      <a:pt x="1805" y="1504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7" name="Google Shape;1787;g33531da2bcc_0_2538"/>
              <p:cNvSpPr/>
              <p:nvPr/>
            </p:nvSpPr>
            <p:spPr>
              <a:xfrm>
                <a:off x="5456048" y="1794743"/>
                <a:ext cx="178248" cy="175682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780" extrusionOk="0">
                    <a:moveTo>
                      <a:pt x="1505" y="0"/>
                    </a:moveTo>
                    <a:lnTo>
                      <a:pt x="1" y="1504"/>
                    </a:lnTo>
                    <a:lnTo>
                      <a:pt x="302" y="1780"/>
                    </a:lnTo>
                    <a:lnTo>
                      <a:pt x="1805" y="276"/>
                    </a:lnTo>
                    <a:lnTo>
                      <a:pt x="150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9" name="Google Shape;1789;g33531da2bcc_0_2601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1790" name="Google Shape;1790;g33531da2bcc_0_2601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1791" name="Google Shape;1791;g33531da2bcc_0_2601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792" name="Google Shape;1792;g33531da2bcc_0_2601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793" name="Google Shape;1793;g33531da2bcc_0_2601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794" name="Google Shape;1794;g33531da2bcc_0_2601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795" name="Google Shape;1795;g33531da2bcc_0_2601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796" name="Google Shape;1796;g33531da2bcc_0_2601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797" name="Google Shape;1797;g33531da2bcc_0_2601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798" name="Google Shape;1798;g33531da2bcc_0_2601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799" name="Google Shape;1799;g33531da2bcc_0_2601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800" name="Google Shape;1800;g33531da2bcc_0_2601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801" name="Google Shape;1801;g33531da2bcc_0_2601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1802" name="Google Shape;1802;g33531da2bcc_0_2601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803" name="Google Shape;1803;g33531da2bcc_0_2601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804" name="Google Shape;1804;g33531da2bcc_0_2601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1805" name="Google Shape;1805;g33531da2bcc_0_2601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1806" name="Google Shape;1806;g33531da2bcc_0_2601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1807" name="Google Shape;1807;g33531da2bcc_0_2601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808" name="Google Shape;1808;g33531da2bcc_0_2601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809" name="Google Shape;1809;g33531da2bcc_0_2601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810" name="Google Shape;1810;g33531da2bcc_0_2601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811" name="Google Shape;1811;g33531da2bcc_0_2601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812" name="Google Shape;1812;g33531da2bcc_0_2601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813" name="Google Shape;1813;g33531da2bcc_0_2601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814" name="Google Shape;1814;g33531da2bcc_0_2601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815" name="Google Shape;1815;g33531da2bcc_0_2601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816" name="Google Shape;1816;g33531da2bcc_0_2601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817" name="Google Shape;1817;g33531da2bcc_0_2601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818" name="Google Shape;1818;g33531da2bcc_0_2601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819" name="Google Shape;1819;g33531da2bcc_0_2601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820" name="Google Shape;1820;g33531da2bcc_0_2601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1821" name="Google Shape;1821;g33531da2bcc_0_2601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1822" name="Google Shape;1822;g33531da2bcc_0_2601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1823" name="Google Shape;1823;g33531da2bcc_0_2601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824" name="Google Shape;1824;g33531da2bcc_0_2601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825" name="Google Shape;1825;g33531da2bcc_0_2601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826" name="Google Shape;1826;g33531da2bcc_0_2601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827" name="Google Shape;1827;g33531da2bcc_0_2601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828" name="Google Shape;1828;g33531da2bcc_0_2601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829" name="Google Shape;1829;g33531da2bcc_0_2601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830" name="Google Shape;1830;g33531da2bcc_0_2601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831" name="Google Shape;1831;g33531da2bcc_0_2601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832" name="Google Shape;1832;g33531da2bcc_0_2601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833" name="Google Shape;1833;g33531da2bcc_0_2601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sp>
        <p:nvSpPr>
          <p:cNvPr id="1834" name="Google Shape;1834;g33531da2bcc_0_260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835" name="Google Shape;1835;g33531da2bcc_0_2601"/>
          <p:cNvGrpSpPr/>
          <p:nvPr/>
        </p:nvGrpSpPr>
        <p:grpSpPr>
          <a:xfrm>
            <a:off x="141641" y="92498"/>
            <a:ext cx="8828080" cy="4945095"/>
            <a:chOff x="141641" y="92498"/>
            <a:chExt cx="8828080" cy="4945095"/>
          </a:xfrm>
        </p:grpSpPr>
        <p:grpSp>
          <p:nvGrpSpPr>
            <p:cNvPr id="1836" name="Google Shape;1836;g33531da2bcc_0_2601"/>
            <p:cNvGrpSpPr/>
            <p:nvPr/>
          </p:nvGrpSpPr>
          <p:grpSpPr>
            <a:xfrm>
              <a:off x="8918670" y="243595"/>
              <a:ext cx="51050" cy="774143"/>
              <a:chOff x="8211712" y="2037146"/>
              <a:chExt cx="34742" cy="526951"/>
            </a:xfrm>
          </p:grpSpPr>
          <p:sp>
            <p:nvSpPr>
              <p:cNvPr id="1837" name="Google Shape;1837;g33531da2bcc_0_2601"/>
              <p:cNvSpPr/>
              <p:nvPr/>
            </p:nvSpPr>
            <p:spPr>
              <a:xfrm>
                <a:off x="8211712" y="2037146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0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8" name="Google Shape;1838;g33531da2bcc_0_2601"/>
              <p:cNvSpPr/>
              <p:nvPr/>
            </p:nvSpPr>
            <p:spPr>
              <a:xfrm>
                <a:off x="8211712" y="2116302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0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9" name="Google Shape;1839;g33531da2bcc_0_2601"/>
              <p:cNvSpPr/>
              <p:nvPr/>
            </p:nvSpPr>
            <p:spPr>
              <a:xfrm>
                <a:off x="8211712" y="2195458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1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g33531da2bcc_0_2601"/>
              <p:cNvSpPr/>
              <p:nvPr/>
            </p:nvSpPr>
            <p:spPr>
              <a:xfrm>
                <a:off x="8211712" y="2274614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1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1" name="Google Shape;1841;g33531da2bcc_0_2601"/>
              <p:cNvSpPr/>
              <p:nvPr/>
            </p:nvSpPr>
            <p:spPr>
              <a:xfrm>
                <a:off x="8211712" y="2353770"/>
                <a:ext cx="34742" cy="52014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27" extrusionOk="0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2" name="Google Shape;1842;g33531da2bcc_0_2601"/>
              <p:cNvSpPr/>
              <p:nvPr/>
            </p:nvSpPr>
            <p:spPr>
              <a:xfrm>
                <a:off x="8211712" y="2432927"/>
                <a:ext cx="34742" cy="52014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27" extrusionOk="0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3" name="Google Shape;1843;g33531da2bcc_0_2601"/>
              <p:cNvSpPr/>
              <p:nvPr/>
            </p:nvSpPr>
            <p:spPr>
              <a:xfrm>
                <a:off x="8211712" y="2512083"/>
                <a:ext cx="34742" cy="52014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27" extrusionOk="0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4" name="Google Shape;1844;g33531da2bcc_0_2601"/>
            <p:cNvGrpSpPr/>
            <p:nvPr/>
          </p:nvGrpSpPr>
          <p:grpSpPr>
            <a:xfrm>
              <a:off x="173914" y="4750547"/>
              <a:ext cx="291257" cy="287046"/>
              <a:chOff x="5456048" y="1794743"/>
              <a:chExt cx="178248" cy="175682"/>
            </a:xfrm>
          </p:grpSpPr>
          <p:sp>
            <p:nvSpPr>
              <p:cNvPr id="1845" name="Google Shape;1845;g33531da2bcc_0_2601"/>
              <p:cNvSpPr/>
              <p:nvPr/>
            </p:nvSpPr>
            <p:spPr>
              <a:xfrm>
                <a:off x="5456048" y="1794743"/>
                <a:ext cx="178248" cy="175682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780" extrusionOk="0">
                    <a:moveTo>
                      <a:pt x="277" y="0"/>
                    </a:moveTo>
                    <a:lnTo>
                      <a:pt x="1" y="276"/>
                    </a:lnTo>
                    <a:lnTo>
                      <a:pt x="1530" y="1780"/>
                    </a:lnTo>
                    <a:lnTo>
                      <a:pt x="1805" y="1504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6" name="Google Shape;1846;g33531da2bcc_0_2601"/>
              <p:cNvSpPr/>
              <p:nvPr/>
            </p:nvSpPr>
            <p:spPr>
              <a:xfrm>
                <a:off x="5456048" y="1794743"/>
                <a:ext cx="178248" cy="175682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780" extrusionOk="0">
                    <a:moveTo>
                      <a:pt x="1505" y="0"/>
                    </a:moveTo>
                    <a:lnTo>
                      <a:pt x="1" y="1504"/>
                    </a:lnTo>
                    <a:lnTo>
                      <a:pt x="302" y="1780"/>
                    </a:lnTo>
                    <a:lnTo>
                      <a:pt x="1805" y="276"/>
                    </a:lnTo>
                    <a:lnTo>
                      <a:pt x="150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47" name="Google Shape;1847;g33531da2bcc_0_2601"/>
            <p:cNvSpPr/>
            <p:nvPr/>
          </p:nvSpPr>
          <p:spPr>
            <a:xfrm rot="-123321">
              <a:off x="144300" y="113150"/>
              <a:ext cx="1018402" cy="166548"/>
            </a:xfrm>
            <a:custGeom>
              <a:avLst/>
              <a:gdLst/>
              <a:ahLst/>
              <a:cxnLst/>
              <a:rect l="l" t="t" r="r" b="b"/>
              <a:pathLst>
                <a:path w="6292" h="1029" extrusionOk="0">
                  <a:moveTo>
                    <a:pt x="126" y="1"/>
                  </a:moveTo>
                  <a:lnTo>
                    <a:pt x="0" y="126"/>
                  </a:lnTo>
                  <a:lnTo>
                    <a:pt x="502" y="702"/>
                  </a:lnTo>
                  <a:cubicBezTo>
                    <a:pt x="627" y="842"/>
                    <a:pt x="799" y="911"/>
                    <a:pt x="969" y="911"/>
                  </a:cubicBezTo>
                  <a:cubicBezTo>
                    <a:pt x="1106" y="911"/>
                    <a:pt x="1242" y="867"/>
                    <a:pt x="1354" y="778"/>
                  </a:cubicBezTo>
                  <a:lnTo>
                    <a:pt x="1830" y="351"/>
                  </a:lnTo>
                  <a:cubicBezTo>
                    <a:pt x="1905" y="276"/>
                    <a:pt x="2030" y="251"/>
                    <a:pt x="2131" y="251"/>
                  </a:cubicBezTo>
                  <a:cubicBezTo>
                    <a:pt x="2256" y="251"/>
                    <a:pt x="2356" y="301"/>
                    <a:pt x="2431" y="402"/>
                  </a:cubicBezTo>
                  <a:lnTo>
                    <a:pt x="2757" y="778"/>
                  </a:lnTo>
                  <a:cubicBezTo>
                    <a:pt x="2882" y="903"/>
                    <a:pt x="3033" y="978"/>
                    <a:pt x="3183" y="1003"/>
                  </a:cubicBezTo>
                  <a:cubicBezTo>
                    <a:pt x="3359" y="1003"/>
                    <a:pt x="3509" y="953"/>
                    <a:pt x="3634" y="828"/>
                  </a:cubicBezTo>
                  <a:lnTo>
                    <a:pt x="4035" y="477"/>
                  </a:lnTo>
                  <a:cubicBezTo>
                    <a:pt x="4136" y="402"/>
                    <a:pt x="4236" y="351"/>
                    <a:pt x="4361" y="351"/>
                  </a:cubicBezTo>
                  <a:cubicBezTo>
                    <a:pt x="4487" y="377"/>
                    <a:pt x="4587" y="427"/>
                    <a:pt x="4662" y="527"/>
                  </a:cubicBezTo>
                  <a:lnTo>
                    <a:pt x="4862" y="778"/>
                  </a:lnTo>
                  <a:cubicBezTo>
                    <a:pt x="4963" y="928"/>
                    <a:pt x="5138" y="1003"/>
                    <a:pt x="5314" y="1028"/>
                  </a:cubicBezTo>
                  <a:cubicBezTo>
                    <a:pt x="5489" y="1028"/>
                    <a:pt x="5664" y="953"/>
                    <a:pt x="5790" y="828"/>
                  </a:cubicBezTo>
                  <a:lnTo>
                    <a:pt x="6291" y="301"/>
                  </a:lnTo>
                  <a:lnTo>
                    <a:pt x="6141" y="176"/>
                  </a:lnTo>
                  <a:lnTo>
                    <a:pt x="5639" y="702"/>
                  </a:lnTo>
                  <a:cubicBezTo>
                    <a:pt x="5564" y="803"/>
                    <a:pt x="5439" y="828"/>
                    <a:pt x="5314" y="828"/>
                  </a:cubicBezTo>
                  <a:cubicBezTo>
                    <a:pt x="5188" y="828"/>
                    <a:pt x="5088" y="778"/>
                    <a:pt x="5013" y="677"/>
                  </a:cubicBezTo>
                  <a:lnTo>
                    <a:pt x="4787" y="402"/>
                  </a:lnTo>
                  <a:cubicBezTo>
                    <a:pt x="4687" y="276"/>
                    <a:pt x="4537" y="201"/>
                    <a:pt x="4361" y="176"/>
                  </a:cubicBezTo>
                  <a:cubicBezTo>
                    <a:pt x="4211" y="176"/>
                    <a:pt x="4035" y="226"/>
                    <a:pt x="3910" y="326"/>
                  </a:cubicBezTo>
                  <a:lnTo>
                    <a:pt x="3509" y="702"/>
                  </a:lnTo>
                  <a:cubicBezTo>
                    <a:pt x="3427" y="764"/>
                    <a:pt x="3344" y="809"/>
                    <a:pt x="3262" y="809"/>
                  </a:cubicBezTo>
                  <a:cubicBezTo>
                    <a:pt x="3244" y="809"/>
                    <a:pt x="3226" y="807"/>
                    <a:pt x="3208" y="803"/>
                  </a:cubicBezTo>
                  <a:cubicBezTo>
                    <a:pt x="3083" y="803"/>
                    <a:pt x="2983" y="752"/>
                    <a:pt x="2908" y="677"/>
                  </a:cubicBezTo>
                  <a:lnTo>
                    <a:pt x="2557" y="276"/>
                  </a:lnTo>
                  <a:cubicBezTo>
                    <a:pt x="2456" y="151"/>
                    <a:pt x="2306" y="76"/>
                    <a:pt x="2156" y="76"/>
                  </a:cubicBezTo>
                  <a:cubicBezTo>
                    <a:pt x="2126" y="72"/>
                    <a:pt x="2098" y="69"/>
                    <a:pt x="2070" y="69"/>
                  </a:cubicBezTo>
                  <a:cubicBezTo>
                    <a:pt x="1931" y="69"/>
                    <a:pt x="1809" y="122"/>
                    <a:pt x="1705" y="226"/>
                  </a:cubicBezTo>
                  <a:lnTo>
                    <a:pt x="1228" y="627"/>
                  </a:lnTo>
                  <a:cubicBezTo>
                    <a:pt x="1151" y="694"/>
                    <a:pt x="1058" y="726"/>
                    <a:pt x="966" y="726"/>
                  </a:cubicBezTo>
                  <a:cubicBezTo>
                    <a:pt x="851" y="726"/>
                    <a:pt x="736" y="675"/>
                    <a:pt x="652" y="577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g33531da2bcc_0_2601"/>
            <p:cNvSpPr/>
            <p:nvPr/>
          </p:nvSpPr>
          <p:spPr>
            <a:xfrm>
              <a:off x="8639763" y="92498"/>
              <a:ext cx="207956" cy="207857"/>
            </a:xfrm>
            <a:custGeom>
              <a:avLst/>
              <a:gdLst/>
              <a:ahLst/>
              <a:cxnLst/>
              <a:rect l="l" t="t" r="r" b="b"/>
              <a:pathLst>
                <a:path w="2107" h="2106" extrusionOk="0">
                  <a:moveTo>
                    <a:pt x="1053" y="426"/>
                  </a:moveTo>
                  <a:cubicBezTo>
                    <a:pt x="1404" y="426"/>
                    <a:pt x="1680" y="702"/>
                    <a:pt x="1680" y="1053"/>
                  </a:cubicBezTo>
                  <a:cubicBezTo>
                    <a:pt x="1680" y="1404"/>
                    <a:pt x="1404" y="1704"/>
                    <a:pt x="1053" y="1704"/>
                  </a:cubicBezTo>
                  <a:cubicBezTo>
                    <a:pt x="703" y="1704"/>
                    <a:pt x="427" y="1404"/>
                    <a:pt x="427" y="1053"/>
                  </a:cubicBezTo>
                  <a:cubicBezTo>
                    <a:pt x="427" y="702"/>
                    <a:pt x="703" y="426"/>
                    <a:pt x="1053" y="426"/>
                  </a:cubicBezTo>
                  <a:close/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cubicBezTo>
                    <a:pt x="1" y="1629"/>
                    <a:pt x="477" y="2105"/>
                    <a:pt x="1053" y="2105"/>
                  </a:cubicBezTo>
                  <a:cubicBezTo>
                    <a:pt x="1630" y="2105"/>
                    <a:pt x="2106" y="1629"/>
                    <a:pt x="2106" y="1053"/>
                  </a:cubicBezTo>
                  <a:cubicBezTo>
                    <a:pt x="2106" y="476"/>
                    <a:pt x="1630" y="0"/>
                    <a:pt x="1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1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0" name="Google Shape;1850;g33531da2bcc_0_2662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1851" name="Google Shape;1851;g33531da2bcc_0_2662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1852" name="Google Shape;1852;g33531da2bcc_0_2662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853" name="Google Shape;1853;g33531da2bcc_0_2662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854" name="Google Shape;1854;g33531da2bcc_0_2662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855" name="Google Shape;1855;g33531da2bcc_0_2662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856" name="Google Shape;1856;g33531da2bcc_0_2662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857" name="Google Shape;1857;g33531da2bcc_0_2662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858" name="Google Shape;1858;g33531da2bcc_0_2662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859" name="Google Shape;1859;g33531da2bcc_0_2662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860" name="Google Shape;1860;g33531da2bcc_0_2662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861" name="Google Shape;1861;g33531da2bcc_0_2662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862" name="Google Shape;1862;g33531da2bcc_0_2662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1863" name="Google Shape;1863;g33531da2bcc_0_2662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864" name="Google Shape;1864;g33531da2bcc_0_2662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865" name="Google Shape;1865;g33531da2bcc_0_2662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1866" name="Google Shape;1866;g33531da2bcc_0_2662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1867" name="Google Shape;1867;g33531da2bcc_0_2662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1868" name="Google Shape;1868;g33531da2bcc_0_2662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869" name="Google Shape;1869;g33531da2bcc_0_2662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870" name="Google Shape;1870;g33531da2bcc_0_2662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871" name="Google Shape;1871;g33531da2bcc_0_2662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872" name="Google Shape;1872;g33531da2bcc_0_2662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873" name="Google Shape;1873;g33531da2bcc_0_2662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874" name="Google Shape;1874;g33531da2bcc_0_2662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875" name="Google Shape;1875;g33531da2bcc_0_2662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876" name="Google Shape;1876;g33531da2bcc_0_2662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877" name="Google Shape;1877;g33531da2bcc_0_2662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878" name="Google Shape;1878;g33531da2bcc_0_2662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879" name="Google Shape;1879;g33531da2bcc_0_2662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880" name="Google Shape;1880;g33531da2bcc_0_2662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881" name="Google Shape;1881;g33531da2bcc_0_2662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1882" name="Google Shape;1882;g33531da2bcc_0_2662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1883" name="Google Shape;1883;g33531da2bcc_0_2662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1884" name="Google Shape;1884;g33531da2bcc_0_2662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885" name="Google Shape;1885;g33531da2bcc_0_2662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886" name="Google Shape;1886;g33531da2bcc_0_2662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887" name="Google Shape;1887;g33531da2bcc_0_2662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888" name="Google Shape;1888;g33531da2bcc_0_2662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889" name="Google Shape;1889;g33531da2bcc_0_2662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890" name="Google Shape;1890;g33531da2bcc_0_2662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891" name="Google Shape;1891;g33531da2bcc_0_2662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892" name="Google Shape;1892;g33531da2bcc_0_2662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893" name="Google Shape;1893;g33531da2bcc_0_2662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894" name="Google Shape;1894;g33531da2bcc_0_2662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grpSp>
        <p:nvGrpSpPr>
          <p:cNvPr id="1895" name="Google Shape;1895;g33531da2bcc_0_2662"/>
          <p:cNvGrpSpPr/>
          <p:nvPr/>
        </p:nvGrpSpPr>
        <p:grpSpPr>
          <a:xfrm>
            <a:off x="-7" y="167200"/>
            <a:ext cx="8952587" cy="4867172"/>
            <a:chOff x="-7" y="167200"/>
            <a:chExt cx="8952587" cy="4867172"/>
          </a:xfrm>
        </p:grpSpPr>
        <p:grpSp>
          <p:nvGrpSpPr>
            <p:cNvPr id="1896" name="Google Shape;1896;g33531da2bcc_0_2662"/>
            <p:cNvGrpSpPr/>
            <p:nvPr/>
          </p:nvGrpSpPr>
          <p:grpSpPr>
            <a:xfrm>
              <a:off x="-7" y="167200"/>
              <a:ext cx="1266969" cy="226224"/>
              <a:chOff x="-7" y="167200"/>
              <a:chExt cx="1266969" cy="226224"/>
            </a:xfrm>
          </p:grpSpPr>
          <p:sp>
            <p:nvSpPr>
              <p:cNvPr id="1897" name="Google Shape;1897;g33531da2bcc_0_2662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251" extrusionOk="0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8" name="Google Shape;1898;g33531da2bcc_0_2662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76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99" name="Google Shape;1899;g33531da2bcc_0_2662"/>
            <p:cNvSpPr/>
            <p:nvPr/>
          </p:nvSpPr>
          <p:spPr>
            <a:xfrm>
              <a:off x="8561631" y="4643609"/>
              <a:ext cx="390949" cy="390763"/>
            </a:xfrm>
            <a:custGeom>
              <a:avLst/>
              <a:gdLst/>
              <a:ahLst/>
              <a:cxnLst/>
              <a:rect l="l" t="t" r="r" b="b"/>
              <a:pathLst>
                <a:path w="2107" h="2106" extrusionOk="0">
                  <a:moveTo>
                    <a:pt x="1053" y="426"/>
                  </a:moveTo>
                  <a:cubicBezTo>
                    <a:pt x="1404" y="426"/>
                    <a:pt x="1680" y="702"/>
                    <a:pt x="1680" y="1053"/>
                  </a:cubicBezTo>
                  <a:cubicBezTo>
                    <a:pt x="1680" y="1404"/>
                    <a:pt x="1404" y="1704"/>
                    <a:pt x="1053" y="1704"/>
                  </a:cubicBezTo>
                  <a:cubicBezTo>
                    <a:pt x="703" y="1704"/>
                    <a:pt x="427" y="1404"/>
                    <a:pt x="427" y="1053"/>
                  </a:cubicBezTo>
                  <a:cubicBezTo>
                    <a:pt x="427" y="702"/>
                    <a:pt x="703" y="426"/>
                    <a:pt x="1053" y="426"/>
                  </a:cubicBezTo>
                  <a:close/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cubicBezTo>
                    <a:pt x="1" y="1629"/>
                    <a:pt x="477" y="2105"/>
                    <a:pt x="1053" y="2105"/>
                  </a:cubicBezTo>
                  <a:cubicBezTo>
                    <a:pt x="1630" y="2105"/>
                    <a:pt x="2106" y="1629"/>
                    <a:pt x="2106" y="1053"/>
                  </a:cubicBezTo>
                  <a:cubicBezTo>
                    <a:pt x="2106" y="476"/>
                    <a:pt x="1630" y="0"/>
                    <a:pt x="1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0" name="Google Shape;1900;g33531da2bcc_0_2662"/>
          <p:cNvSpPr txBox="1">
            <a:spLocks noGrp="1"/>
          </p:cNvSpPr>
          <p:nvPr>
            <p:ph type="title"/>
          </p:nvPr>
        </p:nvSpPr>
        <p:spPr>
          <a:xfrm>
            <a:off x="893125" y="1508550"/>
            <a:ext cx="2697600" cy="10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01" name="Google Shape;1901;g33531da2bcc_0_2662"/>
          <p:cNvSpPr txBox="1">
            <a:spLocks noGrp="1"/>
          </p:cNvSpPr>
          <p:nvPr>
            <p:ph type="subTitle" idx="1"/>
          </p:nvPr>
        </p:nvSpPr>
        <p:spPr>
          <a:xfrm>
            <a:off x="893125" y="2571750"/>
            <a:ext cx="2697600" cy="10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1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3" name="Google Shape;1903;g33531da2bcc_0_2715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1904" name="Google Shape;1904;g33531da2bcc_0_2715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1905" name="Google Shape;1905;g33531da2bcc_0_2715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906" name="Google Shape;1906;g33531da2bcc_0_2715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07" name="Google Shape;1907;g33531da2bcc_0_2715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08" name="Google Shape;1908;g33531da2bcc_0_2715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09" name="Google Shape;1909;g33531da2bcc_0_2715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910" name="Google Shape;1910;g33531da2bcc_0_2715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911" name="Google Shape;1911;g33531da2bcc_0_2715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12" name="Google Shape;1912;g33531da2bcc_0_2715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13" name="Google Shape;1913;g33531da2bcc_0_2715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14" name="Google Shape;1914;g33531da2bcc_0_2715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915" name="Google Shape;1915;g33531da2bcc_0_2715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1916" name="Google Shape;1916;g33531da2bcc_0_2715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17" name="Google Shape;1917;g33531da2bcc_0_2715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18" name="Google Shape;1918;g33531da2bcc_0_2715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1919" name="Google Shape;1919;g33531da2bcc_0_2715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1920" name="Google Shape;1920;g33531da2bcc_0_2715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1921" name="Google Shape;1921;g33531da2bcc_0_2715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922" name="Google Shape;1922;g33531da2bcc_0_2715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923" name="Google Shape;1923;g33531da2bcc_0_2715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924" name="Google Shape;1924;g33531da2bcc_0_2715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925" name="Google Shape;1925;g33531da2bcc_0_2715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926" name="Google Shape;1926;g33531da2bcc_0_2715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927" name="Google Shape;1927;g33531da2bcc_0_2715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928" name="Google Shape;1928;g33531da2bcc_0_2715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929" name="Google Shape;1929;g33531da2bcc_0_2715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930" name="Google Shape;1930;g33531da2bcc_0_2715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931" name="Google Shape;1931;g33531da2bcc_0_2715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932" name="Google Shape;1932;g33531da2bcc_0_2715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933" name="Google Shape;1933;g33531da2bcc_0_2715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934" name="Google Shape;1934;g33531da2bcc_0_2715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1935" name="Google Shape;1935;g33531da2bcc_0_2715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1936" name="Google Shape;1936;g33531da2bcc_0_2715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1937" name="Google Shape;1937;g33531da2bcc_0_2715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938" name="Google Shape;1938;g33531da2bcc_0_2715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939" name="Google Shape;1939;g33531da2bcc_0_2715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940" name="Google Shape;1940;g33531da2bcc_0_2715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941" name="Google Shape;1941;g33531da2bcc_0_2715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942" name="Google Shape;1942;g33531da2bcc_0_2715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943" name="Google Shape;1943;g33531da2bcc_0_2715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944" name="Google Shape;1944;g33531da2bcc_0_2715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945" name="Google Shape;1945;g33531da2bcc_0_2715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946" name="Google Shape;1946;g33531da2bcc_0_2715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947" name="Google Shape;1947;g33531da2bcc_0_2715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grpSp>
        <p:nvGrpSpPr>
          <p:cNvPr id="1948" name="Google Shape;1948;g33531da2bcc_0_2715"/>
          <p:cNvGrpSpPr/>
          <p:nvPr/>
        </p:nvGrpSpPr>
        <p:grpSpPr>
          <a:xfrm>
            <a:off x="-7" y="117416"/>
            <a:ext cx="8941384" cy="4905858"/>
            <a:chOff x="-7" y="117416"/>
            <a:chExt cx="8941384" cy="4905858"/>
          </a:xfrm>
        </p:grpSpPr>
        <p:grpSp>
          <p:nvGrpSpPr>
            <p:cNvPr id="1949" name="Google Shape;1949;g33531da2bcc_0_2715"/>
            <p:cNvGrpSpPr/>
            <p:nvPr/>
          </p:nvGrpSpPr>
          <p:grpSpPr>
            <a:xfrm>
              <a:off x="-7" y="4797050"/>
              <a:ext cx="1266969" cy="226224"/>
              <a:chOff x="-7" y="167200"/>
              <a:chExt cx="1266969" cy="226224"/>
            </a:xfrm>
          </p:grpSpPr>
          <p:sp>
            <p:nvSpPr>
              <p:cNvPr id="1950" name="Google Shape;1950;g33531da2bcc_0_2715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251" extrusionOk="0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1" name="Google Shape;1951;g33531da2bcc_0_2715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76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52" name="Google Shape;1952;g33531da2bcc_0_2715"/>
            <p:cNvSpPr/>
            <p:nvPr/>
          </p:nvSpPr>
          <p:spPr>
            <a:xfrm>
              <a:off x="8608176" y="4514350"/>
              <a:ext cx="333201" cy="333048"/>
            </a:xfrm>
            <a:custGeom>
              <a:avLst/>
              <a:gdLst/>
              <a:ahLst/>
              <a:cxnLst/>
              <a:rect l="l" t="t" r="r" b="b"/>
              <a:pathLst>
                <a:path w="2107" h="2106" extrusionOk="0">
                  <a:moveTo>
                    <a:pt x="1053" y="426"/>
                  </a:moveTo>
                  <a:cubicBezTo>
                    <a:pt x="1404" y="426"/>
                    <a:pt x="1680" y="702"/>
                    <a:pt x="1680" y="1053"/>
                  </a:cubicBezTo>
                  <a:cubicBezTo>
                    <a:pt x="1680" y="1404"/>
                    <a:pt x="1404" y="1704"/>
                    <a:pt x="1053" y="1704"/>
                  </a:cubicBezTo>
                  <a:cubicBezTo>
                    <a:pt x="703" y="1704"/>
                    <a:pt x="427" y="1404"/>
                    <a:pt x="427" y="1053"/>
                  </a:cubicBezTo>
                  <a:cubicBezTo>
                    <a:pt x="427" y="702"/>
                    <a:pt x="703" y="426"/>
                    <a:pt x="1053" y="426"/>
                  </a:cubicBezTo>
                  <a:close/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cubicBezTo>
                    <a:pt x="1" y="1629"/>
                    <a:pt x="477" y="2105"/>
                    <a:pt x="1053" y="2105"/>
                  </a:cubicBezTo>
                  <a:cubicBezTo>
                    <a:pt x="1630" y="2105"/>
                    <a:pt x="2106" y="1629"/>
                    <a:pt x="2106" y="1053"/>
                  </a:cubicBezTo>
                  <a:cubicBezTo>
                    <a:pt x="2106" y="476"/>
                    <a:pt x="1630" y="0"/>
                    <a:pt x="1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g33531da2bcc_0_2715"/>
            <p:cNvSpPr/>
            <p:nvPr/>
          </p:nvSpPr>
          <p:spPr>
            <a:xfrm>
              <a:off x="1861082" y="117416"/>
              <a:ext cx="1074296" cy="175676"/>
            </a:xfrm>
            <a:custGeom>
              <a:avLst/>
              <a:gdLst/>
              <a:ahLst/>
              <a:cxnLst/>
              <a:rect l="l" t="t" r="r" b="b"/>
              <a:pathLst>
                <a:path w="6292" h="1029" extrusionOk="0">
                  <a:moveTo>
                    <a:pt x="126" y="1"/>
                  </a:moveTo>
                  <a:lnTo>
                    <a:pt x="0" y="126"/>
                  </a:lnTo>
                  <a:lnTo>
                    <a:pt x="502" y="702"/>
                  </a:lnTo>
                  <a:cubicBezTo>
                    <a:pt x="627" y="842"/>
                    <a:pt x="799" y="911"/>
                    <a:pt x="969" y="911"/>
                  </a:cubicBezTo>
                  <a:cubicBezTo>
                    <a:pt x="1106" y="911"/>
                    <a:pt x="1242" y="867"/>
                    <a:pt x="1354" y="778"/>
                  </a:cubicBezTo>
                  <a:lnTo>
                    <a:pt x="1830" y="351"/>
                  </a:lnTo>
                  <a:cubicBezTo>
                    <a:pt x="1905" y="276"/>
                    <a:pt x="2030" y="251"/>
                    <a:pt x="2131" y="251"/>
                  </a:cubicBezTo>
                  <a:cubicBezTo>
                    <a:pt x="2256" y="251"/>
                    <a:pt x="2356" y="301"/>
                    <a:pt x="2431" y="402"/>
                  </a:cubicBezTo>
                  <a:lnTo>
                    <a:pt x="2757" y="778"/>
                  </a:lnTo>
                  <a:cubicBezTo>
                    <a:pt x="2882" y="903"/>
                    <a:pt x="3033" y="978"/>
                    <a:pt x="3183" y="1003"/>
                  </a:cubicBezTo>
                  <a:cubicBezTo>
                    <a:pt x="3359" y="1003"/>
                    <a:pt x="3509" y="953"/>
                    <a:pt x="3634" y="828"/>
                  </a:cubicBezTo>
                  <a:lnTo>
                    <a:pt x="4035" y="477"/>
                  </a:lnTo>
                  <a:cubicBezTo>
                    <a:pt x="4136" y="402"/>
                    <a:pt x="4236" y="351"/>
                    <a:pt x="4361" y="351"/>
                  </a:cubicBezTo>
                  <a:cubicBezTo>
                    <a:pt x="4487" y="377"/>
                    <a:pt x="4587" y="427"/>
                    <a:pt x="4662" y="527"/>
                  </a:cubicBezTo>
                  <a:lnTo>
                    <a:pt x="4862" y="778"/>
                  </a:lnTo>
                  <a:cubicBezTo>
                    <a:pt x="4963" y="928"/>
                    <a:pt x="5138" y="1003"/>
                    <a:pt x="5314" y="1028"/>
                  </a:cubicBezTo>
                  <a:cubicBezTo>
                    <a:pt x="5489" y="1028"/>
                    <a:pt x="5664" y="953"/>
                    <a:pt x="5790" y="828"/>
                  </a:cubicBezTo>
                  <a:lnTo>
                    <a:pt x="6291" y="301"/>
                  </a:lnTo>
                  <a:lnTo>
                    <a:pt x="6141" y="176"/>
                  </a:lnTo>
                  <a:lnTo>
                    <a:pt x="5639" y="702"/>
                  </a:lnTo>
                  <a:cubicBezTo>
                    <a:pt x="5564" y="803"/>
                    <a:pt x="5439" y="828"/>
                    <a:pt x="5314" y="828"/>
                  </a:cubicBezTo>
                  <a:cubicBezTo>
                    <a:pt x="5188" y="828"/>
                    <a:pt x="5088" y="778"/>
                    <a:pt x="5013" y="677"/>
                  </a:cubicBezTo>
                  <a:lnTo>
                    <a:pt x="4787" y="402"/>
                  </a:lnTo>
                  <a:cubicBezTo>
                    <a:pt x="4687" y="276"/>
                    <a:pt x="4537" y="201"/>
                    <a:pt x="4361" y="176"/>
                  </a:cubicBezTo>
                  <a:cubicBezTo>
                    <a:pt x="4211" y="176"/>
                    <a:pt x="4035" y="226"/>
                    <a:pt x="3910" y="326"/>
                  </a:cubicBezTo>
                  <a:lnTo>
                    <a:pt x="3509" y="702"/>
                  </a:lnTo>
                  <a:cubicBezTo>
                    <a:pt x="3427" y="764"/>
                    <a:pt x="3344" y="809"/>
                    <a:pt x="3262" y="809"/>
                  </a:cubicBezTo>
                  <a:cubicBezTo>
                    <a:pt x="3244" y="809"/>
                    <a:pt x="3226" y="807"/>
                    <a:pt x="3208" y="803"/>
                  </a:cubicBezTo>
                  <a:cubicBezTo>
                    <a:pt x="3083" y="803"/>
                    <a:pt x="2983" y="752"/>
                    <a:pt x="2908" y="677"/>
                  </a:cubicBezTo>
                  <a:lnTo>
                    <a:pt x="2557" y="276"/>
                  </a:lnTo>
                  <a:cubicBezTo>
                    <a:pt x="2456" y="151"/>
                    <a:pt x="2306" y="76"/>
                    <a:pt x="2156" y="76"/>
                  </a:cubicBezTo>
                  <a:cubicBezTo>
                    <a:pt x="2126" y="72"/>
                    <a:pt x="2098" y="69"/>
                    <a:pt x="2070" y="69"/>
                  </a:cubicBezTo>
                  <a:cubicBezTo>
                    <a:pt x="1931" y="69"/>
                    <a:pt x="1809" y="122"/>
                    <a:pt x="1705" y="226"/>
                  </a:cubicBezTo>
                  <a:lnTo>
                    <a:pt x="1228" y="627"/>
                  </a:lnTo>
                  <a:cubicBezTo>
                    <a:pt x="1151" y="694"/>
                    <a:pt x="1058" y="726"/>
                    <a:pt x="966" y="726"/>
                  </a:cubicBezTo>
                  <a:cubicBezTo>
                    <a:pt x="851" y="726"/>
                    <a:pt x="736" y="675"/>
                    <a:pt x="652" y="577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4" name="Google Shape;1954;g33531da2bcc_0_2715"/>
          <p:cNvSpPr txBox="1">
            <a:spLocks noGrp="1"/>
          </p:cNvSpPr>
          <p:nvPr>
            <p:ph type="title"/>
          </p:nvPr>
        </p:nvSpPr>
        <p:spPr>
          <a:xfrm>
            <a:off x="5516826" y="1395925"/>
            <a:ext cx="2668200" cy="10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55" name="Google Shape;1955;g33531da2bcc_0_2715"/>
          <p:cNvSpPr txBox="1">
            <a:spLocks noGrp="1"/>
          </p:cNvSpPr>
          <p:nvPr>
            <p:ph type="subTitle" idx="1"/>
          </p:nvPr>
        </p:nvSpPr>
        <p:spPr>
          <a:xfrm>
            <a:off x="5516953" y="2456725"/>
            <a:ext cx="2668200" cy="10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7" name="Google Shape;1957;g33531da2bcc_0_2769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1958" name="Google Shape;1958;g33531da2bcc_0_2769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1959" name="Google Shape;1959;g33531da2bcc_0_2769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960" name="Google Shape;1960;g33531da2bcc_0_2769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61" name="Google Shape;1961;g33531da2bcc_0_2769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62" name="Google Shape;1962;g33531da2bcc_0_2769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63" name="Google Shape;1963;g33531da2bcc_0_2769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964" name="Google Shape;1964;g33531da2bcc_0_2769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965" name="Google Shape;1965;g33531da2bcc_0_2769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66" name="Google Shape;1966;g33531da2bcc_0_2769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67" name="Google Shape;1967;g33531da2bcc_0_2769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68" name="Google Shape;1968;g33531da2bcc_0_2769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969" name="Google Shape;1969;g33531da2bcc_0_2769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1970" name="Google Shape;1970;g33531da2bcc_0_2769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71" name="Google Shape;1971;g33531da2bcc_0_2769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72" name="Google Shape;1972;g33531da2bcc_0_2769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1973" name="Google Shape;1973;g33531da2bcc_0_2769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1974" name="Google Shape;1974;g33531da2bcc_0_2769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1975" name="Google Shape;1975;g33531da2bcc_0_2769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976" name="Google Shape;1976;g33531da2bcc_0_276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977" name="Google Shape;1977;g33531da2bcc_0_276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978" name="Google Shape;1978;g33531da2bcc_0_276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979" name="Google Shape;1979;g33531da2bcc_0_2769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980" name="Google Shape;1980;g33531da2bcc_0_2769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981" name="Google Shape;1981;g33531da2bcc_0_276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982" name="Google Shape;1982;g33531da2bcc_0_276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983" name="Google Shape;1983;g33531da2bcc_0_276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984" name="Google Shape;1984;g33531da2bcc_0_2769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985" name="Google Shape;1985;g33531da2bcc_0_2769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986" name="Google Shape;1986;g33531da2bcc_0_276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987" name="Google Shape;1987;g33531da2bcc_0_276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988" name="Google Shape;1988;g33531da2bcc_0_276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1989" name="Google Shape;1989;g33531da2bcc_0_2769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1990" name="Google Shape;1990;g33531da2bcc_0_2769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1991" name="Google Shape;1991;g33531da2bcc_0_276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992" name="Google Shape;1992;g33531da2bcc_0_2769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993" name="Google Shape;1993;g33531da2bcc_0_2769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1994" name="Google Shape;1994;g33531da2bcc_0_276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995" name="Google Shape;1995;g33531da2bcc_0_276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996" name="Google Shape;1996;g33531da2bcc_0_276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997" name="Google Shape;1997;g33531da2bcc_0_2769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998" name="Google Shape;1998;g33531da2bcc_0_2769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1999" name="Google Shape;1999;g33531da2bcc_0_276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000" name="Google Shape;2000;g33531da2bcc_0_276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001" name="Google Shape;2001;g33531da2bcc_0_276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grpSp>
        <p:nvGrpSpPr>
          <p:cNvPr id="2002" name="Google Shape;2002;g33531da2bcc_0_2769"/>
          <p:cNvGrpSpPr/>
          <p:nvPr/>
        </p:nvGrpSpPr>
        <p:grpSpPr>
          <a:xfrm>
            <a:off x="-7" y="167200"/>
            <a:ext cx="8952587" cy="4867172"/>
            <a:chOff x="-7" y="167200"/>
            <a:chExt cx="8952587" cy="4867172"/>
          </a:xfrm>
        </p:grpSpPr>
        <p:grpSp>
          <p:nvGrpSpPr>
            <p:cNvPr id="2003" name="Google Shape;2003;g33531da2bcc_0_2769"/>
            <p:cNvGrpSpPr/>
            <p:nvPr/>
          </p:nvGrpSpPr>
          <p:grpSpPr>
            <a:xfrm>
              <a:off x="7519182" y="4467918"/>
              <a:ext cx="1433398" cy="566454"/>
              <a:chOff x="7519182" y="4467918"/>
              <a:chExt cx="1433398" cy="566454"/>
            </a:xfrm>
          </p:grpSpPr>
          <p:sp>
            <p:nvSpPr>
              <p:cNvPr id="2004" name="Google Shape;2004;g33531da2bcc_0_2769"/>
              <p:cNvSpPr/>
              <p:nvPr/>
            </p:nvSpPr>
            <p:spPr>
              <a:xfrm>
                <a:off x="8561631" y="4643609"/>
                <a:ext cx="390949" cy="390763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106" extrusionOk="0">
                    <a:moveTo>
                      <a:pt x="1053" y="426"/>
                    </a:moveTo>
                    <a:cubicBezTo>
                      <a:pt x="1404" y="426"/>
                      <a:pt x="1680" y="702"/>
                      <a:pt x="1680" y="1053"/>
                    </a:cubicBezTo>
                    <a:cubicBezTo>
                      <a:pt x="1680" y="1404"/>
                      <a:pt x="1404" y="1704"/>
                      <a:pt x="1053" y="1704"/>
                    </a:cubicBezTo>
                    <a:cubicBezTo>
                      <a:pt x="703" y="1704"/>
                      <a:pt x="427" y="1404"/>
                      <a:pt x="427" y="1053"/>
                    </a:cubicBezTo>
                    <a:cubicBezTo>
                      <a:pt x="427" y="702"/>
                      <a:pt x="703" y="426"/>
                      <a:pt x="1053" y="426"/>
                    </a:cubicBezTo>
                    <a:close/>
                    <a:moveTo>
                      <a:pt x="1053" y="0"/>
                    </a:moveTo>
                    <a:cubicBezTo>
                      <a:pt x="477" y="0"/>
                      <a:pt x="1" y="476"/>
                      <a:pt x="1" y="1053"/>
                    </a:cubicBezTo>
                    <a:cubicBezTo>
                      <a:pt x="1" y="1629"/>
                      <a:pt x="477" y="2105"/>
                      <a:pt x="1053" y="2105"/>
                    </a:cubicBezTo>
                    <a:cubicBezTo>
                      <a:pt x="1630" y="2105"/>
                      <a:pt x="2106" y="1629"/>
                      <a:pt x="2106" y="1053"/>
                    </a:cubicBezTo>
                    <a:cubicBezTo>
                      <a:pt x="2106" y="476"/>
                      <a:pt x="1630" y="0"/>
                      <a:pt x="10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5" name="Google Shape;2005;g33531da2bcc_0_2769"/>
              <p:cNvSpPr/>
              <p:nvPr/>
            </p:nvSpPr>
            <p:spPr>
              <a:xfrm>
                <a:off x="7519182" y="4467918"/>
                <a:ext cx="1074296" cy="175676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1029" extrusionOk="0">
                    <a:moveTo>
                      <a:pt x="126" y="1"/>
                    </a:moveTo>
                    <a:lnTo>
                      <a:pt x="0" y="126"/>
                    </a:lnTo>
                    <a:lnTo>
                      <a:pt x="502" y="702"/>
                    </a:lnTo>
                    <a:cubicBezTo>
                      <a:pt x="627" y="842"/>
                      <a:pt x="799" y="911"/>
                      <a:pt x="969" y="911"/>
                    </a:cubicBezTo>
                    <a:cubicBezTo>
                      <a:pt x="1106" y="911"/>
                      <a:pt x="1242" y="867"/>
                      <a:pt x="1354" y="778"/>
                    </a:cubicBezTo>
                    <a:lnTo>
                      <a:pt x="1830" y="351"/>
                    </a:lnTo>
                    <a:cubicBezTo>
                      <a:pt x="1905" y="276"/>
                      <a:pt x="2030" y="251"/>
                      <a:pt x="2131" y="251"/>
                    </a:cubicBezTo>
                    <a:cubicBezTo>
                      <a:pt x="2256" y="251"/>
                      <a:pt x="2356" y="301"/>
                      <a:pt x="2431" y="402"/>
                    </a:cubicBezTo>
                    <a:lnTo>
                      <a:pt x="2757" y="778"/>
                    </a:lnTo>
                    <a:cubicBezTo>
                      <a:pt x="2882" y="903"/>
                      <a:pt x="3033" y="978"/>
                      <a:pt x="3183" y="1003"/>
                    </a:cubicBezTo>
                    <a:cubicBezTo>
                      <a:pt x="3359" y="1003"/>
                      <a:pt x="3509" y="953"/>
                      <a:pt x="3634" y="828"/>
                    </a:cubicBezTo>
                    <a:lnTo>
                      <a:pt x="4035" y="477"/>
                    </a:lnTo>
                    <a:cubicBezTo>
                      <a:pt x="4136" y="402"/>
                      <a:pt x="4236" y="351"/>
                      <a:pt x="4361" y="351"/>
                    </a:cubicBezTo>
                    <a:cubicBezTo>
                      <a:pt x="4487" y="377"/>
                      <a:pt x="4587" y="427"/>
                      <a:pt x="4662" y="527"/>
                    </a:cubicBezTo>
                    <a:lnTo>
                      <a:pt x="4862" y="778"/>
                    </a:lnTo>
                    <a:cubicBezTo>
                      <a:pt x="4963" y="928"/>
                      <a:pt x="5138" y="1003"/>
                      <a:pt x="5314" y="1028"/>
                    </a:cubicBezTo>
                    <a:cubicBezTo>
                      <a:pt x="5489" y="1028"/>
                      <a:pt x="5664" y="953"/>
                      <a:pt x="5790" y="828"/>
                    </a:cubicBezTo>
                    <a:lnTo>
                      <a:pt x="6291" y="301"/>
                    </a:lnTo>
                    <a:lnTo>
                      <a:pt x="6141" y="176"/>
                    </a:lnTo>
                    <a:lnTo>
                      <a:pt x="5639" y="702"/>
                    </a:lnTo>
                    <a:cubicBezTo>
                      <a:pt x="5564" y="803"/>
                      <a:pt x="5439" y="828"/>
                      <a:pt x="5314" y="828"/>
                    </a:cubicBezTo>
                    <a:cubicBezTo>
                      <a:pt x="5188" y="828"/>
                      <a:pt x="5088" y="778"/>
                      <a:pt x="5013" y="677"/>
                    </a:cubicBezTo>
                    <a:lnTo>
                      <a:pt x="4787" y="402"/>
                    </a:lnTo>
                    <a:cubicBezTo>
                      <a:pt x="4687" y="276"/>
                      <a:pt x="4537" y="201"/>
                      <a:pt x="4361" y="176"/>
                    </a:cubicBezTo>
                    <a:cubicBezTo>
                      <a:pt x="4211" y="176"/>
                      <a:pt x="4035" y="226"/>
                      <a:pt x="3910" y="326"/>
                    </a:cubicBezTo>
                    <a:lnTo>
                      <a:pt x="3509" y="702"/>
                    </a:lnTo>
                    <a:cubicBezTo>
                      <a:pt x="3427" y="764"/>
                      <a:pt x="3344" y="809"/>
                      <a:pt x="3262" y="809"/>
                    </a:cubicBezTo>
                    <a:cubicBezTo>
                      <a:pt x="3244" y="809"/>
                      <a:pt x="3226" y="807"/>
                      <a:pt x="3208" y="803"/>
                    </a:cubicBezTo>
                    <a:cubicBezTo>
                      <a:pt x="3083" y="803"/>
                      <a:pt x="2983" y="752"/>
                      <a:pt x="2908" y="677"/>
                    </a:cubicBezTo>
                    <a:lnTo>
                      <a:pt x="2557" y="276"/>
                    </a:lnTo>
                    <a:cubicBezTo>
                      <a:pt x="2456" y="151"/>
                      <a:pt x="2306" y="76"/>
                      <a:pt x="2156" y="76"/>
                    </a:cubicBezTo>
                    <a:cubicBezTo>
                      <a:pt x="2126" y="72"/>
                      <a:pt x="2098" y="69"/>
                      <a:pt x="2070" y="69"/>
                    </a:cubicBezTo>
                    <a:cubicBezTo>
                      <a:pt x="1931" y="69"/>
                      <a:pt x="1809" y="122"/>
                      <a:pt x="1705" y="226"/>
                    </a:cubicBezTo>
                    <a:lnTo>
                      <a:pt x="1228" y="627"/>
                    </a:lnTo>
                    <a:cubicBezTo>
                      <a:pt x="1151" y="694"/>
                      <a:pt x="1058" y="726"/>
                      <a:pt x="966" y="726"/>
                    </a:cubicBezTo>
                    <a:cubicBezTo>
                      <a:pt x="851" y="726"/>
                      <a:pt x="736" y="675"/>
                      <a:pt x="652" y="577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06" name="Google Shape;2006;g33531da2bcc_0_2769"/>
            <p:cNvGrpSpPr/>
            <p:nvPr/>
          </p:nvGrpSpPr>
          <p:grpSpPr>
            <a:xfrm>
              <a:off x="-7" y="167200"/>
              <a:ext cx="1266969" cy="226224"/>
              <a:chOff x="-7" y="167200"/>
              <a:chExt cx="1266969" cy="226224"/>
            </a:xfrm>
          </p:grpSpPr>
          <p:sp>
            <p:nvSpPr>
              <p:cNvPr id="2007" name="Google Shape;2007;g33531da2bcc_0_2769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251" extrusionOk="0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8" name="Google Shape;2008;g33531da2bcc_0_2769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76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009" name="Google Shape;2009;g33531da2bcc_0_276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10" name="Google Shape;2010;g33531da2bcc_0_2769"/>
          <p:cNvSpPr txBox="1">
            <a:spLocks noGrp="1"/>
          </p:cNvSpPr>
          <p:nvPr>
            <p:ph type="subTitle" idx="1"/>
          </p:nvPr>
        </p:nvSpPr>
        <p:spPr>
          <a:xfrm>
            <a:off x="5055284" y="3771424"/>
            <a:ext cx="2505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11" name="Google Shape;2011;g33531da2bcc_0_2769"/>
          <p:cNvSpPr txBox="1">
            <a:spLocks noGrp="1"/>
          </p:cNvSpPr>
          <p:nvPr>
            <p:ph type="subTitle" idx="2"/>
          </p:nvPr>
        </p:nvSpPr>
        <p:spPr>
          <a:xfrm>
            <a:off x="1583300" y="3771424"/>
            <a:ext cx="2505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12" name="Google Shape;2012;g33531da2bcc_0_2769"/>
          <p:cNvSpPr txBox="1">
            <a:spLocks noGrp="1"/>
          </p:cNvSpPr>
          <p:nvPr>
            <p:ph type="subTitle" idx="3"/>
          </p:nvPr>
        </p:nvSpPr>
        <p:spPr>
          <a:xfrm>
            <a:off x="5055275" y="3274925"/>
            <a:ext cx="2505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2013" name="Google Shape;2013;g33531da2bcc_0_2769"/>
          <p:cNvSpPr txBox="1">
            <a:spLocks noGrp="1"/>
          </p:cNvSpPr>
          <p:nvPr>
            <p:ph type="subTitle" idx="4"/>
          </p:nvPr>
        </p:nvSpPr>
        <p:spPr>
          <a:xfrm>
            <a:off x="1583075" y="3274925"/>
            <a:ext cx="2505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5" name="Google Shape;2015;g33531da2bcc_0_2827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2016" name="Google Shape;2016;g33531da2bcc_0_2827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2017" name="Google Shape;2017;g33531da2bcc_0_2827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2018" name="Google Shape;2018;g33531da2bcc_0_2827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19" name="Google Shape;2019;g33531da2bcc_0_2827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20" name="Google Shape;2020;g33531da2bcc_0_2827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21" name="Google Shape;2021;g33531da2bcc_0_2827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022" name="Google Shape;2022;g33531da2bcc_0_2827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2023" name="Google Shape;2023;g33531da2bcc_0_2827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24" name="Google Shape;2024;g33531da2bcc_0_2827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25" name="Google Shape;2025;g33531da2bcc_0_2827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26" name="Google Shape;2026;g33531da2bcc_0_2827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027" name="Google Shape;2027;g33531da2bcc_0_2827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2028" name="Google Shape;2028;g33531da2bcc_0_2827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29" name="Google Shape;2029;g33531da2bcc_0_2827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30" name="Google Shape;2030;g33531da2bcc_0_2827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2031" name="Google Shape;2031;g33531da2bcc_0_2827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2032" name="Google Shape;2032;g33531da2bcc_0_2827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2033" name="Google Shape;2033;g33531da2bcc_0_2827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2034" name="Google Shape;2034;g33531da2bcc_0_282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035" name="Google Shape;2035;g33531da2bcc_0_282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036" name="Google Shape;2036;g33531da2bcc_0_282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037" name="Google Shape;2037;g33531da2bcc_0_2827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2038" name="Google Shape;2038;g33531da2bcc_0_2827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2039" name="Google Shape;2039;g33531da2bcc_0_282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040" name="Google Shape;2040;g33531da2bcc_0_282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041" name="Google Shape;2041;g33531da2bcc_0_282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042" name="Google Shape;2042;g33531da2bcc_0_2827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2043" name="Google Shape;2043;g33531da2bcc_0_2827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2044" name="Google Shape;2044;g33531da2bcc_0_282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045" name="Google Shape;2045;g33531da2bcc_0_282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046" name="Google Shape;2046;g33531da2bcc_0_282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2047" name="Google Shape;2047;g33531da2bcc_0_2827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2048" name="Google Shape;2048;g33531da2bcc_0_2827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2049" name="Google Shape;2049;g33531da2bcc_0_282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050" name="Google Shape;2050;g33531da2bcc_0_2827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2051" name="Google Shape;2051;g33531da2bcc_0_2827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2052" name="Google Shape;2052;g33531da2bcc_0_282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053" name="Google Shape;2053;g33531da2bcc_0_282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054" name="Google Shape;2054;g33531da2bcc_0_282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055" name="Google Shape;2055;g33531da2bcc_0_2827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2056" name="Google Shape;2056;g33531da2bcc_0_2827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2057" name="Google Shape;2057;g33531da2bcc_0_282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058" name="Google Shape;2058;g33531da2bcc_0_282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059" name="Google Shape;2059;g33531da2bcc_0_282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grpSp>
        <p:nvGrpSpPr>
          <p:cNvPr id="2060" name="Google Shape;2060;g33531da2bcc_0_2827"/>
          <p:cNvGrpSpPr/>
          <p:nvPr/>
        </p:nvGrpSpPr>
        <p:grpSpPr>
          <a:xfrm>
            <a:off x="-7" y="167200"/>
            <a:ext cx="8952587" cy="4867172"/>
            <a:chOff x="-7" y="167200"/>
            <a:chExt cx="8952587" cy="4867172"/>
          </a:xfrm>
        </p:grpSpPr>
        <p:sp>
          <p:nvSpPr>
            <p:cNvPr id="2061" name="Google Shape;2061;g33531da2bcc_0_2827"/>
            <p:cNvSpPr/>
            <p:nvPr/>
          </p:nvSpPr>
          <p:spPr>
            <a:xfrm>
              <a:off x="8561631" y="4643609"/>
              <a:ext cx="390949" cy="390763"/>
            </a:xfrm>
            <a:custGeom>
              <a:avLst/>
              <a:gdLst/>
              <a:ahLst/>
              <a:cxnLst/>
              <a:rect l="l" t="t" r="r" b="b"/>
              <a:pathLst>
                <a:path w="2107" h="2106" extrusionOk="0">
                  <a:moveTo>
                    <a:pt x="1053" y="426"/>
                  </a:moveTo>
                  <a:cubicBezTo>
                    <a:pt x="1404" y="426"/>
                    <a:pt x="1680" y="702"/>
                    <a:pt x="1680" y="1053"/>
                  </a:cubicBezTo>
                  <a:cubicBezTo>
                    <a:pt x="1680" y="1404"/>
                    <a:pt x="1404" y="1704"/>
                    <a:pt x="1053" y="1704"/>
                  </a:cubicBezTo>
                  <a:cubicBezTo>
                    <a:pt x="703" y="1704"/>
                    <a:pt x="427" y="1404"/>
                    <a:pt x="427" y="1053"/>
                  </a:cubicBezTo>
                  <a:cubicBezTo>
                    <a:pt x="427" y="702"/>
                    <a:pt x="703" y="426"/>
                    <a:pt x="1053" y="426"/>
                  </a:cubicBezTo>
                  <a:close/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cubicBezTo>
                    <a:pt x="1" y="1629"/>
                    <a:pt x="477" y="2105"/>
                    <a:pt x="1053" y="2105"/>
                  </a:cubicBezTo>
                  <a:cubicBezTo>
                    <a:pt x="1630" y="2105"/>
                    <a:pt x="2106" y="1629"/>
                    <a:pt x="2106" y="1053"/>
                  </a:cubicBezTo>
                  <a:cubicBezTo>
                    <a:pt x="2106" y="476"/>
                    <a:pt x="1630" y="0"/>
                    <a:pt x="1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62" name="Google Shape;2062;g33531da2bcc_0_2827"/>
            <p:cNvGrpSpPr/>
            <p:nvPr/>
          </p:nvGrpSpPr>
          <p:grpSpPr>
            <a:xfrm>
              <a:off x="-7" y="167200"/>
              <a:ext cx="1266969" cy="226224"/>
              <a:chOff x="-7" y="167200"/>
              <a:chExt cx="1266969" cy="226224"/>
            </a:xfrm>
          </p:grpSpPr>
          <p:sp>
            <p:nvSpPr>
              <p:cNvPr id="2063" name="Google Shape;2063;g33531da2bcc_0_2827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251" extrusionOk="0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4" name="Google Shape;2064;g33531da2bcc_0_2827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76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065" name="Google Shape;2065;g33531da2bcc_0_28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66" name="Google Shape;2066;g33531da2bcc_0_2827"/>
          <p:cNvSpPr txBox="1">
            <a:spLocks noGrp="1"/>
          </p:cNvSpPr>
          <p:nvPr>
            <p:ph type="body" idx="1"/>
          </p:nvPr>
        </p:nvSpPr>
        <p:spPr>
          <a:xfrm>
            <a:off x="720000" y="1215751"/>
            <a:ext cx="77040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8" name="Google Shape;2068;g33531da2bcc_0_2880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2069" name="Google Shape;2069;g33531da2bcc_0_2880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2070" name="Google Shape;2070;g33531da2bcc_0_2880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2071" name="Google Shape;2071;g33531da2bcc_0_2880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72" name="Google Shape;2072;g33531da2bcc_0_2880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73" name="Google Shape;2073;g33531da2bcc_0_2880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74" name="Google Shape;2074;g33531da2bcc_0_2880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075" name="Google Shape;2075;g33531da2bcc_0_2880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2076" name="Google Shape;2076;g33531da2bcc_0_2880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77" name="Google Shape;2077;g33531da2bcc_0_2880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78" name="Google Shape;2078;g33531da2bcc_0_2880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79" name="Google Shape;2079;g33531da2bcc_0_2880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080" name="Google Shape;2080;g33531da2bcc_0_2880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2081" name="Google Shape;2081;g33531da2bcc_0_2880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82" name="Google Shape;2082;g33531da2bcc_0_2880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83" name="Google Shape;2083;g33531da2bcc_0_2880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2084" name="Google Shape;2084;g33531da2bcc_0_2880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2085" name="Google Shape;2085;g33531da2bcc_0_2880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2086" name="Google Shape;2086;g33531da2bcc_0_2880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2087" name="Google Shape;2087;g33531da2bcc_0_288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088" name="Google Shape;2088;g33531da2bcc_0_288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089" name="Google Shape;2089;g33531da2bcc_0_288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090" name="Google Shape;2090;g33531da2bcc_0_2880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2091" name="Google Shape;2091;g33531da2bcc_0_2880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2092" name="Google Shape;2092;g33531da2bcc_0_288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093" name="Google Shape;2093;g33531da2bcc_0_288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094" name="Google Shape;2094;g33531da2bcc_0_288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095" name="Google Shape;2095;g33531da2bcc_0_2880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2096" name="Google Shape;2096;g33531da2bcc_0_2880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2097" name="Google Shape;2097;g33531da2bcc_0_288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098" name="Google Shape;2098;g33531da2bcc_0_288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099" name="Google Shape;2099;g33531da2bcc_0_288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2100" name="Google Shape;2100;g33531da2bcc_0_2880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2101" name="Google Shape;2101;g33531da2bcc_0_2880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2102" name="Google Shape;2102;g33531da2bcc_0_288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103" name="Google Shape;2103;g33531da2bcc_0_2880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2104" name="Google Shape;2104;g33531da2bcc_0_2880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2105" name="Google Shape;2105;g33531da2bcc_0_288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106" name="Google Shape;2106;g33531da2bcc_0_288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107" name="Google Shape;2107;g33531da2bcc_0_288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108" name="Google Shape;2108;g33531da2bcc_0_2880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2109" name="Google Shape;2109;g33531da2bcc_0_2880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2110" name="Google Shape;2110;g33531da2bcc_0_288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111" name="Google Shape;2111;g33531da2bcc_0_288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112" name="Google Shape;2112;g33531da2bcc_0_288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grpSp>
        <p:nvGrpSpPr>
          <p:cNvPr id="2113" name="Google Shape;2113;g33531da2bcc_0_2880"/>
          <p:cNvGrpSpPr/>
          <p:nvPr/>
        </p:nvGrpSpPr>
        <p:grpSpPr>
          <a:xfrm flipH="1">
            <a:off x="191418" y="167200"/>
            <a:ext cx="8952587" cy="4867172"/>
            <a:chOff x="-7" y="167200"/>
            <a:chExt cx="8952587" cy="4867172"/>
          </a:xfrm>
        </p:grpSpPr>
        <p:grpSp>
          <p:nvGrpSpPr>
            <p:cNvPr id="2114" name="Google Shape;2114;g33531da2bcc_0_2880"/>
            <p:cNvGrpSpPr/>
            <p:nvPr/>
          </p:nvGrpSpPr>
          <p:grpSpPr>
            <a:xfrm>
              <a:off x="7519182" y="4467918"/>
              <a:ext cx="1433398" cy="566454"/>
              <a:chOff x="7519182" y="4467918"/>
              <a:chExt cx="1433398" cy="566454"/>
            </a:xfrm>
          </p:grpSpPr>
          <p:sp>
            <p:nvSpPr>
              <p:cNvPr id="2115" name="Google Shape;2115;g33531da2bcc_0_2880"/>
              <p:cNvSpPr/>
              <p:nvPr/>
            </p:nvSpPr>
            <p:spPr>
              <a:xfrm>
                <a:off x="8561631" y="4643609"/>
                <a:ext cx="390949" cy="390763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106" extrusionOk="0">
                    <a:moveTo>
                      <a:pt x="1053" y="426"/>
                    </a:moveTo>
                    <a:cubicBezTo>
                      <a:pt x="1404" y="426"/>
                      <a:pt x="1680" y="702"/>
                      <a:pt x="1680" y="1053"/>
                    </a:cubicBezTo>
                    <a:cubicBezTo>
                      <a:pt x="1680" y="1404"/>
                      <a:pt x="1404" y="1704"/>
                      <a:pt x="1053" y="1704"/>
                    </a:cubicBezTo>
                    <a:cubicBezTo>
                      <a:pt x="703" y="1704"/>
                      <a:pt x="427" y="1404"/>
                      <a:pt x="427" y="1053"/>
                    </a:cubicBezTo>
                    <a:cubicBezTo>
                      <a:pt x="427" y="702"/>
                      <a:pt x="703" y="426"/>
                      <a:pt x="1053" y="426"/>
                    </a:cubicBezTo>
                    <a:close/>
                    <a:moveTo>
                      <a:pt x="1053" y="0"/>
                    </a:moveTo>
                    <a:cubicBezTo>
                      <a:pt x="477" y="0"/>
                      <a:pt x="1" y="476"/>
                      <a:pt x="1" y="1053"/>
                    </a:cubicBezTo>
                    <a:cubicBezTo>
                      <a:pt x="1" y="1629"/>
                      <a:pt x="477" y="2105"/>
                      <a:pt x="1053" y="2105"/>
                    </a:cubicBezTo>
                    <a:cubicBezTo>
                      <a:pt x="1630" y="2105"/>
                      <a:pt x="2106" y="1629"/>
                      <a:pt x="2106" y="1053"/>
                    </a:cubicBezTo>
                    <a:cubicBezTo>
                      <a:pt x="2106" y="476"/>
                      <a:pt x="1630" y="0"/>
                      <a:pt x="10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6" name="Google Shape;2116;g33531da2bcc_0_2880"/>
              <p:cNvSpPr/>
              <p:nvPr/>
            </p:nvSpPr>
            <p:spPr>
              <a:xfrm>
                <a:off x="7519182" y="4467918"/>
                <a:ext cx="1074296" cy="175676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1029" extrusionOk="0">
                    <a:moveTo>
                      <a:pt x="126" y="1"/>
                    </a:moveTo>
                    <a:lnTo>
                      <a:pt x="0" y="126"/>
                    </a:lnTo>
                    <a:lnTo>
                      <a:pt x="502" y="702"/>
                    </a:lnTo>
                    <a:cubicBezTo>
                      <a:pt x="627" y="842"/>
                      <a:pt x="799" y="911"/>
                      <a:pt x="969" y="911"/>
                    </a:cubicBezTo>
                    <a:cubicBezTo>
                      <a:pt x="1106" y="911"/>
                      <a:pt x="1242" y="867"/>
                      <a:pt x="1354" y="778"/>
                    </a:cubicBezTo>
                    <a:lnTo>
                      <a:pt x="1830" y="351"/>
                    </a:lnTo>
                    <a:cubicBezTo>
                      <a:pt x="1905" y="276"/>
                      <a:pt x="2030" y="251"/>
                      <a:pt x="2131" y="251"/>
                    </a:cubicBezTo>
                    <a:cubicBezTo>
                      <a:pt x="2256" y="251"/>
                      <a:pt x="2356" y="301"/>
                      <a:pt x="2431" y="402"/>
                    </a:cubicBezTo>
                    <a:lnTo>
                      <a:pt x="2757" y="778"/>
                    </a:lnTo>
                    <a:cubicBezTo>
                      <a:pt x="2882" y="903"/>
                      <a:pt x="3033" y="978"/>
                      <a:pt x="3183" y="1003"/>
                    </a:cubicBezTo>
                    <a:cubicBezTo>
                      <a:pt x="3359" y="1003"/>
                      <a:pt x="3509" y="953"/>
                      <a:pt x="3634" y="828"/>
                    </a:cubicBezTo>
                    <a:lnTo>
                      <a:pt x="4035" y="477"/>
                    </a:lnTo>
                    <a:cubicBezTo>
                      <a:pt x="4136" y="402"/>
                      <a:pt x="4236" y="351"/>
                      <a:pt x="4361" y="351"/>
                    </a:cubicBezTo>
                    <a:cubicBezTo>
                      <a:pt x="4487" y="377"/>
                      <a:pt x="4587" y="427"/>
                      <a:pt x="4662" y="527"/>
                    </a:cubicBezTo>
                    <a:lnTo>
                      <a:pt x="4862" y="778"/>
                    </a:lnTo>
                    <a:cubicBezTo>
                      <a:pt x="4963" y="928"/>
                      <a:pt x="5138" y="1003"/>
                      <a:pt x="5314" y="1028"/>
                    </a:cubicBezTo>
                    <a:cubicBezTo>
                      <a:pt x="5489" y="1028"/>
                      <a:pt x="5664" y="953"/>
                      <a:pt x="5790" y="828"/>
                    </a:cubicBezTo>
                    <a:lnTo>
                      <a:pt x="6291" y="301"/>
                    </a:lnTo>
                    <a:lnTo>
                      <a:pt x="6141" y="176"/>
                    </a:lnTo>
                    <a:lnTo>
                      <a:pt x="5639" y="702"/>
                    </a:lnTo>
                    <a:cubicBezTo>
                      <a:pt x="5564" y="803"/>
                      <a:pt x="5439" y="828"/>
                      <a:pt x="5314" y="828"/>
                    </a:cubicBezTo>
                    <a:cubicBezTo>
                      <a:pt x="5188" y="828"/>
                      <a:pt x="5088" y="778"/>
                      <a:pt x="5013" y="677"/>
                    </a:cubicBezTo>
                    <a:lnTo>
                      <a:pt x="4787" y="402"/>
                    </a:lnTo>
                    <a:cubicBezTo>
                      <a:pt x="4687" y="276"/>
                      <a:pt x="4537" y="201"/>
                      <a:pt x="4361" y="176"/>
                    </a:cubicBezTo>
                    <a:cubicBezTo>
                      <a:pt x="4211" y="176"/>
                      <a:pt x="4035" y="226"/>
                      <a:pt x="3910" y="326"/>
                    </a:cubicBezTo>
                    <a:lnTo>
                      <a:pt x="3509" y="702"/>
                    </a:lnTo>
                    <a:cubicBezTo>
                      <a:pt x="3427" y="764"/>
                      <a:pt x="3344" y="809"/>
                      <a:pt x="3262" y="809"/>
                    </a:cubicBezTo>
                    <a:cubicBezTo>
                      <a:pt x="3244" y="809"/>
                      <a:pt x="3226" y="807"/>
                      <a:pt x="3208" y="803"/>
                    </a:cubicBezTo>
                    <a:cubicBezTo>
                      <a:pt x="3083" y="803"/>
                      <a:pt x="2983" y="752"/>
                      <a:pt x="2908" y="677"/>
                    </a:cubicBezTo>
                    <a:lnTo>
                      <a:pt x="2557" y="276"/>
                    </a:lnTo>
                    <a:cubicBezTo>
                      <a:pt x="2456" y="151"/>
                      <a:pt x="2306" y="76"/>
                      <a:pt x="2156" y="76"/>
                    </a:cubicBezTo>
                    <a:cubicBezTo>
                      <a:pt x="2126" y="72"/>
                      <a:pt x="2098" y="69"/>
                      <a:pt x="2070" y="69"/>
                    </a:cubicBezTo>
                    <a:cubicBezTo>
                      <a:pt x="1931" y="69"/>
                      <a:pt x="1809" y="122"/>
                      <a:pt x="1705" y="226"/>
                    </a:cubicBezTo>
                    <a:lnTo>
                      <a:pt x="1228" y="627"/>
                    </a:lnTo>
                    <a:cubicBezTo>
                      <a:pt x="1151" y="694"/>
                      <a:pt x="1058" y="726"/>
                      <a:pt x="966" y="726"/>
                    </a:cubicBezTo>
                    <a:cubicBezTo>
                      <a:pt x="851" y="726"/>
                      <a:pt x="736" y="675"/>
                      <a:pt x="652" y="577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17" name="Google Shape;2117;g33531da2bcc_0_2880"/>
            <p:cNvGrpSpPr/>
            <p:nvPr/>
          </p:nvGrpSpPr>
          <p:grpSpPr>
            <a:xfrm>
              <a:off x="-7" y="167200"/>
              <a:ext cx="1266969" cy="226224"/>
              <a:chOff x="-7" y="167200"/>
              <a:chExt cx="1266969" cy="226224"/>
            </a:xfrm>
          </p:grpSpPr>
          <p:sp>
            <p:nvSpPr>
              <p:cNvPr id="2118" name="Google Shape;2118;g33531da2bcc_0_2880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251" extrusionOk="0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9" name="Google Shape;2119;g33531da2bcc_0_2880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76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120" name="Google Shape;2120;g33531da2bcc_0_2880"/>
          <p:cNvSpPr txBox="1">
            <a:spLocks noGrp="1"/>
          </p:cNvSpPr>
          <p:nvPr>
            <p:ph type="title"/>
          </p:nvPr>
        </p:nvSpPr>
        <p:spPr>
          <a:xfrm>
            <a:off x="3982663" y="525125"/>
            <a:ext cx="4448100" cy="10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21" name="Google Shape;2121;g33531da2bcc_0_2880"/>
          <p:cNvSpPr txBox="1">
            <a:spLocks noGrp="1"/>
          </p:cNvSpPr>
          <p:nvPr>
            <p:ph type="subTitle" idx="1"/>
          </p:nvPr>
        </p:nvSpPr>
        <p:spPr>
          <a:xfrm>
            <a:off x="3982625" y="1763875"/>
            <a:ext cx="4448100" cy="10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2" name="Google Shape;2122;g33531da2bcc_0_2880"/>
          <p:cNvSpPr txBox="1"/>
          <p:nvPr/>
        </p:nvSpPr>
        <p:spPr>
          <a:xfrm>
            <a:off x="3982675" y="3611950"/>
            <a:ext cx="44481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CREDITS: This presentation template was created by </a:t>
            </a:r>
            <a:r>
              <a:rPr lang="en" sz="1100" b="0" i="0" u="sng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and includes icons by </a:t>
            </a:r>
            <a:r>
              <a:rPr lang="en" sz="1100" b="0" i="0" u="sng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and infographics &amp; images by </a:t>
            </a:r>
            <a:r>
              <a:rPr lang="en" sz="1100" b="0" i="0" u="sng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 b="0" i="0" u="sng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sz="1100" b="0" i="0" u="sng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60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182" name="Google Shape;182;p60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183" name="Google Shape;183;p60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84" name="Google Shape;184;p60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85" name="Google Shape;185;p60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86" name="Google Shape;186;p60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87" name="Google Shape;187;p60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88" name="Google Shape;188;p60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189" name="Google Shape;189;p60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0" name="Google Shape;190;p60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1" name="Google Shape;191;p60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2" name="Google Shape;192;p60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93" name="Google Shape;193;p60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194" name="Google Shape;194;p60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5" name="Google Shape;195;p60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6" name="Google Shape;196;p60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197" name="Google Shape;197;p60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198" name="Google Shape;198;p60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199" name="Google Shape;199;p60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200" name="Google Shape;200;p6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01" name="Google Shape;201;p6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02" name="Google Shape;202;p6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03" name="Google Shape;203;p60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204" name="Google Shape;204;p60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205" name="Google Shape;205;p6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06" name="Google Shape;206;p6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07" name="Google Shape;207;p6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08" name="Google Shape;208;p60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209" name="Google Shape;209;p60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210" name="Google Shape;210;p6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11" name="Google Shape;211;p6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12" name="Google Shape;212;p6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213" name="Google Shape;213;p60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214" name="Google Shape;214;p60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215" name="Google Shape;215;p6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16" name="Google Shape;216;p60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217" name="Google Shape;217;p60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218" name="Google Shape;218;p6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19" name="Google Shape;219;p6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20" name="Google Shape;220;p6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21" name="Google Shape;221;p60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222" name="Google Shape;222;p60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223" name="Google Shape;223;p60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24" name="Google Shape;224;p60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25" name="Google Shape;225;p60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grpSp>
        <p:nvGrpSpPr>
          <p:cNvPr id="226" name="Google Shape;226;p60"/>
          <p:cNvGrpSpPr/>
          <p:nvPr/>
        </p:nvGrpSpPr>
        <p:grpSpPr>
          <a:xfrm>
            <a:off x="-7" y="167200"/>
            <a:ext cx="8952587" cy="4867172"/>
            <a:chOff x="-7" y="167200"/>
            <a:chExt cx="8952587" cy="4867172"/>
          </a:xfrm>
        </p:grpSpPr>
        <p:grpSp>
          <p:nvGrpSpPr>
            <p:cNvPr id="227" name="Google Shape;227;p60"/>
            <p:cNvGrpSpPr/>
            <p:nvPr/>
          </p:nvGrpSpPr>
          <p:grpSpPr>
            <a:xfrm>
              <a:off x="-7" y="167200"/>
              <a:ext cx="1266969" cy="226224"/>
              <a:chOff x="-7" y="167200"/>
              <a:chExt cx="1266969" cy="226224"/>
            </a:xfrm>
          </p:grpSpPr>
          <p:sp>
            <p:nvSpPr>
              <p:cNvPr id="228" name="Google Shape;228;p60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251" extrusionOk="0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60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76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0" name="Google Shape;230;p60"/>
            <p:cNvGrpSpPr/>
            <p:nvPr/>
          </p:nvGrpSpPr>
          <p:grpSpPr>
            <a:xfrm>
              <a:off x="7519182" y="4467918"/>
              <a:ext cx="1433398" cy="566454"/>
              <a:chOff x="7519182" y="4467918"/>
              <a:chExt cx="1433398" cy="566454"/>
            </a:xfrm>
          </p:grpSpPr>
          <p:sp>
            <p:nvSpPr>
              <p:cNvPr id="231" name="Google Shape;231;p60"/>
              <p:cNvSpPr/>
              <p:nvPr/>
            </p:nvSpPr>
            <p:spPr>
              <a:xfrm>
                <a:off x="8561631" y="4643609"/>
                <a:ext cx="390949" cy="390763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106" extrusionOk="0">
                    <a:moveTo>
                      <a:pt x="1053" y="426"/>
                    </a:moveTo>
                    <a:cubicBezTo>
                      <a:pt x="1404" y="426"/>
                      <a:pt x="1680" y="702"/>
                      <a:pt x="1680" y="1053"/>
                    </a:cubicBezTo>
                    <a:cubicBezTo>
                      <a:pt x="1680" y="1404"/>
                      <a:pt x="1404" y="1704"/>
                      <a:pt x="1053" y="1704"/>
                    </a:cubicBezTo>
                    <a:cubicBezTo>
                      <a:pt x="703" y="1704"/>
                      <a:pt x="427" y="1404"/>
                      <a:pt x="427" y="1053"/>
                    </a:cubicBezTo>
                    <a:cubicBezTo>
                      <a:pt x="427" y="702"/>
                      <a:pt x="703" y="426"/>
                      <a:pt x="1053" y="426"/>
                    </a:cubicBezTo>
                    <a:close/>
                    <a:moveTo>
                      <a:pt x="1053" y="0"/>
                    </a:moveTo>
                    <a:cubicBezTo>
                      <a:pt x="477" y="0"/>
                      <a:pt x="1" y="476"/>
                      <a:pt x="1" y="1053"/>
                    </a:cubicBezTo>
                    <a:cubicBezTo>
                      <a:pt x="1" y="1629"/>
                      <a:pt x="477" y="2105"/>
                      <a:pt x="1053" y="2105"/>
                    </a:cubicBezTo>
                    <a:cubicBezTo>
                      <a:pt x="1630" y="2105"/>
                      <a:pt x="2106" y="1629"/>
                      <a:pt x="2106" y="1053"/>
                    </a:cubicBezTo>
                    <a:cubicBezTo>
                      <a:pt x="2106" y="476"/>
                      <a:pt x="1630" y="0"/>
                      <a:pt x="10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60"/>
              <p:cNvSpPr/>
              <p:nvPr/>
            </p:nvSpPr>
            <p:spPr>
              <a:xfrm>
                <a:off x="7519182" y="4467918"/>
                <a:ext cx="1074296" cy="175676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1029" extrusionOk="0">
                    <a:moveTo>
                      <a:pt x="126" y="1"/>
                    </a:moveTo>
                    <a:lnTo>
                      <a:pt x="0" y="126"/>
                    </a:lnTo>
                    <a:lnTo>
                      <a:pt x="502" y="702"/>
                    </a:lnTo>
                    <a:cubicBezTo>
                      <a:pt x="627" y="842"/>
                      <a:pt x="799" y="911"/>
                      <a:pt x="969" y="911"/>
                    </a:cubicBezTo>
                    <a:cubicBezTo>
                      <a:pt x="1106" y="911"/>
                      <a:pt x="1242" y="867"/>
                      <a:pt x="1354" y="778"/>
                    </a:cubicBezTo>
                    <a:lnTo>
                      <a:pt x="1830" y="351"/>
                    </a:lnTo>
                    <a:cubicBezTo>
                      <a:pt x="1905" y="276"/>
                      <a:pt x="2030" y="251"/>
                      <a:pt x="2131" y="251"/>
                    </a:cubicBezTo>
                    <a:cubicBezTo>
                      <a:pt x="2256" y="251"/>
                      <a:pt x="2356" y="301"/>
                      <a:pt x="2431" y="402"/>
                    </a:cubicBezTo>
                    <a:lnTo>
                      <a:pt x="2757" y="778"/>
                    </a:lnTo>
                    <a:cubicBezTo>
                      <a:pt x="2882" y="903"/>
                      <a:pt x="3033" y="978"/>
                      <a:pt x="3183" y="1003"/>
                    </a:cubicBezTo>
                    <a:cubicBezTo>
                      <a:pt x="3359" y="1003"/>
                      <a:pt x="3509" y="953"/>
                      <a:pt x="3634" y="828"/>
                    </a:cubicBezTo>
                    <a:lnTo>
                      <a:pt x="4035" y="477"/>
                    </a:lnTo>
                    <a:cubicBezTo>
                      <a:pt x="4136" y="402"/>
                      <a:pt x="4236" y="351"/>
                      <a:pt x="4361" y="351"/>
                    </a:cubicBezTo>
                    <a:cubicBezTo>
                      <a:pt x="4487" y="377"/>
                      <a:pt x="4587" y="427"/>
                      <a:pt x="4662" y="527"/>
                    </a:cubicBezTo>
                    <a:lnTo>
                      <a:pt x="4862" y="778"/>
                    </a:lnTo>
                    <a:cubicBezTo>
                      <a:pt x="4963" y="928"/>
                      <a:pt x="5138" y="1003"/>
                      <a:pt x="5314" y="1028"/>
                    </a:cubicBezTo>
                    <a:cubicBezTo>
                      <a:pt x="5489" y="1028"/>
                      <a:pt x="5664" y="953"/>
                      <a:pt x="5790" y="828"/>
                    </a:cubicBezTo>
                    <a:lnTo>
                      <a:pt x="6291" y="301"/>
                    </a:lnTo>
                    <a:lnTo>
                      <a:pt x="6141" y="176"/>
                    </a:lnTo>
                    <a:lnTo>
                      <a:pt x="5639" y="702"/>
                    </a:lnTo>
                    <a:cubicBezTo>
                      <a:pt x="5564" y="803"/>
                      <a:pt x="5439" y="828"/>
                      <a:pt x="5314" y="828"/>
                    </a:cubicBezTo>
                    <a:cubicBezTo>
                      <a:pt x="5188" y="828"/>
                      <a:pt x="5088" y="778"/>
                      <a:pt x="5013" y="677"/>
                    </a:cubicBezTo>
                    <a:lnTo>
                      <a:pt x="4787" y="402"/>
                    </a:lnTo>
                    <a:cubicBezTo>
                      <a:pt x="4687" y="276"/>
                      <a:pt x="4537" y="201"/>
                      <a:pt x="4361" y="176"/>
                    </a:cubicBezTo>
                    <a:cubicBezTo>
                      <a:pt x="4211" y="176"/>
                      <a:pt x="4035" y="226"/>
                      <a:pt x="3910" y="326"/>
                    </a:cubicBezTo>
                    <a:lnTo>
                      <a:pt x="3509" y="702"/>
                    </a:lnTo>
                    <a:cubicBezTo>
                      <a:pt x="3427" y="764"/>
                      <a:pt x="3344" y="809"/>
                      <a:pt x="3262" y="809"/>
                    </a:cubicBezTo>
                    <a:cubicBezTo>
                      <a:pt x="3244" y="809"/>
                      <a:pt x="3226" y="807"/>
                      <a:pt x="3208" y="803"/>
                    </a:cubicBezTo>
                    <a:cubicBezTo>
                      <a:pt x="3083" y="803"/>
                      <a:pt x="2983" y="752"/>
                      <a:pt x="2908" y="677"/>
                    </a:cubicBezTo>
                    <a:lnTo>
                      <a:pt x="2557" y="276"/>
                    </a:lnTo>
                    <a:cubicBezTo>
                      <a:pt x="2456" y="151"/>
                      <a:pt x="2306" y="76"/>
                      <a:pt x="2156" y="76"/>
                    </a:cubicBezTo>
                    <a:cubicBezTo>
                      <a:pt x="2126" y="72"/>
                      <a:pt x="2098" y="69"/>
                      <a:pt x="2070" y="69"/>
                    </a:cubicBezTo>
                    <a:cubicBezTo>
                      <a:pt x="1931" y="69"/>
                      <a:pt x="1809" y="122"/>
                      <a:pt x="1705" y="226"/>
                    </a:cubicBezTo>
                    <a:lnTo>
                      <a:pt x="1228" y="627"/>
                    </a:lnTo>
                    <a:cubicBezTo>
                      <a:pt x="1151" y="694"/>
                      <a:pt x="1058" y="726"/>
                      <a:pt x="966" y="726"/>
                    </a:cubicBezTo>
                    <a:cubicBezTo>
                      <a:pt x="851" y="726"/>
                      <a:pt x="736" y="675"/>
                      <a:pt x="652" y="577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33" name="Google Shape;233;p60"/>
          <p:cNvSpPr txBox="1">
            <a:spLocks noGrp="1"/>
          </p:cNvSpPr>
          <p:nvPr>
            <p:ph type="title"/>
          </p:nvPr>
        </p:nvSpPr>
        <p:spPr>
          <a:xfrm>
            <a:off x="901875" y="1621638"/>
            <a:ext cx="3496200" cy="9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60"/>
          <p:cNvSpPr txBox="1">
            <a:spLocks noGrp="1"/>
          </p:cNvSpPr>
          <p:nvPr>
            <p:ph type="subTitle" idx="1"/>
          </p:nvPr>
        </p:nvSpPr>
        <p:spPr>
          <a:xfrm>
            <a:off x="901875" y="2657562"/>
            <a:ext cx="3496200" cy="864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5" name="Google Shape;2125;g33531da2bcc_0_2937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2126" name="Google Shape;2126;g33531da2bcc_0_2937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2127" name="Google Shape;2127;g33531da2bcc_0_2937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2128" name="Google Shape;2128;g33531da2bcc_0_2937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29" name="Google Shape;2129;g33531da2bcc_0_2937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30" name="Google Shape;2130;g33531da2bcc_0_2937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31" name="Google Shape;2131;g33531da2bcc_0_2937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132" name="Google Shape;2132;g33531da2bcc_0_2937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2133" name="Google Shape;2133;g33531da2bcc_0_2937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34" name="Google Shape;2134;g33531da2bcc_0_2937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35" name="Google Shape;2135;g33531da2bcc_0_2937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36" name="Google Shape;2136;g33531da2bcc_0_2937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137" name="Google Shape;2137;g33531da2bcc_0_2937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2138" name="Google Shape;2138;g33531da2bcc_0_2937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39" name="Google Shape;2139;g33531da2bcc_0_2937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40" name="Google Shape;2140;g33531da2bcc_0_2937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2141" name="Google Shape;2141;g33531da2bcc_0_2937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2142" name="Google Shape;2142;g33531da2bcc_0_2937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2143" name="Google Shape;2143;g33531da2bcc_0_2937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2144" name="Google Shape;2144;g33531da2bcc_0_293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145" name="Google Shape;2145;g33531da2bcc_0_293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146" name="Google Shape;2146;g33531da2bcc_0_293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147" name="Google Shape;2147;g33531da2bcc_0_2937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2148" name="Google Shape;2148;g33531da2bcc_0_2937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2149" name="Google Shape;2149;g33531da2bcc_0_293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150" name="Google Shape;2150;g33531da2bcc_0_293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151" name="Google Shape;2151;g33531da2bcc_0_293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152" name="Google Shape;2152;g33531da2bcc_0_2937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2153" name="Google Shape;2153;g33531da2bcc_0_2937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2154" name="Google Shape;2154;g33531da2bcc_0_293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155" name="Google Shape;2155;g33531da2bcc_0_293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156" name="Google Shape;2156;g33531da2bcc_0_293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2157" name="Google Shape;2157;g33531da2bcc_0_2937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2158" name="Google Shape;2158;g33531da2bcc_0_2937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2159" name="Google Shape;2159;g33531da2bcc_0_293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160" name="Google Shape;2160;g33531da2bcc_0_2937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2161" name="Google Shape;2161;g33531da2bcc_0_2937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2162" name="Google Shape;2162;g33531da2bcc_0_293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163" name="Google Shape;2163;g33531da2bcc_0_293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164" name="Google Shape;2164;g33531da2bcc_0_293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165" name="Google Shape;2165;g33531da2bcc_0_2937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2166" name="Google Shape;2166;g33531da2bcc_0_2937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2167" name="Google Shape;2167;g33531da2bcc_0_2937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168" name="Google Shape;2168;g33531da2bcc_0_2937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169" name="Google Shape;2169;g33531da2bcc_0_2937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1" name="Google Shape;2171;g33531da2bcc_0_2983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2172" name="Google Shape;2172;g33531da2bcc_0_2983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2173" name="Google Shape;2173;g33531da2bcc_0_2983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2174" name="Google Shape;2174;g33531da2bcc_0_2983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75" name="Google Shape;2175;g33531da2bcc_0_2983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76" name="Google Shape;2176;g33531da2bcc_0_2983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77" name="Google Shape;2177;g33531da2bcc_0_2983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178" name="Google Shape;2178;g33531da2bcc_0_2983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2179" name="Google Shape;2179;g33531da2bcc_0_2983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80" name="Google Shape;2180;g33531da2bcc_0_2983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81" name="Google Shape;2181;g33531da2bcc_0_2983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82" name="Google Shape;2182;g33531da2bcc_0_2983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183" name="Google Shape;2183;g33531da2bcc_0_2983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2184" name="Google Shape;2184;g33531da2bcc_0_2983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85" name="Google Shape;2185;g33531da2bcc_0_2983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86" name="Google Shape;2186;g33531da2bcc_0_2983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2187" name="Google Shape;2187;g33531da2bcc_0_2983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2188" name="Google Shape;2188;g33531da2bcc_0_2983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2189" name="Google Shape;2189;g33531da2bcc_0_2983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2190" name="Google Shape;2190;g33531da2bcc_0_2983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191" name="Google Shape;2191;g33531da2bcc_0_2983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192" name="Google Shape;2192;g33531da2bcc_0_298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193" name="Google Shape;2193;g33531da2bcc_0_2983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2194" name="Google Shape;2194;g33531da2bcc_0_2983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2195" name="Google Shape;2195;g33531da2bcc_0_2983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196" name="Google Shape;2196;g33531da2bcc_0_2983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197" name="Google Shape;2197;g33531da2bcc_0_298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198" name="Google Shape;2198;g33531da2bcc_0_2983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2199" name="Google Shape;2199;g33531da2bcc_0_2983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2200" name="Google Shape;2200;g33531da2bcc_0_2983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201" name="Google Shape;2201;g33531da2bcc_0_2983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202" name="Google Shape;2202;g33531da2bcc_0_298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2203" name="Google Shape;2203;g33531da2bcc_0_2983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2204" name="Google Shape;2204;g33531da2bcc_0_2983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2205" name="Google Shape;2205;g33531da2bcc_0_298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206" name="Google Shape;2206;g33531da2bcc_0_2983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2207" name="Google Shape;2207;g33531da2bcc_0_2983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2208" name="Google Shape;2208;g33531da2bcc_0_2983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209" name="Google Shape;2209;g33531da2bcc_0_2983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210" name="Google Shape;2210;g33531da2bcc_0_298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211" name="Google Shape;2211;g33531da2bcc_0_2983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2212" name="Google Shape;2212;g33531da2bcc_0_2983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2213" name="Google Shape;2213;g33531da2bcc_0_2983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214" name="Google Shape;2214;g33531da2bcc_0_2983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215" name="Google Shape;2215;g33531da2bcc_0_298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grpSp>
        <p:nvGrpSpPr>
          <p:cNvPr id="2216" name="Google Shape;2216;g33531da2bcc_0_2983"/>
          <p:cNvGrpSpPr/>
          <p:nvPr/>
        </p:nvGrpSpPr>
        <p:grpSpPr>
          <a:xfrm flipH="1">
            <a:off x="191418" y="167200"/>
            <a:ext cx="8952587" cy="4867172"/>
            <a:chOff x="-7" y="167200"/>
            <a:chExt cx="8952587" cy="4867172"/>
          </a:xfrm>
        </p:grpSpPr>
        <p:grpSp>
          <p:nvGrpSpPr>
            <p:cNvPr id="2217" name="Google Shape;2217;g33531da2bcc_0_2983"/>
            <p:cNvGrpSpPr/>
            <p:nvPr/>
          </p:nvGrpSpPr>
          <p:grpSpPr>
            <a:xfrm>
              <a:off x="7519182" y="4467918"/>
              <a:ext cx="1433398" cy="566454"/>
              <a:chOff x="7519182" y="4467918"/>
              <a:chExt cx="1433398" cy="566454"/>
            </a:xfrm>
          </p:grpSpPr>
          <p:sp>
            <p:nvSpPr>
              <p:cNvPr id="2218" name="Google Shape;2218;g33531da2bcc_0_2983"/>
              <p:cNvSpPr/>
              <p:nvPr/>
            </p:nvSpPr>
            <p:spPr>
              <a:xfrm>
                <a:off x="8561631" y="4643609"/>
                <a:ext cx="390949" cy="390763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106" extrusionOk="0">
                    <a:moveTo>
                      <a:pt x="1053" y="426"/>
                    </a:moveTo>
                    <a:cubicBezTo>
                      <a:pt x="1404" y="426"/>
                      <a:pt x="1680" y="702"/>
                      <a:pt x="1680" y="1053"/>
                    </a:cubicBezTo>
                    <a:cubicBezTo>
                      <a:pt x="1680" y="1404"/>
                      <a:pt x="1404" y="1704"/>
                      <a:pt x="1053" y="1704"/>
                    </a:cubicBezTo>
                    <a:cubicBezTo>
                      <a:pt x="703" y="1704"/>
                      <a:pt x="427" y="1404"/>
                      <a:pt x="427" y="1053"/>
                    </a:cubicBezTo>
                    <a:cubicBezTo>
                      <a:pt x="427" y="702"/>
                      <a:pt x="703" y="426"/>
                      <a:pt x="1053" y="426"/>
                    </a:cubicBezTo>
                    <a:close/>
                    <a:moveTo>
                      <a:pt x="1053" y="0"/>
                    </a:moveTo>
                    <a:cubicBezTo>
                      <a:pt x="477" y="0"/>
                      <a:pt x="1" y="476"/>
                      <a:pt x="1" y="1053"/>
                    </a:cubicBezTo>
                    <a:cubicBezTo>
                      <a:pt x="1" y="1629"/>
                      <a:pt x="477" y="2105"/>
                      <a:pt x="1053" y="2105"/>
                    </a:cubicBezTo>
                    <a:cubicBezTo>
                      <a:pt x="1630" y="2105"/>
                      <a:pt x="2106" y="1629"/>
                      <a:pt x="2106" y="1053"/>
                    </a:cubicBezTo>
                    <a:cubicBezTo>
                      <a:pt x="2106" y="476"/>
                      <a:pt x="1630" y="0"/>
                      <a:pt x="10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9" name="Google Shape;2219;g33531da2bcc_0_2983"/>
              <p:cNvSpPr/>
              <p:nvPr/>
            </p:nvSpPr>
            <p:spPr>
              <a:xfrm>
                <a:off x="7519182" y="4467918"/>
                <a:ext cx="1074296" cy="175676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1029" extrusionOk="0">
                    <a:moveTo>
                      <a:pt x="126" y="1"/>
                    </a:moveTo>
                    <a:lnTo>
                      <a:pt x="0" y="126"/>
                    </a:lnTo>
                    <a:lnTo>
                      <a:pt x="502" y="702"/>
                    </a:lnTo>
                    <a:cubicBezTo>
                      <a:pt x="627" y="842"/>
                      <a:pt x="799" y="911"/>
                      <a:pt x="969" y="911"/>
                    </a:cubicBezTo>
                    <a:cubicBezTo>
                      <a:pt x="1106" y="911"/>
                      <a:pt x="1242" y="867"/>
                      <a:pt x="1354" y="778"/>
                    </a:cubicBezTo>
                    <a:lnTo>
                      <a:pt x="1830" y="351"/>
                    </a:lnTo>
                    <a:cubicBezTo>
                      <a:pt x="1905" y="276"/>
                      <a:pt x="2030" y="251"/>
                      <a:pt x="2131" y="251"/>
                    </a:cubicBezTo>
                    <a:cubicBezTo>
                      <a:pt x="2256" y="251"/>
                      <a:pt x="2356" y="301"/>
                      <a:pt x="2431" y="402"/>
                    </a:cubicBezTo>
                    <a:lnTo>
                      <a:pt x="2757" y="778"/>
                    </a:lnTo>
                    <a:cubicBezTo>
                      <a:pt x="2882" y="903"/>
                      <a:pt x="3033" y="978"/>
                      <a:pt x="3183" y="1003"/>
                    </a:cubicBezTo>
                    <a:cubicBezTo>
                      <a:pt x="3359" y="1003"/>
                      <a:pt x="3509" y="953"/>
                      <a:pt x="3634" y="828"/>
                    </a:cubicBezTo>
                    <a:lnTo>
                      <a:pt x="4035" y="477"/>
                    </a:lnTo>
                    <a:cubicBezTo>
                      <a:pt x="4136" y="402"/>
                      <a:pt x="4236" y="351"/>
                      <a:pt x="4361" y="351"/>
                    </a:cubicBezTo>
                    <a:cubicBezTo>
                      <a:pt x="4487" y="377"/>
                      <a:pt x="4587" y="427"/>
                      <a:pt x="4662" y="527"/>
                    </a:cubicBezTo>
                    <a:lnTo>
                      <a:pt x="4862" y="778"/>
                    </a:lnTo>
                    <a:cubicBezTo>
                      <a:pt x="4963" y="928"/>
                      <a:pt x="5138" y="1003"/>
                      <a:pt x="5314" y="1028"/>
                    </a:cubicBezTo>
                    <a:cubicBezTo>
                      <a:pt x="5489" y="1028"/>
                      <a:pt x="5664" y="953"/>
                      <a:pt x="5790" y="828"/>
                    </a:cubicBezTo>
                    <a:lnTo>
                      <a:pt x="6291" y="301"/>
                    </a:lnTo>
                    <a:lnTo>
                      <a:pt x="6141" y="176"/>
                    </a:lnTo>
                    <a:lnTo>
                      <a:pt x="5639" y="702"/>
                    </a:lnTo>
                    <a:cubicBezTo>
                      <a:pt x="5564" y="803"/>
                      <a:pt x="5439" y="828"/>
                      <a:pt x="5314" y="828"/>
                    </a:cubicBezTo>
                    <a:cubicBezTo>
                      <a:pt x="5188" y="828"/>
                      <a:pt x="5088" y="778"/>
                      <a:pt x="5013" y="677"/>
                    </a:cubicBezTo>
                    <a:lnTo>
                      <a:pt x="4787" y="402"/>
                    </a:lnTo>
                    <a:cubicBezTo>
                      <a:pt x="4687" y="276"/>
                      <a:pt x="4537" y="201"/>
                      <a:pt x="4361" y="176"/>
                    </a:cubicBezTo>
                    <a:cubicBezTo>
                      <a:pt x="4211" y="176"/>
                      <a:pt x="4035" y="226"/>
                      <a:pt x="3910" y="326"/>
                    </a:cubicBezTo>
                    <a:lnTo>
                      <a:pt x="3509" y="702"/>
                    </a:lnTo>
                    <a:cubicBezTo>
                      <a:pt x="3427" y="764"/>
                      <a:pt x="3344" y="809"/>
                      <a:pt x="3262" y="809"/>
                    </a:cubicBezTo>
                    <a:cubicBezTo>
                      <a:pt x="3244" y="809"/>
                      <a:pt x="3226" y="807"/>
                      <a:pt x="3208" y="803"/>
                    </a:cubicBezTo>
                    <a:cubicBezTo>
                      <a:pt x="3083" y="803"/>
                      <a:pt x="2983" y="752"/>
                      <a:pt x="2908" y="677"/>
                    </a:cubicBezTo>
                    <a:lnTo>
                      <a:pt x="2557" y="276"/>
                    </a:lnTo>
                    <a:cubicBezTo>
                      <a:pt x="2456" y="151"/>
                      <a:pt x="2306" y="76"/>
                      <a:pt x="2156" y="76"/>
                    </a:cubicBezTo>
                    <a:cubicBezTo>
                      <a:pt x="2126" y="72"/>
                      <a:pt x="2098" y="69"/>
                      <a:pt x="2070" y="69"/>
                    </a:cubicBezTo>
                    <a:cubicBezTo>
                      <a:pt x="1931" y="69"/>
                      <a:pt x="1809" y="122"/>
                      <a:pt x="1705" y="226"/>
                    </a:cubicBezTo>
                    <a:lnTo>
                      <a:pt x="1228" y="627"/>
                    </a:lnTo>
                    <a:cubicBezTo>
                      <a:pt x="1151" y="694"/>
                      <a:pt x="1058" y="726"/>
                      <a:pt x="966" y="726"/>
                    </a:cubicBezTo>
                    <a:cubicBezTo>
                      <a:pt x="851" y="726"/>
                      <a:pt x="736" y="675"/>
                      <a:pt x="652" y="577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20" name="Google Shape;2220;g33531da2bcc_0_2983"/>
            <p:cNvGrpSpPr/>
            <p:nvPr/>
          </p:nvGrpSpPr>
          <p:grpSpPr>
            <a:xfrm>
              <a:off x="-7" y="167200"/>
              <a:ext cx="1266969" cy="226224"/>
              <a:chOff x="-7" y="167200"/>
              <a:chExt cx="1266969" cy="226224"/>
            </a:xfrm>
          </p:grpSpPr>
          <p:sp>
            <p:nvSpPr>
              <p:cNvPr id="2221" name="Google Shape;2221;g33531da2bcc_0_2983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251" extrusionOk="0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2" name="Google Shape;2222;g33531da2bcc_0_2983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76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23" name="Google Shape;2223;g33531da2bcc_0_2983"/>
          <p:cNvSpPr/>
          <p:nvPr/>
        </p:nvSpPr>
        <p:spPr>
          <a:xfrm>
            <a:off x="8636475" y="4719725"/>
            <a:ext cx="377400" cy="377400"/>
          </a:xfrm>
          <a:prstGeom prst="mathMultiply">
            <a:avLst>
              <a:gd name="adj1" fmla="val 16276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224" name="Google Shape;2224;g33531da2bcc_0_2983"/>
          <p:cNvSpPr/>
          <p:nvPr/>
        </p:nvSpPr>
        <p:spPr>
          <a:xfrm>
            <a:off x="141850" y="450475"/>
            <a:ext cx="377400" cy="377400"/>
          </a:xfrm>
          <a:prstGeom prst="mathMultiply">
            <a:avLst>
              <a:gd name="adj1" fmla="val 1627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59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237" name="Google Shape;237;p59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238" name="Google Shape;238;p59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239" name="Google Shape;239;p59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40" name="Google Shape;240;p59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41" name="Google Shape;241;p59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42" name="Google Shape;242;p59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43" name="Google Shape;243;p59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244" name="Google Shape;244;p59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45" name="Google Shape;245;p59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46" name="Google Shape;246;p59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47" name="Google Shape;247;p59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48" name="Google Shape;248;p59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249" name="Google Shape;249;p59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50" name="Google Shape;250;p59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51" name="Google Shape;251;p59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252" name="Google Shape;252;p59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253" name="Google Shape;253;p59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254" name="Google Shape;254;p59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255" name="Google Shape;255;p5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56" name="Google Shape;256;p5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57" name="Google Shape;257;p5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58" name="Google Shape;258;p59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259" name="Google Shape;259;p59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260" name="Google Shape;260;p5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61" name="Google Shape;261;p5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62" name="Google Shape;262;p5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63" name="Google Shape;263;p59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264" name="Google Shape;264;p59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265" name="Google Shape;265;p5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66" name="Google Shape;266;p5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67" name="Google Shape;267;p5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268" name="Google Shape;268;p59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269" name="Google Shape;269;p59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270" name="Google Shape;270;p5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71" name="Google Shape;271;p59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272" name="Google Shape;272;p59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273" name="Google Shape;273;p5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74" name="Google Shape;274;p5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75" name="Google Shape;275;p5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76" name="Google Shape;276;p59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277" name="Google Shape;277;p59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278" name="Google Shape;278;p5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79" name="Google Shape;279;p5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280" name="Google Shape;280;p5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sp>
        <p:nvSpPr>
          <p:cNvPr id="281" name="Google Shape;281;p59"/>
          <p:cNvSpPr txBox="1">
            <a:spLocks noGrp="1"/>
          </p:cNvSpPr>
          <p:nvPr>
            <p:ph type="subTitle" idx="1"/>
          </p:nvPr>
        </p:nvSpPr>
        <p:spPr>
          <a:xfrm>
            <a:off x="1454699" y="1727500"/>
            <a:ext cx="28914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282" name="Google Shape;282;p5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59"/>
          <p:cNvSpPr txBox="1">
            <a:spLocks noGrp="1"/>
          </p:cNvSpPr>
          <p:nvPr>
            <p:ph type="subTitle" idx="2"/>
          </p:nvPr>
        </p:nvSpPr>
        <p:spPr>
          <a:xfrm>
            <a:off x="713225" y="2181950"/>
            <a:ext cx="3633000" cy="3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59"/>
          <p:cNvSpPr txBox="1">
            <a:spLocks noGrp="1"/>
          </p:cNvSpPr>
          <p:nvPr>
            <p:ph type="title" idx="3"/>
          </p:nvPr>
        </p:nvSpPr>
        <p:spPr>
          <a:xfrm>
            <a:off x="720000" y="1727495"/>
            <a:ext cx="734700" cy="44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85" name="Google Shape;285;p59"/>
          <p:cNvSpPr txBox="1">
            <a:spLocks noGrp="1"/>
          </p:cNvSpPr>
          <p:nvPr>
            <p:ph type="subTitle" idx="4"/>
          </p:nvPr>
        </p:nvSpPr>
        <p:spPr>
          <a:xfrm>
            <a:off x="5532475" y="1727500"/>
            <a:ext cx="28914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286" name="Google Shape;286;p59"/>
          <p:cNvSpPr txBox="1">
            <a:spLocks noGrp="1"/>
          </p:cNvSpPr>
          <p:nvPr>
            <p:ph type="subTitle" idx="5"/>
          </p:nvPr>
        </p:nvSpPr>
        <p:spPr>
          <a:xfrm>
            <a:off x="4791000" y="2181950"/>
            <a:ext cx="3633000" cy="3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59"/>
          <p:cNvSpPr txBox="1">
            <a:spLocks noGrp="1"/>
          </p:cNvSpPr>
          <p:nvPr>
            <p:ph type="title" idx="6"/>
          </p:nvPr>
        </p:nvSpPr>
        <p:spPr>
          <a:xfrm>
            <a:off x="4797775" y="1727495"/>
            <a:ext cx="734700" cy="44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88" name="Google Shape;288;p59"/>
          <p:cNvSpPr txBox="1">
            <a:spLocks noGrp="1"/>
          </p:cNvSpPr>
          <p:nvPr>
            <p:ph type="subTitle" idx="7"/>
          </p:nvPr>
        </p:nvSpPr>
        <p:spPr>
          <a:xfrm>
            <a:off x="1454699" y="3202550"/>
            <a:ext cx="28914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289" name="Google Shape;289;p59"/>
          <p:cNvSpPr txBox="1">
            <a:spLocks noGrp="1"/>
          </p:cNvSpPr>
          <p:nvPr>
            <p:ph type="subTitle" idx="8"/>
          </p:nvPr>
        </p:nvSpPr>
        <p:spPr>
          <a:xfrm>
            <a:off x="713225" y="3657000"/>
            <a:ext cx="3633000" cy="3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59"/>
          <p:cNvSpPr txBox="1">
            <a:spLocks noGrp="1"/>
          </p:cNvSpPr>
          <p:nvPr>
            <p:ph type="title" idx="9"/>
          </p:nvPr>
        </p:nvSpPr>
        <p:spPr>
          <a:xfrm>
            <a:off x="720000" y="3202545"/>
            <a:ext cx="734700" cy="44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91" name="Google Shape;291;p59"/>
          <p:cNvSpPr txBox="1">
            <a:spLocks noGrp="1"/>
          </p:cNvSpPr>
          <p:nvPr>
            <p:ph type="subTitle" idx="13"/>
          </p:nvPr>
        </p:nvSpPr>
        <p:spPr>
          <a:xfrm>
            <a:off x="5532475" y="3202550"/>
            <a:ext cx="28914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292" name="Google Shape;292;p59"/>
          <p:cNvSpPr txBox="1">
            <a:spLocks noGrp="1"/>
          </p:cNvSpPr>
          <p:nvPr>
            <p:ph type="subTitle" idx="14"/>
          </p:nvPr>
        </p:nvSpPr>
        <p:spPr>
          <a:xfrm>
            <a:off x="4791000" y="3657000"/>
            <a:ext cx="3633000" cy="3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59"/>
          <p:cNvSpPr txBox="1">
            <a:spLocks noGrp="1"/>
          </p:cNvSpPr>
          <p:nvPr>
            <p:ph type="title" idx="15"/>
          </p:nvPr>
        </p:nvSpPr>
        <p:spPr>
          <a:xfrm>
            <a:off x="4797775" y="3202545"/>
            <a:ext cx="734700" cy="44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294" name="Google Shape;294;p59"/>
          <p:cNvGrpSpPr/>
          <p:nvPr/>
        </p:nvGrpSpPr>
        <p:grpSpPr>
          <a:xfrm>
            <a:off x="-7" y="117416"/>
            <a:ext cx="8941384" cy="4905858"/>
            <a:chOff x="-7" y="117416"/>
            <a:chExt cx="8941384" cy="4905858"/>
          </a:xfrm>
        </p:grpSpPr>
        <p:grpSp>
          <p:nvGrpSpPr>
            <p:cNvPr id="295" name="Google Shape;295;p59"/>
            <p:cNvGrpSpPr/>
            <p:nvPr/>
          </p:nvGrpSpPr>
          <p:grpSpPr>
            <a:xfrm>
              <a:off x="-7" y="4797050"/>
              <a:ext cx="1266969" cy="226224"/>
              <a:chOff x="-7" y="167200"/>
              <a:chExt cx="1266969" cy="226224"/>
            </a:xfrm>
          </p:grpSpPr>
          <p:sp>
            <p:nvSpPr>
              <p:cNvPr id="296" name="Google Shape;296;p59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251" extrusionOk="0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59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76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8" name="Google Shape;298;p59"/>
            <p:cNvSpPr/>
            <p:nvPr/>
          </p:nvSpPr>
          <p:spPr>
            <a:xfrm>
              <a:off x="8608176" y="4514350"/>
              <a:ext cx="333201" cy="333048"/>
            </a:xfrm>
            <a:custGeom>
              <a:avLst/>
              <a:gdLst/>
              <a:ahLst/>
              <a:cxnLst/>
              <a:rect l="l" t="t" r="r" b="b"/>
              <a:pathLst>
                <a:path w="2107" h="2106" extrusionOk="0">
                  <a:moveTo>
                    <a:pt x="1053" y="426"/>
                  </a:moveTo>
                  <a:cubicBezTo>
                    <a:pt x="1404" y="426"/>
                    <a:pt x="1680" y="702"/>
                    <a:pt x="1680" y="1053"/>
                  </a:cubicBezTo>
                  <a:cubicBezTo>
                    <a:pt x="1680" y="1404"/>
                    <a:pt x="1404" y="1704"/>
                    <a:pt x="1053" y="1704"/>
                  </a:cubicBezTo>
                  <a:cubicBezTo>
                    <a:pt x="703" y="1704"/>
                    <a:pt x="427" y="1404"/>
                    <a:pt x="427" y="1053"/>
                  </a:cubicBezTo>
                  <a:cubicBezTo>
                    <a:pt x="427" y="702"/>
                    <a:pt x="703" y="426"/>
                    <a:pt x="1053" y="426"/>
                  </a:cubicBezTo>
                  <a:close/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cubicBezTo>
                    <a:pt x="1" y="1629"/>
                    <a:pt x="477" y="2105"/>
                    <a:pt x="1053" y="2105"/>
                  </a:cubicBezTo>
                  <a:cubicBezTo>
                    <a:pt x="1630" y="2105"/>
                    <a:pt x="2106" y="1629"/>
                    <a:pt x="2106" y="1053"/>
                  </a:cubicBezTo>
                  <a:cubicBezTo>
                    <a:pt x="2106" y="476"/>
                    <a:pt x="1630" y="0"/>
                    <a:pt x="1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59"/>
            <p:cNvSpPr/>
            <p:nvPr/>
          </p:nvSpPr>
          <p:spPr>
            <a:xfrm>
              <a:off x="1861082" y="117416"/>
              <a:ext cx="1074296" cy="175676"/>
            </a:xfrm>
            <a:custGeom>
              <a:avLst/>
              <a:gdLst/>
              <a:ahLst/>
              <a:cxnLst/>
              <a:rect l="l" t="t" r="r" b="b"/>
              <a:pathLst>
                <a:path w="6292" h="1029" extrusionOk="0">
                  <a:moveTo>
                    <a:pt x="126" y="1"/>
                  </a:moveTo>
                  <a:lnTo>
                    <a:pt x="0" y="126"/>
                  </a:lnTo>
                  <a:lnTo>
                    <a:pt x="502" y="702"/>
                  </a:lnTo>
                  <a:cubicBezTo>
                    <a:pt x="627" y="842"/>
                    <a:pt x="799" y="911"/>
                    <a:pt x="969" y="911"/>
                  </a:cubicBezTo>
                  <a:cubicBezTo>
                    <a:pt x="1106" y="911"/>
                    <a:pt x="1242" y="867"/>
                    <a:pt x="1354" y="778"/>
                  </a:cubicBezTo>
                  <a:lnTo>
                    <a:pt x="1830" y="351"/>
                  </a:lnTo>
                  <a:cubicBezTo>
                    <a:pt x="1905" y="276"/>
                    <a:pt x="2030" y="251"/>
                    <a:pt x="2131" y="251"/>
                  </a:cubicBezTo>
                  <a:cubicBezTo>
                    <a:pt x="2256" y="251"/>
                    <a:pt x="2356" y="301"/>
                    <a:pt x="2431" y="402"/>
                  </a:cubicBezTo>
                  <a:lnTo>
                    <a:pt x="2757" y="778"/>
                  </a:lnTo>
                  <a:cubicBezTo>
                    <a:pt x="2882" y="903"/>
                    <a:pt x="3033" y="978"/>
                    <a:pt x="3183" y="1003"/>
                  </a:cubicBezTo>
                  <a:cubicBezTo>
                    <a:pt x="3359" y="1003"/>
                    <a:pt x="3509" y="953"/>
                    <a:pt x="3634" y="828"/>
                  </a:cubicBezTo>
                  <a:lnTo>
                    <a:pt x="4035" y="477"/>
                  </a:lnTo>
                  <a:cubicBezTo>
                    <a:pt x="4136" y="402"/>
                    <a:pt x="4236" y="351"/>
                    <a:pt x="4361" y="351"/>
                  </a:cubicBezTo>
                  <a:cubicBezTo>
                    <a:pt x="4487" y="377"/>
                    <a:pt x="4587" y="427"/>
                    <a:pt x="4662" y="527"/>
                  </a:cubicBezTo>
                  <a:lnTo>
                    <a:pt x="4862" y="778"/>
                  </a:lnTo>
                  <a:cubicBezTo>
                    <a:pt x="4963" y="928"/>
                    <a:pt x="5138" y="1003"/>
                    <a:pt x="5314" y="1028"/>
                  </a:cubicBezTo>
                  <a:cubicBezTo>
                    <a:pt x="5489" y="1028"/>
                    <a:pt x="5664" y="953"/>
                    <a:pt x="5790" y="828"/>
                  </a:cubicBezTo>
                  <a:lnTo>
                    <a:pt x="6291" y="301"/>
                  </a:lnTo>
                  <a:lnTo>
                    <a:pt x="6141" y="176"/>
                  </a:lnTo>
                  <a:lnTo>
                    <a:pt x="5639" y="702"/>
                  </a:lnTo>
                  <a:cubicBezTo>
                    <a:pt x="5564" y="803"/>
                    <a:pt x="5439" y="828"/>
                    <a:pt x="5314" y="828"/>
                  </a:cubicBezTo>
                  <a:cubicBezTo>
                    <a:pt x="5188" y="828"/>
                    <a:pt x="5088" y="778"/>
                    <a:pt x="5013" y="677"/>
                  </a:cubicBezTo>
                  <a:lnTo>
                    <a:pt x="4787" y="402"/>
                  </a:lnTo>
                  <a:cubicBezTo>
                    <a:pt x="4687" y="276"/>
                    <a:pt x="4537" y="201"/>
                    <a:pt x="4361" y="176"/>
                  </a:cubicBezTo>
                  <a:cubicBezTo>
                    <a:pt x="4211" y="176"/>
                    <a:pt x="4035" y="226"/>
                    <a:pt x="3910" y="326"/>
                  </a:cubicBezTo>
                  <a:lnTo>
                    <a:pt x="3509" y="702"/>
                  </a:lnTo>
                  <a:cubicBezTo>
                    <a:pt x="3427" y="764"/>
                    <a:pt x="3344" y="809"/>
                    <a:pt x="3262" y="809"/>
                  </a:cubicBezTo>
                  <a:cubicBezTo>
                    <a:pt x="3244" y="809"/>
                    <a:pt x="3226" y="807"/>
                    <a:pt x="3208" y="803"/>
                  </a:cubicBezTo>
                  <a:cubicBezTo>
                    <a:pt x="3083" y="803"/>
                    <a:pt x="2983" y="752"/>
                    <a:pt x="2908" y="677"/>
                  </a:cubicBezTo>
                  <a:lnTo>
                    <a:pt x="2557" y="276"/>
                  </a:lnTo>
                  <a:cubicBezTo>
                    <a:pt x="2456" y="151"/>
                    <a:pt x="2306" y="76"/>
                    <a:pt x="2156" y="76"/>
                  </a:cubicBezTo>
                  <a:cubicBezTo>
                    <a:pt x="2126" y="72"/>
                    <a:pt x="2098" y="69"/>
                    <a:pt x="2070" y="69"/>
                  </a:cubicBezTo>
                  <a:cubicBezTo>
                    <a:pt x="1931" y="69"/>
                    <a:pt x="1809" y="122"/>
                    <a:pt x="1705" y="226"/>
                  </a:cubicBezTo>
                  <a:lnTo>
                    <a:pt x="1228" y="627"/>
                  </a:lnTo>
                  <a:cubicBezTo>
                    <a:pt x="1151" y="694"/>
                    <a:pt x="1058" y="726"/>
                    <a:pt x="966" y="726"/>
                  </a:cubicBezTo>
                  <a:cubicBezTo>
                    <a:pt x="851" y="726"/>
                    <a:pt x="736" y="675"/>
                    <a:pt x="652" y="577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69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302" name="Google Shape;302;p69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303" name="Google Shape;303;p69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304" name="Google Shape;304;p69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05" name="Google Shape;305;p69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06" name="Google Shape;306;p69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07" name="Google Shape;307;p69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08" name="Google Shape;308;p69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309" name="Google Shape;309;p69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10" name="Google Shape;310;p69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11" name="Google Shape;311;p69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12" name="Google Shape;312;p69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13" name="Google Shape;313;p69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314" name="Google Shape;314;p69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15" name="Google Shape;315;p69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16" name="Google Shape;316;p69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317" name="Google Shape;317;p69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318" name="Google Shape;318;p69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319" name="Google Shape;319;p69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320" name="Google Shape;320;p6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21" name="Google Shape;321;p6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22" name="Google Shape;322;p6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23" name="Google Shape;323;p69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324" name="Google Shape;324;p69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325" name="Google Shape;325;p6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26" name="Google Shape;326;p6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27" name="Google Shape;327;p6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28" name="Google Shape;328;p69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329" name="Google Shape;329;p69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330" name="Google Shape;330;p6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31" name="Google Shape;331;p6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32" name="Google Shape;332;p6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333" name="Google Shape;333;p69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334" name="Google Shape;334;p69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335" name="Google Shape;335;p6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36" name="Google Shape;336;p69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337" name="Google Shape;337;p69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338" name="Google Shape;338;p6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39" name="Google Shape;339;p6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40" name="Google Shape;340;p6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41" name="Google Shape;341;p69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342" name="Google Shape;342;p69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343" name="Google Shape;343;p69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44" name="Google Shape;344;p69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45" name="Google Shape;345;p69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grpSp>
        <p:nvGrpSpPr>
          <p:cNvPr id="346" name="Google Shape;346;p69"/>
          <p:cNvGrpSpPr/>
          <p:nvPr/>
        </p:nvGrpSpPr>
        <p:grpSpPr>
          <a:xfrm>
            <a:off x="-7" y="167200"/>
            <a:ext cx="8952587" cy="4867172"/>
            <a:chOff x="-7" y="167200"/>
            <a:chExt cx="8952587" cy="4867172"/>
          </a:xfrm>
        </p:grpSpPr>
        <p:grpSp>
          <p:nvGrpSpPr>
            <p:cNvPr id="347" name="Google Shape;347;p69"/>
            <p:cNvGrpSpPr/>
            <p:nvPr/>
          </p:nvGrpSpPr>
          <p:grpSpPr>
            <a:xfrm>
              <a:off x="-7" y="167200"/>
              <a:ext cx="1266969" cy="226224"/>
              <a:chOff x="-7" y="167200"/>
              <a:chExt cx="1266969" cy="226224"/>
            </a:xfrm>
          </p:grpSpPr>
          <p:sp>
            <p:nvSpPr>
              <p:cNvPr id="348" name="Google Shape;348;p69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251" extrusionOk="0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69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76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0" name="Google Shape;350;p69"/>
            <p:cNvGrpSpPr/>
            <p:nvPr/>
          </p:nvGrpSpPr>
          <p:grpSpPr>
            <a:xfrm>
              <a:off x="7519182" y="4467918"/>
              <a:ext cx="1433398" cy="566454"/>
              <a:chOff x="7519182" y="4467918"/>
              <a:chExt cx="1433398" cy="566454"/>
            </a:xfrm>
          </p:grpSpPr>
          <p:sp>
            <p:nvSpPr>
              <p:cNvPr id="351" name="Google Shape;351;p69"/>
              <p:cNvSpPr/>
              <p:nvPr/>
            </p:nvSpPr>
            <p:spPr>
              <a:xfrm>
                <a:off x="8561631" y="4643609"/>
                <a:ext cx="390949" cy="390763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106" extrusionOk="0">
                    <a:moveTo>
                      <a:pt x="1053" y="426"/>
                    </a:moveTo>
                    <a:cubicBezTo>
                      <a:pt x="1404" y="426"/>
                      <a:pt x="1680" y="702"/>
                      <a:pt x="1680" y="1053"/>
                    </a:cubicBezTo>
                    <a:cubicBezTo>
                      <a:pt x="1680" y="1404"/>
                      <a:pt x="1404" y="1704"/>
                      <a:pt x="1053" y="1704"/>
                    </a:cubicBezTo>
                    <a:cubicBezTo>
                      <a:pt x="703" y="1704"/>
                      <a:pt x="427" y="1404"/>
                      <a:pt x="427" y="1053"/>
                    </a:cubicBezTo>
                    <a:cubicBezTo>
                      <a:pt x="427" y="702"/>
                      <a:pt x="703" y="426"/>
                      <a:pt x="1053" y="426"/>
                    </a:cubicBezTo>
                    <a:close/>
                    <a:moveTo>
                      <a:pt x="1053" y="0"/>
                    </a:moveTo>
                    <a:cubicBezTo>
                      <a:pt x="477" y="0"/>
                      <a:pt x="1" y="476"/>
                      <a:pt x="1" y="1053"/>
                    </a:cubicBezTo>
                    <a:cubicBezTo>
                      <a:pt x="1" y="1629"/>
                      <a:pt x="477" y="2105"/>
                      <a:pt x="1053" y="2105"/>
                    </a:cubicBezTo>
                    <a:cubicBezTo>
                      <a:pt x="1630" y="2105"/>
                      <a:pt x="2106" y="1629"/>
                      <a:pt x="2106" y="1053"/>
                    </a:cubicBezTo>
                    <a:cubicBezTo>
                      <a:pt x="2106" y="476"/>
                      <a:pt x="1630" y="0"/>
                      <a:pt x="10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69"/>
              <p:cNvSpPr/>
              <p:nvPr/>
            </p:nvSpPr>
            <p:spPr>
              <a:xfrm>
                <a:off x="7519182" y="4467918"/>
                <a:ext cx="1074296" cy="175676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1029" extrusionOk="0">
                    <a:moveTo>
                      <a:pt x="126" y="1"/>
                    </a:moveTo>
                    <a:lnTo>
                      <a:pt x="0" y="126"/>
                    </a:lnTo>
                    <a:lnTo>
                      <a:pt x="502" y="702"/>
                    </a:lnTo>
                    <a:cubicBezTo>
                      <a:pt x="627" y="842"/>
                      <a:pt x="799" y="911"/>
                      <a:pt x="969" y="911"/>
                    </a:cubicBezTo>
                    <a:cubicBezTo>
                      <a:pt x="1106" y="911"/>
                      <a:pt x="1242" y="867"/>
                      <a:pt x="1354" y="778"/>
                    </a:cubicBezTo>
                    <a:lnTo>
                      <a:pt x="1830" y="351"/>
                    </a:lnTo>
                    <a:cubicBezTo>
                      <a:pt x="1905" y="276"/>
                      <a:pt x="2030" y="251"/>
                      <a:pt x="2131" y="251"/>
                    </a:cubicBezTo>
                    <a:cubicBezTo>
                      <a:pt x="2256" y="251"/>
                      <a:pt x="2356" y="301"/>
                      <a:pt x="2431" y="402"/>
                    </a:cubicBezTo>
                    <a:lnTo>
                      <a:pt x="2757" y="778"/>
                    </a:lnTo>
                    <a:cubicBezTo>
                      <a:pt x="2882" y="903"/>
                      <a:pt x="3033" y="978"/>
                      <a:pt x="3183" y="1003"/>
                    </a:cubicBezTo>
                    <a:cubicBezTo>
                      <a:pt x="3359" y="1003"/>
                      <a:pt x="3509" y="953"/>
                      <a:pt x="3634" y="828"/>
                    </a:cubicBezTo>
                    <a:lnTo>
                      <a:pt x="4035" y="477"/>
                    </a:lnTo>
                    <a:cubicBezTo>
                      <a:pt x="4136" y="402"/>
                      <a:pt x="4236" y="351"/>
                      <a:pt x="4361" y="351"/>
                    </a:cubicBezTo>
                    <a:cubicBezTo>
                      <a:pt x="4487" y="377"/>
                      <a:pt x="4587" y="427"/>
                      <a:pt x="4662" y="527"/>
                    </a:cubicBezTo>
                    <a:lnTo>
                      <a:pt x="4862" y="778"/>
                    </a:lnTo>
                    <a:cubicBezTo>
                      <a:pt x="4963" y="928"/>
                      <a:pt x="5138" y="1003"/>
                      <a:pt x="5314" y="1028"/>
                    </a:cubicBezTo>
                    <a:cubicBezTo>
                      <a:pt x="5489" y="1028"/>
                      <a:pt x="5664" y="953"/>
                      <a:pt x="5790" y="828"/>
                    </a:cubicBezTo>
                    <a:lnTo>
                      <a:pt x="6291" y="301"/>
                    </a:lnTo>
                    <a:lnTo>
                      <a:pt x="6141" y="176"/>
                    </a:lnTo>
                    <a:lnTo>
                      <a:pt x="5639" y="702"/>
                    </a:lnTo>
                    <a:cubicBezTo>
                      <a:pt x="5564" y="803"/>
                      <a:pt x="5439" y="828"/>
                      <a:pt x="5314" y="828"/>
                    </a:cubicBezTo>
                    <a:cubicBezTo>
                      <a:pt x="5188" y="828"/>
                      <a:pt x="5088" y="778"/>
                      <a:pt x="5013" y="677"/>
                    </a:cubicBezTo>
                    <a:lnTo>
                      <a:pt x="4787" y="402"/>
                    </a:lnTo>
                    <a:cubicBezTo>
                      <a:pt x="4687" y="276"/>
                      <a:pt x="4537" y="201"/>
                      <a:pt x="4361" y="176"/>
                    </a:cubicBezTo>
                    <a:cubicBezTo>
                      <a:pt x="4211" y="176"/>
                      <a:pt x="4035" y="226"/>
                      <a:pt x="3910" y="326"/>
                    </a:cubicBezTo>
                    <a:lnTo>
                      <a:pt x="3509" y="702"/>
                    </a:lnTo>
                    <a:cubicBezTo>
                      <a:pt x="3427" y="764"/>
                      <a:pt x="3344" y="809"/>
                      <a:pt x="3262" y="809"/>
                    </a:cubicBezTo>
                    <a:cubicBezTo>
                      <a:pt x="3244" y="809"/>
                      <a:pt x="3226" y="807"/>
                      <a:pt x="3208" y="803"/>
                    </a:cubicBezTo>
                    <a:cubicBezTo>
                      <a:pt x="3083" y="803"/>
                      <a:pt x="2983" y="752"/>
                      <a:pt x="2908" y="677"/>
                    </a:cubicBezTo>
                    <a:lnTo>
                      <a:pt x="2557" y="276"/>
                    </a:lnTo>
                    <a:cubicBezTo>
                      <a:pt x="2456" y="151"/>
                      <a:pt x="2306" y="76"/>
                      <a:pt x="2156" y="76"/>
                    </a:cubicBezTo>
                    <a:cubicBezTo>
                      <a:pt x="2126" y="72"/>
                      <a:pt x="2098" y="69"/>
                      <a:pt x="2070" y="69"/>
                    </a:cubicBezTo>
                    <a:cubicBezTo>
                      <a:pt x="1931" y="69"/>
                      <a:pt x="1809" y="122"/>
                      <a:pt x="1705" y="226"/>
                    </a:cubicBezTo>
                    <a:lnTo>
                      <a:pt x="1228" y="627"/>
                    </a:lnTo>
                    <a:cubicBezTo>
                      <a:pt x="1151" y="694"/>
                      <a:pt x="1058" y="726"/>
                      <a:pt x="966" y="726"/>
                    </a:cubicBezTo>
                    <a:cubicBezTo>
                      <a:pt x="851" y="726"/>
                      <a:pt x="736" y="675"/>
                      <a:pt x="652" y="577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53" name="Google Shape;353;p69"/>
          <p:cNvSpPr txBox="1">
            <a:spLocks noGrp="1"/>
          </p:cNvSpPr>
          <p:nvPr>
            <p:ph type="title"/>
          </p:nvPr>
        </p:nvSpPr>
        <p:spPr>
          <a:xfrm>
            <a:off x="1495650" y="1007925"/>
            <a:ext cx="6152700" cy="9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" name="Google Shape;355;p73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356" name="Google Shape;356;p73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357" name="Google Shape;357;p73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358" name="Google Shape;358;p73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59" name="Google Shape;359;p73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60" name="Google Shape;360;p73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61" name="Google Shape;361;p73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62" name="Google Shape;362;p73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363" name="Google Shape;363;p73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64" name="Google Shape;364;p73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65" name="Google Shape;365;p73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66" name="Google Shape;366;p73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67" name="Google Shape;367;p73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368" name="Google Shape;368;p73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69" name="Google Shape;369;p73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70" name="Google Shape;370;p73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371" name="Google Shape;371;p73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372" name="Google Shape;372;p73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373" name="Google Shape;373;p73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374" name="Google Shape;374;p73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75" name="Google Shape;375;p73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76" name="Google Shape;376;p7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77" name="Google Shape;377;p73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378" name="Google Shape;378;p73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379" name="Google Shape;379;p73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80" name="Google Shape;380;p73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81" name="Google Shape;381;p7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82" name="Google Shape;382;p73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383" name="Google Shape;383;p73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384" name="Google Shape;384;p73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85" name="Google Shape;385;p73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86" name="Google Shape;386;p7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387" name="Google Shape;387;p73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388" name="Google Shape;388;p73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389" name="Google Shape;389;p7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90" name="Google Shape;390;p73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391" name="Google Shape;391;p73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392" name="Google Shape;392;p73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93" name="Google Shape;393;p73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94" name="Google Shape;394;p7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95" name="Google Shape;395;p73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396" name="Google Shape;396;p73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397" name="Google Shape;397;p73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98" name="Google Shape;398;p73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399" name="Google Shape;399;p73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sp>
        <p:nvSpPr>
          <p:cNvPr id="400" name="Google Shape;400;p73"/>
          <p:cNvSpPr txBox="1">
            <a:spLocks noGrp="1"/>
          </p:cNvSpPr>
          <p:nvPr>
            <p:ph type="title" hasCustomPrompt="1"/>
          </p:nvPr>
        </p:nvSpPr>
        <p:spPr>
          <a:xfrm>
            <a:off x="1698300" y="1784350"/>
            <a:ext cx="5747400" cy="11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>
            <a:r>
              <a:t>xx%</a:t>
            </a:r>
          </a:p>
        </p:txBody>
      </p:sp>
      <p:sp>
        <p:nvSpPr>
          <p:cNvPr id="401" name="Google Shape;401;p73"/>
          <p:cNvSpPr txBox="1">
            <a:spLocks noGrp="1"/>
          </p:cNvSpPr>
          <p:nvPr>
            <p:ph type="subTitle" idx="1"/>
          </p:nvPr>
        </p:nvSpPr>
        <p:spPr>
          <a:xfrm>
            <a:off x="1698300" y="2999350"/>
            <a:ext cx="5747400" cy="49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402" name="Google Shape;402;p73"/>
          <p:cNvGrpSpPr/>
          <p:nvPr/>
        </p:nvGrpSpPr>
        <p:grpSpPr>
          <a:xfrm>
            <a:off x="141641" y="92498"/>
            <a:ext cx="8827867" cy="4945087"/>
            <a:chOff x="141641" y="92498"/>
            <a:chExt cx="8827867" cy="4945087"/>
          </a:xfrm>
        </p:grpSpPr>
        <p:grpSp>
          <p:nvGrpSpPr>
            <p:cNvPr id="403" name="Google Shape;403;p73"/>
            <p:cNvGrpSpPr/>
            <p:nvPr/>
          </p:nvGrpSpPr>
          <p:grpSpPr>
            <a:xfrm>
              <a:off x="8918459" y="243592"/>
              <a:ext cx="51049" cy="774143"/>
              <a:chOff x="8211712" y="2037146"/>
              <a:chExt cx="34742" cy="526951"/>
            </a:xfrm>
          </p:grpSpPr>
          <p:sp>
            <p:nvSpPr>
              <p:cNvPr id="404" name="Google Shape;404;p73"/>
              <p:cNvSpPr/>
              <p:nvPr/>
            </p:nvSpPr>
            <p:spPr>
              <a:xfrm>
                <a:off x="8211712" y="2037146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0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73"/>
              <p:cNvSpPr/>
              <p:nvPr/>
            </p:nvSpPr>
            <p:spPr>
              <a:xfrm>
                <a:off x="8211712" y="2116302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0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73"/>
              <p:cNvSpPr/>
              <p:nvPr/>
            </p:nvSpPr>
            <p:spPr>
              <a:xfrm>
                <a:off x="8211712" y="2195458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1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73"/>
              <p:cNvSpPr/>
              <p:nvPr/>
            </p:nvSpPr>
            <p:spPr>
              <a:xfrm>
                <a:off x="8211712" y="2274614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1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73"/>
              <p:cNvSpPr/>
              <p:nvPr/>
            </p:nvSpPr>
            <p:spPr>
              <a:xfrm>
                <a:off x="8211712" y="2353770"/>
                <a:ext cx="34742" cy="52014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27" extrusionOk="0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73"/>
              <p:cNvSpPr/>
              <p:nvPr/>
            </p:nvSpPr>
            <p:spPr>
              <a:xfrm>
                <a:off x="8211712" y="2432927"/>
                <a:ext cx="34742" cy="52014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27" extrusionOk="0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73"/>
              <p:cNvSpPr/>
              <p:nvPr/>
            </p:nvSpPr>
            <p:spPr>
              <a:xfrm>
                <a:off x="8211712" y="2512083"/>
                <a:ext cx="34742" cy="52014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27" extrusionOk="0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" name="Google Shape;411;p73"/>
            <p:cNvGrpSpPr/>
            <p:nvPr/>
          </p:nvGrpSpPr>
          <p:grpSpPr>
            <a:xfrm>
              <a:off x="173907" y="4750539"/>
              <a:ext cx="291257" cy="287046"/>
              <a:chOff x="5456048" y="1794743"/>
              <a:chExt cx="178248" cy="175682"/>
            </a:xfrm>
          </p:grpSpPr>
          <p:sp>
            <p:nvSpPr>
              <p:cNvPr id="412" name="Google Shape;412;p73"/>
              <p:cNvSpPr/>
              <p:nvPr/>
            </p:nvSpPr>
            <p:spPr>
              <a:xfrm>
                <a:off x="5456048" y="1794743"/>
                <a:ext cx="178248" cy="175682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780" extrusionOk="0">
                    <a:moveTo>
                      <a:pt x="277" y="0"/>
                    </a:moveTo>
                    <a:lnTo>
                      <a:pt x="1" y="276"/>
                    </a:lnTo>
                    <a:lnTo>
                      <a:pt x="1530" y="1780"/>
                    </a:lnTo>
                    <a:lnTo>
                      <a:pt x="1805" y="1504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73"/>
              <p:cNvSpPr/>
              <p:nvPr/>
            </p:nvSpPr>
            <p:spPr>
              <a:xfrm>
                <a:off x="5456048" y="1794743"/>
                <a:ext cx="178248" cy="175682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780" extrusionOk="0">
                    <a:moveTo>
                      <a:pt x="1505" y="0"/>
                    </a:moveTo>
                    <a:lnTo>
                      <a:pt x="1" y="1504"/>
                    </a:lnTo>
                    <a:lnTo>
                      <a:pt x="302" y="1780"/>
                    </a:lnTo>
                    <a:lnTo>
                      <a:pt x="1805" y="276"/>
                    </a:lnTo>
                    <a:lnTo>
                      <a:pt x="150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4" name="Google Shape;414;p73"/>
            <p:cNvSpPr/>
            <p:nvPr/>
          </p:nvSpPr>
          <p:spPr>
            <a:xfrm rot="-123321">
              <a:off x="144300" y="113150"/>
              <a:ext cx="1018402" cy="166548"/>
            </a:xfrm>
            <a:custGeom>
              <a:avLst/>
              <a:gdLst/>
              <a:ahLst/>
              <a:cxnLst/>
              <a:rect l="l" t="t" r="r" b="b"/>
              <a:pathLst>
                <a:path w="6292" h="1029" extrusionOk="0">
                  <a:moveTo>
                    <a:pt x="126" y="1"/>
                  </a:moveTo>
                  <a:lnTo>
                    <a:pt x="0" y="126"/>
                  </a:lnTo>
                  <a:lnTo>
                    <a:pt x="502" y="702"/>
                  </a:lnTo>
                  <a:cubicBezTo>
                    <a:pt x="627" y="842"/>
                    <a:pt x="799" y="911"/>
                    <a:pt x="969" y="911"/>
                  </a:cubicBezTo>
                  <a:cubicBezTo>
                    <a:pt x="1106" y="911"/>
                    <a:pt x="1242" y="867"/>
                    <a:pt x="1354" y="778"/>
                  </a:cubicBezTo>
                  <a:lnTo>
                    <a:pt x="1830" y="351"/>
                  </a:lnTo>
                  <a:cubicBezTo>
                    <a:pt x="1905" y="276"/>
                    <a:pt x="2030" y="251"/>
                    <a:pt x="2131" y="251"/>
                  </a:cubicBezTo>
                  <a:cubicBezTo>
                    <a:pt x="2256" y="251"/>
                    <a:pt x="2356" y="301"/>
                    <a:pt x="2431" y="402"/>
                  </a:cubicBezTo>
                  <a:lnTo>
                    <a:pt x="2757" y="778"/>
                  </a:lnTo>
                  <a:cubicBezTo>
                    <a:pt x="2882" y="903"/>
                    <a:pt x="3033" y="978"/>
                    <a:pt x="3183" y="1003"/>
                  </a:cubicBezTo>
                  <a:cubicBezTo>
                    <a:pt x="3359" y="1003"/>
                    <a:pt x="3509" y="953"/>
                    <a:pt x="3634" y="828"/>
                  </a:cubicBezTo>
                  <a:lnTo>
                    <a:pt x="4035" y="477"/>
                  </a:lnTo>
                  <a:cubicBezTo>
                    <a:pt x="4136" y="402"/>
                    <a:pt x="4236" y="351"/>
                    <a:pt x="4361" y="351"/>
                  </a:cubicBezTo>
                  <a:cubicBezTo>
                    <a:pt x="4487" y="377"/>
                    <a:pt x="4587" y="427"/>
                    <a:pt x="4662" y="527"/>
                  </a:cubicBezTo>
                  <a:lnTo>
                    <a:pt x="4862" y="778"/>
                  </a:lnTo>
                  <a:cubicBezTo>
                    <a:pt x="4963" y="928"/>
                    <a:pt x="5138" y="1003"/>
                    <a:pt x="5314" y="1028"/>
                  </a:cubicBezTo>
                  <a:cubicBezTo>
                    <a:pt x="5489" y="1028"/>
                    <a:pt x="5664" y="953"/>
                    <a:pt x="5790" y="828"/>
                  </a:cubicBezTo>
                  <a:lnTo>
                    <a:pt x="6291" y="301"/>
                  </a:lnTo>
                  <a:lnTo>
                    <a:pt x="6141" y="176"/>
                  </a:lnTo>
                  <a:lnTo>
                    <a:pt x="5639" y="702"/>
                  </a:lnTo>
                  <a:cubicBezTo>
                    <a:pt x="5564" y="803"/>
                    <a:pt x="5439" y="828"/>
                    <a:pt x="5314" y="828"/>
                  </a:cubicBezTo>
                  <a:cubicBezTo>
                    <a:pt x="5188" y="828"/>
                    <a:pt x="5088" y="778"/>
                    <a:pt x="5013" y="677"/>
                  </a:cubicBezTo>
                  <a:lnTo>
                    <a:pt x="4787" y="402"/>
                  </a:lnTo>
                  <a:cubicBezTo>
                    <a:pt x="4687" y="276"/>
                    <a:pt x="4537" y="201"/>
                    <a:pt x="4361" y="176"/>
                  </a:cubicBezTo>
                  <a:cubicBezTo>
                    <a:pt x="4211" y="176"/>
                    <a:pt x="4035" y="226"/>
                    <a:pt x="3910" y="326"/>
                  </a:cubicBezTo>
                  <a:lnTo>
                    <a:pt x="3509" y="702"/>
                  </a:lnTo>
                  <a:cubicBezTo>
                    <a:pt x="3427" y="764"/>
                    <a:pt x="3344" y="809"/>
                    <a:pt x="3262" y="809"/>
                  </a:cubicBezTo>
                  <a:cubicBezTo>
                    <a:pt x="3244" y="809"/>
                    <a:pt x="3226" y="807"/>
                    <a:pt x="3208" y="803"/>
                  </a:cubicBezTo>
                  <a:cubicBezTo>
                    <a:pt x="3083" y="803"/>
                    <a:pt x="2983" y="752"/>
                    <a:pt x="2908" y="677"/>
                  </a:cubicBezTo>
                  <a:lnTo>
                    <a:pt x="2557" y="276"/>
                  </a:lnTo>
                  <a:cubicBezTo>
                    <a:pt x="2456" y="151"/>
                    <a:pt x="2306" y="76"/>
                    <a:pt x="2156" y="76"/>
                  </a:cubicBezTo>
                  <a:cubicBezTo>
                    <a:pt x="2126" y="72"/>
                    <a:pt x="2098" y="69"/>
                    <a:pt x="2070" y="69"/>
                  </a:cubicBezTo>
                  <a:cubicBezTo>
                    <a:pt x="1931" y="69"/>
                    <a:pt x="1809" y="122"/>
                    <a:pt x="1705" y="226"/>
                  </a:cubicBezTo>
                  <a:lnTo>
                    <a:pt x="1228" y="627"/>
                  </a:lnTo>
                  <a:cubicBezTo>
                    <a:pt x="1151" y="694"/>
                    <a:pt x="1058" y="726"/>
                    <a:pt x="966" y="726"/>
                  </a:cubicBezTo>
                  <a:cubicBezTo>
                    <a:pt x="851" y="726"/>
                    <a:pt x="736" y="675"/>
                    <a:pt x="652" y="577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73"/>
            <p:cNvSpPr/>
            <p:nvPr/>
          </p:nvSpPr>
          <p:spPr>
            <a:xfrm>
              <a:off x="8639763" y="92498"/>
              <a:ext cx="207956" cy="207857"/>
            </a:xfrm>
            <a:custGeom>
              <a:avLst/>
              <a:gdLst/>
              <a:ahLst/>
              <a:cxnLst/>
              <a:rect l="l" t="t" r="r" b="b"/>
              <a:pathLst>
                <a:path w="2107" h="2106" extrusionOk="0">
                  <a:moveTo>
                    <a:pt x="1053" y="426"/>
                  </a:moveTo>
                  <a:cubicBezTo>
                    <a:pt x="1404" y="426"/>
                    <a:pt x="1680" y="702"/>
                    <a:pt x="1680" y="1053"/>
                  </a:cubicBezTo>
                  <a:cubicBezTo>
                    <a:pt x="1680" y="1404"/>
                    <a:pt x="1404" y="1704"/>
                    <a:pt x="1053" y="1704"/>
                  </a:cubicBezTo>
                  <a:cubicBezTo>
                    <a:pt x="703" y="1704"/>
                    <a:pt x="427" y="1404"/>
                    <a:pt x="427" y="1053"/>
                  </a:cubicBezTo>
                  <a:cubicBezTo>
                    <a:pt x="427" y="702"/>
                    <a:pt x="703" y="426"/>
                    <a:pt x="1053" y="426"/>
                  </a:cubicBezTo>
                  <a:close/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cubicBezTo>
                    <a:pt x="1" y="1629"/>
                    <a:pt x="477" y="2105"/>
                    <a:pt x="1053" y="2105"/>
                  </a:cubicBezTo>
                  <a:cubicBezTo>
                    <a:pt x="1630" y="2105"/>
                    <a:pt x="2106" y="1629"/>
                    <a:pt x="2106" y="1053"/>
                  </a:cubicBezTo>
                  <a:cubicBezTo>
                    <a:pt x="2106" y="476"/>
                    <a:pt x="1630" y="0"/>
                    <a:pt x="1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oogle Shape;417;p68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418" name="Google Shape;418;p68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419" name="Google Shape;419;p68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420" name="Google Shape;420;p68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21" name="Google Shape;421;p68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22" name="Google Shape;422;p68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23" name="Google Shape;423;p68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24" name="Google Shape;424;p68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425" name="Google Shape;425;p68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26" name="Google Shape;426;p68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27" name="Google Shape;427;p68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28" name="Google Shape;428;p68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29" name="Google Shape;429;p68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430" name="Google Shape;430;p68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31" name="Google Shape;431;p68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32" name="Google Shape;432;p68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433" name="Google Shape;433;p68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434" name="Google Shape;434;p68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435" name="Google Shape;435;p68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436" name="Google Shape;436;p68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437" name="Google Shape;437;p68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438" name="Google Shape;438;p6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439" name="Google Shape;439;p68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440" name="Google Shape;440;p68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441" name="Google Shape;441;p68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442" name="Google Shape;442;p68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443" name="Google Shape;443;p6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444" name="Google Shape;444;p68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445" name="Google Shape;445;p68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446" name="Google Shape;446;p68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447" name="Google Shape;447;p68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448" name="Google Shape;448;p6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449" name="Google Shape;449;p68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450" name="Google Shape;450;p68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451" name="Google Shape;451;p6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452" name="Google Shape;452;p68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453" name="Google Shape;453;p68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454" name="Google Shape;454;p68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455" name="Google Shape;455;p68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456" name="Google Shape;456;p6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457" name="Google Shape;457;p68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458" name="Google Shape;458;p68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459" name="Google Shape;459;p68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460" name="Google Shape;460;p68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461" name="Google Shape;461;p68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grpSp>
        <p:nvGrpSpPr>
          <p:cNvPr id="462" name="Google Shape;462;p68"/>
          <p:cNvGrpSpPr/>
          <p:nvPr/>
        </p:nvGrpSpPr>
        <p:grpSpPr>
          <a:xfrm>
            <a:off x="-7" y="167200"/>
            <a:ext cx="8952587" cy="4867172"/>
            <a:chOff x="-7" y="167200"/>
            <a:chExt cx="8952587" cy="4867172"/>
          </a:xfrm>
        </p:grpSpPr>
        <p:grpSp>
          <p:nvGrpSpPr>
            <p:cNvPr id="463" name="Google Shape;463;p68"/>
            <p:cNvGrpSpPr/>
            <p:nvPr/>
          </p:nvGrpSpPr>
          <p:grpSpPr>
            <a:xfrm>
              <a:off x="297807" y="4643609"/>
              <a:ext cx="8654773" cy="390763"/>
              <a:chOff x="297807" y="4643609"/>
              <a:chExt cx="8654773" cy="390763"/>
            </a:xfrm>
          </p:grpSpPr>
          <p:sp>
            <p:nvSpPr>
              <p:cNvPr id="464" name="Google Shape;464;p68"/>
              <p:cNvSpPr/>
              <p:nvPr/>
            </p:nvSpPr>
            <p:spPr>
              <a:xfrm>
                <a:off x="8561631" y="4643609"/>
                <a:ext cx="390949" cy="390763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106" extrusionOk="0">
                    <a:moveTo>
                      <a:pt x="1053" y="426"/>
                    </a:moveTo>
                    <a:cubicBezTo>
                      <a:pt x="1404" y="426"/>
                      <a:pt x="1680" y="702"/>
                      <a:pt x="1680" y="1053"/>
                    </a:cubicBezTo>
                    <a:cubicBezTo>
                      <a:pt x="1680" y="1404"/>
                      <a:pt x="1404" y="1704"/>
                      <a:pt x="1053" y="1704"/>
                    </a:cubicBezTo>
                    <a:cubicBezTo>
                      <a:pt x="703" y="1704"/>
                      <a:pt x="427" y="1404"/>
                      <a:pt x="427" y="1053"/>
                    </a:cubicBezTo>
                    <a:cubicBezTo>
                      <a:pt x="427" y="702"/>
                      <a:pt x="703" y="426"/>
                      <a:pt x="1053" y="426"/>
                    </a:cubicBezTo>
                    <a:close/>
                    <a:moveTo>
                      <a:pt x="1053" y="0"/>
                    </a:moveTo>
                    <a:cubicBezTo>
                      <a:pt x="477" y="0"/>
                      <a:pt x="1" y="476"/>
                      <a:pt x="1" y="1053"/>
                    </a:cubicBezTo>
                    <a:cubicBezTo>
                      <a:pt x="1" y="1629"/>
                      <a:pt x="477" y="2105"/>
                      <a:pt x="1053" y="2105"/>
                    </a:cubicBezTo>
                    <a:cubicBezTo>
                      <a:pt x="1630" y="2105"/>
                      <a:pt x="2106" y="1629"/>
                      <a:pt x="2106" y="1053"/>
                    </a:cubicBezTo>
                    <a:cubicBezTo>
                      <a:pt x="2106" y="476"/>
                      <a:pt x="1630" y="0"/>
                      <a:pt x="10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68"/>
              <p:cNvSpPr/>
              <p:nvPr/>
            </p:nvSpPr>
            <p:spPr>
              <a:xfrm>
                <a:off x="297807" y="4820393"/>
                <a:ext cx="1074296" cy="175676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1029" extrusionOk="0">
                    <a:moveTo>
                      <a:pt x="126" y="1"/>
                    </a:moveTo>
                    <a:lnTo>
                      <a:pt x="0" y="126"/>
                    </a:lnTo>
                    <a:lnTo>
                      <a:pt x="502" y="702"/>
                    </a:lnTo>
                    <a:cubicBezTo>
                      <a:pt x="627" y="842"/>
                      <a:pt x="799" y="911"/>
                      <a:pt x="969" y="911"/>
                    </a:cubicBezTo>
                    <a:cubicBezTo>
                      <a:pt x="1106" y="911"/>
                      <a:pt x="1242" y="867"/>
                      <a:pt x="1354" y="778"/>
                    </a:cubicBezTo>
                    <a:lnTo>
                      <a:pt x="1830" y="351"/>
                    </a:lnTo>
                    <a:cubicBezTo>
                      <a:pt x="1905" y="276"/>
                      <a:pt x="2030" y="251"/>
                      <a:pt x="2131" y="251"/>
                    </a:cubicBezTo>
                    <a:cubicBezTo>
                      <a:pt x="2256" y="251"/>
                      <a:pt x="2356" y="301"/>
                      <a:pt x="2431" y="402"/>
                    </a:cubicBezTo>
                    <a:lnTo>
                      <a:pt x="2757" y="778"/>
                    </a:lnTo>
                    <a:cubicBezTo>
                      <a:pt x="2882" y="903"/>
                      <a:pt x="3033" y="978"/>
                      <a:pt x="3183" y="1003"/>
                    </a:cubicBezTo>
                    <a:cubicBezTo>
                      <a:pt x="3359" y="1003"/>
                      <a:pt x="3509" y="953"/>
                      <a:pt x="3634" y="828"/>
                    </a:cubicBezTo>
                    <a:lnTo>
                      <a:pt x="4035" y="477"/>
                    </a:lnTo>
                    <a:cubicBezTo>
                      <a:pt x="4136" y="402"/>
                      <a:pt x="4236" y="351"/>
                      <a:pt x="4361" y="351"/>
                    </a:cubicBezTo>
                    <a:cubicBezTo>
                      <a:pt x="4487" y="377"/>
                      <a:pt x="4587" y="427"/>
                      <a:pt x="4662" y="527"/>
                    </a:cubicBezTo>
                    <a:lnTo>
                      <a:pt x="4862" y="778"/>
                    </a:lnTo>
                    <a:cubicBezTo>
                      <a:pt x="4963" y="928"/>
                      <a:pt x="5138" y="1003"/>
                      <a:pt x="5314" y="1028"/>
                    </a:cubicBezTo>
                    <a:cubicBezTo>
                      <a:pt x="5489" y="1028"/>
                      <a:pt x="5664" y="953"/>
                      <a:pt x="5790" y="828"/>
                    </a:cubicBezTo>
                    <a:lnTo>
                      <a:pt x="6291" y="301"/>
                    </a:lnTo>
                    <a:lnTo>
                      <a:pt x="6141" y="176"/>
                    </a:lnTo>
                    <a:lnTo>
                      <a:pt x="5639" y="702"/>
                    </a:lnTo>
                    <a:cubicBezTo>
                      <a:pt x="5564" y="803"/>
                      <a:pt x="5439" y="828"/>
                      <a:pt x="5314" y="828"/>
                    </a:cubicBezTo>
                    <a:cubicBezTo>
                      <a:pt x="5188" y="828"/>
                      <a:pt x="5088" y="778"/>
                      <a:pt x="5013" y="677"/>
                    </a:cubicBezTo>
                    <a:lnTo>
                      <a:pt x="4787" y="402"/>
                    </a:lnTo>
                    <a:cubicBezTo>
                      <a:pt x="4687" y="276"/>
                      <a:pt x="4537" y="201"/>
                      <a:pt x="4361" y="176"/>
                    </a:cubicBezTo>
                    <a:cubicBezTo>
                      <a:pt x="4211" y="176"/>
                      <a:pt x="4035" y="226"/>
                      <a:pt x="3910" y="326"/>
                    </a:cubicBezTo>
                    <a:lnTo>
                      <a:pt x="3509" y="702"/>
                    </a:lnTo>
                    <a:cubicBezTo>
                      <a:pt x="3427" y="764"/>
                      <a:pt x="3344" y="809"/>
                      <a:pt x="3262" y="809"/>
                    </a:cubicBezTo>
                    <a:cubicBezTo>
                      <a:pt x="3244" y="809"/>
                      <a:pt x="3226" y="807"/>
                      <a:pt x="3208" y="803"/>
                    </a:cubicBezTo>
                    <a:cubicBezTo>
                      <a:pt x="3083" y="803"/>
                      <a:pt x="2983" y="752"/>
                      <a:pt x="2908" y="677"/>
                    </a:cubicBezTo>
                    <a:lnTo>
                      <a:pt x="2557" y="276"/>
                    </a:lnTo>
                    <a:cubicBezTo>
                      <a:pt x="2456" y="151"/>
                      <a:pt x="2306" y="76"/>
                      <a:pt x="2156" y="76"/>
                    </a:cubicBezTo>
                    <a:cubicBezTo>
                      <a:pt x="2126" y="72"/>
                      <a:pt x="2098" y="69"/>
                      <a:pt x="2070" y="69"/>
                    </a:cubicBezTo>
                    <a:cubicBezTo>
                      <a:pt x="1931" y="69"/>
                      <a:pt x="1809" y="122"/>
                      <a:pt x="1705" y="226"/>
                    </a:cubicBezTo>
                    <a:lnTo>
                      <a:pt x="1228" y="627"/>
                    </a:lnTo>
                    <a:cubicBezTo>
                      <a:pt x="1151" y="694"/>
                      <a:pt x="1058" y="726"/>
                      <a:pt x="966" y="726"/>
                    </a:cubicBezTo>
                    <a:cubicBezTo>
                      <a:pt x="851" y="726"/>
                      <a:pt x="736" y="675"/>
                      <a:pt x="652" y="577"/>
                    </a:cubicBez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6" name="Google Shape;466;p68"/>
            <p:cNvGrpSpPr/>
            <p:nvPr/>
          </p:nvGrpSpPr>
          <p:grpSpPr>
            <a:xfrm>
              <a:off x="-7" y="167200"/>
              <a:ext cx="1266969" cy="226224"/>
              <a:chOff x="-7" y="167200"/>
              <a:chExt cx="1266969" cy="226224"/>
            </a:xfrm>
          </p:grpSpPr>
          <p:sp>
            <p:nvSpPr>
              <p:cNvPr id="467" name="Google Shape;467;p68"/>
              <p:cNvSpPr/>
              <p:nvPr/>
            </p:nvSpPr>
            <p:spPr>
              <a:xfrm>
                <a:off x="-7" y="167200"/>
                <a:ext cx="1266969" cy="50339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251" extrusionOk="0">
                    <a:moveTo>
                      <a:pt x="1" y="0"/>
                    </a:moveTo>
                    <a:lnTo>
                      <a:pt x="1" y="251"/>
                    </a:lnTo>
                    <a:lnTo>
                      <a:pt x="6317" y="251"/>
                    </a:lnTo>
                    <a:lnTo>
                      <a:pt x="631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68"/>
              <p:cNvSpPr/>
              <p:nvPr/>
            </p:nvSpPr>
            <p:spPr>
              <a:xfrm>
                <a:off x="0" y="338072"/>
                <a:ext cx="698969" cy="55352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76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3485" y="276"/>
                    </a:lnTo>
                    <a:lnTo>
                      <a:pt x="34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69" name="Google Shape;469;p6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68"/>
          <p:cNvSpPr txBox="1">
            <a:spLocks noGrp="1"/>
          </p:cNvSpPr>
          <p:nvPr>
            <p:ph type="subTitle" idx="1"/>
          </p:nvPr>
        </p:nvSpPr>
        <p:spPr>
          <a:xfrm>
            <a:off x="1108627" y="2247550"/>
            <a:ext cx="19860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68"/>
          <p:cNvSpPr txBox="1">
            <a:spLocks noGrp="1"/>
          </p:cNvSpPr>
          <p:nvPr>
            <p:ph type="subTitle" idx="2"/>
          </p:nvPr>
        </p:nvSpPr>
        <p:spPr>
          <a:xfrm>
            <a:off x="3579000" y="2247550"/>
            <a:ext cx="19860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68"/>
          <p:cNvSpPr txBox="1">
            <a:spLocks noGrp="1"/>
          </p:cNvSpPr>
          <p:nvPr>
            <p:ph type="subTitle" idx="3"/>
          </p:nvPr>
        </p:nvSpPr>
        <p:spPr>
          <a:xfrm>
            <a:off x="1108627" y="3968600"/>
            <a:ext cx="19860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68"/>
          <p:cNvSpPr txBox="1">
            <a:spLocks noGrp="1"/>
          </p:cNvSpPr>
          <p:nvPr>
            <p:ph type="subTitle" idx="4"/>
          </p:nvPr>
        </p:nvSpPr>
        <p:spPr>
          <a:xfrm>
            <a:off x="3579000" y="3968600"/>
            <a:ext cx="19860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68"/>
          <p:cNvSpPr txBox="1">
            <a:spLocks noGrp="1"/>
          </p:cNvSpPr>
          <p:nvPr>
            <p:ph type="subTitle" idx="5"/>
          </p:nvPr>
        </p:nvSpPr>
        <p:spPr>
          <a:xfrm>
            <a:off x="6049373" y="2247550"/>
            <a:ext cx="19860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68"/>
          <p:cNvSpPr txBox="1">
            <a:spLocks noGrp="1"/>
          </p:cNvSpPr>
          <p:nvPr>
            <p:ph type="subTitle" idx="6"/>
          </p:nvPr>
        </p:nvSpPr>
        <p:spPr>
          <a:xfrm>
            <a:off x="6049373" y="3968600"/>
            <a:ext cx="19860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68"/>
          <p:cNvSpPr txBox="1">
            <a:spLocks noGrp="1"/>
          </p:cNvSpPr>
          <p:nvPr>
            <p:ph type="subTitle" idx="7"/>
          </p:nvPr>
        </p:nvSpPr>
        <p:spPr>
          <a:xfrm>
            <a:off x="1109527" y="1903150"/>
            <a:ext cx="1984200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477" name="Google Shape;477;p68"/>
          <p:cNvSpPr txBox="1">
            <a:spLocks noGrp="1"/>
          </p:cNvSpPr>
          <p:nvPr>
            <p:ph type="subTitle" idx="8"/>
          </p:nvPr>
        </p:nvSpPr>
        <p:spPr>
          <a:xfrm>
            <a:off x="3579900" y="1903150"/>
            <a:ext cx="1984200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478" name="Google Shape;478;p68"/>
          <p:cNvSpPr txBox="1">
            <a:spLocks noGrp="1"/>
          </p:cNvSpPr>
          <p:nvPr>
            <p:ph type="subTitle" idx="9"/>
          </p:nvPr>
        </p:nvSpPr>
        <p:spPr>
          <a:xfrm>
            <a:off x="6050273" y="1903150"/>
            <a:ext cx="1984200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479" name="Google Shape;479;p68"/>
          <p:cNvSpPr txBox="1">
            <a:spLocks noGrp="1"/>
          </p:cNvSpPr>
          <p:nvPr>
            <p:ph type="subTitle" idx="13"/>
          </p:nvPr>
        </p:nvSpPr>
        <p:spPr>
          <a:xfrm>
            <a:off x="1109527" y="3624200"/>
            <a:ext cx="1984200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480" name="Google Shape;480;p68"/>
          <p:cNvSpPr txBox="1">
            <a:spLocks noGrp="1"/>
          </p:cNvSpPr>
          <p:nvPr>
            <p:ph type="subTitle" idx="14"/>
          </p:nvPr>
        </p:nvSpPr>
        <p:spPr>
          <a:xfrm>
            <a:off x="3579900" y="3624200"/>
            <a:ext cx="1984200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481" name="Google Shape;481;p68"/>
          <p:cNvSpPr txBox="1">
            <a:spLocks noGrp="1"/>
          </p:cNvSpPr>
          <p:nvPr>
            <p:ph type="subTitle" idx="15"/>
          </p:nvPr>
        </p:nvSpPr>
        <p:spPr>
          <a:xfrm>
            <a:off x="6050273" y="3624200"/>
            <a:ext cx="1984200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  <a:defRPr sz="2400" b="1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" name="Google Shape;483;p64"/>
          <p:cNvGrpSpPr/>
          <p:nvPr/>
        </p:nvGrpSpPr>
        <p:grpSpPr>
          <a:xfrm flipH="1">
            <a:off x="0" y="-161849"/>
            <a:ext cx="9144000" cy="5467198"/>
            <a:chOff x="0" y="-171451"/>
            <a:chExt cx="9144000" cy="5467198"/>
          </a:xfrm>
        </p:grpSpPr>
        <p:grpSp>
          <p:nvGrpSpPr>
            <p:cNvPr id="484" name="Google Shape;484;p64"/>
            <p:cNvGrpSpPr/>
            <p:nvPr/>
          </p:nvGrpSpPr>
          <p:grpSpPr>
            <a:xfrm>
              <a:off x="0" y="135850"/>
              <a:ext cx="9144000" cy="4654700"/>
              <a:chOff x="12075" y="212050"/>
              <a:chExt cx="9144000" cy="4654700"/>
            </a:xfrm>
          </p:grpSpPr>
          <p:grpSp>
            <p:nvGrpSpPr>
              <p:cNvPr id="485" name="Google Shape;485;p64"/>
              <p:cNvGrpSpPr/>
              <p:nvPr/>
            </p:nvGrpSpPr>
            <p:grpSpPr>
              <a:xfrm>
                <a:off x="12075" y="212050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486" name="Google Shape;486;p64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87" name="Google Shape;487;p64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88" name="Google Shape;488;p64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89" name="Google Shape;489;p64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90" name="Google Shape;490;p64"/>
              <p:cNvGrpSpPr/>
              <p:nvPr/>
            </p:nvGrpSpPr>
            <p:grpSpPr>
              <a:xfrm>
                <a:off x="12075" y="2073925"/>
                <a:ext cx="9144000" cy="1396425"/>
                <a:chOff x="12075" y="212050"/>
                <a:chExt cx="9144000" cy="1396425"/>
              </a:xfrm>
            </p:grpSpPr>
            <p:cxnSp>
              <p:nvCxnSpPr>
                <p:cNvPr id="491" name="Google Shape;491;p64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92" name="Google Shape;492;p64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93" name="Google Shape;493;p64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94" name="Google Shape;494;p64"/>
                <p:cNvCxnSpPr/>
                <p:nvPr/>
              </p:nvCxnSpPr>
              <p:spPr>
                <a:xfrm>
                  <a:off x="12075" y="160847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495" name="Google Shape;495;p64"/>
              <p:cNvGrpSpPr/>
              <p:nvPr/>
            </p:nvGrpSpPr>
            <p:grpSpPr>
              <a:xfrm>
                <a:off x="12075" y="3935800"/>
                <a:ext cx="9144000" cy="930950"/>
                <a:chOff x="12075" y="212050"/>
                <a:chExt cx="9144000" cy="930950"/>
              </a:xfrm>
            </p:grpSpPr>
            <p:cxnSp>
              <p:nvCxnSpPr>
                <p:cNvPr id="496" name="Google Shape;496;p64"/>
                <p:cNvCxnSpPr/>
                <p:nvPr/>
              </p:nvCxnSpPr>
              <p:spPr>
                <a:xfrm>
                  <a:off x="12075" y="21205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97" name="Google Shape;497;p64"/>
                <p:cNvCxnSpPr/>
                <p:nvPr/>
              </p:nvCxnSpPr>
              <p:spPr>
                <a:xfrm>
                  <a:off x="12075" y="677525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98" name="Google Shape;498;p64"/>
                <p:cNvCxnSpPr/>
                <p:nvPr/>
              </p:nvCxnSpPr>
              <p:spPr>
                <a:xfrm>
                  <a:off x="12075" y="1143000"/>
                  <a:ext cx="9144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grpSp>
          <p:nvGrpSpPr>
            <p:cNvPr id="499" name="Google Shape;499;p64"/>
            <p:cNvGrpSpPr/>
            <p:nvPr/>
          </p:nvGrpSpPr>
          <p:grpSpPr>
            <a:xfrm>
              <a:off x="213575" y="-171451"/>
              <a:ext cx="8855100" cy="5467198"/>
              <a:chOff x="213575" y="-171451"/>
              <a:chExt cx="8855100" cy="5467198"/>
            </a:xfrm>
          </p:grpSpPr>
          <p:grpSp>
            <p:nvGrpSpPr>
              <p:cNvPr id="500" name="Google Shape;500;p64"/>
              <p:cNvGrpSpPr/>
              <p:nvPr/>
            </p:nvGrpSpPr>
            <p:grpSpPr>
              <a:xfrm rot="5400000">
                <a:off x="-192674" y="234798"/>
                <a:ext cx="5467198" cy="4654700"/>
                <a:chOff x="12075" y="444775"/>
                <a:chExt cx="9144000" cy="4654700"/>
              </a:xfrm>
            </p:grpSpPr>
            <p:grpSp>
              <p:nvGrpSpPr>
                <p:cNvPr id="501" name="Google Shape;501;p64"/>
                <p:cNvGrpSpPr/>
                <p:nvPr/>
              </p:nvGrpSpPr>
              <p:grpSpPr>
                <a:xfrm>
                  <a:off x="12075" y="444775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502" name="Google Shape;502;p64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03" name="Google Shape;503;p64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04" name="Google Shape;504;p64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05" name="Google Shape;505;p64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506" name="Google Shape;506;p64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507" name="Google Shape;507;p64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08" name="Google Shape;508;p64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09" name="Google Shape;509;p64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10" name="Google Shape;510;p64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511" name="Google Shape;511;p64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512" name="Google Shape;512;p64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13" name="Google Shape;513;p64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14" name="Google Shape;514;p64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515" name="Google Shape;515;p64"/>
              <p:cNvGrpSpPr/>
              <p:nvPr/>
            </p:nvGrpSpPr>
            <p:grpSpPr>
              <a:xfrm rot="5400000">
                <a:off x="4473201" y="700273"/>
                <a:ext cx="5467198" cy="3723750"/>
                <a:chOff x="12075" y="1375725"/>
                <a:chExt cx="9144000" cy="3723750"/>
              </a:xfrm>
            </p:grpSpPr>
            <p:grpSp>
              <p:nvGrpSpPr>
                <p:cNvPr id="516" name="Google Shape;516;p64"/>
                <p:cNvGrpSpPr/>
                <p:nvPr/>
              </p:nvGrpSpPr>
              <p:grpSpPr>
                <a:xfrm>
                  <a:off x="12075" y="1375725"/>
                  <a:ext cx="9144000" cy="465475"/>
                  <a:chOff x="12075" y="1375725"/>
                  <a:chExt cx="9144000" cy="465475"/>
                </a:xfrm>
              </p:grpSpPr>
              <p:cxnSp>
                <p:nvCxnSpPr>
                  <p:cNvPr id="517" name="Google Shape;517;p64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18" name="Google Shape;518;p64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519" name="Google Shape;519;p64"/>
                <p:cNvGrpSpPr/>
                <p:nvPr/>
              </p:nvGrpSpPr>
              <p:grpSpPr>
                <a:xfrm>
                  <a:off x="12075" y="2306650"/>
                  <a:ext cx="9144000" cy="1396425"/>
                  <a:chOff x="12075" y="444775"/>
                  <a:chExt cx="9144000" cy="1396425"/>
                </a:xfrm>
              </p:grpSpPr>
              <p:cxnSp>
                <p:nvCxnSpPr>
                  <p:cNvPr id="520" name="Google Shape;520;p64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21" name="Google Shape;521;p64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22" name="Google Shape;522;p64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23" name="Google Shape;523;p64"/>
                  <p:cNvCxnSpPr/>
                  <p:nvPr/>
                </p:nvCxnSpPr>
                <p:spPr>
                  <a:xfrm>
                    <a:off x="12075" y="184120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524" name="Google Shape;524;p64"/>
                <p:cNvGrpSpPr/>
                <p:nvPr/>
              </p:nvGrpSpPr>
              <p:grpSpPr>
                <a:xfrm>
                  <a:off x="12075" y="4168525"/>
                  <a:ext cx="9144000" cy="930950"/>
                  <a:chOff x="12075" y="444775"/>
                  <a:chExt cx="9144000" cy="930950"/>
                </a:xfrm>
              </p:grpSpPr>
              <p:cxnSp>
                <p:nvCxnSpPr>
                  <p:cNvPr id="525" name="Google Shape;525;p64"/>
                  <p:cNvCxnSpPr/>
                  <p:nvPr/>
                </p:nvCxnSpPr>
                <p:spPr>
                  <a:xfrm>
                    <a:off x="12075" y="44477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26" name="Google Shape;526;p64"/>
                  <p:cNvCxnSpPr/>
                  <p:nvPr/>
                </p:nvCxnSpPr>
                <p:spPr>
                  <a:xfrm>
                    <a:off x="12075" y="910250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527" name="Google Shape;527;p64"/>
                  <p:cNvCxnSpPr/>
                  <p:nvPr/>
                </p:nvCxnSpPr>
                <p:spPr>
                  <a:xfrm>
                    <a:off x="12075" y="1375725"/>
                    <a:ext cx="9144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</p:grpSp>
      </p:grpSp>
      <p:sp>
        <p:nvSpPr>
          <p:cNvPr id="528" name="Google Shape;528;p64"/>
          <p:cNvSpPr txBox="1">
            <a:spLocks noGrp="1"/>
          </p:cNvSpPr>
          <p:nvPr>
            <p:ph type="title"/>
          </p:nvPr>
        </p:nvSpPr>
        <p:spPr>
          <a:xfrm>
            <a:off x="713225" y="2448213"/>
            <a:ext cx="4472400" cy="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9" name="Google Shape;529;p64"/>
          <p:cNvSpPr txBox="1">
            <a:spLocks noGrp="1"/>
          </p:cNvSpPr>
          <p:nvPr>
            <p:ph type="title" idx="2"/>
          </p:nvPr>
        </p:nvSpPr>
        <p:spPr>
          <a:xfrm>
            <a:off x="2208275" y="1423663"/>
            <a:ext cx="1482300" cy="77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530" name="Google Shape;530;p64"/>
          <p:cNvSpPr txBox="1">
            <a:spLocks noGrp="1"/>
          </p:cNvSpPr>
          <p:nvPr>
            <p:ph type="subTitle" idx="1"/>
          </p:nvPr>
        </p:nvSpPr>
        <p:spPr>
          <a:xfrm>
            <a:off x="713225" y="3344838"/>
            <a:ext cx="44724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31" name="Google Shape;531;p64"/>
          <p:cNvGrpSpPr/>
          <p:nvPr/>
        </p:nvGrpSpPr>
        <p:grpSpPr>
          <a:xfrm flipH="1">
            <a:off x="173908" y="92498"/>
            <a:ext cx="8795601" cy="4945087"/>
            <a:chOff x="173907" y="92498"/>
            <a:chExt cx="8795601" cy="4945087"/>
          </a:xfrm>
        </p:grpSpPr>
        <p:grpSp>
          <p:nvGrpSpPr>
            <p:cNvPr id="532" name="Google Shape;532;p64"/>
            <p:cNvGrpSpPr/>
            <p:nvPr/>
          </p:nvGrpSpPr>
          <p:grpSpPr>
            <a:xfrm>
              <a:off x="8918459" y="243592"/>
              <a:ext cx="51049" cy="774143"/>
              <a:chOff x="8211712" y="2037146"/>
              <a:chExt cx="34742" cy="526951"/>
            </a:xfrm>
          </p:grpSpPr>
          <p:sp>
            <p:nvSpPr>
              <p:cNvPr id="533" name="Google Shape;533;p64"/>
              <p:cNvSpPr/>
              <p:nvPr/>
            </p:nvSpPr>
            <p:spPr>
              <a:xfrm>
                <a:off x="8211712" y="2037146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0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64"/>
              <p:cNvSpPr/>
              <p:nvPr/>
            </p:nvSpPr>
            <p:spPr>
              <a:xfrm>
                <a:off x="8211712" y="2116302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0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64"/>
              <p:cNvSpPr/>
              <p:nvPr/>
            </p:nvSpPr>
            <p:spPr>
              <a:xfrm>
                <a:off x="8211712" y="2195458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1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64"/>
              <p:cNvSpPr/>
              <p:nvPr/>
            </p:nvSpPr>
            <p:spPr>
              <a:xfrm>
                <a:off x="8211712" y="2274614"/>
                <a:ext cx="34742" cy="5448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52" extrusionOk="0">
                    <a:moveTo>
                      <a:pt x="1" y="1"/>
                    </a:moveTo>
                    <a:lnTo>
                      <a:pt x="1" y="552"/>
                    </a:lnTo>
                    <a:lnTo>
                      <a:pt x="352" y="552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64"/>
              <p:cNvSpPr/>
              <p:nvPr/>
            </p:nvSpPr>
            <p:spPr>
              <a:xfrm>
                <a:off x="8211712" y="2353770"/>
                <a:ext cx="34742" cy="52014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27" extrusionOk="0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64"/>
              <p:cNvSpPr/>
              <p:nvPr/>
            </p:nvSpPr>
            <p:spPr>
              <a:xfrm>
                <a:off x="8211712" y="2432927"/>
                <a:ext cx="34742" cy="52014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27" extrusionOk="0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64"/>
              <p:cNvSpPr/>
              <p:nvPr/>
            </p:nvSpPr>
            <p:spPr>
              <a:xfrm>
                <a:off x="8211712" y="2512083"/>
                <a:ext cx="34742" cy="52014"/>
              </a:xfrm>
              <a:custGeom>
                <a:avLst/>
                <a:gdLst/>
                <a:ahLst/>
                <a:cxnLst/>
                <a:rect l="l" t="t" r="r" b="b"/>
                <a:pathLst>
                  <a:path w="352" h="527" extrusionOk="0">
                    <a:moveTo>
                      <a:pt x="1" y="1"/>
                    </a:moveTo>
                    <a:lnTo>
                      <a:pt x="1" y="527"/>
                    </a:lnTo>
                    <a:lnTo>
                      <a:pt x="352" y="527"/>
                    </a:lnTo>
                    <a:lnTo>
                      <a:pt x="3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0" name="Google Shape;540;p64"/>
            <p:cNvGrpSpPr/>
            <p:nvPr/>
          </p:nvGrpSpPr>
          <p:grpSpPr>
            <a:xfrm>
              <a:off x="173907" y="4750539"/>
              <a:ext cx="291257" cy="287046"/>
              <a:chOff x="5456048" y="1794743"/>
              <a:chExt cx="178248" cy="175682"/>
            </a:xfrm>
          </p:grpSpPr>
          <p:sp>
            <p:nvSpPr>
              <p:cNvPr id="541" name="Google Shape;541;p64"/>
              <p:cNvSpPr/>
              <p:nvPr/>
            </p:nvSpPr>
            <p:spPr>
              <a:xfrm>
                <a:off x="5456048" y="1794743"/>
                <a:ext cx="178248" cy="175682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780" extrusionOk="0">
                    <a:moveTo>
                      <a:pt x="277" y="0"/>
                    </a:moveTo>
                    <a:lnTo>
                      <a:pt x="1" y="276"/>
                    </a:lnTo>
                    <a:lnTo>
                      <a:pt x="1530" y="1780"/>
                    </a:lnTo>
                    <a:lnTo>
                      <a:pt x="1805" y="1504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64"/>
              <p:cNvSpPr/>
              <p:nvPr/>
            </p:nvSpPr>
            <p:spPr>
              <a:xfrm>
                <a:off x="5456048" y="1794743"/>
                <a:ext cx="178248" cy="175682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780" extrusionOk="0">
                    <a:moveTo>
                      <a:pt x="1505" y="0"/>
                    </a:moveTo>
                    <a:lnTo>
                      <a:pt x="1" y="1504"/>
                    </a:lnTo>
                    <a:lnTo>
                      <a:pt x="302" y="1780"/>
                    </a:lnTo>
                    <a:lnTo>
                      <a:pt x="1805" y="276"/>
                    </a:lnTo>
                    <a:lnTo>
                      <a:pt x="150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3" name="Google Shape;543;p64"/>
            <p:cNvSpPr/>
            <p:nvPr/>
          </p:nvSpPr>
          <p:spPr>
            <a:xfrm rot="-123321">
              <a:off x="7897400" y="4768750"/>
              <a:ext cx="1018402" cy="166548"/>
            </a:xfrm>
            <a:custGeom>
              <a:avLst/>
              <a:gdLst/>
              <a:ahLst/>
              <a:cxnLst/>
              <a:rect l="l" t="t" r="r" b="b"/>
              <a:pathLst>
                <a:path w="6292" h="1029" extrusionOk="0">
                  <a:moveTo>
                    <a:pt x="126" y="1"/>
                  </a:moveTo>
                  <a:lnTo>
                    <a:pt x="0" y="126"/>
                  </a:lnTo>
                  <a:lnTo>
                    <a:pt x="502" y="702"/>
                  </a:lnTo>
                  <a:cubicBezTo>
                    <a:pt x="627" y="842"/>
                    <a:pt x="799" y="911"/>
                    <a:pt x="969" y="911"/>
                  </a:cubicBezTo>
                  <a:cubicBezTo>
                    <a:pt x="1106" y="911"/>
                    <a:pt x="1242" y="867"/>
                    <a:pt x="1354" y="778"/>
                  </a:cubicBezTo>
                  <a:lnTo>
                    <a:pt x="1830" y="351"/>
                  </a:lnTo>
                  <a:cubicBezTo>
                    <a:pt x="1905" y="276"/>
                    <a:pt x="2030" y="251"/>
                    <a:pt x="2131" y="251"/>
                  </a:cubicBezTo>
                  <a:cubicBezTo>
                    <a:pt x="2256" y="251"/>
                    <a:pt x="2356" y="301"/>
                    <a:pt x="2431" y="402"/>
                  </a:cubicBezTo>
                  <a:lnTo>
                    <a:pt x="2757" y="778"/>
                  </a:lnTo>
                  <a:cubicBezTo>
                    <a:pt x="2882" y="903"/>
                    <a:pt x="3033" y="978"/>
                    <a:pt x="3183" y="1003"/>
                  </a:cubicBezTo>
                  <a:cubicBezTo>
                    <a:pt x="3359" y="1003"/>
                    <a:pt x="3509" y="953"/>
                    <a:pt x="3634" y="828"/>
                  </a:cubicBezTo>
                  <a:lnTo>
                    <a:pt x="4035" y="477"/>
                  </a:lnTo>
                  <a:cubicBezTo>
                    <a:pt x="4136" y="402"/>
                    <a:pt x="4236" y="351"/>
                    <a:pt x="4361" y="351"/>
                  </a:cubicBezTo>
                  <a:cubicBezTo>
                    <a:pt x="4487" y="377"/>
                    <a:pt x="4587" y="427"/>
                    <a:pt x="4662" y="527"/>
                  </a:cubicBezTo>
                  <a:lnTo>
                    <a:pt x="4862" y="778"/>
                  </a:lnTo>
                  <a:cubicBezTo>
                    <a:pt x="4963" y="928"/>
                    <a:pt x="5138" y="1003"/>
                    <a:pt x="5314" y="1028"/>
                  </a:cubicBezTo>
                  <a:cubicBezTo>
                    <a:pt x="5489" y="1028"/>
                    <a:pt x="5664" y="953"/>
                    <a:pt x="5790" y="828"/>
                  </a:cubicBezTo>
                  <a:lnTo>
                    <a:pt x="6291" y="301"/>
                  </a:lnTo>
                  <a:lnTo>
                    <a:pt x="6141" y="176"/>
                  </a:lnTo>
                  <a:lnTo>
                    <a:pt x="5639" y="702"/>
                  </a:lnTo>
                  <a:cubicBezTo>
                    <a:pt x="5564" y="803"/>
                    <a:pt x="5439" y="828"/>
                    <a:pt x="5314" y="828"/>
                  </a:cubicBezTo>
                  <a:cubicBezTo>
                    <a:pt x="5188" y="828"/>
                    <a:pt x="5088" y="778"/>
                    <a:pt x="5013" y="677"/>
                  </a:cubicBezTo>
                  <a:lnTo>
                    <a:pt x="4787" y="402"/>
                  </a:lnTo>
                  <a:cubicBezTo>
                    <a:pt x="4687" y="276"/>
                    <a:pt x="4537" y="201"/>
                    <a:pt x="4361" y="176"/>
                  </a:cubicBezTo>
                  <a:cubicBezTo>
                    <a:pt x="4211" y="176"/>
                    <a:pt x="4035" y="226"/>
                    <a:pt x="3910" y="326"/>
                  </a:cubicBezTo>
                  <a:lnTo>
                    <a:pt x="3509" y="702"/>
                  </a:lnTo>
                  <a:cubicBezTo>
                    <a:pt x="3427" y="764"/>
                    <a:pt x="3344" y="809"/>
                    <a:pt x="3262" y="809"/>
                  </a:cubicBezTo>
                  <a:cubicBezTo>
                    <a:pt x="3244" y="809"/>
                    <a:pt x="3226" y="807"/>
                    <a:pt x="3208" y="803"/>
                  </a:cubicBezTo>
                  <a:cubicBezTo>
                    <a:pt x="3083" y="803"/>
                    <a:pt x="2983" y="752"/>
                    <a:pt x="2908" y="677"/>
                  </a:cubicBezTo>
                  <a:lnTo>
                    <a:pt x="2557" y="276"/>
                  </a:lnTo>
                  <a:cubicBezTo>
                    <a:pt x="2456" y="151"/>
                    <a:pt x="2306" y="76"/>
                    <a:pt x="2156" y="76"/>
                  </a:cubicBezTo>
                  <a:cubicBezTo>
                    <a:pt x="2126" y="72"/>
                    <a:pt x="2098" y="69"/>
                    <a:pt x="2070" y="69"/>
                  </a:cubicBezTo>
                  <a:cubicBezTo>
                    <a:pt x="1931" y="69"/>
                    <a:pt x="1809" y="122"/>
                    <a:pt x="1705" y="226"/>
                  </a:cubicBezTo>
                  <a:lnTo>
                    <a:pt x="1228" y="627"/>
                  </a:lnTo>
                  <a:cubicBezTo>
                    <a:pt x="1151" y="694"/>
                    <a:pt x="1058" y="726"/>
                    <a:pt x="966" y="726"/>
                  </a:cubicBezTo>
                  <a:cubicBezTo>
                    <a:pt x="851" y="726"/>
                    <a:pt x="736" y="675"/>
                    <a:pt x="652" y="577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64"/>
            <p:cNvSpPr/>
            <p:nvPr/>
          </p:nvSpPr>
          <p:spPr>
            <a:xfrm>
              <a:off x="8639763" y="92498"/>
              <a:ext cx="207956" cy="207857"/>
            </a:xfrm>
            <a:custGeom>
              <a:avLst/>
              <a:gdLst/>
              <a:ahLst/>
              <a:cxnLst/>
              <a:rect l="l" t="t" r="r" b="b"/>
              <a:pathLst>
                <a:path w="2107" h="2106" extrusionOk="0">
                  <a:moveTo>
                    <a:pt x="1053" y="426"/>
                  </a:moveTo>
                  <a:cubicBezTo>
                    <a:pt x="1404" y="426"/>
                    <a:pt x="1680" y="702"/>
                    <a:pt x="1680" y="1053"/>
                  </a:cubicBezTo>
                  <a:cubicBezTo>
                    <a:pt x="1680" y="1404"/>
                    <a:pt x="1404" y="1704"/>
                    <a:pt x="1053" y="1704"/>
                  </a:cubicBezTo>
                  <a:cubicBezTo>
                    <a:pt x="703" y="1704"/>
                    <a:pt x="427" y="1404"/>
                    <a:pt x="427" y="1053"/>
                  </a:cubicBezTo>
                  <a:cubicBezTo>
                    <a:pt x="427" y="702"/>
                    <a:pt x="703" y="426"/>
                    <a:pt x="1053" y="426"/>
                  </a:cubicBezTo>
                  <a:close/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cubicBezTo>
                    <a:pt x="1" y="1629"/>
                    <a:pt x="477" y="2105"/>
                    <a:pt x="1053" y="2105"/>
                  </a:cubicBezTo>
                  <a:cubicBezTo>
                    <a:pt x="1630" y="2105"/>
                    <a:pt x="2106" y="1629"/>
                    <a:pt x="2106" y="1053"/>
                  </a:cubicBezTo>
                  <a:cubicBezTo>
                    <a:pt x="2106" y="476"/>
                    <a:pt x="1630" y="0"/>
                    <a:pt x="1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7" name="Google Shape;7;p56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●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○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■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●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○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■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●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○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■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33531da2bcc_0_163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Semi Condensed"/>
              <a:buNone/>
              <a:defRPr sz="3500" b="1" i="0" u="none" strike="noStrike" cap="none"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826" name="Google Shape;826;g33531da2bcc_0_1637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●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○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■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●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○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■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●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○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tillium Web"/>
              <a:buChar char="■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9" name="Google Shape;2229;p1"/>
          <p:cNvSpPr txBox="1">
            <a:spLocks noGrp="1"/>
          </p:cNvSpPr>
          <p:nvPr>
            <p:ph type="ctrTitle"/>
          </p:nvPr>
        </p:nvSpPr>
        <p:spPr>
          <a:xfrm>
            <a:off x="713225" y="805950"/>
            <a:ext cx="4035600" cy="14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5000"/>
              <a:t>Statistik Komputasi</a:t>
            </a:r>
            <a:endParaRPr sz="3500"/>
          </a:p>
        </p:txBody>
      </p:sp>
      <p:sp>
        <p:nvSpPr>
          <p:cNvPr id="2230" name="Google Shape;2230;p1"/>
          <p:cNvSpPr txBox="1">
            <a:spLocks noGrp="1"/>
          </p:cNvSpPr>
          <p:nvPr>
            <p:ph type="subTitle" idx="1"/>
          </p:nvPr>
        </p:nvSpPr>
        <p:spPr>
          <a:xfrm>
            <a:off x="713225" y="3435800"/>
            <a:ext cx="4035600" cy="977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Tim Dosen Statkom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Sistem Informasi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2025</a:t>
            </a:r>
            <a:endParaRPr/>
          </a:p>
        </p:txBody>
      </p:sp>
      <p:grpSp>
        <p:nvGrpSpPr>
          <p:cNvPr id="2231" name="Google Shape;2231;p1"/>
          <p:cNvGrpSpPr/>
          <p:nvPr/>
        </p:nvGrpSpPr>
        <p:grpSpPr>
          <a:xfrm>
            <a:off x="5235950" y="1048200"/>
            <a:ext cx="3285066" cy="3286950"/>
            <a:chOff x="5235950" y="859675"/>
            <a:chExt cx="3285066" cy="3286950"/>
          </a:xfrm>
        </p:grpSpPr>
        <p:sp>
          <p:nvSpPr>
            <p:cNvPr id="2232" name="Google Shape;2232;p1"/>
            <p:cNvSpPr/>
            <p:nvPr/>
          </p:nvSpPr>
          <p:spPr>
            <a:xfrm>
              <a:off x="5478353" y="2905396"/>
              <a:ext cx="2070476" cy="1119822"/>
            </a:xfrm>
            <a:custGeom>
              <a:avLst/>
              <a:gdLst/>
              <a:ahLst/>
              <a:cxnLst/>
              <a:rect l="l" t="t" r="r" b="b"/>
              <a:pathLst>
                <a:path w="20978" h="11346" extrusionOk="0">
                  <a:moveTo>
                    <a:pt x="3108" y="1"/>
                  </a:moveTo>
                  <a:lnTo>
                    <a:pt x="0" y="903"/>
                  </a:lnTo>
                  <a:cubicBezTo>
                    <a:pt x="1821" y="7235"/>
                    <a:pt x="7589" y="11346"/>
                    <a:pt x="13861" y="11346"/>
                  </a:cubicBezTo>
                  <a:cubicBezTo>
                    <a:pt x="15185" y="11346"/>
                    <a:pt x="16533" y="11162"/>
                    <a:pt x="17870" y="10778"/>
                  </a:cubicBezTo>
                  <a:cubicBezTo>
                    <a:pt x="18973" y="10477"/>
                    <a:pt x="20026" y="10026"/>
                    <a:pt x="20978" y="9474"/>
                  </a:cubicBezTo>
                  <a:lnTo>
                    <a:pt x="19399" y="6667"/>
                  </a:lnTo>
                  <a:cubicBezTo>
                    <a:pt x="18647" y="7093"/>
                    <a:pt x="17845" y="7419"/>
                    <a:pt x="16968" y="7670"/>
                  </a:cubicBezTo>
                  <a:cubicBezTo>
                    <a:pt x="15927" y="7973"/>
                    <a:pt x="14877" y="8117"/>
                    <a:pt x="13844" y="8117"/>
                  </a:cubicBezTo>
                  <a:cubicBezTo>
                    <a:pt x="8987" y="8117"/>
                    <a:pt x="4514" y="4920"/>
                    <a:pt x="3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1"/>
            <p:cNvSpPr/>
            <p:nvPr/>
          </p:nvSpPr>
          <p:spPr>
            <a:xfrm>
              <a:off x="5686114" y="1163962"/>
              <a:ext cx="1100872" cy="1100872"/>
            </a:xfrm>
            <a:custGeom>
              <a:avLst/>
              <a:gdLst/>
              <a:ahLst/>
              <a:cxnLst/>
              <a:rect l="l" t="t" r="r" b="b"/>
              <a:pathLst>
                <a:path w="11154" h="11154" extrusionOk="0">
                  <a:moveTo>
                    <a:pt x="11154" y="0"/>
                  </a:moveTo>
                  <a:cubicBezTo>
                    <a:pt x="4988" y="0"/>
                    <a:pt x="1" y="4988"/>
                    <a:pt x="1" y="11153"/>
                  </a:cubicBezTo>
                  <a:lnTo>
                    <a:pt x="11154" y="11153"/>
                  </a:lnTo>
                  <a:lnTo>
                    <a:pt x="111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1"/>
            <p:cNvSpPr/>
            <p:nvPr/>
          </p:nvSpPr>
          <p:spPr>
            <a:xfrm>
              <a:off x="5767738" y="1260390"/>
              <a:ext cx="2308041" cy="2310508"/>
            </a:xfrm>
            <a:custGeom>
              <a:avLst/>
              <a:gdLst/>
              <a:ahLst/>
              <a:cxnLst/>
              <a:rect l="l" t="t" r="r" b="b"/>
              <a:pathLst>
                <a:path w="23385" h="23410" extrusionOk="0">
                  <a:moveTo>
                    <a:pt x="11680" y="1"/>
                  </a:moveTo>
                  <a:lnTo>
                    <a:pt x="11680" y="11705"/>
                  </a:lnTo>
                  <a:lnTo>
                    <a:pt x="1" y="11705"/>
                  </a:lnTo>
                  <a:cubicBezTo>
                    <a:pt x="1" y="18171"/>
                    <a:pt x="5239" y="23409"/>
                    <a:pt x="11680" y="23409"/>
                  </a:cubicBezTo>
                  <a:cubicBezTo>
                    <a:pt x="18146" y="23409"/>
                    <a:pt x="23384" y="18171"/>
                    <a:pt x="23384" y="11705"/>
                  </a:cubicBezTo>
                  <a:cubicBezTo>
                    <a:pt x="23384" y="5239"/>
                    <a:pt x="18146" y="1"/>
                    <a:pt x="116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1"/>
            <p:cNvSpPr/>
            <p:nvPr/>
          </p:nvSpPr>
          <p:spPr>
            <a:xfrm>
              <a:off x="6895764" y="2413187"/>
              <a:ext cx="1625252" cy="1115677"/>
            </a:xfrm>
            <a:custGeom>
              <a:avLst/>
              <a:gdLst/>
              <a:ahLst/>
              <a:cxnLst/>
              <a:rect l="l" t="t" r="r" b="b"/>
              <a:pathLst>
                <a:path w="16467" h="11304" extrusionOk="0">
                  <a:moveTo>
                    <a:pt x="1529" y="827"/>
                  </a:moveTo>
                  <a:lnTo>
                    <a:pt x="15965" y="4612"/>
                  </a:lnTo>
                  <a:cubicBezTo>
                    <a:pt x="15339" y="6742"/>
                    <a:pt x="14286" y="8672"/>
                    <a:pt x="12883" y="10401"/>
                  </a:cubicBezTo>
                  <a:cubicBezTo>
                    <a:pt x="12782" y="10526"/>
                    <a:pt x="12682" y="10627"/>
                    <a:pt x="12582" y="10727"/>
                  </a:cubicBezTo>
                  <a:lnTo>
                    <a:pt x="1529" y="827"/>
                  </a:lnTo>
                  <a:close/>
                  <a:moveTo>
                    <a:pt x="0" y="0"/>
                  </a:moveTo>
                  <a:lnTo>
                    <a:pt x="12632" y="11303"/>
                  </a:lnTo>
                  <a:lnTo>
                    <a:pt x="12757" y="11153"/>
                  </a:lnTo>
                  <a:cubicBezTo>
                    <a:pt x="12908" y="11003"/>
                    <a:pt x="13058" y="10827"/>
                    <a:pt x="13183" y="10677"/>
                  </a:cubicBezTo>
                  <a:cubicBezTo>
                    <a:pt x="14687" y="8847"/>
                    <a:pt x="15790" y="6767"/>
                    <a:pt x="16417" y="4511"/>
                  </a:cubicBezTo>
                  <a:lnTo>
                    <a:pt x="16467" y="43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1"/>
            <p:cNvSpPr/>
            <p:nvPr/>
          </p:nvSpPr>
          <p:spPr>
            <a:xfrm>
              <a:off x="5498093" y="2415654"/>
              <a:ext cx="1422527" cy="1241812"/>
            </a:xfrm>
            <a:custGeom>
              <a:avLst/>
              <a:gdLst/>
              <a:ahLst/>
              <a:cxnLst/>
              <a:rect l="l" t="t" r="r" b="b"/>
              <a:pathLst>
                <a:path w="14413" h="12582" extrusionOk="0">
                  <a:moveTo>
                    <a:pt x="14412" y="0"/>
                  </a:moveTo>
                  <a:lnTo>
                    <a:pt x="1" y="2381"/>
                  </a:lnTo>
                  <a:cubicBezTo>
                    <a:pt x="703" y="6717"/>
                    <a:pt x="3334" y="10401"/>
                    <a:pt x="6968" y="12582"/>
                  </a:cubicBezTo>
                  <a:lnTo>
                    <a:pt x="144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1"/>
            <p:cNvSpPr/>
            <p:nvPr/>
          </p:nvSpPr>
          <p:spPr>
            <a:xfrm>
              <a:off x="7232129" y="1549873"/>
              <a:ext cx="178248" cy="175682"/>
            </a:xfrm>
            <a:custGeom>
              <a:avLst/>
              <a:gdLst/>
              <a:ahLst/>
              <a:cxnLst/>
              <a:rect l="l" t="t" r="r" b="b"/>
              <a:pathLst>
                <a:path w="1806" h="1780" extrusionOk="0">
                  <a:moveTo>
                    <a:pt x="277" y="0"/>
                  </a:moveTo>
                  <a:lnTo>
                    <a:pt x="1" y="276"/>
                  </a:lnTo>
                  <a:lnTo>
                    <a:pt x="1505" y="1780"/>
                  </a:lnTo>
                  <a:lnTo>
                    <a:pt x="1805" y="1504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1"/>
            <p:cNvSpPr/>
            <p:nvPr/>
          </p:nvSpPr>
          <p:spPr>
            <a:xfrm>
              <a:off x="7232129" y="1549873"/>
              <a:ext cx="175780" cy="175682"/>
            </a:xfrm>
            <a:custGeom>
              <a:avLst/>
              <a:gdLst/>
              <a:ahLst/>
              <a:cxnLst/>
              <a:rect l="l" t="t" r="r" b="b"/>
              <a:pathLst>
                <a:path w="1781" h="1780" extrusionOk="0">
                  <a:moveTo>
                    <a:pt x="1505" y="0"/>
                  </a:moveTo>
                  <a:lnTo>
                    <a:pt x="1" y="1504"/>
                  </a:lnTo>
                  <a:lnTo>
                    <a:pt x="302" y="1780"/>
                  </a:lnTo>
                  <a:lnTo>
                    <a:pt x="1780" y="276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1"/>
            <p:cNvSpPr/>
            <p:nvPr/>
          </p:nvSpPr>
          <p:spPr>
            <a:xfrm>
              <a:off x="5456048" y="1794743"/>
              <a:ext cx="178248" cy="175682"/>
            </a:xfrm>
            <a:custGeom>
              <a:avLst/>
              <a:gdLst/>
              <a:ahLst/>
              <a:cxnLst/>
              <a:rect l="l" t="t" r="r" b="b"/>
              <a:pathLst>
                <a:path w="1806" h="1780" extrusionOk="0">
                  <a:moveTo>
                    <a:pt x="277" y="0"/>
                  </a:moveTo>
                  <a:lnTo>
                    <a:pt x="1" y="276"/>
                  </a:lnTo>
                  <a:lnTo>
                    <a:pt x="1530" y="1780"/>
                  </a:lnTo>
                  <a:lnTo>
                    <a:pt x="1805" y="1504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1"/>
            <p:cNvSpPr/>
            <p:nvPr/>
          </p:nvSpPr>
          <p:spPr>
            <a:xfrm>
              <a:off x="5456048" y="1794743"/>
              <a:ext cx="178248" cy="175682"/>
            </a:xfrm>
            <a:custGeom>
              <a:avLst/>
              <a:gdLst/>
              <a:ahLst/>
              <a:cxnLst/>
              <a:rect l="l" t="t" r="r" b="b"/>
              <a:pathLst>
                <a:path w="1806" h="1780" extrusionOk="0">
                  <a:moveTo>
                    <a:pt x="1505" y="0"/>
                  </a:moveTo>
                  <a:lnTo>
                    <a:pt x="1" y="1504"/>
                  </a:lnTo>
                  <a:lnTo>
                    <a:pt x="302" y="1780"/>
                  </a:lnTo>
                  <a:lnTo>
                    <a:pt x="1805" y="276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1"/>
            <p:cNvSpPr/>
            <p:nvPr/>
          </p:nvSpPr>
          <p:spPr>
            <a:xfrm>
              <a:off x="6084363" y="998248"/>
              <a:ext cx="207956" cy="207857"/>
            </a:xfrm>
            <a:custGeom>
              <a:avLst/>
              <a:gdLst/>
              <a:ahLst/>
              <a:cxnLst/>
              <a:rect l="l" t="t" r="r" b="b"/>
              <a:pathLst>
                <a:path w="2107" h="2106" extrusionOk="0">
                  <a:moveTo>
                    <a:pt x="1053" y="426"/>
                  </a:moveTo>
                  <a:cubicBezTo>
                    <a:pt x="1404" y="426"/>
                    <a:pt x="1680" y="702"/>
                    <a:pt x="1680" y="1053"/>
                  </a:cubicBezTo>
                  <a:cubicBezTo>
                    <a:pt x="1680" y="1404"/>
                    <a:pt x="1404" y="1704"/>
                    <a:pt x="1053" y="1704"/>
                  </a:cubicBezTo>
                  <a:cubicBezTo>
                    <a:pt x="703" y="1704"/>
                    <a:pt x="427" y="1404"/>
                    <a:pt x="427" y="1053"/>
                  </a:cubicBezTo>
                  <a:cubicBezTo>
                    <a:pt x="427" y="702"/>
                    <a:pt x="703" y="426"/>
                    <a:pt x="1053" y="426"/>
                  </a:cubicBezTo>
                  <a:close/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cubicBezTo>
                    <a:pt x="1" y="1629"/>
                    <a:pt x="477" y="2105"/>
                    <a:pt x="1053" y="2105"/>
                  </a:cubicBezTo>
                  <a:cubicBezTo>
                    <a:pt x="1630" y="2105"/>
                    <a:pt x="2106" y="1629"/>
                    <a:pt x="2106" y="1053"/>
                  </a:cubicBezTo>
                  <a:cubicBezTo>
                    <a:pt x="2106" y="476"/>
                    <a:pt x="1630" y="0"/>
                    <a:pt x="1053" y="0"/>
                  </a:cubicBezTo>
                  <a:close/>
                </a:path>
              </a:pathLst>
            </a:custGeom>
            <a:solidFill>
              <a:srgbClr val="618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1"/>
            <p:cNvSpPr/>
            <p:nvPr/>
          </p:nvSpPr>
          <p:spPr>
            <a:xfrm>
              <a:off x="6084363" y="998248"/>
              <a:ext cx="207956" cy="207857"/>
            </a:xfrm>
            <a:custGeom>
              <a:avLst/>
              <a:gdLst/>
              <a:ahLst/>
              <a:cxnLst/>
              <a:rect l="l" t="t" r="r" b="b"/>
              <a:pathLst>
                <a:path w="2107" h="2106" extrusionOk="0">
                  <a:moveTo>
                    <a:pt x="1053" y="426"/>
                  </a:moveTo>
                  <a:cubicBezTo>
                    <a:pt x="1404" y="426"/>
                    <a:pt x="1680" y="702"/>
                    <a:pt x="1680" y="1053"/>
                  </a:cubicBezTo>
                  <a:cubicBezTo>
                    <a:pt x="1680" y="1404"/>
                    <a:pt x="1404" y="1704"/>
                    <a:pt x="1053" y="1704"/>
                  </a:cubicBezTo>
                  <a:cubicBezTo>
                    <a:pt x="703" y="1704"/>
                    <a:pt x="427" y="1404"/>
                    <a:pt x="427" y="1053"/>
                  </a:cubicBezTo>
                  <a:cubicBezTo>
                    <a:pt x="427" y="702"/>
                    <a:pt x="703" y="426"/>
                    <a:pt x="1053" y="426"/>
                  </a:cubicBezTo>
                  <a:close/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cubicBezTo>
                    <a:pt x="1" y="1629"/>
                    <a:pt x="477" y="2105"/>
                    <a:pt x="1053" y="2105"/>
                  </a:cubicBezTo>
                  <a:cubicBezTo>
                    <a:pt x="1630" y="2105"/>
                    <a:pt x="2106" y="1629"/>
                    <a:pt x="2106" y="1053"/>
                  </a:cubicBezTo>
                  <a:cubicBezTo>
                    <a:pt x="2106" y="476"/>
                    <a:pt x="1630" y="0"/>
                    <a:pt x="10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1"/>
            <p:cNvSpPr/>
            <p:nvPr/>
          </p:nvSpPr>
          <p:spPr>
            <a:xfrm>
              <a:off x="8211712" y="2037146"/>
              <a:ext cx="34742" cy="54481"/>
            </a:xfrm>
            <a:custGeom>
              <a:avLst/>
              <a:gdLst/>
              <a:ahLst/>
              <a:cxnLst/>
              <a:rect l="l" t="t" r="r" b="b"/>
              <a:pathLst>
                <a:path w="352" h="552" extrusionOk="0">
                  <a:moveTo>
                    <a:pt x="1" y="0"/>
                  </a:moveTo>
                  <a:lnTo>
                    <a:pt x="1" y="552"/>
                  </a:lnTo>
                  <a:lnTo>
                    <a:pt x="352" y="552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1"/>
            <p:cNvSpPr/>
            <p:nvPr/>
          </p:nvSpPr>
          <p:spPr>
            <a:xfrm>
              <a:off x="8211712" y="2116302"/>
              <a:ext cx="34742" cy="54481"/>
            </a:xfrm>
            <a:custGeom>
              <a:avLst/>
              <a:gdLst/>
              <a:ahLst/>
              <a:cxnLst/>
              <a:rect l="l" t="t" r="r" b="b"/>
              <a:pathLst>
                <a:path w="352" h="552" extrusionOk="0">
                  <a:moveTo>
                    <a:pt x="1" y="0"/>
                  </a:moveTo>
                  <a:lnTo>
                    <a:pt x="1" y="552"/>
                  </a:lnTo>
                  <a:lnTo>
                    <a:pt x="352" y="552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1"/>
            <p:cNvSpPr/>
            <p:nvPr/>
          </p:nvSpPr>
          <p:spPr>
            <a:xfrm>
              <a:off x="8211712" y="2195458"/>
              <a:ext cx="34742" cy="54481"/>
            </a:xfrm>
            <a:custGeom>
              <a:avLst/>
              <a:gdLst/>
              <a:ahLst/>
              <a:cxnLst/>
              <a:rect l="l" t="t" r="r" b="b"/>
              <a:pathLst>
                <a:path w="352" h="552" extrusionOk="0">
                  <a:moveTo>
                    <a:pt x="1" y="1"/>
                  </a:moveTo>
                  <a:lnTo>
                    <a:pt x="1" y="552"/>
                  </a:lnTo>
                  <a:lnTo>
                    <a:pt x="352" y="552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1"/>
            <p:cNvSpPr/>
            <p:nvPr/>
          </p:nvSpPr>
          <p:spPr>
            <a:xfrm>
              <a:off x="8211712" y="2274614"/>
              <a:ext cx="34742" cy="54481"/>
            </a:xfrm>
            <a:custGeom>
              <a:avLst/>
              <a:gdLst/>
              <a:ahLst/>
              <a:cxnLst/>
              <a:rect l="l" t="t" r="r" b="b"/>
              <a:pathLst>
                <a:path w="352" h="552" extrusionOk="0">
                  <a:moveTo>
                    <a:pt x="1" y="1"/>
                  </a:moveTo>
                  <a:lnTo>
                    <a:pt x="1" y="552"/>
                  </a:lnTo>
                  <a:lnTo>
                    <a:pt x="352" y="552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1"/>
            <p:cNvSpPr/>
            <p:nvPr/>
          </p:nvSpPr>
          <p:spPr>
            <a:xfrm>
              <a:off x="8211712" y="2353770"/>
              <a:ext cx="34742" cy="52014"/>
            </a:xfrm>
            <a:custGeom>
              <a:avLst/>
              <a:gdLst/>
              <a:ahLst/>
              <a:cxnLst/>
              <a:rect l="l" t="t" r="r" b="b"/>
              <a:pathLst>
                <a:path w="352" h="527" extrusionOk="0">
                  <a:moveTo>
                    <a:pt x="1" y="1"/>
                  </a:moveTo>
                  <a:lnTo>
                    <a:pt x="1" y="527"/>
                  </a:lnTo>
                  <a:lnTo>
                    <a:pt x="352" y="527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1"/>
            <p:cNvSpPr/>
            <p:nvPr/>
          </p:nvSpPr>
          <p:spPr>
            <a:xfrm>
              <a:off x="8211712" y="2432927"/>
              <a:ext cx="34742" cy="52014"/>
            </a:xfrm>
            <a:custGeom>
              <a:avLst/>
              <a:gdLst/>
              <a:ahLst/>
              <a:cxnLst/>
              <a:rect l="l" t="t" r="r" b="b"/>
              <a:pathLst>
                <a:path w="352" h="527" extrusionOk="0">
                  <a:moveTo>
                    <a:pt x="1" y="1"/>
                  </a:moveTo>
                  <a:lnTo>
                    <a:pt x="1" y="527"/>
                  </a:lnTo>
                  <a:lnTo>
                    <a:pt x="352" y="527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1"/>
            <p:cNvSpPr/>
            <p:nvPr/>
          </p:nvSpPr>
          <p:spPr>
            <a:xfrm>
              <a:off x="8211712" y="2512083"/>
              <a:ext cx="34742" cy="52014"/>
            </a:xfrm>
            <a:custGeom>
              <a:avLst/>
              <a:gdLst/>
              <a:ahLst/>
              <a:cxnLst/>
              <a:rect l="l" t="t" r="r" b="b"/>
              <a:pathLst>
                <a:path w="352" h="527" extrusionOk="0">
                  <a:moveTo>
                    <a:pt x="1" y="1"/>
                  </a:moveTo>
                  <a:lnTo>
                    <a:pt x="1" y="527"/>
                  </a:lnTo>
                  <a:lnTo>
                    <a:pt x="352" y="527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1"/>
            <p:cNvSpPr/>
            <p:nvPr/>
          </p:nvSpPr>
          <p:spPr>
            <a:xfrm>
              <a:off x="6920537" y="859675"/>
              <a:ext cx="1212104" cy="818893"/>
            </a:xfrm>
            <a:custGeom>
              <a:avLst/>
              <a:gdLst/>
              <a:ahLst/>
              <a:cxnLst/>
              <a:rect l="l" t="t" r="r" b="b"/>
              <a:pathLst>
                <a:path w="12281" h="8297" extrusionOk="0">
                  <a:moveTo>
                    <a:pt x="0" y="1"/>
                  </a:moveTo>
                  <a:lnTo>
                    <a:pt x="0" y="2557"/>
                  </a:lnTo>
                  <a:cubicBezTo>
                    <a:pt x="91" y="2555"/>
                    <a:pt x="182" y="2554"/>
                    <a:pt x="272" y="2554"/>
                  </a:cubicBezTo>
                  <a:cubicBezTo>
                    <a:pt x="4545" y="2554"/>
                    <a:pt x="8289" y="4860"/>
                    <a:pt x="10351" y="8296"/>
                  </a:cubicBezTo>
                  <a:lnTo>
                    <a:pt x="12281" y="6492"/>
                  </a:lnTo>
                  <a:cubicBezTo>
                    <a:pt x="9749" y="2532"/>
                    <a:pt x="4988" y="7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1"/>
            <p:cNvSpPr/>
            <p:nvPr/>
          </p:nvSpPr>
          <p:spPr>
            <a:xfrm>
              <a:off x="7734307" y="1826919"/>
              <a:ext cx="623472" cy="24773"/>
            </a:xfrm>
            <a:custGeom>
              <a:avLst/>
              <a:gdLst/>
              <a:ahLst/>
              <a:cxnLst/>
              <a:rect l="l" t="t" r="r" b="b"/>
              <a:pathLst>
                <a:path w="6317" h="251" extrusionOk="0">
                  <a:moveTo>
                    <a:pt x="1" y="0"/>
                  </a:moveTo>
                  <a:lnTo>
                    <a:pt x="1" y="251"/>
                  </a:lnTo>
                  <a:lnTo>
                    <a:pt x="6317" y="251"/>
                  </a:lnTo>
                  <a:lnTo>
                    <a:pt x="63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1"/>
            <p:cNvSpPr/>
            <p:nvPr/>
          </p:nvSpPr>
          <p:spPr>
            <a:xfrm>
              <a:off x="7744177" y="1911010"/>
              <a:ext cx="343961" cy="27241"/>
            </a:xfrm>
            <a:custGeom>
              <a:avLst/>
              <a:gdLst/>
              <a:ahLst/>
              <a:cxnLst/>
              <a:rect l="l" t="t" r="r" b="b"/>
              <a:pathLst>
                <a:path w="3485" h="276" extrusionOk="0">
                  <a:moveTo>
                    <a:pt x="1" y="0"/>
                  </a:moveTo>
                  <a:lnTo>
                    <a:pt x="1" y="276"/>
                  </a:lnTo>
                  <a:lnTo>
                    <a:pt x="3485" y="276"/>
                  </a:lnTo>
                  <a:lnTo>
                    <a:pt x="34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1"/>
            <p:cNvSpPr/>
            <p:nvPr/>
          </p:nvSpPr>
          <p:spPr>
            <a:xfrm>
              <a:off x="5235950" y="2749551"/>
              <a:ext cx="621005" cy="101560"/>
            </a:xfrm>
            <a:custGeom>
              <a:avLst/>
              <a:gdLst/>
              <a:ahLst/>
              <a:cxnLst/>
              <a:rect l="l" t="t" r="r" b="b"/>
              <a:pathLst>
                <a:path w="6292" h="1029" extrusionOk="0">
                  <a:moveTo>
                    <a:pt x="126" y="1"/>
                  </a:moveTo>
                  <a:lnTo>
                    <a:pt x="0" y="126"/>
                  </a:lnTo>
                  <a:lnTo>
                    <a:pt x="502" y="702"/>
                  </a:lnTo>
                  <a:cubicBezTo>
                    <a:pt x="627" y="842"/>
                    <a:pt x="799" y="911"/>
                    <a:pt x="969" y="911"/>
                  </a:cubicBezTo>
                  <a:cubicBezTo>
                    <a:pt x="1106" y="911"/>
                    <a:pt x="1242" y="867"/>
                    <a:pt x="1354" y="778"/>
                  </a:cubicBezTo>
                  <a:lnTo>
                    <a:pt x="1830" y="351"/>
                  </a:lnTo>
                  <a:cubicBezTo>
                    <a:pt x="1905" y="276"/>
                    <a:pt x="2030" y="251"/>
                    <a:pt x="2131" y="251"/>
                  </a:cubicBezTo>
                  <a:cubicBezTo>
                    <a:pt x="2256" y="251"/>
                    <a:pt x="2356" y="301"/>
                    <a:pt x="2431" y="402"/>
                  </a:cubicBezTo>
                  <a:lnTo>
                    <a:pt x="2757" y="778"/>
                  </a:lnTo>
                  <a:cubicBezTo>
                    <a:pt x="2882" y="903"/>
                    <a:pt x="3033" y="978"/>
                    <a:pt x="3183" y="1003"/>
                  </a:cubicBezTo>
                  <a:cubicBezTo>
                    <a:pt x="3359" y="1003"/>
                    <a:pt x="3509" y="953"/>
                    <a:pt x="3634" y="828"/>
                  </a:cubicBezTo>
                  <a:lnTo>
                    <a:pt x="4035" y="477"/>
                  </a:lnTo>
                  <a:cubicBezTo>
                    <a:pt x="4136" y="402"/>
                    <a:pt x="4236" y="351"/>
                    <a:pt x="4361" y="351"/>
                  </a:cubicBezTo>
                  <a:cubicBezTo>
                    <a:pt x="4487" y="377"/>
                    <a:pt x="4587" y="427"/>
                    <a:pt x="4662" y="527"/>
                  </a:cubicBezTo>
                  <a:lnTo>
                    <a:pt x="4862" y="778"/>
                  </a:lnTo>
                  <a:cubicBezTo>
                    <a:pt x="4963" y="928"/>
                    <a:pt x="5138" y="1003"/>
                    <a:pt x="5314" y="1028"/>
                  </a:cubicBezTo>
                  <a:cubicBezTo>
                    <a:pt x="5489" y="1028"/>
                    <a:pt x="5664" y="953"/>
                    <a:pt x="5790" y="828"/>
                  </a:cubicBezTo>
                  <a:lnTo>
                    <a:pt x="6291" y="301"/>
                  </a:lnTo>
                  <a:lnTo>
                    <a:pt x="6141" y="176"/>
                  </a:lnTo>
                  <a:lnTo>
                    <a:pt x="5639" y="702"/>
                  </a:lnTo>
                  <a:cubicBezTo>
                    <a:pt x="5564" y="803"/>
                    <a:pt x="5439" y="828"/>
                    <a:pt x="5314" y="828"/>
                  </a:cubicBezTo>
                  <a:cubicBezTo>
                    <a:pt x="5188" y="828"/>
                    <a:pt x="5088" y="778"/>
                    <a:pt x="5013" y="677"/>
                  </a:cubicBezTo>
                  <a:lnTo>
                    <a:pt x="4787" y="402"/>
                  </a:lnTo>
                  <a:cubicBezTo>
                    <a:pt x="4687" y="276"/>
                    <a:pt x="4537" y="201"/>
                    <a:pt x="4361" y="176"/>
                  </a:cubicBezTo>
                  <a:cubicBezTo>
                    <a:pt x="4211" y="176"/>
                    <a:pt x="4035" y="226"/>
                    <a:pt x="3910" y="326"/>
                  </a:cubicBezTo>
                  <a:lnTo>
                    <a:pt x="3509" y="702"/>
                  </a:lnTo>
                  <a:cubicBezTo>
                    <a:pt x="3427" y="764"/>
                    <a:pt x="3344" y="809"/>
                    <a:pt x="3262" y="809"/>
                  </a:cubicBezTo>
                  <a:cubicBezTo>
                    <a:pt x="3244" y="809"/>
                    <a:pt x="3226" y="807"/>
                    <a:pt x="3208" y="803"/>
                  </a:cubicBezTo>
                  <a:cubicBezTo>
                    <a:pt x="3083" y="803"/>
                    <a:pt x="2983" y="752"/>
                    <a:pt x="2908" y="677"/>
                  </a:cubicBezTo>
                  <a:lnTo>
                    <a:pt x="2557" y="276"/>
                  </a:lnTo>
                  <a:cubicBezTo>
                    <a:pt x="2456" y="151"/>
                    <a:pt x="2306" y="76"/>
                    <a:pt x="2156" y="76"/>
                  </a:cubicBezTo>
                  <a:cubicBezTo>
                    <a:pt x="2126" y="72"/>
                    <a:pt x="2098" y="69"/>
                    <a:pt x="2070" y="69"/>
                  </a:cubicBezTo>
                  <a:cubicBezTo>
                    <a:pt x="1931" y="69"/>
                    <a:pt x="1809" y="122"/>
                    <a:pt x="1705" y="226"/>
                  </a:cubicBezTo>
                  <a:lnTo>
                    <a:pt x="1228" y="627"/>
                  </a:lnTo>
                  <a:cubicBezTo>
                    <a:pt x="1151" y="694"/>
                    <a:pt x="1058" y="726"/>
                    <a:pt x="966" y="726"/>
                  </a:cubicBezTo>
                  <a:cubicBezTo>
                    <a:pt x="851" y="726"/>
                    <a:pt x="736" y="675"/>
                    <a:pt x="652" y="577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1"/>
            <p:cNvSpPr/>
            <p:nvPr/>
          </p:nvSpPr>
          <p:spPr>
            <a:xfrm>
              <a:off x="6814239" y="3180764"/>
              <a:ext cx="185551" cy="563464"/>
            </a:xfrm>
            <a:custGeom>
              <a:avLst/>
              <a:gdLst/>
              <a:ahLst/>
              <a:cxnLst/>
              <a:rect l="l" t="t" r="r" b="b"/>
              <a:pathLst>
                <a:path w="1880" h="5709" extrusionOk="0">
                  <a:moveTo>
                    <a:pt x="662" y="0"/>
                  </a:moveTo>
                  <a:cubicBezTo>
                    <a:pt x="389" y="0"/>
                    <a:pt x="147" y="228"/>
                    <a:pt x="100" y="769"/>
                  </a:cubicBezTo>
                  <a:cubicBezTo>
                    <a:pt x="1" y="2375"/>
                    <a:pt x="97" y="5709"/>
                    <a:pt x="771" y="5709"/>
                  </a:cubicBezTo>
                  <a:cubicBezTo>
                    <a:pt x="781" y="5709"/>
                    <a:pt x="791" y="5708"/>
                    <a:pt x="801" y="5707"/>
                  </a:cubicBezTo>
                  <a:cubicBezTo>
                    <a:pt x="1503" y="5632"/>
                    <a:pt x="1879" y="5331"/>
                    <a:pt x="1428" y="5256"/>
                  </a:cubicBezTo>
                  <a:cubicBezTo>
                    <a:pt x="1002" y="5206"/>
                    <a:pt x="1002" y="5155"/>
                    <a:pt x="977" y="5030"/>
                  </a:cubicBezTo>
                  <a:cubicBezTo>
                    <a:pt x="952" y="4228"/>
                    <a:pt x="1428" y="2649"/>
                    <a:pt x="1553" y="1471"/>
                  </a:cubicBezTo>
                  <a:cubicBezTo>
                    <a:pt x="1647" y="615"/>
                    <a:pt x="1111" y="0"/>
                    <a:pt x="662" y="0"/>
                  </a:cubicBezTo>
                  <a:close/>
                </a:path>
              </a:pathLst>
            </a:custGeom>
            <a:solidFill>
              <a:srgbClr val="805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1"/>
            <p:cNvSpPr/>
            <p:nvPr/>
          </p:nvSpPr>
          <p:spPr>
            <a:xfrm>
              <a:off x="6858653" y="3699424"/>
              <a:ext cx="168279" cy="54086"/>
            </a:xfrm>
            <a:custGeom>
              <a:avLst/>
              <a:gdLst/>
              <a:ahLst/>
              <a:cxnLst/>
              <a:rect l="l" t="t" r="r" b="b"/>
              <a:pathLst>
                <a:path w="1705" h="548" extrusionOk="0">
                  <a:moveTo>
                    <a:pt x="978" y="1"/>
                  </a:moveTo>
                  <a:cubicBezTo>
                    <a:pt x="808" y="170"/>
                    <a:pt x="551" y="211"/>
                    <a:pt x="343" y="211"/>
                  </a:cubicBezTo>
                  <a:cubicBezTo>
                    <a:pt x="151" y="211"/>
                    <a:pt x="0" y="176"/>
                    <a:pt x="0" y="176"/>
                  </a:cubicBezTo>
                  <a:lnTo>
                    <a:pt x="0" y="176"/>
                  </a:lnTo>
                  <a:cubicBezTo>
                    <a:pt x="34" y="452"/>
                    <a:pt x="207" y="548"/>
                    <a:pt x="428" y="548"/>
                  </a:cubicBezTo>
                  <a:cubicBezTo>
                    <a:pt x="708" y="548"/>
                    <a:pt x="1065" y="392"/>
                    <a:pt x="1304" y="251"/>
                  </a:cubicBezTo>
                  <a:cubicBezTo>
                    <a:pt x="1705" y="1"/>
                    <a:pt x="978" y="1"/>
                    <a:pt x="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1"/>
            <p:cNvSpPr/>
            <p:nvPr/>
          </p:nvSpPr>
          <p:spPr>
            <a:xfrm>
              <a:off x="6448166" y="3574669"/>
              <a:ext cx="200455" cy="562674"/>
            </a:xfrm>
            <a:custGeom>
              <a:avLst/>
              <a:gdLst/>
              <a:ahLst/>
              <a:cxnLst/>
              <a:rect l="l" t="t" r="r" b="b"/>
              <a:pathLst>
                <a:path w="2031" h="5701" extrusionOk="0">
                  <a:moveTo>
                    <a:pt x="1066" y="0"/>
                  </a:moveTo>
                  <a:cubicBezTo>
                    <a:pt x="813" y="0"/>
                    <a:pt x="581" y="210"/>
                    <a:pt x="500" y="713"/>
                  </a:cubicBezTo>
                  <a:cubicBezTo>
                    <a:pt x="226" y="2311"/>
                    <a:pt x="1" y="5701"/>
                    <a:pt x="693" y="5701"/>
                  </a:cubicBezTo>
                  <a:cubicBezTo>
                    <a:pt x="696" y="5701"/>
                    <a:pt x="698" y="5701"/>
                    <a:pt x="701" y="5701"/>
                  </a:cubicBezTo>
                  <a:cubicBezTo>
                    <a:pt x="1428" y="5676"/>
                    <a:pt x="1804" y="5400"/>
                    <a:pt x="1377" y="5300"/>
                  </a:cubicBezTo>
                  <a:cubicBezTo>
                    <a:pt x="951" y="5200"/>
                    <a:pt x="951" y="5149"/>
                    <a:pt x="951" y="5024"/>
                  </a:cubicBezTo>
                  <a:cubicBezTo>
                    <a:pt x="976" y="4222"/>
                    <a:pt x="1628" y="2693"/>
                    <a:pt x="1854" y="1540"/>
                  </a:cubicBezTo>
                  <a:cubicBezTo>
                    <a:pt x="2031" y="672"/>
                    <a:pt x="1516" y="0"/>
                    <a:pt x="1066" y="0"/>
                  </a:cubicBezTo>
                  <a:close/>
                </a:path>
              </a:pathLst>
            </a:custGeom>
            <a:solidFill>
              <a:srgbClr val="805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1"/>
            <p:cNvSpPr/>
            <p:nvPr/>
          </p:nvSpPr>
          <p:spPr>
            <a:xfrm>
              <a:off x="6485079" y="4097671"/>
              <a:ext cx="168378" cy="48954"/>
            </a:xfrm>
            <a:custGeom>
              <a:avLst/>
              <a:gdLst/>
              <a:ahLst/>
              <a:cxnLst/>
              <a:rect l="l" t="t" r="r" b="b"/>
              <a:pathLst>
                <a:path w="1706" h="496" extrusionOk="0">
                  <a:moveTo>
                    <a:pt x="1003" y="1"/>
                  </a:moveTo>
                  <a:cubicBezTo>
                    <a:pt x="863" y="121"/>
                    <a:pt x="675" y="157"/>
                    <a:pt x="499" y="157"/>
                  </a:cubicBezTo>
                  <a:cubicBezTo>
                    <a:pt x="236" y="157"/>
                    <a:pt x="1" y="76"/>
                    <a:pt x="1" y="76"/>
                  </a:cubicBezTo>
                  <a:lnTo>
                    <a:pt x="1" y="76"/>
                  </a:lnTo>
                  <a:cubicBezTo>
                    <a:pt x="14" y="389"/>
                    <a:pt x="227" y="496"/>
                    <a:pt x="490" y="496"/>
                  </a:cubicBezTo>
                  <a:cubicBezTo>
                    <a:pt x="753" y="496"/>
                    <a:pt x="1066" y="389"/>
                    <a:pt x="1279" y="276"/>
                  </a:cubicBezTo>
                  <a:cubicBezTo>
                    <a:pt x="1705" y="76"/>
                    <a:pt x="1003" y="1"/>
                    <a:pt x="10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1"/>
            <p:cNvSpPr/>
            <p:nvPr/>
          </p:nvSpPr>
          <p:spPr>
            <a:xfrm>
              <a:off x="6344137" y="3080980"/>
              <a:ext cx="309318" cy="911669"/>
            </a:xfrm>
            <a:custGeom>
              <a:avLst/>
              <a:gdLst/>
              <a:ahLst/>
              <a:cxnLst/>
              <a:rect l="l" t="t" r="r" b="b"/>
              <a:pathLst>
                <a:path w="3134" h="9237" extrusionOk="0">
                  <a:moveTo>
                    <a:pt x="2181" y="1"/>
                  </a:moveTo>
                  <a:lnTo>
                    <a:pt x="1604" y="126"/>
                  </a:lnTo>
                  <a:lnTo>
                    <a:pt x="1128" y="227"/>
                  </a:lnTo>
                  <a:lnTo>
                    <a:pt x="978" y="277"/>
                  </a:lnTo>
                  <a:lnTo>
                    <a:pt x="251" y="427"/>
                  </a:lnTo>
                  <a:cubicBezTo>
                    <a:pt x="101" y="878"/>
                    <a:pt x="0" y="1179"/>
                    <a:pt x="25" y="1580"/>
                  </a:cubicBezTo>
                  <a:cubicBezTo>
                    <a:pt x="51" y="1956"/>
                    <a:pt x="176" y="2432"/>
                    <a:pt x="426" y="3259"/>
                  </a:cubicBezTo>
                  <a:cubicBezTo>
                    <a:pt x="627" y="3836"/>
                    <a:pt x="1028" y="4713"/>
                    <a:pt x="1078" y="5239"/>
                  </a:cubicBezTo>
                  <a:cubicBezTo>
                    <a:pt x="1254" y="7169"/>
                    <a:pt x="1003" y="7395"/>
                    <a:pt x="1279" y="9074"/>
                  </a:cubicBezTo>
                  <a:cubicBezTo>
                    <a:pt x="1304" y="9186"/>
                    <a:pt x="1542" y="9237"/>
                    <a:pt x="1783" y="9237"/>
                  </a:cubicBezTo>
                  <a:cubicBezTo>
                    <a:pt x="2024" y="9237"/>
                    <a:pt x="2269" y="9186"/>
                    <a:pt x="2306" y="9099"/>
                  </a:cubicBezTo>
                  <a:cubicBezTo>
                    <a:pt x="3133" y="7344"/>
                    <a:pt x="3083" y="5339"/>
                    <a:pt x="3083" y="4312"/>
                  </a:cubicBezTo>
                  <a:cubicBezTo>
                    <a:pt x="3083" y="3861"/>
                    <a:pt x="3083" y="3585"/>
                    <a:pt x="2908" y="2608"/>
                  </a:cubicBezTo>
                  <a:cubicBezTo>
                    <a:pt x="2883" y="2507"/>
                    <a:pt x="2858" y="2432"/>
                    <a:pt x="2858" y="2332"/>
                  </a:cubicBezTo>
                  <a:cubicBezTo>
                    <a:pt x="2807" y="2056"/>
                    <a:pt x="2732" y="1705"/>
                    <a:pt x="2632" y="1279"/>
                  </a:cubicBezTo>
                  <a:cubicBezTo>
                    <a:pt x="2532" y="803"/>
                    <a:pt x="2331" y="327"/>
                    <a:pt x="2231" y="101"/>
                  </a:cubicBezTo>
                  <a:cubicBezTo>
                    <a:pt x="2206" y="26"/>
                    <a:pt x="2181" y="1"/>
                    <a:pt x="2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1"/>
            <p:cNvSpPr/>
            <p:nvPr/>
          </p:nvSpPr>
          <p:spPr>
            <a:xfrm>
              <a:off x="6413424" y="3155201"/>
              <a:ext cx="222662" cy="226215"/>
            </a:xfrm>
            <a:custGeom>
              <a:avLst/>
              <a:gdLst/>
              <a:ahLst/>
              <a:cxnLst/>
              <a:rect l="l" t="t" r="r" b="b"/>
              <a:pathLst>
                <a:path w="2256" h="2292" extrusionOk="0">
                  <a:moveTo>
                    <a:pt x="251" y="1"/>
                  </a:moveTo>
                  <a:lnTo>
                    <a:pt x="251" y="1"/>
                  </a:lnTo>
                  <a:cubicBezTo>
                    <a:pt x="50" y="627"/>
                    <a:pt x="0" y="1630"/>
                    <a:pt x="727" y="2131"/>
                  </a:cubicBezTo>
                  <a:cubicBezTo>
                    <a:pt x="897" y="2241"/>
                    <a:pt x="1138" y="2291"/>
                    <a:pt x="1402" y="2291"/>
                  </a:cubicBezTo>
                  <a:cubicBezTo>
                    <a:pt x="1681" y="2291"/>
                    <a:pt x="1985" y="2234"/>
                    <a:pt x="2256" y="2131"/>
                  </a:cubicBezTo>
                  <a:cubicBezTo>
                    <a:pt x="2181" y="1805"/>
                    <a:pt x="2055" y="1079"/>
                    <a:pt x="1930" y="527"/>
                  </a:cubicBezTo>
                  <a:cubicBezTo>
                    <a:pt x="1905" y="377"/>
                    <a:pt x="1855" y="226"/>
                    <a:pt x="1830" y="101"/>
                  </a:cubicBezTo>
                  <a:lnTo>
                    <a:pt x="2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1"/>
            <p:cNvSpPr/>
            <p:nvPr/>
          </p:nvSpPr>
          <p:spPr>
            <a:xfrm>
              <a:off x="6410956" y="2952573"/>
              <a:ext cx="630874" cy="627124"/>
            </a:xfrm>
            <a:custGeom>
              <a:avLst/>
              <a:gdLst/>
              <a:ahLst/>
              <a:cxnLst/>
              <a:rect l="l" t="t" r="r" b="b"/>
              <a:pathLst>
                <a:path w="6392" h="6354" extrusionOk="0">
                  <a:moveTo>
                    <a:pt x="4919" y="1"/>
                  </a:moveTo>
                  <a:cubicBezTo>
                    <a:pt x="4332" y="1"/>
                    <a:pt x="3606" y="365"/>
                    <a:pt x="3083" y="675"/>
                  </a:cubicBezTo>
                  <a:cubicBezTo>
                    <a:pt x="2707" y="901"/>
                    <a:pt x="2431" y="1101"/>
                    <a:pt x="2431" y="1101"/>
                  </a:cubicBezTo>
                  <a:lnTo>
                    <a:pt x="501" y="1177"/>
                  </a:lnTo>
                  <a:cubicBezTo>
                    <a:pt x="501" y="1177"/>
                    <a:pt x="401" y="1327"/>
                    <a:pt x="301" y="1578"/>
                  </a:cubicBezTo>
                  <a:cubicBezTo>
                    <a:pt x="176" y="1903"/>
                    <a:pt x="0" y="2430"/>
                    <a:pt x="75" y="2931"/>
                  </a:cubicBezTo>
                  <a:cubicBezTo>
                    <a:pt x="125" y="3307"/>
                    <a:pt x="176" y="3583"/>
                    <a:pt x="551" y="3833"/>
                  </a:cubicBezTo>
                  <a:cubicBezTo>
                    <a:pt x="662" y="3910"/>
                    <a:pt x="815" y="3943"/>
                    <a:pt x="992" y="3943"/>
                  </a:cubicBezTo>
                  <a:cubicBezTo>
                    <a:pt x="1340" y="3943"/>
                    <a:pt x="1782" y="3815"/>
                    <a:pt x="2181" y="3633"/>
                  </a:cubicBezTo>
                  <a:cubicBezTo>
                    <a:pt x="2717" y="3390"/>
                    <a:pt x="3242" y="3112"/>
                    <a:pt x="3532" y="3112"/>
                  </a:cubicBezTo>
                  <a:cubicBezTo>
                    <a:pt x="3662" y="3112"/>
                    <a:pt x="3744" y="3168"/>
                    <a:pt x="3760" y="3307"/>
                  </a:cubicBezTo>
                  <a:cubicBezTo>
                    <a:pt x="3885" y="4836"/>
                    <a:pt x="4085" y="6264"/>
                    <a:pt x="4085" y="6264"/>
                  </a:cubicBezTo>
                  <a:cubicBezTo>
                    <a:pt x="4267" y="6329"/>
                    <a:pt x="4445" y="6354"/>
                    <a:pt x="4610" y="6354"/>
                  </a:cubicBezTo>
                  <a:cubicBezTo>
                    <a:pt x="5152" y="6354"/>
                    <a:pt x="5564" y="6089"/>
                    <a:pt x="5564" y="6089"/>
                  </a:cubicBezTo>
                  <a:cubicBezTo>
                    <a:pt x="5564" y="6089"/>
                    <a:pt x="6391" y="1427"/>
                    <a:pt x="5689" y="375"/>
                  </a:cubicBezTo>
                  <a:cubicBezTo>
                    <a:pt x="5506" y="104"/>
                    <a:pt x="5232" y="1"/>
                    <a:pt x="49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1"/>
            <p:cNvSpPr/>
            <p:nvPr/>
          </p:nvSpPr>
          <p:spPr>
            <a:xfrm>
              <a:off x="6344137" y="3061240"/>
              <a:ext cx="390941" cy="181603"/>
            </a:xfrm>
            <a:custGeom>
              <a:avLst/>
              <a:gdLst/>
              <a:ahLst/>
              <a:cxnLst/>
              <a:rect l="l" t="t" r="r" b="b"/>
              <a:pathLst>
                <a:path w="3961" h="1840" extrusionOk="0">
                  <a:moveTo>
                    <a:pt x="3108" y="0"/>
                  </a:moveTo>
                  <a:lnTo>
                    <a:pt x="1178" y="76"/>
                  </a:lnTo>
                  <a:cubicBezTo>
                    <a:pt x="1178" y="76"/>
                    <a:pt x="1078" y="226"/>
                    <a:pt x="978" y="477"/>
                  </a:cubicBezTo>
                  <a:lnTo>
                    <a:pt x="251" y="627"/>
                  </a:lnTo>
                  <a:cubicBezTo>
                    <a:pt x="101" y="1078"/>
                    <a:pt x="0" y="1379"/>
                    <a:pt x="25" y="1780"/>
                  </a:cubicBezTo>
                  <a:cubicBezTo>
                    <a:pt x="154" y="1817"/>
                    <a:pt x="323" y="1840"/>
                    <a:pt x="522" y="1840"/>
                  </a:cubicBezTo>
                  <a:cubicBezTo>
                    <a:pt x="595" y="1840"/>
                    <a:pt x="672" y="1837"/>
                    <a:pt x="752" y="1830"/>
                  </a:cubicBezTo>
                  <a:cubicBezTo>
                    <a:pt x="1304" y="1805"/>
                    <a:pt x="2030" y="1655"/>
                    <a:pt x="2632" y="1479"/>
                  </a:cubicBezTo>
                  <a:cubicBezTo>
                    <a:pt x="3409" y="1229"/>
                    <a:pt x="3960" y="853"/>
                    <a:pt x="3910" y="602"/>
                  </a:cubicBezTo>
                  <a:lnTo>
                    <a:pt x="3910" y="602"/>
                  </a:lnTo>
                  <a:lnTo>
                    <a:pt x="3108" y="652"/>
                  </a:lnTo>
                  <a:lnTo>
                    <a:pt x="3108" y="0"/>
                  </a:lnTo>
                  <a:close/>
                </a:path>
              </a:pathLst>
            </a:custGeom>
            <a:solidFill>
              <a:srgbClr val="2A2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1"/>
            <p:cNvSpPr/>
            <p:nvPr/>
          </p:nvSpPr>
          <p:spPr>
            <a:xfrm>
              <a:off x="6302092" y="2650556"/>
              <a:ext cx="436539" cy="557345"/>
            </a:xfrm>
            <a:custGeom>
              <a:avLst/>
              <a:gdLst/>
              <a:ahLst/>
              <a:cxnLst/>
              <a:rect l="l" t="t" r="r" b="b"/>
              <a:pathLst>
                <a:path w="4423" h="5647" extrusionOk="0">
                  <a:moveTo>
                    <a:pt x="1800" y="0"/>
                  </a:moveTo>
                  <a:cubicBezTo>
                    <a:pt x="1115" y="0"/>
                    <a:pt x="676" y="553"/>
                    <a:pt x="602" y="903"/>
                  </a:cubicBezTo>
                  <a:cubicBezTo>
                    <a:pt x="251" y="2658"/>
                    <a:pt x="0" y="3460"/>
                    <a:pt x="251" y="5339"/>
                  </a:cubicBezTo>
                  <a:cubicBezTo>
                    <a:pt x="282" y="5556"/>
                    <a:pt x="697" y="5646"/>
                    <a:pt x="1251" y="5646"/>
                  </a:cubicBezTo>
                  <a:cubicBezTo>
                    <a:pt x="2488" y="5646"/>
                    <a:pt x="4423" y="5198"/>
                    <a:pt x="4336" y="4713"/>
                  </a:cubicBezTo>
                  <a:cubicBezTo>
                    <a:pt x="3760" y="1530"/>
                    <a:pt x="3208" y="603"/>
                    <a:pt x="2632" y="252"/>
                  </a:cubicBezTo>
                  <a:cubicBezTo>
                    <a:pt x="2326" y="72"/>
                    <a:pt x="2047" y="0"/>
                    <a:pt x="18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1"/>
            <p:cNvSpPr/>
            <p:nvPr/>
          </p:nvSpPr>
          <p:spPr>
            <a:xfrm>
              <a:off x="6967518" y="2326234"/>
              <a:ext cx="56948" cy="99388"/>
            </a:xfrm>
            <a:custGeom>
              <a:avLst/>
              <a:gdLst/>
              <a:ahLst/>
              <a:cxnLst/>
              <a:rect l="l" t="t" r="r" b="b"/>
              <a:pathLst>
                <a:path w="577" h="1007" extrusionOk="0">
                  <a:moveTo>
                    <a:pt x="266" y="1"/>
                  </a:moveTo>
                  <a:cubicBezTo>
                    <a:pt x="77" y="1"/>
                    <a:pt x="0" y="831"/>
                    <a:pt x="0" y="831"/>
                  </a:cubicBezTo>
                  <a:lnTo>
                    <a:pt x="301" y="1006"/>
                  </a:lnTo>
                  <a:cubicBezTo>
                    <a:pt x="527" y="480"/>
                    <a:pt x="577" y="330"/>
                    <a:pt x="351" y="54"/>
                  </a:cubicBezTo>
                  <a:cubicBezTo>
                    <a:pt x="320" y="17"/>
                    <a:pt x="292" y="1"/>
                    <a:pt x="266" y="1"/>
                  </a:cubicBezTo>
                  <a:close/>
                </a:path>
              </a:pathLst>
            </a:custGeom>
            <a:solidFill>
              <a:srgbClr val="805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1"/>
            <p:cNvSpPr/>
            <p:nvPr/>
          </p:nvSpPr>
          <p:spPr>
            <a:xfrm>
              <a:off x="6539561" y="2402527"/>
              <a:ext cx="455193" cy="414233"/>
            </a:xfrm>
            <a:custGeom>
              <a:avLst/>
              <a:gdLst/>
              <a:ahLst/>
              <a:cxnLst/>
              <a:rect l="l" t="t" r="r" b="b"/>
              <a:pathLst>
                <a:path w="4612" h="4197" extrusionOk="0">
                  <a:moveTo>
                    <a:pt x="4349" y="0"/>
                  </a:moveTo>
                  <a:cubicBezTo>
                    <a:pt x="4308" y="0"/>
                    <a:pt x="4262" y="10"/>
                    <a:pt x="4211" y="33"/>
                  </a:cubicBezTo>
                  <a:cubicBezTo>
                    <a:pt x="4211" y="33"/>
                    <a:pt x="2983" y="1887"/>
                    <a:pt x="2381" y="2314"/>
                  </a:cubicBezTo>
                  <a:cubicBezTo>
                    <a:pt x="1930" y="2639"/>
                    <a:pt x="878" y="2815"/>
                    <a:pt x="401" y="3291"/>
                  </a:cubicBezTo>
                  <a:cubicBezTo>
                    <a:pt x="251" y="3441"/>
                    <a:pt x="0" y="3943"/>
                    <a:pt x="426" y="4093"/>
                  </a:cubicBezTo>
                  <a:cubicBezTo>
                    <a:pt x="617" y="4157"/>
                    <a:pt x="842" y="4196"/>
                    <a:pt x="1093" y="4196"/>
                  </a:cubicBezTo>
                  <a:cubicBezTo>
                    <a:pt x="1731" y="4196"/>
                    <a:pt x="2538" y="3939"/>
                    <a:pt x="3384" y="3166"/>
                  </a:cubicBezTo>
                  <a:cubicBezTo>
                    <a:pt x="4487" y="2188"/>
                    <a:pt x="4612" y="183"/>
                    <a:pt x="4612" y="183"/>
                  </a:cubicBezTo>
                  <a:cubicBezTo>
                    <a:pt x="4612" y="183"/>
                    <a:pt x="4529" y="0"/>
                    <a:pt x="43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1"/>
            <p:cNvSpPr/>
            <p:nvPr/>
          </p:nvSpPr>
          <p:spPr>
            <a:xfrm>
              <a:off x="6208032" y="2375879"/>
              <a:ext cx="527045" cy="714471"/>
            </a:xfrm>
            <a:custGeom>
              <a:avLst/>
              <a:gdLst/>
              <a:ahLst/>
              <a:cxnLst/>
              <a:rect l="l" t="t" r="r" b="b"/>
              <a:pathLst>
                <a:path w="5340" h="7239" extrusionOk="0">
                  <a:moveTo>
                    <a:pt x="2802" y="1"/>
                  </a:moveTo>
                  <a:cubicBezTo>
                    <a:pt x="1181" y="1"/>
                    <a:pt x="1816" y="1136"/>
                    <a:pt x="1154" y="1406"/>
                  </a:cubicBezTo>
                  <a:cubicBezTo>
                    <a:pt x="477" y="1681"/>
                    <a:pt x="1104" y="2659"/>
                    <a:pt x="828" y="2884"/>
                  </a:cubicBezTo>
                  <a:cubicBezTo>
                    <a:pt x="1" y="3561"/>
                    <a:pt x="728" y="3987"/>
                    <a:pt x="703" y="4438"/>
                  </a:cubicBezTo>
                  <a:cubicBezTo>
                    <a:pt x="678" y="4814"/>
                    <a:pt x="778" y="5090"/>
                    <a:pt x="1029" y="5340"/>
                  </a:cubicBezTo>
                  <a:cubicBezTo>
                    <a:pt x="1229" y="5541"/>
                    <a:pt x="1329" y="5792"/>
                    <a:pt x="1404" y="6067"/>
                  </a:cubicBezTo>
                  <a:cubicBezTo>
                    <a:pt x="1480" y="6318"/>
                    <a:pt x="1329" y="6594"/>
                    <a:pt x="1430" y="6844"/>
                  </a:cubicBezTo>
                  <a:cubicBezTo>
                    <a:pt x="1505" y="6995"/>
                    <a:pt x="1630" y="7070"/>
                    <a:pt x="1755" y="7145"/>
                  </a:cubicBezTo>
                  <a:cubicBezTo>
                    <a:pt x="1892" y="7206"/>
                    <a:pt x="2047" y="7239"/>
                    <a:pt x="2198" y="7239"/>
                  </a:cubicBezTo>
                  <a:cubicBezTo>
                    <a:pt x="2296" y="7239"/>
                    <a:pt x="2393" y="7225"/>
                    <a:pt x="2482" y="7195"/>
                  </a:cubicBezTo>
                  <a:cubicBezTo>
                    <a:pt x="2633" y="7145"/>
                    <a:pt x="2758" y="7070"/>
                    <a:pt x="2883" y="6970"/>
                  </a:cubicBezTo>
                  <a:cubicBezTo>
                    <a:pt x="2983" y="6869"/>
                    <a:pt x="3034" y="6744"/>
                    <a:pt x="3184" y="6694"/>
                  </a:cubicBezTo>
                  <a:cubicBezTo>
                    <a:pt x="3272" y="6664"/>
                    <a:pt x="3369" y="6652"/>
                    <a:pt x="3464" y="6652"/>
                  </a:cubicBezTo>
                  <a:cubicBezTo>
                    <a:pt x="3531" y="6652"/>
                    <a:pt x="3598" y="6658"/>
                    <a:pt x="3660" y="6669"/>
                  </a:cubicBezTo>
                  <a:cubicBezTo>
                    <a:pt x="3810" y="6719"/>
                    <a:pt x="3961" y="6794"/>
                    <a:pt x="4111" y="6819"/>
                  </a:cubicBezTo>
                  <a:cubicBezTo>
                    <a:pt x="4134" y="6822"/>
                    <a:pt x="4157" y="6823"/>
                    <a:pt x="4180" y="6823"/>
                  </a:cubicBezTo>
                  <a:cubicBezTo>
                    <a:pt x="4382" y="6823"/>
                    <a:pt x="4580" y="6726"/>
                    <a:pt x="4738" y="6569"/>
                  </a:cubicBezTo>
                  <a:cubicBezTo>
                    <a:pt x="4888" y="6418"/>
                    <a:pt x="5089" y="6142"/>
                    <a:pt x="5139" y="5917"/>
                  </a:cubicBezTo>
                  <a:cubicBezTo>
                    <a:pt x="5189" y="5792"/>
                    <a:pt x="5139" y="5616"/>
                    <a:pt x="5114" y="5491"/>
                  </a:cubicBezTo>
                  <a:cubicBezTo>
                    <a:pt x="4963" y="5040"/>
                    <a:pt x="4612" y="4664"/>
                    <a:pt x="4287" y="4338"/>
                  </a:cubicBezTo>
                  <a:cubicBezTo>
                    <a:pt x="3560" y="3636"/>
                    <a:pt x="5339" y="3085"/>
                    <a:pt x="4487" y="2358"/>
                  </a:cubicBezTo>
                  <a:cubicBezTo>
                    <a:pt x="4161" y="2057"/>
                    <a:pt x="4136" y="2057"/>
                    <a:pt x="4036" y="1180"/>
                  </a:cubicBezTo>
                  <a:cubicBezTo>
                    <a:pt x="3936" y="303"/>
                    <a:pt x="3359" y="2"/>
                    <a:pt x="2908" y="2"/>
                  </a:cubicBezTo>
                  <a:cubicBezTo>
                    <a:pt x="2872" y="1"/>
                    <a:pt x="2836" y="1"/>
                    <a:pt x="28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6" name="Google Shape;2266;p1"/>
          <p:cNvSpPr txBox="1">
            <a:spLocks noGrp="1"/>
          </p:cNvSpPr>
          <p:nvPr>
            <p:ph type="title" idx="4294967295"/>
          </p:nvPr>
        </p:nvSpPr>
        <p:spPr>
          <a:xfrm>
            <a:off x="713225" y="2449075"/>
            <a:ext cx="4035600" cy="77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3100"/>
              <a:t>02 - Research Design</a:t>
            </a:r>
            <a:endParaRPr sz="3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3" name="Google Shape;2483;p12"/>
          <p:cNvGrpSpPr/>
          <p:nvPr/>
        </p:nvGrpSpPr>
        <p:grpSpPr>
          <a:xfrm>
            <a:off x="5609254" y="2519410"/>
            <a:ext cx="472644" cy="397889"/>
            <a:chOff x="6420960" y="1437175"/>
            <a:chExt cx="1229883" cy="1035360"/>
          </a:xfrm>
        </p:grpSpPr>
        <p:sp>
          <p:nvSpPr>
            <p:cNvPr id="2484" name="Google Shape;2484;p12"/>
            <p:cNvSpPr/>
            <p:nvPr/>
          </p:nvSpPr>
          <p:spPr>
            <a:xfrm>
              <a:off x="6420960" y="1437175"/>
              <a:ext cx="1229883" cy="1035360"/>
            </a:xfrm>
            <a:custGeom>
              <a:avLst/>
              <a:gdLst/>
              <a:ahLst/>
              <a:cxnLst/>
              <a:rect l="l" t="t" r="r" b="b"/>
              <a:pathLst>
                <a:path w="12833" h="10803" extrusionOk="0">
                  <a:moveTo>
                    <a:pt x="6417" y="0"/>
                  </a:moveTo>
                  <a:lnTo>
                    <a:pt x="1" y="10802"/>
                  </a:lnTo>
                  <a:lnTo>
                    <a:pt x="12833" y="10802"/>
                  </a:lnTo>
                  <a:lnTo>
                    <a:pt x="64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12"/>
            <p:cNvSpPr/>
            <p:nvPr/>
          </p:nvSpPr>
          <p:spPr>
            <a:xfrm>
              <a:off x="6420960" y="2102492"/>
              <a:ext cx="1229883" cy="370038"/>
            </a:xfrm>
            <a:custGeom>
              <a:avLst/>
              <a:gdLst/>
              <a:ahLst/>
              <a:cxnLst/>
              <a:rect l="l" t="t" r="r" b="b"/>
              <a:pathLst>
                <a:path w="12833" h="3861" extrusionOk="0">
                  <a:moveTo>
                    <a:pt x="2281" y="1"/>
                  </a:moveTo>
                  <a:lnTo>
                    <a:pt x="1" y="3860"/>
                  </a:lnTo>
                  <a:lnTo>
                    <a:pt x="12833" y="3860"/>
                  </a:lnTo>
                  <a:lnTo>
                    <a:pt x="105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6" name="Google Shape;2486;p12"/>
          <p:cNvSpPr txBox="1">
            <a:spLocks noGrp="1"/>
          </p:cNvSpPr>
          <p:nvPr>
            <p:ph type="subTitle" idx="2"/>
          </p:nvPr>
        </p:nvSpPr>
        <p:spPr>
          <a:xfrm>
            <a:off x="492206" y="3207012"/>
            <a:ext cx="3843029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400" b="1" i="0" u="none" strike="noStrike">
                <a:latin typeface="Arial"/>
                <a:ea typeface="Arial"/>
                <a:cs typeface="Arial"/>
                <a:sym typeface="Arial"/>
              </a:rPr>
              <a:t>method </a:t>
            </a:r>
            <a:r>
              <a:rPr lang="en" sz="1400" b="0" i="0" u="none" strike="noStrike">
                <a:latin typeface="Arial"/>
                <a:ea typeface="Arial"/>
                <a:cs typeface="Arial"/>
                <a:sym typeface="Arial"/>
              </a:rPr>
              <a:t>or the </a:t>
            </a:r>
            <a:r>
              <a:rPr lang="en" sz="1400" b="1" i="0" u="none" strike="noStrike">
                <a:latin typeface="Arial"/>
                <a:ea typeface="Arial"/>
                <a:cs typeface="Arial"/>
                <a:sym typeface="Arial"/>
              </a:rPr>
              <a:t>tool </a:t>
            </a:r>
            <a:r>
              <a:rPr lang="en" sz="1400" b="0" i="0" u="none" strike="noStrike">
                <a:latin typeface="Arial"/>
                <a:ea typeface="Arial"/>
                <a:cs typeface="Arial"/>
                <a:sym typeface="Arial"/>
              </a:rPr>
              <a:t>that you use to make your observations</a:t>
            </a:r>
            <a:br>
              <a:rPr lang="en" sz="1400" b="0" i="0" u="none" strike="noStrike">
                <a:latin typeface="Arial"/>
                <a:ea typeface="Arial"/>
                <a:cs typeface="Arial"/>
                <a:sym typeface="Arial"/>
              </a:rPr>
            </a:br>
            <a:r>
              <a:rPr lang="en" sz="1400">
                <a:latin typeface="Arial"/>
                <a:ea typeface="Arial"/>
                <a:cs typeface="Arial"/>
                <a:sym typeface="Arial"/>
              </a:rPr>
              <a:t>Ex : </a:t>
            </a:r>
            <a:r>
              <a:rPr lang="en" sz="1400" b="0" i="0" u="none" strike="noStrike">
                <a:latin typeface="Arial"/>
                <a:ea typeface="Arial"/>
                <a:cs typeface="Arial"/>
                <a:sym typeface="Arial"/>
              </a:rPr>
              <a:t>A question in a survey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1400" b="0" i="0" u="none" strike="noStrike">
                <a:latin typeface="Arial"/>
                <a:ea typeface="Arial"/>
                <a:cs typeface="Arial"/>
                <a:sym typeface="Arial"/>
              </a:rPr>
              <a:t>a behavioural observation</a:t>
            </a:r>
            <a:endParaRPr/>
          </a:p>
        </p:txBody>
      </p:sp>
      <p:sp>
        <p:nvSpPr>
          <p:cNvPr id="2487" name="Google Shape;2487;p12"/>
          <p:cNvSpPr txBox="1">
            <a:spLocks noGrp="1"/>
          </p:cNvSpPr>
          <p:nvPr>
            <p:ph type="subTitle" idx="1"/>
          </p:nvPr>
        </p:nvSpPr>
        <p:spPr>
          <a:xfrm>
            <a:off x="659271" y="1400448"/>
            <a:ext cx="2888402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400" b="0" i="0" u="none" strike="noStrike"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" sz="1400" b="1" i="0" u="none" strike="noStrike">
                <a:latin typeface="Arial"/>
                <a:ea typeface="Arial"/>
                <a:cs typeface="Arial"/>
                <a:sym typeface="Arial"/>
              </a:rPr>
              <a:t>thing</a:t>
            </a:r>
            <a:r>
              <a:rPr lang="en" sz="1400" b="0" i="0" u="none" strike="noStrike">
                <a:latin typeface="Arial"/>
                <a:ea typeface="Arial"/>
                <a:cs typeface="Arial"/>
                <a:sym typeface="Arial"/>
              </a:rPr>
              <a:t> that you’re trying to take a measurement of</a:t>
            </a:r>
            <a:r>
              <a:rPr lang="en" sz="1400" b="1" i="0" u="none" strike="noStrike"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" sz="1400" b="1" i="0" u="none" strike="noStrike">
                <a:latin typeface="Arial"/>
                <a:ea typeface="Arial"/>
                <a:cs typeface="Arial"/>
                <a:sym typeface="Arial"/>
              </a:rPr>
            </a:br>
            <a:r>
              <a:rPr lang="en" sz="1400" b="1">
                <a:latin typeface="Arial"/>
                <a:ea typeface="Arial"/>
                <a:cs typeface="Arial"/>
                <a:sym typeface="Arial"/>
              </a:rPr>
              <a:t>Ex : </a:t>
            </a:r>
            <a:r>
              <a:rPr lang="en" sz="1400" b="0" i="0" u="none" strike="noStrike">
                <a:latin typeface="Arial"/>
                <a:ea typeface="Arial"/>
                <a:cs typeface="Arial"/>
                <a:sym typeface="Arial"/>
              </a:rPr>
              <a:t>“age”, “gender” or an “opinion”</a:t>
            </a:r>
            <a:endParaRPr sz="14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8" name="Google Shape;2488;p12"/>
          <p:cNvSpPr txBox="1">
            <a:spLocks noGrp="1"/>
          </p:cNvSpPr>
          <p:nvPr>
            <p:ph type="subTitle" idx="3"/>
          </p:nvPr>
        </p:nvSpPr>
        <p:spPr>
          <a:xfrm>
            <a:off x="5297993" y="3127082"/>
            <a:ext cx="3126975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800" b="0" i="0" u="none" strike="noStrike">
                <a:latin typeface="Arial"/>
                <a:ea typeface="Arial"/>
                <a:cs typeface="Arial"/>
                <a:sym typeface="Arial"/>
              </a:rPr>
              <a:t>the outcome of a psychological measurement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9" name="Google Shape;2489;p12"/>
          <p:cNvSpPr txBox="1">
            <a:spLocks noGrp="1"/>
          </p:cNvSpPr>
          <p:nvPr>
            <p:ph type="subTitle" idx="7"/>
          </p:nvPr>
        </p:nvSpPr>
        <p:spPr>
          <a:xfrm>
            <a:off x="1363590" y="824606"/>
            <a:ext cx="1984200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Construct</a:t>
            </a:r>
            <a:endParaRPr/>
          </a:p>
        </p:txBody>
      </p:sp>
      <p:sp>
        <p:nvSpPr>
          <p:cNvPr id="2490" name="Google Shape;2490;p12"/>
          <p:cNvSpPr txBox="1">
            <a:spLocks noGrp="1"/>
          </p:cNvSpPr>
          <p:nvPr>
            <p:ph type="subTitle" idx="8"/>
          </p:nvPr>
        </p:nvSpPr>
        <p:spPr>
          <a:xfrm>
            <a:off x="1331065" y="2681382"/>
            <a:ext cx="1984200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Measure</a:t>
            </a:r>
            <a:endParaRPr/>
          </a:p>
        </p:txBody>
      </p:sp>
      <p:sp>
        <p:nvSpPr>
          <p:cNvPr id="2491" name="Google Shape;2491;p12"/>
          <p:cNvSpPr txBox="1">
            <a:spLocks noGrp="1"/>
          </p:cNvSpPr>
          <p:nvPr>
            <p:ph type="subTitle" idx="9"/>
          </p:nvPr>
        </p:nvSpPr>
        <p:spPr>
          <a:xfrm>
            <a:off x="5862881" y="801034"/>
            <a:ext cx="2483761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Measurement</a:t>
            </a:r>
            <a:endParaRPr/>
          </a:p>
        </p:txBody>
      </p:sp>
      <p:sp>
        <p:nvSpPr>
          <p:cNvPr id="2492" name="Google Shape;2492;p12"/>
          <p:cNvSpPr txBox="1">
            <a:spLocks noGrp="1"/>
          </p:cNvSpPr>
          <p:nvPr>
            <p:ph type="subTitle" idx="13"/>
          </p:nvPr>
        </p:nvSpPr>
        <p:spPr>
          <a:xfrm>
            <a:off x="6081898" y="2504026"/>
            <a:ext cx="1984200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Variable</a:t>
            </a:r>
            <a:endParaRPr/>
          </a:p>
        </p:txBody>
      </p:sp>
      <p:grpSp>
        <p:nvGrpSpPr>
          <p:cNvPr id="2493" name="Google Shape;2493;p12"/>
          <p:cNvGrpSpPr/>
          <p:nvPr/>
        </p:nvGrpSpPr>
        <p:grpSpPr>
          <a:xfrm>
            <a:off x="1091839" y="2787841"/>
            <a:ext cx="254150" cy="254175"/>
            <a:chOff x="4423546" y="1424811"/>
            <a:chExt cx="254150" cy="254175"/>
          </a:xfrm>
        </p:grpSpPr>
        <p:sp>
          <p:nvSpPr>
            <p:cNvPr id="2494" name="Google Shape;2494;p12"/>
            <p:cNvSpPr/>
            <p:nvPr/>
          </p:nvSpPr>
          <p:spPr>
            <a:xfrm>
              <a:off x="4423546" y="1424811"/>
              <a:ext cx="254150" cy="254175"/>
            </a:xfrm>
            <a:custGeom>
              <a:avLst/>
              <a:gdLst/>
              <a:ahLst/>
              <a:cxnLst/>
              <a:rect l="l" t="t" r="r" b="b"/>
              <a:pathLst>
                <a:path w="1655" h="1655" extrusionOk="0">
                  <a:moveTo>
                    <a:pt x="276" y="0"/>
                  </a:moveTo>
                  <a:lnTo>
                    <a:pt x="0" y="301"/>
                  </a:lnTo>
                  <a:lnTo>
                    <a:pt x="1379" y="1654"/>
                  </a:lnTo>
                  <a:lnTo>
                    <a:pt x="1654" y="1379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12"/>
            <p:cNvSpPr/>
            <p:nvPr/>
          </p:nvSpPr>
          <p:spPr>
            <a:xfrm>
              <a:off x="4423546" y="1424811"/>
              <a:ext cx="254150" cy="254175"/>
            </a:xfrm>
            <a:custGeom>
              <a:avLst/>
              <a:gdLst/>
              <a:ahLst/>
              <a:cxnLst/>
              <a:rect l="l" t="t" r="r" b="b"/>
              <a:pathLst>
                <a:path w="1655" h="1655" extrusionOk="0">
                  <a:moveTo>
                    <a:pt x="1354" y="0"/>
                  </a:moveTo>
                  <a:lnTo>
                    <a:pt x="0" y="1379"/>
                  </a:lnTo>
                  <a:lnTo>
                    <a:pt x="301" y="1654"/>
                  </a:lnTo>
                  <a:lnTo>
                    <a:pt x="1654" y="301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96" name="Google Shape;2496;p12"/>
          <p:cNvSpPr/>
          <p:nvPr/>
        </p:nvSpPr>
        <p:spPr>
          <a:xfrm>
            <a:off x="1011464" y="913619"/>
            <a:ext cx="319601" cy="319601"/>
          </a:xfrm>
          <a:custGeom>
            <a:avLst/>
            <a:gdLst/>
            <a:ahLst/>
            <a:cxnLst/>
            <a:rect l="l" t="t" r="r" b="b"/>
            <a:pathLst>
              <a:path w="1956" h="1956" extrusionOk="0">
                <a:moveTo>
                  <a:pt x="978" y="426"/>
                </a:moveTo>
                <a:cubicBezTo>
                  <a:pt x="1279" y="426"/>
                  <a:pt x="1529" y="677"/>
                  <a:pt x="1529" y="978"/>
                </a:cubicBezTo>
                <a:cubicBezTo>
                  <a:pt x="1529" y="1279"/>
                  <a:pt x="1279" y="1529"/>
                  <a:pt x="978" y="1529"/>
                </a:cubicBezTo>
                <a:cubicBezTo>
                  <a:pt x="677" y="1529"/>
                  <a:pt x="427" y="1279"/>
                  <a:pt x="427" y="978"/>
                </a:cubicBezTo>
                <a:cubicBezTo>
                  <a:pt x="427" y="677"/>
                  <a:pt x="677" y="426"/>
                  <a:pt x="978" y="426"/>
                </a:cubicBezTo>
                <a:close/>
                <a:moveTo>
                  <a:pt x="978" y="0"/>
                </a:moveTo>
                <a:cubicBezTo>
                  <a:pt x="452" y="0"/>
                  <a:pt x="0" y="452"/>
                  <a:pt x="0" y="978"/>
                </a:cubicBezTo>
                <a:cubicBezTo>
                  <a:pt x="0" y="1504"/>
                  <a:pt x="452" y="1955"/>
                  <a:pt x="978" y="1955"/>
                </a:cubicBezTo>
                <a:cubicBezTo>
                  <a:pt x="1504" y="1955"/>
                  <a:pt x="1955" y="1504"/>
                  <a:pt x="1955" y="978"/>
                </a:cubicBezTo>
                <a:cubicBezTo>
                  <a:pt x="1955" y="452"/>
                  <a:pt x="1504" y="0"/>
                  <a:pt x="9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97" name="Google Shape;2497;p12"/>
          <p:cNvGrpSpPr/>
          <p:nvPr/>
        </p:nvGrpSpPr>
        <p:grpSpPr>
          <a:xfrm>
            <a:off x="5461829" y="876972"/>
            <a:ext cx="262325" cy="319600"/>
            <a:chOff x="6853900" y="1392100"/>
            <a:chExt cx="262325" cy="319600"/>
          </a:xfrm>
        </p:grpSpPr>
        <p:sp>
          <p:nvSpPr>
            <p:cNvPr id="2498" name="Google Shape;2498;p12"/>
            <p:cNvSpPr/>
            <p:nvPr/>
          </p:nvSpPr>
          <p:spPr>
            <a:xfrm>
              <a:off x="6853900" y="1469900"/>
              <a:ext cx="114900" cy="24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2499" name="Google Shape;2499;p12"/>
            <p:cNvSpPr/>
            <p:nvPr/>
          </p:nvSpPr>
          <p:spPr>
            <a:xfrm>
              <a:off x="7001325" y="1392100"/>
              <a:ext cx="114900" cy="319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2500" name="Google Shape;2500;p12"/>
          <p:cNvSpPr txBox="1"/>
          <p:nvPr/>
        </p:nvSpPr>
        <p:spPr>
          <a:xfrm>
            <a:off x="5115910" y="1341506"/>
            <a:ext cx="349114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rgbClr val="1F3374"/>
                </a:solidFill>
                <a:latin typeface="Arial"/>
                <a:ea typeface="Arial"/>
                <a:cs typeface="Arial"/>
                <a:sym typeface="Arial"/>
              </a:rPr>
              <a:t>assigning numbers, or labels, or some other kind of well-defined descriptions</a:t>
            </a:r>
            <a:r>
              <a:rPr lang="en" sz="1400" b="0" i="0" u="none" strike="noStrike" cap="none">
                <a:solidFill>
                  <a:srgbClr val="1F3374"/>
                </a:solidFill>
                <a:latin typeface="Arial"/>
                <a:ea typeface="Arial"/>
                <a:cs typeface="Arial"/>
                <a:sym typeface="Arial"/>
              </a:rPr>
              <a:t> to “stuff”</a:t>
            </a:r>
            <a:endParaRPr sz="1400" b="0" i="0" u="none" strike="noStrike" cap="none">
              <a:solidFill>
                <a:srgbClr val="1F33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1" name="Google Shape;2501;p12"/>
          <p:cNvSpPr txBox="1"/>
          <p:nvPr/>
        </p:nvSpPr>
        <p:spPr>
          <a:xfrm>
            <a:off x="5115910" y="3964209"/>
            <a:ext cx="363824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types of variables 🡪 </a:t>
            </a:r>
            <a:r>
              <a:rPr lang="en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measurement scale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6" name="Google Shape;2506;p87"/>
          <p:cNvSpPr txBox="1">
            <a:spLocks noGrp="1"/>
          </p:cNvSpPr>
          <p:nvPr>
            <p:ph type="subTitle" idx="1"/>
          </p:nvPr>
        </p:nvSpPr>
        <p:spPr>
          <a:xfrm>
            <a:off x="466595" y="2347986"/>
            <a:ext cx="19860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/>
              <a:t>Influence/affect outcomes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/>
              <a:t>manipulated in an experiment</a:t>
            </a:r>
            <a:endParaRPr/>
          </a:p>
        </p:txBody>
      </p:sp>
      <p:sp>
        <p:nvSpPr>
          <p:cNvPr id="2507" name="Google Shape;2507;p87"/>
          <p:cNvSpPr txBox="1">
            <a:spLocks noGrp="1"/>
          </p:cNvSpPr>
          <p:nvPr>
            <p:ph type="subTitle" idx="2"/>
          </p:nvPr>
        </p:nvSpPr>
        <p:spPr>
          <a:xfrm>
            <a:off x="2944773" y="2240650"/>
            <a:ext cx="2809641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/>
              <a:t>depend on the independent variables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/>
              <a:t>outcomes or results of the influence of the independent variables</a:t>
            </a:r>
            <a:endParaRPr/>
          </a:p>
        </p:txBody>
      </p:sp>
      <p:sp>
        <p:nvSpPr>
          <p:cNvPr id="2508" name="Google Shape;2508;p87"/>
          <p:cNvSpPr txBox="1">
            <a:spLocks noGrp="1"/>
          </p:cNvSpPr>
          <p:nvPr>
            <p:ph type="subTitle" idx="5"/>
          </p:nvPr>
        </p:nvSpPr>
        <p:spPr>
          <a:xfrm>
            <a:off x="6103040" y="2240650"/>
            <a:ext cx="2750855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/>
              <a:t>used to predict an outcome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/>
              <a:t>similar to IV – affect  outcomes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/>
              <a:t>But dissimilar because can’t manipulated</a:t>
            </a:r>
            <a:endParaRPr/>
          </a:p>
        </p:txBody>
      </p:sp>
      <p:sp>
        <p:nvSpPr>
          <p:cNvPr id="2509" name="Google Shape;2509;p87"/>
          <p:cNvSpPr txBox="1">
            <a:spLocks noGrp="1"/>
          </p:cNvSpPr>
          <p:nvPr>
            <p:ph type="subTitle" idx="8"/>
          </p:nvPr>
        </p:nvSpPr>
        <p:spPr>
          <a:xfrm>
            <a:off x="3169768" y="1603171"/>
            <a:ext cx="2300866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Dependent</a:t>
            </a:r>
            <a:endParaRPr/>
          </a:p>
          <a:p>
            <a:pPr marL="45720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Variables (DV)</a:t>
            </a:r>
            <a:endParaRPr/>
          </a:p>
        </p:txBody>
      </p:sp>
      <p:sp>
        <p:nvSpPr>
          <p:cNvPr id="2510" name="Google Shape;2510;p87"/>
          <p:cNvSpPr txBox="1">
            <a:spLocks noGrp="1"/>
          </p:cNvSpPr>
          <p:nvPr>
            <p:ph type="subTitle" idx="9"/>
          </p:nvPr>
        </p:nvSpPr>
        <p:spPr>
          <a:xfrm>
            <a:off x="6486367" y="1465300"/>
            <a:ext cx="1984200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Predictor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variables</a:t>
            </a:r>
            <a:endParaRPr/>
          </a:p>
        </p:txBody>
      </p:sp>
      <p:sp>
        <p:nvSpPr>
          <p:cNvPr id="2511" name="Google Shape;2511;p87"/>
          <p:cNvSpPr txBox="1">
            <a:spLocks noGrp="1"/>
          </p:cNvSpPr>
          <p:nvPr>
            <p:ph type="subTitle" idx="15"/>
          </p:nvPr>
        </p:nvSpPr>
        <p:spPr>
          <a:xfrm>
            <a:off x="466595" y="1723750"/>
            <a:ext cx="2406415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Independent</a:t>
            </a:r>
            <a:endParaRPr/>
          </a:p>
          <a:p>
            <a:pPr marL="45720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Variables (IV)</a:t>
            </a:r>
            <a:endParaRPr/>
          </a:p>
        </p:txBody>
      </p:sp>
      <p:sp>
        <p:nvSpPr>
          <p:cNvPr id="2512" name="Google Shape;2512;p87"/>
          <p:cNvSpPr txBox="1">
            <a:spLocks noGrp="1"/>
          </p:cNvSpPr>
          <p:nvPr>
            <p:ph type="title"/>
          </p:nvPr>
        </p:nvSpPr>
        <p:spPr>
          <a:xfrm>
            <a:off x="783062" y="13800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Type of Variable I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7" name="Google Shape;2517;p88"/>
          <p:cNvSpPr txBox="1">
            <a:spLocks noGrp="1"/>
          </p:cNvSpPr>
          <p:nvPr>
            <p:ph type="subTitle" idx="3"/>
          </p:nvPr>
        </p:nvSpPr>
        <p:spPr>
          <a:xfrm>
            <a:off x="898634" y="2171331"/>
            <a:ext cx="3192518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/>
              <a:t>stand between the independent and dependent variables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/>
              <a:t>transmit the effect of an independent variable on a dependent variable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8" name="Google Shape;2518;p88"/>
          <p:cNvSpPr txBox="1">
            <a:spLocks noGrp="1"/>
          </p:cNvSpPr>
          <p:nvPr>
            <p:ph type="subTitle" idx="4"/>
          </p:nvPr>
        </p:nvSpPr>
        <p:spPr>
          <a:xfrm>
            <a:off x="5052850" y="2179683"/>
            <a:ext cx="3011214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predictor variables that affect the direction and/or the strength of the relationship between independent and dependent variable</a:t>
            </a:r>
            <a:endParaRPr/>
          </a:p>
        </p:txBody>
      </p:sp>
      <p:sp>
        <p:nvSpPr>
          <p:cNvPr id="2519" name="Google Shape;2519;p88"/>
          <p:cNvSpPr txBox="1">
            <a:spLocks noGrp="1"/>
          </p:cNvSpPr>
          <p:nvPr>
            <p:ph type="subTitle" idx="13"/>
          </p:nvPr>
        </p:nvSpPr>
        <p:spPr>
          <a:xfrm>
            <a:off x="1191196" y="1543152"/>
            <a:ext cx="2781713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Intervening /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mediating variables</a:t>
            </a:r>
            <a:endParaRPr/>
          </a:p>
        </p:txBody>
      </p:sp>
      <p:sp>
        <p:nvSpPr>
          <p:cNvPr id="2520" name="Google Shape;2520;p88"/>
          <p:cNvSpPr txBox="1">
            <a:spLocks noGrp="1"/>
          </p:cNvSpPr>
          <p:nvPr>
            <p:ph type="subTitle" idx="14"/>
          </p:nvPr>
        </p:nvSpPr>
        <p:spPr>
          <a:xfrm>
            <a:off x="5644059" y="1654431"/>
            <a:ext cx="1984200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Moderating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variables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5" name="Google Shape;2525;p89"/>
          <p:cNvPicPr preferRelativeResize="0"/>
          <p:nvPr/>
        </p:nvPicPr>
        <p:blipFill rotWithShape="1">
          <a:blip r:embed="rId3">
            <a:alphaModFix/>
          </a:blip>
          <a:srcRect t="74777" r="13582"/>
          <a:stretch/>
        </p:blipFill>
        <p:spPr>
          <a:xfrm>
            <a:off x="204952" y="2869324"/>
            <a:ext cx="4114864" cy="647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6" name="Google Shape;2526;p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4952" y="708504"/>
            <a:ext cx="4114864" cy="216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7" name="Google Shape;2527;p89"/>
          <p:cNvPicPr preferRelativeResize="0"/>
          <p:nvPr/>
        </p:nvPicPr>
        <p:blipFill rotWithShape="1">
          <a:blip r:embed="rId5">
            <a:alphaModFix/>
          </a:blip>
          <a:srcRect l="1849" t="4498"/>
          <a:stretch/>
        </p:blipFill>
        <p:spPr>
          <a:xfrm>
            <a:off x="5015386" y="630621"/>
            <a:ext cx="3815817" cy="2238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2" name="Google Shape;2532;p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4751" y="927866"/>
            <a:ext cx="6213283" cy="1551420"/>
          </a:xfrm>
          <a:prstGeom prst="rect">
            <a:avLst/>
          </a:prstGeom>
          <a:noFill/>
          <a:ln>
            <a:noFill/>
          </a:ln>
        </p:spPr>
      </p:pic>
      <p:sp>
        <p:nvSpPr>
          <p:cNvPr id="2533" name="Google Shape;2533;p90"/>
          <p:cNvSpPr txBox="1"/>
          <p:nvPr/>
        </p:nvSpPr>
        <p:spPr>
          <a:xfrm>
            <a:off x="950858" y="2696448"/>
            <a:ext cx="724228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continuous variable : </a:t>
            </a:r>
            <a:r>
              <a:rPr lang="en" sz="16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for any two values that you can think of, it’s always logically possible to have another value in between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Ex : response times in 3.1 seconds</a:t>
            </a:r>
            <a:endParaRPr sz="16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534" name="Google Shape;2534;p90"/>
          <p:cNvSpPr txBox="1"/>
          <p:nvPr/>
        </p:nvSpPr>
        <p:spPr>
          <a:xfrm>
            <a:off x="899620" y="3811135"/>
            <a:ext cx="734476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discrete variable : </a:t>
            </a:r>
            <a:r>
              <a:rPr lang="en" sz="16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a variable that isn’t continuous. For a discrete variable it’s sometimes the case that there’s nothing in the middle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Ex: </a:t>
            </a:r>
            <a:r>
              <a:rPr lang="en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type of transportation</a:t>
            </a:r>
            <a:r>
              <a:rPr lang="en" sz="16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🡪 train or car</a:t>
            </a:r>
            <a:endParaRPr sz="16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535" name="Google Shape;2535;p90"/>
          <p:cNvSpPr txBox="1">
            <a:spLocks noGrp="1"/>
          </p:cNvSpPr>
          <p:nvPr>
            <p:ph type="title"/>
          </p:nvPr>
        </p:nvSpPr>
        <p:spPr>
          <a:xfrm>
            <a:off x="783062" y="13800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3600"/>
              <a:t>Type of Variable II</a:t>
            </a:r>
            <a:endParaRPr sz="3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0" name="Google Shape;2540;p91"/>
          <p:cNvSpPr txBox="1">
            <a:spLocks noGrp="1"/>
          </p:cNvSpPr>
          <p:nvPr>
            <p:ph type="subTitle" idx="1"/>
          </p:nvPr>
        </p:nvSpPr>
        <p:spPr>
          <a:xfrm>
            <a:off x="750070" y="1334579"/>
            <a:ext cx="2704014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Data has </a:t>
            </a:r>
            <a:r>
              <a:rPr lang="en" b="1"/>
              <a:t>no</a:t>
            </a:r>
            <a:r>
              <a:rPr lang="en"/>
              <a:t> order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Ex: f/m; </a:t>
            </a:r>
            <a:r>
              <a:rPr lang="en" b="0" i="0" u="none" strike="noStrike">
                <a:latin typeface="Titillium Web"/>
                <a:ea typeface="Titillium Web"/>
                <a:cs typeface="Titillium Web"/>
                <a:sym typeface="Titillium Web"/>
              </a:rPr>
              <a:t>train/bus/car/bicycle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541" name="Google Shape;2541;p91"/>
          <p:cNvSpPr txBox="1">
            <a:spLocks noGrp="1"/>
          </p:cNvSpPr>
          <p:nvPr>
            <p:ph type="subTitle" idx="2"/>
          </p:nvPr>
        </p:nvSpPr>
        <p:spPr>
          <a:xfrm>
            <a:off x="5336153" y="1017843"/>
            <a:ext cx="221964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Data has order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Ex : education level</a:t>
            </a:r>
            <a:endParaRPr/>
          </a:p>
        </p:txBody>
      </p:sp>
      <p:sp>
        <p:nvSpPr>
          <p:cNvPr id="2542" name="Google Shape;2542;p91"/>
          <p:cNvSpPr txBox="1">
            <a:spLocks noGrp="1"/>
          </p:cNvSpPr>
          <p:nvPr>
            <p:ph type="subTitle" idx="3"/>
          </p:nvPr>
        </p:nvSpPr>
        <p:spPr>
          <a:xfrm>
            <a:off x="668093" y="2668047"/>
            <a:ext cx="39985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>
                <a:latin typeface="Titillium Web"/>
                <a:ea typeface="Titillium Web"/>
                <a:cs typeface="Titillium Web"/>
                <a:sym typeface="Titillium Web"/>
              </a:rPr>
              <a:t>data has order 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>
                <a:latin typeface="Titillium Web"/>
                <a:ea typeface="Titillium Web"/>
                <a:cs typeface="Titillium Web"/>
                <a:sym typeface="Titillium Web"/>
              </a:rPr>
              <a:t>each data has the same difference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>
                <a:latin typeface="Titillium Web"/>
                <a:ea typeface="Titillium Web"/>
                <a:cs typeface="Titillium Web"/>
                <a:sym typeface="Titillium Web"/>
              </a:rPr>
              <a:t>has true zero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 b="0" i="0" u="none" strike="noStrike">
                <a:latin typeface="Titillium Web"/>
                <a:ea typeface="Titillium Web"/>
                <a:cs typeface="Titillium Web"/>
                <a:sym typeface="Titillium Web"/>
              </a:rPr>
              <a:t>Addition, subtraction, multiplication and division</a:t>
            </a:r>
            <a:endParaRPr/>
          </a:p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latin typeface="Titillium Web"/>
                <a:ea typeface="Titillium Web"/>
                <a:cs typeface="Titillium Web"/>
                <a:sym typeface="Titillium Web"/>
              </a:rPr>
              <a:t>Ex : response time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2543" name="Google Shape;2543;p91"/>
          <p:cNvSpPr txBox="1">
            <a:spLocks noGrp="1"/>
          </p:cNvSpPr>
          <p:nvPr>
            <p:ph type="subTitle" idx="5"/>
          </p:nvPr>
        </p:nvSpPr>
        <p:spPr>
          <a:xfrm>
            <a:off x="5001134" y="2571750"/>
            <a:ext cx="3827555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/>
              <a:t>data has order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/>
              <a:t>each data has the same difference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/>
              <a:t>does not have true zero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 b="0" i="0" u="none" strike="noStrike">
                <a:latin typeface="Arial"/>
                <a:ea typeface="Arial"/>
                <a:cs typeface="Arial"/>
                <a:sym typeface="Arial"/>
              </a:rPr>
              <a:t>addition and subtraction</a:t>
            </a:r>
            <a:endParaRPr/>
          </a:p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Ex : </a:t>
            </a:r>
            <a:r>
              <a:rPr lang="en" b="0" i="0" u="none" strike="noStrike">
                <a:latin typeface="Arial"/>
                <a:ea typeface="Arial"/>
                <a:cs typeface="Arial"/>
                <a:sym typeface="Arial"/>
              </a:rPr>
              <a:t>temperature in degrees celsius</a:t>
            </a:r>
            <a:endParaRPr/>
          </a:p>
        </p:txBody>
      </p:sp>
      <p:sp>
        <p:nvSpPr>
          <p:cNvPr id="2544" name="Google Shape;2544;p91"/>
          <p:cNvSpPr txBox="1">
            <a:spLocks noGrp="1"/>
          </p:cNvSpPr>
          <p:nvPr>
            <p:ph type="subTitle" idx="7"/>
          </p:nvPr>
        </p:nvSpPr>
        <p:spPr>
          <a:xfrm>
            <a:off x="906901" y="712854"/>
            <a:ext cx="1984200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</a:pPr>
            <a:r>
              <a:rPr lang="en" sz="1800" b="1" i="0" u="none" strike="noStrike">
                <a:latin typeface="Arial"/>
                <a:ea typeface="Arial"/>
                <a:cs typeface="Arial"/>
                <a:sym typeface="Arial"/>
              </a:rPr>
              <a:t>Nominal/</a:t>
            </a:r>
            <a:endParaRPr/>
          </a:p>
          <a:p>
            <a:pPr marL="45720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</a:pPr>
            <a:r>
              <a:rPr lang="en" sz="1800" b="1" i="0" u="none" strike="noStrike">
                <a:latin typeface="Arial"/>
                <a:ea typeface="Arial"/>
                <a:cs typeface="Arial"/>
                <a:sym typeface="Arial"/>
              </a:rPr>
              <a:t>categorical scale</a:t>
            </a:r>
            <a:endParaRPr/>
          </a:p>
        </p:txBody>
      </p:sp>
      <p:sp>
        <p:nvSpPr>
          <p:cNvPr id="2545" name="Google Shape;2545;p91"/>
          <p:cNvSpPr txBox="1">
            <a:spLocks noGrp="1"/>
          </p:cNvSpPr>
          <p:nvPr>
            <p:ph type="subTitle" idx="8"/>
          </p:nvPr>
        </p:nvSpPr>
        <p:spPr>
          <a:xfrm>
            <a:off x="5582120" y="457809"/>
            <a:ext cx="1984200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</a:pPr>
            <a:r>
              <a:rPr lang="en" sz="1800" b="1" i="0" u="none" strike="noStrike">
                <a:latin typeface="Arial"/>
                <a:ea typeface="Arial"/>
                <a:cs typeface="Arial"/>
                <a:sym typeface="Arial"/>
              </a:rPr>
              <a:t>Ordinal scale</a:t>
            </a:r>
            <a:endParaRPr/>
          </a:p>
        </p:txBody>
      </p:sp>
      <p:sp>
        <p:nvSpPr>
          <p:cNvPr id="2546" name="Google Shape;2546;p91"/>
          <p:cNvSpPr txBox="1">
            <a:spLocks noGrp="1"/>
          </p:cNvSpPr>
          <p:nvPr>
            <p:ph type="subTitle" idx="9"/>
          </p:nvPr>
        </p:nvSpPr>
        <p:spPr>
          <a:xfrm>
            <a:off x="5689918" y="1969979"/>
            <a:ext cx="1984200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</a:pPr>
            <a:r>
              <a:rPr lang="en" sz="1800" b="1" i="0" u="none" strike="noStrike">
                <a:latin typeface="Arial"/>
                <a:ea typeface="Arial"/>
                <a:cs typeface="Arial"/>
                <a:sym typeface="Arial"/>
              </a:rPr>
              <a:t>Interval scale</a:t>
            </a:r>
            <a:endParaRPr/>
          </a:p>
        </p:txBody>
      </p:sp>
      <p:sp>
        <p:nvSpPr>
          <p:cNvPr id="2547" name="Google Shape;2547;p91"/>
          <p:cNvSpPr txBox="1">
            <a:spLocks noGrp="1"/>
          </p:cNvSpPr>
          <p:nvPr>
            <p:ph type="subTitle" idx="13"/>
          </p:nvPr>
        </p:nvSpPr>
        <p:spPr>
          <a:xfrm>
            <a:off x="849396" y="2219413"/>
            <a:ext cx="1984200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rlow Semi Condensed"/>
              <a:buNone/>
            </a:pPr>
            <a:r>
              <a:rPr lang="en" sz="1800" b="1" i="0" u="none" strike="noStrike">
                <a:latin typeface="Arial"/>
                <a:ea typeface="Arial"/>
                <a:cs typeface="Arial"/>
                <a:sym typeface="Arial"/>
              </a:rPr>
              <a:t>Ratio scale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2" name="Google Shape;2552;p3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Exercise 1</a:t>
            </a:r>
            <a:endParaRPr/>
          </a:p>
        </p:txBody>
      </p:sp>
      <p:sp>
        <p:nvSpPr>
          <p:cNvPr id="2553" name="Google Shape;2553;p34"/>
          <p:cNvSpPr txBox="1">
            <a:spLocks noGrp="1"/>
          </p:cNvSpPr>
          <p:nvPr>
            <p:ph type="body" idx="1"/>
          </p:nvPr>
        </p:nvSpPr>
        <p:spPr>
          <a:xfrm>
            <a:off x="720000" y="1215751"/>
            <a:ext cx="77040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800">
                <a:latin typeface="Titillium Web"/>
                <a:ea typeface="Titillium Web"/>
                <a:cs typeface="Titillium Web"/>
                <a:sym typeface="Titillium Web"/>
              </a:rPr>
              <a:t>Likert scale 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 i="0" u="none" strike="noStrike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 i="0" u="none" strike="noStrike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 i="0" u="none" strike="noStrike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800" b="0" i="0" u="none" strike="noStrike">
                <a:latin typeface="Titillium Web"/>
                <a:ea typeface="Titillium Web"/>
                <a:cs typeface="Titillium Web"/>
                <a:sym typeface="Titillium Web"/>
              </a:rPr>
              <a:t>ordinal scale, interval scale or other scale?</a:t>
            </a:r>
            <a:endParaRPr sz="1800"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554" name="Google Shape;2554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1196" y="1797269"/>
            <a:ext cx="3204056" cy="1351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9" name="Google Shape;2559;p8"/>
          <p:cNvSpPr txBox="1">
            <a:spLocks noGrp="1"/>
          </p:cNvSpPr>
          <p:nvPr>
            <p:ph type="title"/>
          </p:nvPr>
        </p:nvSpPr>
        <p:spPr>
          <a:xfrm>
            <a:off x="713225" y="2448213"/>
            <a:ext cx="4472400" cy="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HOW</a:t>
            </a:r>
            <a:endParaRPr/>
          </a:p>
        </p:txBody>
      </p:sp>
      <p:sp>
        <p:nvSpPr>
          <p:cNvPr id="2560" name="Google Shape;2560;p8"/>
          <p:cNvSpPr txBox="1">
            <a:spLocks noGrp="1"/>
          </p:cNvSpPr>
          <p:nvPr>
            <p:ph type="title" idx="2"/>
          </p:nvPr>
        </p:nvSpPr>
        <p:spPr>
          <a:xfrm>
            <a:off x="2208275" y="1423663"/>
            <a:ext cx="1482300" cy="77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2561" name="Google Shape;2561;p8"/>
          <p:cNvGrpSpPr/>
          <p:nvPr/>
        </p:nvGrpSpPr>
        <p:grpSpPr>
          <a:xfrm>
            <a:off x="5353800" y="841275"/>
            <a:ext cx="3230047" cy="3218875"/>
            <a:chOff x="5353800" y="841275"/>
            <a:chExt cx="3230047" cy="3218875"/>
          </a:xfrm>
        </p:grpSpPr>
        <p:sp>
          <p:nvSpPr>
            <p:cNvPr id="2562" name="Google Shape;2562;p8"/>
            <p:cNvSpPr/>
            <p:nvPr/>
          </p:nvSpPr>
          <p:spPr>
            <a:xfrm>
              <a:off x="6287794" y="1282766"/>
              <a:ext cx="102452" cy="88921"/>
            </a:xfrm>
            <a:custGeom>
              <a:avLst/>
              <a:gdLst/>
              <a:ahLst/>
              <a:cxnLst/>
              <a:rect l="l" t="t" r="r" b="b"/>
              <a:pathLst>
                <a:path w="954" h="828" extrusionOk="0">
                  <a:moveTo>
                    <a:pt x="753" y="0"/>
                  </a:moveTo>
                  <a:cubicBezTo>
                    <a:pt x="753" y="0"/>
                    <a:pt x="702" y="25"/>
                    <a:pt x="652" y="75"/>
                  </a:cubicBezTo>
                  <a:cubicBezTo>
                    <a:pt x="577" y="125"/>
                    <a:pt x="477" y="201"/>
                    <a:pt x="377" y="276"/>
                  </a:cubicBezTo>
                  <a:cubicBezTo>
                    <a:pt x="276" y="326"/>
                    <a:pt x="201" y="426"/>
                    <a:pt x="126" y="476"/>
                  </a:cubicBezTo>
                  <a:cubicBezTo>
                    <a:pt x="51" y="526"/>
                    <a:pt x="1" y="577"/>
                    <a:pt x="1" y="577"/>
                  </a:cubicBezTo>
                  <a:lnTo>
                    <a:pt x="276" y="827"/>
                  </a:lnTo>
                  <a:cubicBezTo>
                    <a:pt x="276" y="827"/>
                    <a:pt x="301" y="802"/>
                    <a:pt x="377" y="752"/>
                  </a:cubicBezTo>
                  <a:cubicBezTo>
                    <a:pt x="427" y="702"/>
                    <a:pt x="502" y="627"/>
                    <a:pt x="602" y="551"/>
                  </a:cubicBezTo>
                  <a:cubicBezTo>
                    <a:pt x="677" y="501"/>
                    <a:pt x="778" y="426"/>
                    <a:pt x="853" y="401"/>
                  </a:cubicBezTo>
                  <a:cubicBezTo>
                    <a:pt x="903" y="351"/>
                    <a:pt x="953" y="326"/>
                    <a:pt x="953" y="326"/>
                  </a:cubicBezTo>
                  <a:lnTo>
                    <a:pt x="753" y="0"/>
                  </a:ln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8"/>
            <p:cNvSpPr/>
            <p:nvPr/>
          </p:nvSpPr>
          <p:spPr>
            <a:xfrm>
              <a:off x="6411618" y="1212746"/>
              <a:ext cx="102345" cy="80867"/>
            </a:xfrm>
            <a:custGeom>
              <a:avLst/>
              <a:gdLst/>
              <a:ahLst/>
              <a:cxnLst/>
              <a:rect l="l" t="t" r="r" b="b"/>
              <a:pathLst>
                <a:path w="953" h="753" extrusionOk="0">
                  <a:moveTo>
                    <a:pt x="803" y="0"/>
                  </a:moveTo>
                  <a:cubicBezTo>
                    <a:pt x="803" y="0"/>
                    <a:pt x="752" y="26"/>
                    <a:pt x="677" y="76"/>
                  </a:cubicBezTo>
                  <a:cubicBezTo>
                    <a:pt x="602" y="101"/>
                    <a:pt x="502" y="151"/>
                    <a:pt x="402" y="201"/>
                  </a:cubicBezTo>
                  <a:cubicBezTo>
                    <a:pt x="301" y="276"/>
                    <a:pt x="201" y="326"/>
                    <a:pt x="126" y="351"/>
                  </a:cubicBezTo>
                  <a:cubicBezTo>
                    <a:pt x="51" y="401"/>
                    <a:pt x="1" y="427"/>
                    <a:pt x="1" y="427"/>
                  </a:cubicBezTo>
                  <a:lnTo>
                    <a:pt x="176" y="752"/>
                  </a:lnTo>
                  <a:cubicBezTo>
                    <a:pt x="176" y="752"/>
                    <a:pt x="226" y="702"/>
                    <a:pt x="301" y="677"/>
                  </a:cubicBezTo>
                  <a:cubicBezTo>
                    <a:pt x="377" y="627"/>
                    <a:pt x="477" y="577"/>
                    <a:pt x="577" y="527"/>
                  </a:cubicBezTo>
                  <a:cubicBezTo>
                    <a:pt x="652" y="477"/>
                    <a:pt x="752" y="427"/>
                    <a:pt x="828" y="401"/>
                  </a:cubicBezTo>
                  <a:cubicBezTo>
                    <a:pt x="903" y="351"/>
                    <a:pt x="953" y="351"/>
                    <a:pt x="953" y="351"/>
                  </a:cubicBezTo>
                  <a:lnTo>
                    <a:pt x="8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8"/>
            <p:cNvSpPr/>
            <p:nvPr/>
          </p:nvSpPr>
          <p:spPr>
            <a:xfrm>
              <a:off x="6543496" y="1164312"/>
              <a:ext cx="105137" cy="67335"/>
            </a:xfrm>
            <a:custGeom>
              <a:avLst/>
              <a:gdLst/>
              <a:ahLst/>
              <a:cxnLst/>
              <a:rect l="l" t="t" r="r" b="b"/>
              <a:pathLst>
                <a:path w="979" h="627" extrusionOk="0">
                  <a:moveTo>
                    <a:pt x="853" y="0"/>
                  </a:moveTo>
                  <a:cubicBezTo>
                    <a:pt x="853" y="0"/>
                    <a:pt x="652" y="50"/>
                    <a:pt x="427" y="126"/>
                  </a:cubicBezTo>
                  <a:cubicBezTo>
                    <a:pt x="201" y="201"/>
                    <a:pt x="1" y="301"/>
                    <a:pt x="1" y="301"/>
                  </a:cubicBezTo>
                  <a:lnTo>
                    <a:pt x="126" y="627"/>
                  </a:lnTo>
                  <a:cubicBezTo>
                    <a:pt x="126" y="627"/>
                    <a:pt x="326" y="552"/>
                    <a:pt x="552" y="477"/>
                  </a:cubicBezTo>
                  <a:cubicBezTo>
                    <a:pt x="753" y="401"/>
                    <a:pt x="978" y="351"/>
                    <a:pt x="978" y="351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8"/>
            <p:cNvSpPr/>
            <p:nvPr/>
          </p:nvSpPr>
          <p:spPr>
            <a:xfrm>
              <a:off x="6683429" y="1129302"/>
              <a:ext cx="102452" cy="59281"/>
            </a:xfrm>
            <a:custGeom>
              <a:avLst/>
              <a:gdLst/>
              <a:ahLst/>
              <a:cxnLst/>
              <a:rect l="l" t="t" r="r" b="b"/>
              <a:pathLst>
                <a:path w="954" h="552" extrusionOk="0">
                  <a:moveTo>
                    <a:pt x="878" y="1"/>
                  </a:moveTo>
                  <a:cubicBezTo>
                    <a:pt x="878" y="1"/>
                    <a:pt x="653" y="51"/>
                    <a:pt x="427" y="101"/>
                  </a:cubicBezTo>
                  <a:cubicBezTo>
                    <a:pt x="327" y="126"/>
                    <a:pt x="226" y="151"/>
                    <a:pt x="126" y="151"/>
                  </a:cubicBezTo>
                  <a:cubicBezTo>
                    <a:pt x="51" y="176"/>
                    <a:pt x="1" y="201"/>
                    <a:pt x="1" y="201"/>
                  </a:cubicBezTo>
                  <a:lnTo>
                    <a:pt x="76" y="552"/>
                  </a:lnTo>
                  <a:cubicBezTo>
                    <a:pt x="76" y="552"/>
                    <a:pt x="126" y="527"/>
                    <a:pt x="226" y="527"/>
                  </a:cubicBezTo>
                  <a:cubicBezTo>
                    <a:pt x="302" y="502"/>
                    <a:pt x="402" y="477"/>
                    <a:pt x="527" y="452"/>
                  </a:cubicBezTo>
                  <a:cubicBezTo>
                    <a:pt x="728" y="402"/>
                    <a:pt x="953" y="376"/>
                    <a:pt x="953" y="376"/>
                  </a:cubicBezTo>
                  <a:lnTo>
                    <a:pt x="8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8"/>
            <p:cNvSpPr/>
            <p:nvPr/>
          </p:nvSpPr>
          <p:spPr>
            <a:xfrm>
              <a:off x="6826154" y="1113193"/>
              <a:ext cx="99660" cy="48541"/>
            </a:xfrm>
            <a:custGeom>
              <a:avLst/>
              <a:gdLst/>
              <a:ahLst/>
              <a:cxnLst/>
              <a:rect l="l" t="t" r="r" b="b"/>
              <a:pathLst>
                <a:path w="928" h="452" extrusionOk="0">
                  <a:moveTo>
                    <a:pt x="903" y="0"/>
                  </a:moveTo>
                  <a:cubicBezTo>
                    <a:pt x="903" y="0"/>
                    <a:pt x="677" y="25"/>
                    <a:pt x="451" y="25"/>
                  </a:cubicBezTo>
                  <a:cubicBezTo>
                    <a:pt x="226" y="50"/>
                    <a:pt x="0" y="75"/>
                    <a:pt x="0" y="75"/>
                  </a:cubicBezTo>
                  <a:lnTo>
                    <a:pt x="50" y="451"/>
                  </a:lnTo>
                  <a:cubicBezTo>
                    <a:pt x="50" y="451"/>
                    <a:pt x="276" y="426"/>
                    <a:pt x="476" y="401"/>
                  </a:cubicBezTo>
                  <a:cubicBezTo>
                    <a:pt x="702" y="376"/>
                    <a:pt x="928" y="376"/>
                    <a:pt x="928" y="376"/>
                  </a:cubicBezTo>
                  <a:lnTo>
                    <a:pt x="9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8"/>
            <p:cNvSpPr/>
            <p:nvPr/>
          </p:nvSpPr>
          <p:spPr>
            <a:xfrm>
              <a:off x="6971456" y="1113193"/>
              <a:ext cx="99660" cy="40487"/>
            </a:xfrm>
            <a:custGeom>
              <a:avLst/>
              <a:gdLst/>
              <a:ahLst/>
              <a:cxnLst/>
              <a:rect l="l" t="t" r="r" b="b"/>
              <a:pathLst>
                <a:path w="928" h="377" extrusionOk="0">
                  <a:moveTo>
                    <a:pt x="1" y="0"/>
                  </a:moveTo>
                  <a:lnTo>
                    <a:pt x="1" y="351"/>
                  </a:lnTo>
                  <a:lnTo>
                    <a:pt x="452" y="351"/>
                  </a:lnTo>
                  <a:cubicBezTo>
                    <a:pt x="677" y="376"/>
                    <a:pt x="903" y="376"/>
                    <a:pt x="903" y="376"/>
                  </a:cubicBezTo>
                  <a:lnTo>
                    <a:pt x="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8"/>
            <p:cNvSpPr/>
            <p:nvPr/>
          </p:nvSpPr>
          <p:spPr>
            <a:xfrm>
              <a:off x="7114074" y="1115878"/>
              <a:ext cx="99768" cy="48541"/>
            </a:xfrm>
            <a:custGeom>
              <a:avLst/>
              <a:gdLst/>
              <a:ahLst/>
              <a:cxnLst/>
              <a:rect l="l" t="t" r="r" b="b"/>
              <a:pathLst>
                <a:path w="929" h="452" extrusionOk="0">
                  <a:moveTo>
                    <a:pt x="26" y="0"/>
                  </a:moveTo>
                  <a:lnTo>
                    <a:pt x="1" y="376"/>
                  </a:lnTo>
                  <a:cubicBezTo>
                    <a:pt x="1" y="376"/>
                    <a:pt x="227" y="376"/>
                    <a:pt x="452" y="401"/>
                  </a:cubicBezTo>
                  <a:cubicBezTo>
                    <a:pt x="678" y="426"/>
                    <a:pt x="903" y="451"/>
                    <a:pt x="903" y="451"/>
                  </a:cubicBezTo>
                  <a:lnTo>
                    <a:pt x="928" y="100"/>
                  </a:lnTo>
                  <a:cubicBezTo>
                    <a:pt x="928" y="100"/>
                    <a:pt x="703" y="75"/>
                    <a:pt x="477" y="50"/>
                  </a:cubicBezTo>
                  <a:cubicBezTo>
                    <a:pt x="252" y="25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8"/>
            <p:cNvSpPr/>
            <p:nvPr/>
          </p:nvSpPr>
          <p:spPr>
            <a:xfrm>
              <a:off x="7256799" y="1131986"/>
              <a:ext cx="102345" cy="56596"/>
            </a:xfrm>
            <a:custGeom>
              <a:avLst/>
              <a:gdLst/>
              <a:ahLst/>
              <a:cxnLst/>
              <a:rect l="l" t="t" r="r" b="b"/>
              <a:pathLst>
                <a:path w="953" h="527" extrusionOk="0">
                  <a:moveTo>
                    <a:pt x="50" y="1"/>
                  </a:moveTo>
                  <a:lnTo>
                    <a:pt x="0" y="377"/>
                  </a:lnTo>
                  <a:cubicBezTo>
                    <a:pt x="0" y="377"/>
                    <a:pt x="226" y="402"/>
                    <a:pt x="426" y="452"/>
                  </a:cubicBezTo>
                  <a:cubicBezTo>
                    <a:pt x="652" y="477"/>
                    <a:pt x="878" y="527"/>
                    <a:pt x="878" y="527"/>
                  </a:cubicBezTo>
                  <a:lnTo>
                    <a:pt x="953" y="176"/>
                  </a:lnTo>
                  <a:cubicBezTo>
                    <a:pt x="953" y="176"/>
                    <a:pt x="727" y="126"/>
                    <a:pt x="502" y="76"/>
                  </a:cubicBezTo>
                  <a:cubicBezTo>
                    <a:pt x="276" y="51"/>
                    <a:pt x="50" y="1"/>
                    <a:pt x="50" y="1"/>
                  </a:cubicBez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8"/>
            <p:cNvSpPr/>
            <p:nvPr/>
          </p:nvSpPr>
          <p:spPr>
            <a:xfrm>
              <a:off x="7396731" y="1161627"/>
              <a:ext cx="102345" cy="64650"/>
            </a:xfrm>
            <a:custGeom>
              <a:avLst/>
              <a:gdLst/>
              <a:ahLst/>
              <a:cxnLst/>
              <a:rect l="l" t="t" r="r" b="b"/>
              <a:pathLst>
                <a:path w="953" h="602" extrusionOk="0">
                  <a:moveTo>
                    <a:pt x="76" y="0"/>
                  </a:moveTo>
                  <a:lnTo>
                    <a:pt x="1" y="351"/>
                  </a:lnTo>
                  <a:cubicBezTo>
                    <a:pt x="1" y="351"/>
                    <a:pt x="201" y="401"/>
                    <a:pt x="427" y="476"/>
                  </a:cubicBezTo>
                  <a:cubicBezTo>
                    <a:pt x="627" y="527"/>
                    <a:pt x="853" y="602"/>
                    <a:pt x="853" y="602"/>
                  </a:cubicBezTo>
                  <a:lnTo>
                    <a:pt x="953" y="251"/>
                  </a:lnTo>
                  <a:cubicBezTo>
                    <a:pt x="953" y="251"/>
                    <a:pt x="752" y="176"/>
                    <a:pt x="527" y="126"/>
                  </a:cubicBezTo>
                  <a:cubicBezTo>
                    <a:pt x="301" y="5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8"/>
            <p:cNvSpPr/>
            <p:nvPr/>
          </p:nvSpPr>
          <p:spPr>
            <a:xfrm>
              <a:off x="7531294" y="1202006"/>
              <a:ext cx="105137" cy="72705"/>
            </a:xfrm>
            <a:custGeom>
              <a:avLst/>
              <a:gdLst/>
              <a:ahLst/>
              <a:cxnLst/>
              <a:rect l="l" t="t" r="r" b="b"/>
              <a:pathLst>
                <a:path w="979" h="677" extrusionOk="0">
                  <a:moveTo>
                    <a:pt x="126" y="0"/>
                  </a:moveTo>
                  <a:lnTo>
                    <a:pt x="1" y="351"/>
                  </a:lnTo>
                  <a:cubicBezTo>
                    <a:pt x="1" y="351"/>
                    <a:pt x="226" y="426"/>
                    <a:pt x="427" y="501"/>
                  </a:cubicBezTo>
                  <a:cubicBezTo>
                    <a:pt x="627" y="602"/>
                    <a:pt x="828" y="677"/>
                    <a:pt x="828" y="677"/>
                  </a:cubicBezTo>
                  <a:lnTo>
                    <a:pt x="978" y="351"/>
                  </a:lnTo>
                  <a:cubicBezTo>
                    <a:pt x="978" y="351"/>
                    <a:pt x="778" y="251"/>
                    <a:pt x="552" y="176"/>
                  </a:cubicBezTo>
                  <a:cubicBezTo>
                    <a:pt x="352" y="75"/>
                    <a:pt x="126" y="0"/>
                    <a:pt x="126" y="0"/>
                  </a:cubicBez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8"/>
            <p:cNvSpPr/>
            <p:nvPr/>
          </p:nvSpPr>
          <p:spPr>
            <a:xfrm>
              <a:off x="7663172" y="1258495"/>
              <a:ext cx="105137" cy="78182"/>
            </a:xfrm>
            <a:custGeom>
              <a:avLst/>
              <a:gdLst/>
              <a:ahLst/>
              <a:cxnLst/>
              <a:rect l="l" t="t" r="r" b="b"/>
              <a:pathLst>
                <a:path w="979" h="728" extrusionOk="0">
                  <a:moveTo>
                    <a:pt x="151" y="1"/>
                  </a:moveTo>
                  <a:lnTo>
                    <a:pt x="1" y="326"/>
                  </a:lnTo>
                  <a:cubicBezTo>
                    <a:pt x="1" y="326"/>
                    <a:pt x="201" y="427"/>
                    <a:pt x="402" y="527"/>
                  </a:cubicBezTo>
                  <a:cubicBezTo>
                    <a:pt x="602" y="627"/>
                    <a:pt x="803" y="727"/>
                    <a:pt x="803" y="727"/>
                  </a:cubicBezTo>
                  <a:lnTo>
                    <a:pt x="978" y="402"/>
                  </a:lnTo>
                  <a:cubicBezTo>
                    <a:pt x="978" y="402"/>
                    <a:pt x="778" y="301"/>
                    <a:pt x="577" y="201"/>
                  </a:cubicBezTo>
                  <a:cubicBezTo>
                    <a:pt x="377" y="101"/>
                    <a:pt x="151" y="1"/>
                    <a:pt x="151" y="1"/>
                  </a:cubicBez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8"/>
            <p:cNvSpPr/>
            <p:nvPr/>
          </p:nvSpPr>
          <p:spPr>
            <a:xfrm>
              <a:off x="7789681" y="1325830"/>
              <a:ext cx="102452" cy="86236"/>
            </a:xfrm>
            <a:custGeom>
              <a:avLst/>
              <a:gdLst/>
              <a:ahLst/>
              <a:cxnLst/>
              <a:rect l="l" t="t" r="r" b="b"/>
              <a:pathLst>
                <a:path w="954" h="803" extrusionOk="0">
                  <a:moveTo>
                    <a:pt x="176" y="0"/>
                  </a:moveTo>
                  <a:lnTo>
                    <a:pt x="1" y="326"/>
                  </a:lnTo>
                  <a:cubicBezTo>
                    <a:pt x="1" y="326"/>
                    <a:pt x="176" y="451"/>
                    <a:pt x="377" y="551"/>
                  </a:cubicBezTo>
                  <a:cubicBezTo>
                    <a:pt x="452" y="627"/>
                    <a:pt x="552" y="677"/>
                    <a:pt x="627" y="727"/>
                  </a:cubicBezTo>
                  <a:cubicBezTo>
                    <a:pt x="677" y="777"/>
                    <a:pt x="728" y="802"/>
                    <a:pt x="728" y="802"/>
                  </a:cubicBezTo>
                  <a:lnTo>
                    <a:pt x="953" y="526"/>
                  </a:lnTo>
                  <a:cubicBezTo>
                    <a:pt x="953" y="526"/>
                    <a:pt x="903" y="476"/>
                    <a:pt x="828" y="426"/>
                  </a:cubicBezTo>
                  <a:cubicBezTo>
                    <a:pt x="753" y="376"/>
                    <a:pt x="652" y="326"/>
                    <a:pt x="577" y="251"/>
                  </a:cubicBezTo>
                  <a:cubicBezTo>
                    <a:pt x="377" y="125"/>
                    <a:pt x="176" y="0"/>
                    <a:pt x="176" y="0"/>
                  </a:cubicBez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8"/>
            <p:cNvSpPr/>
            <p:nvPr/>
          </p:nvSpPr>
          <p:spPr>
            <a:xfrm>
              <a:off x="7905450" y="1409274"/>
              <a:ext cx="99660" cy="94291"/>
            </a:xfrm>
            <a:custGeom>
              <a:avLst/>
              <a:gdLst/>
              <a:ahLst/>
              <a:cxnLst/>
              <a:rect l="l" t="t" r="r" b="b"/>
              <a:pathLst>
                <a:path w="928" h="878" extrusionOk="0">
                  <a:moveTo>
                    <a:pt x="226" y="0"/>
                  </a:moveTo>
                  <a:lnTo>
                    <a:pt x="0" y="301"/>
                  </a:lnTo>
                  <a:lnTo>
                    <a:pt x="677" y="877"/>
                  </a:lnTo>
                  <a:lnTo>
                    <a:pt x="928" y="60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8"/>
            <p:cNvSpPr/>
            <p:nvPr/>
          </p:nvSpPr>
          <p:spPr>
            <a:xfrm>
              <a:off x="8010373" y="1508827"/>
              <a:ext cx="94398" cy="96975"/>
            </a:xfrm>
            <a:custGeom>
              <a:avLst/>
              <a:gdLst/>
              <a:ahLst/>
              <a:cxnLst/>
              <a:rect l="l" t="t" r="r" b="b"/>
              <a:pathLst>
                <a:path w="879" h="903" extrusionOk="0">
                  <a:moveTo>
                    <a:pt x="252" y="0"/>
                  </a:moveTo>
                  <a:lnTo>
                    <a:pt x="1" y="251"/>
                  </a:lnTo>
                  <a:lnTo>
                    <a:pt x="602" y="903"/>
                  </a:lnTo>
                  <a:lnTo>
                    <a:pt x="878" y="677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8"/>
            <p:cNvSpPr/>
            <p:nvPr/>
          </p:nvSpPr>
          <p:spPr>
            <a:xfrm>
              <a:off x="8101979" y="1619119"/>
              <a:ext cx="88921" cy="102452"/>
            </a:xfrm>
            <a:custGeom>
              <a:avLst/>
              <a:gdLst/>
              <a:ahLst/>
              <a:cxnLst/>
              <a:rect l="l" t="t" r="r" b="b"/>
              <a:pathLst>
                <a:path w="828" h="954" extrusionOk="0">
                  <a:moveTo>
                    <a:pt x="301" y="1"/>
                  </a:moveTo>
                  <a:lnTo>
                    <a:pt x="0" y="227"/>
                  </a:lnTo>
                  <a:cubicBezTo>
                    <a:pt x="0" y="227"/>
                    <a:pt x="150" y="402"/>
                    <a:pt x="276" y="577"/>
                  </a:cubicBezTo>
                  <a:cubicBezTo>
                    <a:pt x="401" y="753"/>
                    <a:pt x="526" y="953"/>
                    <a:pt x="526" y="953"/>
                  </a:cubicBezTo>
                  <a:lnTo>
                    <a:pt x="827" y="753"/>
                  </a:lnTo>
                  <a:cubicBezTo>
                    <a:pt x="827" y="753"/>
                    <a:pt x="702" y="552"/>
                    <a:pt x="576" y="352"/>
                  </a:cubicBezTo>
                  <a:cubicBezTo>
                    <a:pt x="451" y="176"/>
                    <a:pt x="301" y="1"/>
                    <a:pt x="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8"/>
            <p:cNvSpPr/>
            <p:nvPr/>
          </p:nvSpPr>
          <p:spPr>
            <a:xfrm>
              <a:off x="8182631" y="1740258"/>
              <a:ext cx="80867" cy="102452"/>
            </a:xfrm>
            <a:custGeom>
              <a:avLst/>
              <a:gdLst/>
              <a:ahLst/>
              <a:cxnLst/>
              <a:rect l="l" t="t" r="r" b="b"/>
              <a:pathLst>
                <a:path w="753" h="954" extrusionOk="0">
                  <a:moveTo>
                    <a:pt x="302" y="1"/>
                  </a:moveTo>
                  <a:lnTo>
                    <a:pt x="1" y="176"/>
                  </a:lnTo>
                  <a:lnTo>
                    <a:pt x="427" y="953"/>
                  </a:lnTo>
                  <a:lnTo>
                    <a:pt x="753" y="803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8"/>
            <p:cNvSpPr/>
            <p:nvPr/>
          </p:nvSpPr>
          <p:spPr>
            <a:xfrm>
              <a:off x="8247281" y="1869451"/>
              <a:ext cx="72812" cy="105137"/>
            </a:xfrm>
            <a:custGeom>
              <a:avLst/>
              <a:gdLst/>
              <a:ahLst/>
              <a:cxnLst/>
              <a:rect l="l" t="t" r="r" b="b"/>
              <a:pathLst>
                <a:path w="678" h="979" extrusionOk="0">
                  <a:moveTo>
                    <a:pt x="326" y="1"/>
                  </a:moveTo>
                  <a:lnTo>
                    <a:pt x="0" y="151"/>
                  </a:lnTo>
                  <a:cubicBezTo>
                    <a:pt x="0" y="151"/>
                    <a:pt x="25" y="201"/>
                    <a:pt x="51" y="276"/>
                  </a:cubicBezTo>
                  <a:cubicBezTo>
                    <a:pt x="101" y="352"/>
                    <a:pt x="126" y="452"/>
                    <a:pt x="176" y="552"/>
                  </a:cubicBezTo>
                  <a:lnTo>
                    <a:pt x="326" y="978"/>
                  </a:lnTo>
                  <a:lnTo>
                    <a:pt x="677" y="853"/>
                  </a:lnTo>
                  <a:cubicBezTo>
                    <a:pt x="677" y="853"/>
                    <a:pt x="602" y="627"/>
                    <a:pt x="502" y="427"/>
                  </a:cubicBezTo>
                  <a:cubicBezTo>
                    <a:pt x="477" y="327"/>
                    <a:pt x="426" y="201"/>
                    <a:pt x="401" y="126"/>
                  </a:cubicBezTo>
                  <a:cubicBezTo>
                    <a:pt x="351" y="51"/>
                    <a:pt x="326" y="1"/>
                    <a:pt x="3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8"/>
            <p:cNvSpPr/>
            <p:nvPr/>
          </p:nvSpPr>
          <p:spPr>
            <a:xfrm>
              <a:off x="8298400" y="2006698"/>
              <a:ext cx="64758" cy="102452"/>
            </a:xfrm>
            <a:custGeom>
              <a:avLst/>
              <a:gdLst/>
              <a:ahLst/>
              <a:cxnLst/>
              <a:rect l="l" t="t" r="r" b="b"/>
              <a:pathLst>
                <a:path w="603" h="954" extrusionOk="0">
                  <a:moveTo>
                    <a:pt x="351" y="1"/>
                  </a:moveTo>
                  <a:lnTo>
                    <a:pt x="1" y="101"/>
                  </a:lnTo>
                  <a:cubicBezTo>
                    <a:pt x="1" y="101"/>
                    <a:pt x="51" y="327"/>
                    <a:pt x="126" y="527"/>
                  </a:cubicBezTo>
                  <a:cubicBezTo>
                    <a:pt x="151" y="628"/>
                    <a:pt x="201" y="753"/>
                    <a:pt x="226" y="828"/>
                  </a:cubicBezTo>
                  <a:cubicBezTo>
                    <a:pt x="251" y="903"/>
                    <a:pt x="251" y="953"/>
                    <a:pt x="251" y="953"/>
                  </a:cubicBezTo>
                  <a:lnTo>
                    <a:pt x="602" y="878"/>
                  </a:lnTo>
                  <a:cubicBezTo>
                    <a:pt x="602" y="878"/>
                    <a:pt x="602" y="803"/>
                    <a:pt x="577" y="728"/>
                  </a:cubicBezTo>
                  <a:cubicBezTo>
                    <a:pt x="552" y="653"/>
                    <a:pt x="502" y="527"/>
                    <a:pt x="477" y="427"/>
                  </a:cubicBezTo>
                  <a:cubicBezTo>
                    <a:pt x="402" y="202"/>
                    <a:pt x="351" y="1"/>
                    <a:pt x="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8"/>
            <p:cNvSpPr/>
            <p:nvPr/>
          </p:nvSpPr>
          <p:spPr>
            <a:xfrm>
              <a:off x="8336095" y="2146738"/>
              <a:ext cx="56596" cy="102345"/>
            </a:xfrm>
            <a:custGeom>
              <a:avLst/>
              <a:gdLst/>
              <a:ahLst/>
              <a:cxnLst/>
              <a:rect l="l" t="t" r="r" b="b"/>
              <a:pathLst>
                <a:path w="527" h="953" extrusionOk="0">
                  <a:moveTo>
                    <a:pt x="351" y="0"/>
                  </a:moveTo>
                  <a:lnTo>
                    <a:pt x="0" y="75"/>
                  </a:lnTo>
                  <a:cubicBezTo>
                    <a:pt x="0" y="75"/>
                    <a:pt x="51" y="301"/>
                    <a:pt x="101" y="527"/>
                  </a:cubicBezTo>
                  <a:cubicBezTo>
                    <a:pt x="151" y="727"/>
                    <a:pt x="176" y="953"/>
                    <a:pt x="176" y="953"/>
                  </a:cubicBezTo>
                  <a:lnTo>
                    <a:pt x="527" y="903"/>
                  </a:lnTo>
                  <a:cubicBezTo>
                    <a:pt x="527" y="903"/>
                    <a:pt x="502" y="677"/>
                    <a:pt x="452" y="451"/>
                  </a:cubicBezTo>
                  <a:cubicBezTo>
                    <a:pt x="401" y="226"/>
                    <a:pt x="351" y="0"/>
                    <a:pt x="3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8"/>
            <p:cNvSpPr/>
            <p:nvPr/>
          </p:nvSpPr>
          <p:spPr>
            <a:xfrm>
              <a:off x="8363051" y="2289355"/>
              <a:ext cx="51226" cy="102345"/>
            </a:xfrm>
            <a:custGeom>
              <a:avLst/>
              <a:gdLst/>
              <a:ahLst/>
              <a:cxnLst/>
              <a:rect l="l" t="t" r="r" b="b"/>
              <a:pathLst>
                <a:path w="477" h="953" extrusionOk="0">
                  <a:moveTo>
                    <a:pt x="351" y="1"/>
                  </a:moveTo>
                  <a:lnTo>
                    <a:pt x="0" y="51"/>
                  </a:lnTo>
                  <a:cubicBezTo>
                    <a:pt x="0" y="51"/>
                    <a:pt x="0" y="101"/>
                    <a:pt x="25" y="201"/>
                  </a:cubicBezTo>
                  <a:cubicBezTo>
                    <a:pt x="25" y="276"/>
                    <a:pt x="50" y="377"/>
                    <a:pt x="50" y="502"/>
                  </a:cubicBezTo>
                  <a:cubicBezTo>
                    <a:pt x="75" y="727"/>
                    <a:pt x="100" y="953"/>
                    <a:pt x="100" y="953"/>
                  </a:cubicBezTo>
                  <a:lnTo>
                    <a:pt x="476" y="903"/>
                  </a:lnTo>
                  <a:cubicBezTo>
                    <a:pt x="476" y="903"/>
                    <a:pt x="451" y="677"/>
                    <a:pt x="426" y="452"/>
                  </a:cubicBezTo>
                  <a:cubicBezTo>
                    <a:pt x="401" y="326"/>
                    <a:pt x="401" y="226"/>
                    <a:pt x="376" y="151"/>
                  </a:cubicBezTo>
                  <a:cubicBezTo>
                    <a:pt x="376" y="51"/>
                    <a:pt x="351" y="1"/>
                    <a:pt x="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8"/>
            <p:cNvSpPr/>
            <p:nvPr/>
          </p:nvSpPr>
          <p:spPr>
            <a:xfrm>
              <a:off x="8379160" y="2434657"/>
              <a:ext cx="43172" cy="97083"/>
            </a:xfrm>
            <a:custGeom>
              <a:avLst/>
              <a:gdLst/>
              <a:ahLst/>
              <a:cxnLst/>
              <a:rect l="l" t="t" r="r" b="b"/>
              <a:pathLst>
                <a:path w="402" h="904" extrusionOk="0">
                  <a:moveTo>
                    <a:pt x="351" y="1"/>
                  </a:moveTo>
                  <a:lnTo>
                    <a:pt x="0" y="26"/>
                  </a:lnTo>
                  <a:cubicBezTo>
                    <a:pt x="0" y="26"/>
                    <a:pt x="0" y="76"/>
                    <a:pt x="0" y="151"/>
                  </a:cubicBezTo>
                  <a:cubicBezTo>
                    <a:pt x="0" y="252"/>
                    <a:pt x="26" y="352"/>
                    <a:pt x="26" y="477"/>
                  </a:cubicBezTo>
                  <a:cubicBezTo>
                    <a:pt x="26" y="703"/>
                    <a:pt x="51" y="903"/>
                    <a:pt x="51" y="903"/>
                  </a:cubicBezTo>
                  <a:lnTo>
                    <a:pt x="401" y="903"/>
                  </a:lnTo>
                  <a:cubicBezTo>
                    <a:pt x="401" y="903"/>
                    <a:pt x="401" y="678"/>
                    <a:pt x="376" y="452"/>
                  </a:cubicBezTo>
                  <a:cubicBezTo>
                    <a:pt x="376" y="327"/>
                    <a:pt x="376" y="227"/>
                    <a:pt x="376" y="126"/>
                  </a:cubicBezTo>
                  <a:cubicBezTo>
                    <a:pt x="376" y="51"/>
                    <a:pt x="351" y="1"/>
                    <a:pt x="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8"/>
            <p:cNvSpPr/>
            <p:nvPr/>
          </p:nvSpPr>
          <p:spPr>
            <a:xfrm>
              <a:off x="5822140" y="1231539"/>
              <a:ext cx="2468309" cy="2468309"/>
            </a:xfrm>
            <a:custGeom>
              <a:avLst/>
              <a:gdLst/>
              <a:ahLst/>
              <a:cxnLst/>
              <a:rect l="l" t="t" r="r" b="b"/>
              <a:pathLst>
                <a:path w="22984" h="22984" extrusionOk="0">
                  <a:moveTo>
                    <a:pt x="11480" y="1"/>
                  </a:moveTo>
                  <a:cubicBezTo>
                    <a:pt x="5139" y="1"/>
                    <a:pt x="1" y="5139"/>
                    <a:pt x="1" y="11505"/>
                  </a:cubicBezTo>
                  <a:cubicBezTo>
                    <a:pt x="1" y="17846"/>
                    <a:pt x="5139" y="22983"/>
                    <a:pt x="11480" y="22983"/>
                  </a:cubicBezTo>
                  <a:cubicBezTo>
                    <a:pt x="17846" y="22983"/>
                    <a:pt x="22983" y="17846"/>
                    <a:pt x="22983" y="11505"/>
                  </a:cubicBezTo>
                  <a:cubicBezTo>
                    <a:pt x="22983" y="5139"/>
                    <a:pt x="17846" y="1"/>
                    <a:pt x="11480" y="1"/>
                  </a:cubicBezTo>
                  <a:close/>
                </a:path>
              </a:pathLst>
            </a:custGeom>
            <a:solidFill>
              <a:srgbClr val="C5D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8"/>
            <p:cNvSpPr/>
            <p:nvPr/>
          </p:nvSpPr>
          <p:spPr>
            <a:xfrm>
              <a:off x="5822140" y="1231539"/>
              <a:ext cx="2468309" cy="2468309"/>
            </a:xfrm>
            <a:custGeom>
              <a:avLst/>
              <a:gdLst/>
              <a:ahLst/>
              <a:cxnLst/>
              <a:rect l="l" t="t" r="r" b="b"/>
              <a:pathLst>
                <a:path w="22984" h="22984" extrusionOk="0">
                  <a:moveTo>
                    <a:pt x="11480" y="1"/>
                  </a:moveTo>
                  <a:cubicBezTo>
                    <a:pt x="5139" y="1"/>
                    <a:pt x="1" y="5139"/>
                    <a:pt x="1" y="11505"/>
                  </a:cubicBezTo>
                  <a:cubicBezTo>
                    <a:pt x="1" y="17846"/>
                    <a:pt x="5139" y="22983"/>
                    <a:pt x="11480" y="22983"/>
                  </a:cubicBezTo>
                  <a:cubicBezTo>
                    <a:pt x="17846" y="22983"/>
                    <a:pt x="22983" y="17846"/>
                    <a:pt x="22983" y="11505"/>
                  </a:cubicBezTo>
                  <a:cubicBezTo>
                    <a:pt x="22983" y="5139"/>
                    <a:pt x="17846" y="1"/>
                    <a:pt x="114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8"/>
            <p:cNvSpPr/>
            <p:nvPr/>
          </p:nvSpPr>
          <p:spPr>
            <a:xfrm>
              <a:off x="7054900" y="1013533"/>
              <a:ext cx="1079402" cy="1496622"/>
            </a:xfrm>
            <a:custGeom>
              <a:avLst/>
              <a:gdLst/>
              <a:ahLst/>
              <a:cxnLst/>
              <a:rect l="l" t="t" r="r" b="b"/>
              <a:pathLst>
                <a:path w="10051" h="13936" extrusionOk="0">
                  <a:moveTo>
                    <a:pt x="1" y="1"/>
                  </a:moveTo>
                  <a:lnTo>
                    <a:pt x="1" y="13936"/>
                  </a:lnTo>
                  <a:lnTo>
                    <a:pt x="10051" y="4287"/>
                  </a:lnTo>
                  <a:cubicBezTo>
                    <a:pt x="7519" y="1655"/>
                    <a:pt x="396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8"/>
            <p:cNvSpPr/>
            <p:nvPr/>
          </p:nvSpPr>
          <p:spPr>
            <a:xfrm>
              <a:off x="7054900" y="2510047"/>
              <a:ext cx="1528947" cy="716093"/>
            </a:xfrm>
            <a:custGeom>
              <a:avLst/>
              <a:gdLst/>
              <a:ahLst/>
              <a:cxnLst/>
              <a:rect l="l" t="t" r="r" b="b"/>
              <a:pathLst>
                <a:path w="14237" h="6668" extrusionOk="0">
                  <a:moveTo>
                    <a:pt x="1" y="1"/>
                  </a:moveTo>
                  <a:lnTo>
                    <a:pt x="12357" y="6667"/>
                  </a:lnTo>
                  <a:cubicBezTo>
                    <a:pt x="13409" y="4838"/>
                    <a:pt x="14086" y="2758"/>
                    <a:pt x="14236" y="50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8"/>
            <p:cNvSpPr/>
            <p:nvPr/>
          </p:nvSpPr>
          <p:spPr>
            <a:xfrm>
              <a:off x="5539589" y="2316311"/>
              <a:ext cx="1515416" cy="1561165"/>
            </a:xfrm>
            <a:custGeom>
              <a:avLst/>
              <a:gdLst/>
              <a:ahLst/>
              <a:cxnLst/>
              <a:rect l="l" t="t" r="r" b="b"/>
              <a:pathLst>
                <a:path w="14111" h="14537" extrusionOk="0">
                  <a:moveTo>
                    <a:pt x="50" y="0"/>
                  </a:moveTo>
                  <a:cubicBezTo>
                    <a:pt x="25" y="426"/>
                    <a:pt x="0" y="852"/>
                    <a:pt x="0" y="1278"/>
                  </a:cubicBezTo>
                  <a:cubicBezTo>
                    <a:pt x="0" y="7369"/>
                    <a:pt x="3860" y="12532"/>
                    <a:pt x="9248" y="14537"/>
                  </a:cubicBezTo>
                  <a:lnTo>
                    <a:pt x="14111" y="178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8"/>
            <p:cNvSpPr/>
            <p:nvPr/>
          </p:nvSpPr>
          <p:spPr>
            <a:xfrm>
              <a:off x="5604132" y="841275"/>
              <a:ext cx="1450873" cy="1666195"/>
            </a:xfrm>
            <a:custGeom>
              <a:avLst/>
              <a:gdLst/>
              <a:ahLst/>
              <a:cxnLst/>
              <a:rect l="l" t="t" r="r" b="b"/>
              <a:pathLst>
                <a:path w="13510" h="15515" extrusionOk="0">
                  <a:moveTo>
                    <a:pt x="4988" y="1"/>
                  </a:moveTo>
                  <a:cubicBezTo>
                    <a:pt x="3058" y="1104"/>
                    <a:pt x="1379" y="2557"/>
                    <a:pt x="1" y="4287"/>
                  </a:cubicBezTo>
                  <a:lnTo>
                    <a:pt x="13510" y="15515"/>
                  </a:lnTo>
                  <a:lnTo>
                    <a:pt x="49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8"/>
            <p:cNvSpPr/>
            <p:nvPr/>
          </p:nvSpPr>
          <p:spPr>
            <a:xfrm>
              <a:off x="5628403" y="1891037"/>
              <a:ext cx="183104" cy="183104"/>
            </a:xfrm>
            <a:custGeom>
              <a:avLst/>
              <a:gdLst/>
              <a:ahLst/>
              <a:cxnLst/>
              <a:rect l="l" t="t" r="r" b="b"/>
              <a:pathLst>
                <a:path w="1705" h="1705" extrusionOk="0">
                  <a:moveTo>
                    <a:pt x="276" y="0"/>
                  </a:moveTo>
                  <a:lnTo>
                    <a:pt x="0" y="301"/>
                  </a:lnTo>
                  <a:lnTo>
                    <a:pt x="1429" y="1705"/>
                  </a:lnTo>
                  <a:lnTo>
                    <a:pt x="1705" y="1404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8"/>
            <p:cNvSpPr/>
            <p:nvPr/>
          </p:nvSpPr>
          <p:spPr>
            <a:xfrm>
              <a:off x="5628403" y="1891037"/>
              <a:ext cx="183104" cy="180419"/>
            </a:xfrm>
            <a:custGeom>
              <a:avLst/>
              <a:gdLst/>
              <a:ahLst/>
              <a:cxnLst/>
              <a:rect l="l" t="t" r="r" b="b"/>
              <a:pathLst>
                <a:path w="1705" h="1680" extrusionOk="0">
                  <a:moveTo>
                    <a:pt x="1404" y="0"/>
                  </a:moveTo>
                  <a:lnTo>
                    <a:pt x="0" y="1404"/>
                  </a:lnTo>
                  <a:lnTo>
                    <a:pt x="301" y="1680"/>
                  </a:lnTo>
                  <a:lnTo>
                    <a:pt x="1705" y="276"/>
                  </a:lnTo>
                  <a:lnTo>
                    <a:pt x="14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8"/>
            <p:cNvSpPr/>
            <p:nvPr/>
          </p:nvSpPr>
          <p:spPr>
            <a:xfrm>
              <a:off x="7412840" y="3244826"/>
              <a:ext cx="185896" cy="183212"/>
            </a:xfrm>
            <a:custGeom>
              <a:avLst/>
              <a:gdLst/>
              <a:ahLst/>
              <a:cxnLst/>
              <a:rect l="l" t="t" r="r" b="b"/>
              <a:pathLst>
                <a:path w="1731" h="1706" extrusionOk="0">
                  <a:moveTo>
                    <a:pt x="302" y="1"/>
                  </a:moveTo>
                  <a:lnTo>
                    <a:pt x="1" y="302"/>
                  </a:lnTo>
                  <a:lnTo>
                    <a:pt x="1430" y="1705"/>
                  </a:lnTo>
                  <a:lnTo>
                    <a:pt x="1730" y="1404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8"/>
            <p:cNvSpPr/>
            <p:nvPr/>
          </p:nvSpPr>
          <p:spPr>
            <a:xfrm>
              <a:off x="7415632" y="3244826"/>
              <a:ext cx="180419" cy="183212"/>
            </a:xfrm>
            <a:custGeom>
              <a:avLst/>
              <a:gdLst/>
              <a:ahLst/>
              <a:cxnLst/>
              <a:rect l="l" t="t" r="r" b="b"/>
              <a:pathLst>
                <a:path w="1680" h="1706" extrusionOk="0">
                  <a:moveTo>
                    <a:pt x="1404" y="1"/>
                  </a:moveTo>
                  <a:lnTo>
                    <a:pt x="0" y="1404"/>
                  </a:lnTo>
                  <a:lnTo>
                    <a:pt x="276" y="1705"/>
                  </a:lnTo>
                  <a:lnTo>
                    <a:pt x="1679" y="30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8"/>
            <p:cNvSpPr/>
            <p:nvPr/>
          </p:nvSpPr>
          <p:spPr>
            <a:xfrm>
              <a:off x="8357574" y="1594955"/>
              <a:ext cx="212745" cy="212745"/>
            </a:xfrm>
            <a:custGeom>
              <a:avLst/>
              <a:gdLst/>
              <a:ahLst/>
              <a:cxnLst/>
              <a:rect l="l" t="t" r="r" b="b"/>
              <a:pathLst>
                <a:path w="1981" h="1981" extrusionOk="0">
                  <a:moveTo>
                    <a:pt x="978" y="401"/>
                  </a:moveTo>
                  <a:cubicBezTo>
                    <a:pt x="1304" y="401"/>
                    <a:pt x="1580" y="677"/>
                    <a:pt x="1580" y="978"/>
                  </a:cubicBezTo>
                  <a:cubicBezTo>
                    <a:pt x="1580" y="1304"/>
                    <a:pt x="1304" y="1579"/>
                    <a:pt x="978" y="1579"/>
                  </a:cubicBezTo>
                  <a:cubicBezTo>
                    <a:pt x="678" y="1579"/>
                    <a:pt x="402" y="1304"/>
                    <a:pt x="402" y="978"/>
                  </a:cubicBezTo>
                  <a:cubicBezTo>
                    <a:pt x="402" y="677"/>
                    <a:pt x="678" y="401"/>
                    <a:pt x="978" y="401"/>
                  </a:cubicBezTo>
                  <a:close/>
                  <a:moveTo>
                    <a:pt x="978" y="0"/>
                  </a:moveTo>
                  <a:cubicBezTo>
                    <a:pt x="452" y="0"/>
                    <a:pt x="1" y="452"/>
                    <a:pt x="1" y="978"/>
                  </a:cubicBezTo>
                  <a:cubicBezTo>
                    <a:pt x="1" y="1529"/>
                    <a:pt x="452" y="1980"/>
                    <a:pt x="978" y="1980"/>
                  </a:cubicBezTo>
                  <a:cubicBezTo>
                    <a:pt x="1530" y="1980"/>
                    <a:pt x="1981" y="1529"/>
                    <a:pt x="1981" y="978"/>
                  </a:cubicBezTo>
                  <a:cubicBezTo>
                    <a:pt x="1981" y="452"/>
                    <a:pt x="1530" y="0"/>
                    <a:pt x="978" y="0"/>
                  </a:cubicBezTo>
                  <a:close/>
                </a:path>
              </a:pathLst>
            </a:custGeom>
            <a:solidFill>
              <a:srgbClr val="CB6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8"/>
            <p:cNvSpPr/>
            <p:nvPr/>
          </p:nvSpPr>
          <p:spPr>
            <a:xfrm>
              <a:off x="6680744" y="2722684"/>
              <a:ext cx="1555903" cy="1246290"/>
            </a:xfrm>
            <a:custGeom>
              <a:avLst/>
              <a:gdLst/>
              <a:ahLst/>
              <a:cxnLst/>
              <a:rect l="l" t="t" r="r" b="b"/>
              <a:pathLst>
                <a:path w="14488" h="11605" extrusionOk="0">
                  <a:moveTo>
                    <a:pt x="4362" y="577"/>
                  </a:moveTo>
                  <a:lnTo>
                    <a:pt x="13911" y="5765"/>
                  </a:lnTo>
                  <a:cubicBezTo>
                    <a:pt x="11856" y="9124"/>
                    <a:pt x="8171" y="11204"/>
                    <a:pt x="4262" y="11204"/>
                  </a:cubicBezTo>
                  <a:cubicBezTo>
                    <a:pt x="2983" y="11204"/>
                    <a:pt x="1730" y="11003"/>
                    <a:pt x="527" y="10577"/>
                  </a:cubicBezTo>
                  <a:lnTo>
                    <a:pt x="4362" y="577"/>
                  </a:lnTo>
                  <a:close/>
                  <a:moveTo>
                    <a:pt x="4136" y="1"/>
                  </a:moveTo>
                  <a:lnTo>
                    <a:pt x="1" y="10828"/>
                  </a:lnTo>
                  <a:lnTo>
                    <a:pt x="201" y="10903"/>
                  </a:lnTo>
                  <a:cubicBezTo>
                    <a:pt x="1505" y="11379"/>
                    <a:pt x="2858" y="11605"/>
                    <a:pt x="4262" y="11605"/>
                  </a:cubicBezTo>
                  <a:cubicBezTo>
                    <a:pt x="8397" y="11605"/>
                    <a:pt x="12282" y="9374"/>
                    <a:pt x="14362" y="5790"/>
                  </a:cubicBezTo>
                  <a:lnTo>
                    <a:pt x="14487" y="5615"/>
                  </a:lnTo>
                  <a:lnTo>
                    <a:pt x="41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8"/>
            <p:cNvSpPr/>
            <p:nvPr/>
          </p:nvSpPr>
          <p:spPr>
            <a:xfrm>
              <a:off x="5353800" y="2297410"/>
              <a:ext cx="51334" cy="148202"/>
            </a:xfrm>
            <a:custGeom>
              <a:avLst/>
              <a:gdLst/>
              <a:ahLst/>
              <a:cxnLst/>
              <a:rect l="l" t="t" r="r" b="b"/>
              <a:pathLst>
                <a:path w="478" h="1380" extrusionOk="0">
                  <a:moveTo>
                    <a:pt x="126" y="1"/>
                  </a:moveTo>
                  <a:cubicBezTo>
                    <a:pt x="126" y="1"/>
                    <a:pt x="101" y="76"/>
                    <a:pt x="76" y="201"/>
                  </a:cubicBezTo>
                  <a:cubicBezTo>
                    <a:pt x="76" y="327"/>
                    <a:pt x="51" y="502"/>
                    <a:pt x="51" y="677"/>
                  </a:cubicBezTo>
                  <a:cubicBezTo>
                    <a:pt x="26" y="853"/>
                    <a:pt x="26" y="1028"/>
                    <a:pt x="26" y="1154"/>
                  </a:cubicBezTo>
                  <a:cubicBezTo>
                    <a:pt x="26" y="1279"/>
                    <a:pt x="1" y="1354"/>
                    <a:pt x="1" y="1354"/>
                  </a:cubicBezTo>
                  <a:lnTo>
                    <a:pt x="377" y="1379"/>
                  </a:lnTo>
                  <a:cubicBezTo>
                    <a:pt x="377" y="1379"/>
                    <a:pt x="377" y="1279"/>
                    <a:pt x="377" y="1154"/>
                  </a:cubicBezTo>
                  <a:cubicBezTo>
                    <a:pt x="377" y="1028"/>
                    <a:pt x="402" y="878"/>
                    <a:pt x="402" y="703"/>
                  </a:cubicBezTo>
                  <a:cubicBezTo>
                    <a:pt x="427" y="552"/>
                    <a:pt x="427" y="377"/>
                    <a:pt x="452" y="251"/>
                  </a:cubicBezTo>
                  <a:cubicBezTo>
                    <a:pt x="477" y="126"/>
                    <a:pt x="477" y="51"/>
                    <a:pt x="477" y="51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8"/>
            <p:cNvSpPr/>
            <p:nvPr/>
          </p:nvSpPr>
          <p:spPr>
            <a:xfrm>
              <a:off x="5356485" y="2515416"/>
              <a:ext cx="48649" cy="145517"/>
            </a:xfrm>
            <a:custGeom>
              <a:avLst/>
              <a:gdLst/>
              <a:ahLst/>
              <a:cxnLst/>
              <a:rect l="l" t="t" r="r" b="b"/>
              <a:pathLst>
                <a:path w="453" h="1355" extrusionOk="0">
                  <a:moveTo>
                    <a:pt x="1" y="1"/>
                  </a:moveTo>
                  <a:cubicBezTo>
                    <a:pt x="1" y="1"/>
                    <a:pt x="1" y="352"/>
                    <a:pt x="26" y="678"/>
                  </a:cubicBezTo>
                  <a:cubicBezTo>
                    <a:pt x="51" y="1028"/>
                    <a:pt x="76" y="1354"/>
                    <a:pt x="76" y="1354"/>
                  </a:cubicBezTo>
                  <a:lnTo>
                    <a:pt x="452" y="1329"/>
                  </a:lnTo>
                  <a:cubicBezTo>
                    <a:pt x="452" y="1329"/>
                    <a:pt x="427" y="978"/>
                    <a:pt x="377" y="652"/>
                  </a:cubicBezTo>
                  <a:cubicBezTo>
                    <a:pt x="352" y="327"/>
                    <a:pt x="352" y="1"/>
                    <a:pt x="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8"/>
            <p:cNvSpPr/>
            <p:nvPr/>
          </p:nvSpPr>
          <p:spPr>
            <a:xfrm>
              <a:off x="5375386" y="2725369"/>
              <a:ext cx="67335" cy="150886"/>
            </a:xfrm>
            <a:custGeom>
              <a:avLst/>
              <a:gdLst/>
              <a:ahLst/>
              <a:cxnLst/>
              <a:rect l="l" t="t" r="r" b="b"/>
              <a:pathLst>
                <a:path w="627" h="1405" extrusionOk="0">
                  <a:moveTo>
                    <a:pt x="351" y="1"/>
                  </a:moveTo>
                  <a:lnTo>
                    <a:pt x="0" y="76"/>
                  </a:lnTo>
                  <a:cubicBezTo>
                    <a:pt x="0" y="76"/>
                    <a:pt x="0" y="151"/>
                    <a:pt x="25" y="276"/>
                  </a:cubicBezTo>
                  <a:cubicBezTo>
                    <a:pt x="51" y="402"/>
                    <a:pt x="101" y="577"/>
                    <a:pt x="126" y="753"/>
                  </a:cubicBezTo>
                  <a:cubicBezTo>
                    <a:pt x="151" y="903"/>
                    <a:pt x="201" y="1078"/>
                    <a:pt x="226" y="1204"/>
                  </a:cubicBezTo>
                  <a:cubicBezTo>
                    <a:pt x="226" y="1329"/>
                    <a:pt x="276" y="1404"/>
                    <a:pt x="276" y="1404"/>
                  </a:cubicBezTo>
                  <a:lnTo>
                    <a:pt x="627" y="1329"/>
                  </a:lnTo>
                  <a:cubicBezTo>
                    <a:pt x="627" y="1329"/>
                    <a:pt x="602" y="1254"/>
                    <a:pt x="577" y="1129"/>
                  </a:cubicBezTo>
                  <a:cubicBezTo>
                    <a:pt x="552" y="1003"/>
                    <a:pt x="502" y="828"/>
                    <a:pt x="477" y="677"/>
                  </a:cubicBezTo>
                  <a:cubicBezTo>
                    <a:pt x="452" y="502"/>
                    <a:pt x="426" y="352"/>
                    <a:pt x="401" y="226"/>
                  </a:cubicBezTo>
                  <a:cubicBezTo>
                    <a:pt x="376" y="101"/>
                    <a:pt x="351" y="1"/>
                    <a:pt x="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8"/>
            <p:cNvSpPr/>
            <p:nvPr/>
          </p:nvSpPr>
          <p:spPr>
            <a:xfrm>
              <a:off x="5423820" y="2935321"/>
              <a:ext cx="80867" cy="150886"/>
            </a:xfrm>
            <a:custGeom>
              <a:avLst/>
              <a:gdLst/>
              <a:ahLst/>
              <a:cxnLst/>
              <a:rect l="l" t="t" r="r" b="b"/>
              <a:pathLst>
                <a:path w="753" h="1405" extrusionOk="0">
                  <a:moveTo>
                    <a:pt x="351" y="1"/>
                  </a:moveTo>
                  <a:lnTo>
                    <a:pt x="1" y="101"/>
                  </a:lnTo>
                  <a:lnTo>
                    <a:pt x="427" y="1404"/>
                  </a:lnTo>
                  <a:lnTo>
                    <a:pt x="752" y="1254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8"/>
            <p:cNvSpPr/>
            <p:nvPr/>
          </p:nvSpPr>
          <p:spPr>
            <a:xfrm>
              <a:off x="5496525" y="3134534"/>
              <a:ext cx="99660" cy="148094"/>
            </a:xfrm>
            <a:custGeom>
              <a:avLst/>
              <a:gdLst/>
              <a:ahLst/>
              <a:cxnLst/>
              <a:rect l="l" t="t" r="r" b="b"/>
              <a:pathLst>
                <a:path w="928" h="1379" extrusionOk="0">
                  <a:moveTo>
                    <a:pt x="351" y="0"/>
                  </a:moveTo>
                  <a:lnTo>
                    <a:pt x="0" y="151"/>
                  </a:lnTo>
                  <a:cubicBezTo>
                    <a:pt x="0" y="151"/>
                    <a:pt x="50" y="226"/>
                    <a:pt x="100" y="351"/>
                  </a:cubicBezTo>
                  <a:cubicBezTo>
                    <a:pt x="151" y="451"/>
                    <a:pt x="201" y="627"/>
                    <a:pt x="301" y="777"/>
                  </a:cubicBezTo>
                  <a:cubicBezTo>
                    <a:pt x="451" y="1078"/>
                    <a:pt x="602" y="1379"/>
                    <a:pt x="602" y="1379"/>
                  </a:cubicBezTo>
                  <a:lnTo>
                    <a:pt x="928" y="1203"/>
                  </a:lnTo>
                  <a:lnTo>
                    <a:pt x="627" y="602"/>
                  </a:lnTo>
                  <a:cubicBezTo>
                    <a:pt x="527" y="477"/>
                    <a:pt x="476" y="301"/>
                    <a:pt x="426" y="201"/>
                  </a:cubicBezTo>
                  <a:cubicBezTo>
                    <a:pt x="376" y="75"/>
                    <a:pt x="351" y="0"/>
                    <a:pt x="3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8"/>
            <p:cNvSpPr/>
            <p:nvPr/>
          </p:nvSpPr>
          <p:spPr>
            <a:xfrm>
              <a:off x="5598763" y="3325585"/>
              <a:ext cx="113192" cy="140147"/>
            </a:xfrm>
            <a:custGeom>
              <a:avLst/>
              <a:gdLst/>
              <a:ahLst/>
              <a:cxnLst/>
              <a:rect l="l" t="t" r="r" b="b"/>
              <a:pathLst>
                <a:path w="1054" h="1305" extrusionOk="0">
                  <a:moveTo>
                    <a:pt x="301" y="1"/>
                  </a:moveTo>
                  <a:lnTo>
                    <a:pt x="1" y="176"/>
                  </a:lnTo>
                  <a:cubicBezTo>
                    <a:pt x="1" y="176"/>
                    <a:pt x="176" y="477"/>
                    <a:pt x="352" y="753"/>
                  </a:cubicBezTo>
                  <a:cubicBezTo>
                    <a:pt x="452" y="903"/>
                    <a:pt x="552" y="1028"/>
                    <a:pt x="627" y="1154"/>
                  </a:cubicBezTo>
                  <a:cubicBezTo>
                    <a:pt x="702" y="1254"/>
                    <a:pt x="753" y="1304"/>
                    <a:pt x="753" y="1304"/>
                  </a:cubicBezTo>
                  <a:lnTo>
                    <a:pt x="1053" y="1104"/>
                  </a:lnTo>
                  <a:cubicBezTo>
                    <a:pt x="1053" y="1104"/>
                    <a:pt x="1003" y="1028"/>
                    <a:pt x="903" y="928"/>
                  </a:cubicBezTo>
                  <a:cubicBezTo>
                    <a:pt x="853" y="828"/>
                    <a:pt x="753" y="677"/>
                    <a:pt x="652" y="552"/>
                  </a:cubicBezTo>
                  <a:cubicBezTo>
                    <a:pt x="477" y="276"/>
                    <a:pt x="301" y="1"/>
                    <a:pt x="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8"/>
            <p:cNvSpPr/>
            <p:nvPr/>
          </p:nvSpPr>
          <p:spPr>
            <a:xfrm>
              <a:off x="5722587" y="3497843"/>
              <a:ext cx="126616" cy="134670"/>
            </a:xfrm>
            <a:custGeom>
              <a:avLst/>
              <a:gdLst/>
              <a:ahLst/>
              <a:cxnLst/>
              <a:rect l="l" t="t" r="r" b="b"/>
              <a:pathLst>
                <a:path w="1179" h="1254" extrusionOk="0">
                  <a:moveTo>
                    <a:pt x="301" y="1"/>
                  </a:moveTo>
                  <a:lnTo>
                    <a:pt x="1" y="226"/>
                  </a:lnTo>
                  <a:cubicBezTo>
                    <a:pt x="1" y="226"/>
                    <a:pt x="51" y="302"/>
                    <a:pt x="126" y="402"/>
                  </a:cubicBezTo>
                  <a:cubicBezTo>
                    <a:pt x="226" y="502"/>
                    <a:pt x="301" y="652"/>
                    <a:pt x="427" y="778"/>
                  </a:cubicBezTo>
                  <a:cubicBezTo>
                    <a:pt x="677" y="1003"/>
                    <a:pt x="903" y="1254"/>
                    <a:pt x="903" y="1254"/>
                  </a:cubicBezTo>
                  <a:lnTo>
                    <a:pt x="1178" y="1003"/>
                  </a:lnTo>
                  <a:lnTo>
                    <a:pt x="702" y="527"/>
                  </a:lnTo>
                  <a:cubicBezTo>
                    <a:pt x="602" y="402"/>
                    <a:pt x="502" y="276"/>
                    <a:pt x="427" y="176"/>
                  </a:cubicBezTo>
                  <a:cubicBezTo>
                    <a:pt x="351" y="76"/>
                    <a:pt x="301" y="1"/>
                    <a:pt x="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8"/>
            <p:cNvSpPr/>
            <p:nvPr/>
          </p:nvSpPr>
          <p:spPr>
            <a:xfrm>
              <a:off x="5857150" y="2572012"/>
              <a:ext cx="632649" cy="102345"/>
            </a:xfrm>
            <a:custGeom>
              <a:avLst/>
              <a:gdLst/>
              <a:ahLst/>
              <a:cxnLst/>
              <a:rect l="l" t="t" r="r" b="b"/>
              <a:pathLst>
                <a:path w="5891" h="953" extrusionOk="0">
                  <a:moveTo>
                    <a:pt x="126" y="0"/>
                  </a:moveTo>
                  <a:lnTo>
                    <a:pt x="1" y="100"/>
                  </a:lnTo>
                  <a:lnTo>
                    <a:pt x="477" y="652"/>
                  </a:lnTo>
                  <a:cubicBezTo>
                    <a:pt x="583" y="784"/>
                    <a:pt x="737" y="847"/>
                    <a:pt x="893" y="847"/>
                  </a:cubicBezTo>
                  <a:cubicBezTo>
                    <a:pt x="1032" y="847"/>
                    <a:pt x="1172" y="797"/>
                    <a:pt x="1279" y="702"/>
                  </a:cubicBezTo>
                  <a:lnTo>
                    <a:pt x="1730" y="326"/>
                  </a:lnTo>
                  <a:cubicBezTo>
                    <a:pt x="1805" y="251"/>
                    <a:pt x="1905" y="226"/>
                    <a:pt x="2006" y="226"/>
                  </a:cubicBezTo>
                  <a:cubicBezTo>
                    <a:pt x="2106" y="226"/>
                    <a:pt x="2206" y="276"/>
                    <a:pt x="2281" y="376"/>
                  </a:cubicBezTo>
                  <a:lnTo>
                    <a:pt x="2582" y="727"/>
                  </a:lnTo>
                  <a:cubicBezTo>
                    <a:pt x="2682" y="852"/>
                    <a:pt x="2833" y="902"/>
                    <a:pt x="2983" y="928"/>
                  </a:cubicBezTo>
                  <a:cubicBezTo>
                    <a:pt x="3133" y="928"/>
                    <a:pt x="3284" y="877"/>
                    <a:pt x="3409" y="777"/>
                  </a:cubicBezTo>
                  <a:lnTo>
                    <a:pt x="3785" y="426"/>
                  </a:lnTo>
                  <a:cubicBezTo>
                    <a:pt x="3860" y="351"/>
                    <a:pt x="3986" y="326"/>
                    <a:pt x="4086" y="326"/>
                  </a:cubicBezTo>
                  <a:cubicBezTo>
                    <a:pt x="4186" y="351"/>
                    <a:pt x="4286" y="401"/>
                    <a:pt x="4362" y="476"/>
                  </a:cubicBezTo>
                  <a:lnTo>
                    <a:pt x="4562" y="727"/>
                  </a:lnTo>
                  <a:cubicBezTo>
                    <a:pt x="4662" y="852"/>
                    <a:pt x="4813" y="928"/>
                    <a:pt x="4988" y="953"/>
                  </a:cubicBezTo>
                  <a:cubicBezTo>
                    <a:pt x="5139" y="953"/>
                    <a:pt x="5314" y="877"/>
                    <a:pt x="5414" y="777"/>
                  </a:cubicBezTo>
                  <a:lnTo>
                    <a:pt x="5890" y="276"/>
                  </a:lnTo>
                  <a:lnTo>
                    <a:pt x="5765" y="151"/>
                  </a:lnTo>
                  <a:lnTo>
                    <a:pt x="5289" y="652"/>
                  </a:lnTo>
                  <a:cubicBezTo>
                    <a:pt x="5214" y="727"/>
                    <a:pt x="5113" y="777"/>
                    <a:pt x="4988" y="777"/>
                  </a:cubicBezTo>
                  <a:cubicBezTo>
                    <a:pt x="4863" y="777"/>
                    <a:pt x="4763" y="727"/>
                    <a:pt x="4687" y="627"/>
                  </a:cubicBezTo>
                  <a:lnTo>
                    <a:pt x="4487" y="376"/>
                  </a:lnTo>
                  <a:cubicBezTo>
                    <a:pt x="4412" y="251"/>
                    <a:pt x="4261" y="176"/>
                    <a:pt x="4111" y="151"/>
                  </a:cubicBezTo>
                  <a:cubicBezTo>
                    <a:pt x="3936" y="151"/>
                    <a:pt x="3785" y="201"/>
                    <a:pt x="3660" y="301"/>
                  </a:cubicBezTo>
                  <a:lnTo>
                    <a:pt x="3284" y="652"/>
                  </a:lnTo>
                  <a:cubicBezTo>
                    <a:pt x="3209" y="727"/>
                    <a:pt x="3108" y="752"/>
                    <a:pt x="3008" y="752"/>
                  </a:cubicBezTo>
                  <a:cubicBezTo>
                    <a:pt x="2883" y="752"/>
                    <a:pt x="2783" y="702"/>
                    <a:pt x="2732" y="627"/>
                  </a:cubicBezTo>
                  <a:lnTo>
                    <a:pt x="2407" y="251"/>
                  </a:lnTo>
                  <a:cubicBezTo>
                    <a:pt x="2306" y="125"/>
                    <a:pt x="2156" y="75"/>
                    <a:pt x="2006" y="50"/>
                  </a:cubicBezTo>
                  <a:cubicBezTo>
                    <a:pt x="1855" y="50"/>
                    <a:pt x="1730" y="100"/>
                    <a:pt x="1605" y="201"/>
                  </a:cubicBezTo>
                  <a:lnTo>
                    <a:pt x="1154" y="577"/>
                  </a:lnTo>
                  <a:cubicBezTo>
                    <a:pt x="1085" y="646"/>
                    <a:pt x="995" y="678"/>
                    <a:pt x="903" y="678"/>
                  </a:cubicBezTo>
                  <a:cubicBezTo>
                    <a:pt x="794" y="678"/>
                    <a:pt x="684" y="633"/>
                    <a:pt x="602" y="552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rgbClr val="F9A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8"/>
            <p:cNvSpPr/>
            <p:nvPr/>
          </p:nvSpPr>
          <p:spPr>
            <a:xfrm>
              <a:off x="6834208" y="2350569"/>
              <a:ext cx="594203" cy="440846"/>
            </a:xfrm>
            <a:custGeom>
              <a:avLst/>
              <a:gdLst/>
              <a:ahLst/>
              <a:cxnLst/>
              <a:rect l="l" t="t" r="r" b="b"/>
              <a:pathLst>
                <a:path w="5533" h="4105" extrusionOk="0">
                  <a:moveTo>
                    <a:pt x="967" y="0"/>
                  </a:moveTo>
                  <a:cubicBezTo>
                    <a:pt x="870" y="0"/>
                    <a:pt x="784" y="29"/>
                    <a:pt x="727" y="57"/>
                  </a:cubicBezTo>
                  <a:cubicBezTo>
                    <a:pt x="0" y="483"/>
                    <a:pt x="1103" y="3466"/>
                    <a:pt x="2507" y="4017"/>
                  </a:cubicBezTo>
                  <a:cubicBezTo>
                    <a:pt x="2667" y="4078"/>
                    <a:pt x="2830" y="4104"/>
                    <a:pt x="2993" y="4104"/>
                  </a:cubicBezTo>
                  <a:cubicBezTo>
                    <a:pt x="3904" y="4104"/>
                    <a:pt x="4804" y="3289"/>
                    <a:pt x="5038" y="3140"/>
                  </a:cubicBezTo>
                  <a:cubicBezTo>
                    <a:pt x="5532" y="2781"/>
                    <a:pt x="5523" y="2502"/>
                    <a:pt x="5354" y="2502"/>
                  </a:cubicBezTo>
                  <a:cubicBezTo>
                    <a:pt x="5334" y="2502"/>
                    <a:pt x="5312" y="2505"/>
                    <a:pt x="5289" y="2513"/>
                  </a:cubicBezTo>
                  <a:cubicBezTo>
                    <a:pt x="5038" y="2563"/>
                    <a:pt x="4963" y="2814"/>
                    <a:pt x="4587" y="2964"/>
                  </a:cubicBezTo>
                  <a:cubicBezTo>
                    <a:pt x="4352" y="3052"/>
                    <a:pt x="4074" y="3192"/>
                    <a:pt x="3719" y="3192"/>
                  </a:cubicBezTo>
                  <a:cubicBezTo>
                    <a:pt x="3467" y="3192"/>
                    <a:pt x="3175" y="3122"/>
                    <a:pt x="2833" y="2914"/>
                  </a:cubicBezTo>
                  <a:cubicBezTo>
                    <a:pt x="2031" y="2438"/>
                    <a:pt x="1805" y="959"/>
                    <a:pt x="1479" y="358"/>
                  </a:cubicBezTo>
                  <a:cubicBezTo>
                    <a:pt x="1323" y="77"/>
                    <a:pt x="1129" y="0"/>
                    <a:pt x="967" y="0"/>
                  </a:cubicBezTo>
                  <a:close/>
                </a:path>
              </a:pathLst>
            </a:custGeom>
            <a:solidFill>
              <a:srgbClr val="805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8"/>
            <p:cNvSpPr/>
            <p:nvPr/>
          </p:nvSpPr>
          <p:spPr>
            <a:xfrm>
              <a:off x="6454682" y="2328446"/>
              <a:ext cx="651443" cy="1721502"/>
            </a:xfrm>
            <a:custGeom>
              <a:avLst/>
              <a:gdLst/>
              <a:ahLst/>
              <a:cxnLst/>
              <a:rect l="l" t="t" r="r" b="b"/>
              <a:pathLst>
                <a:path w="6066" h="16030" extrusionOk="0">
                  <a:moveTo>
                    <a:pt x="3680" y="0"/>
                  </a:moveTo>
                  <a:cubicBezTo>
                    <a:pt x="3120" y="0"/>
                    <a:pt x="2544" y="129"/>
                    <a:pt x="2231" y="263"/>
                  </a:cubicBezTo>
                  <a:cubicBezTo>
                    <a:pt x="1504" y="539"/>
                    <a:pt x="301" y="1015"/>
                    <a:pt x="1153" y="2519"/>
                  </a:cubicBezTo>
                  <a:cubicBezTo>
                    <a:pt x="1755" y="3546"/>
                    <a:pt x="1655" y="4323"/>
                    <a:pt x="1580" y="5501"/>
                  </a:cubicBezTo>
                  <a:lnTo>
                    <a:pt x="1580" y="5602"/>
                  </a:lnTo>
                  <a:cubicBezTo>
                    <a:pt x="1204" y="8960"/>
                    <a:pt x="1028" y="10163"/>
                    <a:pt x="727" y="11441"/>
                  </a:cubicBezTo>
                  <a:cubicBezTo>
                    <a:pt x="402" y="12895"/>
                    <a:pt x="1" y="16003"/>
                    <a:pt x="652" y="16028"/>
                  </a:cubicBezTo>
                  <a:cubicBezTo>
                    <a:pt x="686" y="16029"/>
                    <a:pt x="719" y="16030"/>
                    <a:pt x="751" y="16030"/>
                  </a:cubicBezTo>
                  <a:cubicBezTo>
                    <a:pt x="1338" y="16030"/>
                    <a:pt x="1635" y="15821"/>
                    <a:pt x="1279" y="15702"/>
                  </a:cubicBezTo>
                  <a:cubicBezTo>
                    <a:pt x="903" y="15602"/>
                    <a:pt x="903" y="15551"/>
                    <a:pt x="903" y="15426"/>
                  </a:cubicBezTo>
                  <a:cubicBezTo>
                    <a:pt x="1078" y="13922"/>
                    <a:pt x="3209" y="11592"/>
                    <a:pt x="3384" y="9812"/>
                  </a:cubicBezTo>
                  <a:cubicBezTo>
                    <a:pt x="3434" y="9186"/>
                    <a:pt x="3484" y="8634"/>
                    <a:pt x="3509" y="8133"/>
                  </a:cubicBezTo>
                  <a:cubicBezTo>
                    <a:pt x="3760" y="9461"/>
                    <a:pt x="3585" y="10840"/>
                    <a:pt x="3610" y="11291"/>
                  </a:cubicBezTo>
                  <a:cubicBezTo>
                    <a:pt x="3660" y="12945"/>
                    <a:pt x="3986" y="16028"/>
                    <a:pt x="4687" y="16028"/>
                  </a:cubicBezTo>
                  <a:cubicBezTo>
                    <a:pt x="5464" y="16028"/>
                    <a:pt x="5815" y="15802"/>
                    <a:pt x="5339" y="15702"/>
                  </a:cubicBezTo>
                  <a:cubicBezTo>
                    <a:pt x="4913" y="15602"/>
                    <a:pt x="4938" y="15577"/>
                    <a:pt x="4938" y="15451"/>
                  </a:cubicBezTo>
                  <a:cubicBezTo>
                    <a:pt x="5038" y="13822"/>
                    <a:pt x="5765" y="10764"/>
                    <a:pt x="5915" y="8810"/>
                  </a:cubicBezTo>
                  <a:cubicBezTo>
                    <a:pt x="6066" y="6529"/>
                    <a:pt x="5063" y="4875"/>
                    <a:pt x="5038" y="4774"/>
                  </a:cubicBezTo>
                  <a:cubicBezTo>
                    <a:pt x="4462" y="3271"/>
                    <a:pt x="5339" y="1817"/>
                    <a:pt x="5164" y="840"/>
                  </a:cubicBezTo>
                  <a:cubicBezTo>
                    <a:pt x="5052" y="200"/>
                    <a:pt x="4378" y="0"/>
                    <a:pt x="3680" y="0"/>
                  </a:cubicBezTo>
                  <a:close/>
                </a:path>
              </a:pathLst>
            </a:custGeom>
            <a:solidFill>
              <a:srgbClr val="805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8"/>
            <p:cNvSpPr/>
            <p:nvPr/>
          </p:nvSpPr>
          <p:spPr>
            <a:xfrm>
              <a:off x="6468107" y="2884202"/>
              <a:ext cx="635334" cy="1058031"/>
            </a:xfrm>
            <a:custGeom>
              <a:avLst/>
              <a:gdLst/>
              <a:ahLst/>
              <a:cxnLst/>
              <a:rect l="l" t="t" r="r" b="b"/>
              <a:pathLst>
                <a:path w="5916" h="9852" extrusionOk="0">
                  <a:moveTo>
                    <a:pt x="5089" y="0"/>
                  </a:moveTo>
                  <a:cubicBezTo>
                    <a:pt x="4388" y="523"/>
                    <a:pt x="3566" y="668"/>
                    <a:pt x="2851" y="668"/>
                  </a:cubicBezTo>
                  <a:cubicBezTo>
                    <a:pt x="2263" y="668"/>
                    <a:pt x="1746" y="570"/>
                    <a:pt x="1429" y="502"/>
                  </a:cubicBezTo>
                  <a:cubicBezTo>
                    <a:pt x="1254" y="2181"/>
                    <a:pt x="126" y="8547"/>
                    <a:pt x="1" y="9424"/>
                  </a:cubicBezTo>
                  <a:cubicBezTo>
                    <a:pt x="577" y="9625"/>
                    <a:pt x="753" y="9675"/>
                    <a:pt x="928" y="9675"/>
                  </a:cubicBezTo>
                  <a:cubicBezTo>
                    <a:pt x="3961" y="5214"/>
                    <a:pt x="3359" y="3459"/>
                    <a:pt x="3384" y="2958"/>
                  </a:cubicBezTo>
                  <a:lnTo>
                    <a:pt x="3384" y="2958"/>
                  </a:lnTo>
                  <a:cubicBezTo>
                    <a:pt x="3485" y="3534"/>
                    <a:pt x="3510" y="6843"/>
                    <a:pt x="3735" y="9675"/>
                  </a:cubicBezTo>
                  <a:cubicBezTo>
                    <a:pt x="3855" y="9750"/>
                    <a:pt x="4119" y="9852"/>
                    <a:pt x="4402" y="9852"/>
                  </a:cubicBezTo>
                  <a:cubicBezTo>
                    <a:pt x="4593" y="9852"/>
                    <a:pt x="4792" y="9806"/>
                    <a:pt x="4963" y="9675"/>
                  </a:cubicBezTo>
                  <a:cubicBezTo>
                    <a:pt x="4988" y="9499"/>
                    <a:pt x="5790" y="3785"/>
                    <a:pt x="5790" y="3635"/>
                  </a:cubicBezTo>
                  <a:cubicBezTo>
                    <a:pt x="5916" y="1955"/>
                    <a:pt x="5389" y="627"/>
                    <a:pt x="50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8"/>
            <p:cNvSpPr/>
            <p:nvPr/>
          </p:nvSpPr>
          <p:spPr>
            <a:xfrm>
              <a:off x="6610831" y="2321680"/>
              <a:ext cx="495294" cy="734135"/>
            </a:xfrm>
            <a:custGeom>
              <a:avLst/>
              <a:gdLst/>
              <a:ahLst/>
              <a:cxnLst/>
              <a:rect l="l" t="t" r="r" b="b"/>
              <a:pathLst>
                <a:path w="4612" h="6836" extrusionOk="0">
                  <a:moveTo>
                    <a:pt x="2281" y="0"/>
                  </a:moveTo>
                  <a:cubicBezTo>
                    <a:pt x="3484" y="1329"/>
                    <a:pt x="3183" y="1880"/>
                    <a:pt x="2782" y="1955"/>
                  </a:cubicBezTo>
                  <a:cubicBezTo>
                    <a:pt x="2694" y="1974"/>
                    <a:pt x="2607" y="1983"/>
                    <a:pt x="2522" y="1983"/>
                  </a:cubicBezTo>
                  <a:cubicBezTo>
                    <a:pt x="1383" y="1983"/>
                    <a:pt x="602" y="376"/>
                    <a:pt x="602" y="376"/>
                  </a:cubicBezTo>
                  <a:lnTo>
                    <a:pt x="276" y="502"/>
                  </a:lnTo>
                  <a:cubicBezTo>
                    <a:pt x="276" y="502"/>
                    <a:pt x="953" y="1053"/>
                    <a:pt x="1053" y="2231"/>
                  </a:cubicBezTo>
                  <a:cubicBezTo>
                    <a:pt x="1178" y="3634"/>
                    <a:pt x="100" y="3634"/>
                    <a:pt x="100" y="3634"/>
                  </a:cubicBezTo>
                  <a:cubicBezTo>
                    <a:pt x="251" y="4411"/>
                    <a:pt x="0" y="6642"/>
                    <a:pt x="0" y="6642"/>
                  </a:cubicBezTo>
                  <a:cubicBezTo>
                    <a:pt x="456" y="6775"/>
                    <a:pt x="954" y="6836"/>
                    <a:pt x="1507" y="6836"/>
                  </a:cubicBezTo>
                  <a:cubicBezTo>
                    <a:pt x="1684" y="6836"/>
                    <a:pt x="1867" y="6830"/>
                    <a:pt x="2055" y="6817"/>
                  </a:cubicBezTo>
                  <a:cubicBezTo>
                    <a:pt x="3835" y="6642"/>
                    <a:pt x="4236" y="6316"/>
                    <a:pt x="4236" y="6316"/>
                  </a:cubicBezTo>
                  <a:cubicBezTo>
                    <a:pt x="4236" y="6316"/>
                    <a:pt x="4612" y="5414"/>
                    <a:pt x="4236" y="3484"/>
                  </a:cubicBezTo>
                  <a:cubicBezTo>
                    <a:pt x="3860" y="1529"/>
                    <a:pt x="2707" y="101"/>
                    <a:pt x="2707" y="101"/>
                  </a:cubicBezTo>
                  <a:lnTo>
                    <a:pt x="22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8"/>
            <p:cNvSpPr/>
            <p:nvPr/>
          </p:nvSpPr>
          <p:spPr>
            <a:xfrm>
              <a:off x="6689443" y="2243606"/>
              <a:ext cx="182889" cy="179345"/>
            </a:xfrm>
            <a:custGeom>
              <a:avLst/>
              <a:gdLst/>
              <a:ahLst/>
              <a:cxnLst/>
              <a:rect l="l" t="t" r="r" b="b"/>
              <a:pathLst>
                <a:path w="1703" h="1670" extrusionOk="0">
                  <a:moveTo>
                    <a:pt x="196" y="1"/>
                  </a:moveTo>
                  <a:cubicBezTo>
                    <a:pt x="196" y="1"/>
                    <a:pt x="622" y="552"/>
                    <a:pt x="271" y="953"/>
                  </a:cubicBezTo>
                  <a:cubicBezTo>
                    <a:pt x="0" y="1281"/>
                    <a:pt x="1055" y="1669"/>
                    <a:pt x="1495" y="1669"/>
                  </a:cubicBezTo>
                  <a:cubicBezTo>
                    <a:pt x="1626" y="1669"/>
                    <a:pt x="1703" y="1635"/>
                    <a:pt x="1674" y="1554"/>
                  </a:cubicBezTo>
                  <a:cubicBezTo>
                    <a:pt x="1524" y="1128"/>
                    <a:pt x="1223" y="903"/>
                    <a:pt x="1323" y="326"/>
                  </a:cubicBezTo>
                  <a:lnTo>
                    <a:pt x="196" y="1"/>
                  </a:lnTo>
                  <a:close/>
                </a:path>
              </a:pathLst>
            </a:custGeom>
            <a:solidFill>
              <a:srgbClr val="633C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8"/>
            <p:cNvSpPr/>
            <p:nvPr/>
          </p:nvSpPr>
          <p:spPr>
            <a:xfrm>
              <a:off x="6656581" y="2089498"/>
              <a:ext cx="261179" cy="260534"/>
            </a:xfrm>
            <a:custGeom>
              <a:avLst/>
              <a:gdLst/>
              <a:ahLst/>
              <a:cxnLst/>
              <a:rect l="l" t="t" r="r" b="b"/>
              <a:pathLst>
                <a:path w="2432" h="2426" extrusionOk="0">
                  <a:moveTo>
                    <a:pt x="858" y="1"/>
                  </a:moveTo>
                  <a:cubicBezTo>
                    <a:pt x="499" y="1"/>
                    <a:pt x="234" y="346"/>
                    <a:pt x="176" y="558"/>
                  </a:cubicBezTo>
                  <a:cubicBezTo>
                    <a:pt x="0" y="1160"/>
                    <a:pt x="351" y="1661"/>
                    <a:pt x="602" y="1887"/>
                  </a:cubicBezTo>
                  <a:cubicBezTo>
                    <a:pt x="1009" y="2278"/>
                    <a:pt x="1470" y="2425"/>
                    <a:pt x="1784" y="2425"/>
                  </a:cubicBezTo>
                  <a:cubicBezTo>
                    <a:pt x="1952" y="2425"/>
                    <a:pt x="2078" y="2383"/>
                    <a:pt x="2131" y="2313"/>
                  </a:cubicBezTo>
                  <a:cubicBezTo>
                    <a:pt x="2431" y="1862"/>
                    <a:pt x="1680" y="383"/>
                    <a:pt x="1203" y="107"/>
                  </a:cubicBezTo>
                  <a:cubicBezTo>
                    <a:pt x="1082" y="32"/>
                    <a:pt x="966" y="1"/>
                    <a:pt x="858" y="1"/>
                  </a:cubicBezTo>
                  <a:close/>
                </a:path>
              </a:pathLst>
            </a:custGeom>
            <a:solidFill>
              <a:srgbClr val="805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8"/>
            <p:cNvSpPr/>
            <p:nvPr/>
          </p:nvSpPr>
          <p:spPr>
            <a:xfrm>
              <a:off x="6632310" y="2071563"/>
              <a:ext cx="215429" cy="243996"/>
            </a:xfrm>
            <a:custGeom>
              <a:avLst/>
              <a:gdLst/>
              <a:ahLst/>
              <a:cxnLst/>
              <a:rect l="l" t="t" r="r" b="b"/>
              <a:pathLst>
                <a:path w="2006" h="2272" extrusionOk="0">
                  <a:moveTo>
                    <a:pt x="1156" y="0"/>
                  </a:moveTo>
                  <a:cubicBezTo>
                    <a:pt x="713" y="0"/>
                    <a:pt x="260" y="305"/>
                    <a:pt x="151" y="801"/>
                  </a:cubicBezTo>
                  <a:cubicBezTo>
                    <a:pt x="1" y="1502"/>
                    <a:pt x="352" y="1828"/>
                    <a:pt x="402" y="1903"/>
                  </a:cubicBezTo>
                  <a:cubicBezTo>
                    <a:pt x="591" y="2121"/>
                    <a:pt x="864" y="2272"/>
                    <a:pt x="997" y="2272"/>
                  </a:cubicBezTo>
                  <a:cubicBezTo>
                    <a:pt x="1093" y="2272"/>
                    <a:pt x="1115" y="2193"/>
                    <a:pt x="978" y="2004"/>
                  </a:cubicBezTo>
                  <a:cubicBezTo>
                    <a:pt x="627" y="1552"/>
                    <a:pt x="1078" y="1552"/>
                    <a:pt x="803" y="1176"/>
                  </a:cubicBezTo>
                  <a:cubicBezTo>
                    <a:pt x="702" y="1026"/>
                    <a:pt x="828" y="1051"/>
                    <a:pt x="1404" y="826"/>
                  </a:cubicBezTo>
                  <a:cubicBezTo>
                    <a:pt x="1981" y="600"/>
                    <a:pt x="2006" y="550"/>
                    <a:pt x="1880" y="374"/>
                  </a:cubicBezTo>
                  <a:cubicBezTo>
                    <a:pt x="1699" y="116"/>
                    <a:pt x="1429" y="0"/>
                    <a:pt x="1156" y="0"/>
                  </a:cubicBezTo>
                  <a:close/>
                </a:path>
              </a:pathLst>
            </a:custGeom>
            <a:solidFill>
              <a:srgbClr val="171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8"/>
            <p:cNvSpPr/>
            <p:nvPr/>
          </p:nvSpPr>
          <p:spPr>
            <a:xfrm>
              <a:off x="6914968" y="4009246"/>
              <a:ext cx="166995" cy="45534"/>
            </a:xfrm>
            <a:custGeom>
              <a:avLst/>
              <a:gdLst/>
              <a:ahLst/>
              <a:cxnLst/>
              <a:rect l="l" t="t" r="r" b="b"/>
              <a:pathLst>
                <a:path w="1555" h="424" extrusionOk="0">
                  <a:moveTo>
                    <a:pt x="928" y="1"/>
                  </a:moveTo>
                  <a:cubicBezTo>
                    <a:pt x="811" y="84"/>
                    <a:pt x="669" y="112"/>
                    <a:pt x="531" y="112"/>
                  </a:cubicBezTo>
                  <a:cubicBezTo>
                    <a:pt x="257" y="112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319"/>
                    <a:pt x="230" y="423"/>
                    <a:pt x="503" y="423"/>
                  </a:cubicBezTo>
                  <a:cubicBezTo>
                    <a:pt x="724" y="423"/>
                    <a:pt x="974" y="355"/>
                    <a:pt x="1153" y="276"/>
                  </a:cubicBezTo>
                  <a:cubicBezTo>
                    <a:pt x="1554" y="101"/>
                    <a:pt x="928" y="1"/>
                    <a:pt x="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8"/>
            <p:cNvSpPr/>
            <p:nvPr/>
          </p:nvSpPr>
          <p:spPr>
            <a:xfrm>
              <a:off x="6493559" y="4014616"/>
              <a:ext cx="168499" cy="45534"/>
            </a:xfrm>
            <a:custGeom>
              <a:avLst/>
              <a:gdLst/>
              <a:ahLst/>
              <a:cxnLst/>
              <a:rect l="l" t="t" r="r" b="b"/>
              <a:pathLst>
                <a:path w="1569" h="424" extrusionOk="0">
                  <a:moveTo>
                    <a:pt x="917" y="1"/>
                  </a:moveTo>
                  <a:cubicBezTo>
                    <a:pt x="800" y="84"/>
                    <a:pt x="661" y="112"/>
                    <a:pt x="527" y="112"/>
                  </a:cubicBezTo>
                  <a:cubicBezTo>
                    <a:pt x="260" y="112"/>
                    <a:pt x="15" y="1"/>
                    <a:pt x="15" y="1"/>
                  </a:cubicBezTo>
                  <a:lnTo>
                    <a:pt x="15" y="1"/>
                  </a:lnTo>
                  <a:cubicBezTo>
                    <a:pt x="1" y="319"/>
                    <a:pt x="232" y="424"/>
                    <a:pt x="509" y="424"/>
                  </a:cubicBezTo>
                  <a:cubicBezTo>
                    <a:pt x="733" y="424"/>
                    <a:pt x="988" y="355"/>
                    <a:pt x="1167" y="277"/>
                  </a:cubicBezTo>
                  <a:cubicBezTo>
                    <a:pt x="1568" y="101"/>
                    <a:pt x="917" y="1"/>
                    <a:pt x="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8"/>
            <p:cNvSpPr/>
            <p:nvPr/>
          </p:nvSpPr>
          <p:spPr>
            <a:xfrm>
              <a:off x="6831523" y="3145273"/>
              <a:ext cx="40487" cy="301558"/>
            </a:xfrm>
            <a:custGeom>
              <a:avLst/>
              <a:gdLst/>
              <a:ahLst/>
              <a:cxnLst/>
              <a:rect l="l" t="t" r="r" b="b"/>
              <a:pathLst>
                <a:path w="377" h="2808" extrusionOk="0">
                  <a:moveTo>
                    <a:pt x="376" y="1"/>
                  </a:moveTo>
                  <a:lnTo>
                    <a:pt x="0" y="527"/>
                  </a:lnTo>
                  <a:lnTo>
                    <a:pt x="126" y="2808"/>
                  </a:lnTo>
                  <a:lnTo>
                    <a:pt x="3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8"/>
            <p:cNvSpPr/>
            <p:nvPr/>
          </p:nvSpPr>
          <p:spPr>
            <a:xfrm>
              <a:off x="6618886" y="3096839"/>
              <a:ext cx="78182" cy="99660"/>
            </a:xfrm>
            <a:custGeom>
              <a:avLst/>
              <a:gdLst/>
              <a:ahLst/>
              <a:cxnLst/>
              <a:rect l="l" t="t" r="r" b="b"/>
              <a:pathLst>
                <a:path w="728" h="928" extrusionOk="0">
                  <a:moveTo>
                    <a:pt x="627" y="0"/>
                  </a:moveTo>
                  <a:lnTo>
                    <a:pt x="552" y="25"/>
                  </a:lnTo>
                  <a:cubicBezTo>
                    <a:pt x="552" y="25"/>
                    <a:pt x="652" y="351"/>
                    <a:pt x="477" y="602"/>
                  </a:cubicBezTo>
                  <a:cubicBezTo>
                    <a:pt x="401" y="727"/>
                    <a:pt x="226" y="828"/>
                    <a:pt x="0" y="853"/>
                  </a:cubicBezTo>
                  <a:lnTo>
                    <a:pt x="0" y="928"/>
                  </a:lnTo>
                  <a:cubicBezTo>
                    <a:pt x="251" y="903"/>
                    <a:pt x="426" y="802"/>
                    <a:pt x="552" y="627"/>
                  </a:cubicBezTo>
                  <a:cubicBezTo>
                    <a:pt x="727" y="351"/>
                    <a:pt x="627" y="25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8"/>
            <p:cNvSpPr/>
            <p:nvPr/>
          </p:nvSpPr>
          <p:spPr>
            <a:xfrm>
              <a:off x="6974141" y="3061829"/>
              <a:ext cx="78182" cy="99660"/>
            </a:xfrm>
            <a:custGeom>
              <a:avLst/>
              <a:gdLst/>
              <a:ahLst/>
              <a:cxnLst/>
              <a:rect l="l" t="t" r="r" b="b"/>
              <a:pathLst>
                <a:path w="728" h="928" extrusionOk="0">
                  <a:moveTo>
                    <a:pt x="101" y="1"/>
                  </a:moveTo>
                  <a:cubicBezTo>
                    <a:pt x="101" y="26"/>
                    <a:pt x="1" y="377"/>
                    <a:pt x="176" y="627"/>
                  </a:cubicBezTo>
                  <a:cubicBezTo>
                    <a:pt x="276" y="803"/>
                    <a:pt x="452" y="903"/>
                    <a:pt x="728" y="928"/>
                  </a:cubicBezTo>
                  <a:lnTo>
                    <a:pt x="728" y="853"/>
                  </a:lnTo>
                  <a:cubicBezTo>
                    <a:pt x="502" y="828"/>
                    <a:pt x="327" y="752"/>
                    <a:pt x="226" y="602"/>
                  </a:cubicBezTo>
                  <a:cubicBezTo>
                    <a:pt x="76" y="351"/>
                    <a:pt x="151" y="26"/>
                    <a:pt x="151" y="26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8"/>
            <p:cNvSpPr/>
            <p:nvPr/>
          </p:nvSpPr>
          <p:spPr>
            <a:xfrm>
              <a:off x="6874588" y="2598860"/>
              <a:ext cx="328514" cy="247754"/>
            </a:xfrm>
            <a:custGeom>
              <a:avLst/>
              <a:gdLst/>
              <a:ahLst/>
              <a:cxnLst/>
              <a:rect l="l" t="t" r="r" b="b"/>
              <a:pathLst>
                <a:path w="3059" h="2307" extrusionOk="0">
                  <a:moveTo>
                    <a:pt x="3058" y="1"/>
                  </a:moveTo>
                  <a:lnTo>
                    <a:pt x="0" y="1154"/>
                  </a:lnTo>
                  <a:lnTo>
                    <a:pt x="1680" y="2307"/>
                  </a:lnTo>
                  <a:lnTo>
                    <a:pt x="30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8"/>
            <p:cNvSpPr/>
            <p:nvPr/>
          </p:nvSpPr>
          <p:spPr>
            <a:xfrm>
              <a:off x="7054900" y="2499308"/>
              <a:ext cx="414642" cy="347307"/>
            </a:xfrm>
            <a:custGeom>
              <a:avLst/>
              <a:gdLst/>
              <a:ahLst/>
              <a:cxnLst/>
              <a:rect l="l" t="t" r="r" b="b"/>
              <a:pathLst>
                <a:path w="3861" h="3234" extrusionOk="0">
                  <a:moveTo>
                    <a:pt x="3860" y="0"/>
                  </a:moveTo>
                  <a:lnTo>
                    <a:pt x="978" y="878"/>
                  </a:lnTo>
                  <a:lnTo>
                    <a:pt x="1" y="3234"/>
                  </a:lnTo>
                  <a:lnTo>
                    <a:pt x="2983" y="2206"/>
                  </a:lnTo>
                  <a:lnTo>
                    <a:pt x="38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8"/>
            <p:cNvSpPr/>
            <p:nvPr/>
          </p:nvSpPr>
          <p:spPr>
            <a:xfrm>
              <a:off x="6489693" y="2423596"/>
              <a:ext cx="675714" cy="441168"/>
            </a:xfrm>
            <a:custGeom>
              <a:avLst/>
              <a:gdLst/>
              <a:ahLst/>
              <a:cxnLst/>
              <a:rect l="l" t="t" r="r" b="b"/>
              <a:pathLst>
                <a:path w="6292" h="4108" extrusionOk="0">
                  <a:moveTo>
                    <a:pt x="1134" y="1"/>
                  </a:moveTo>
                  <a:cubicBezTo>
                    <a:pt x="905" y="1"/>
                    <a:pt x="752" y="154"/>
                    <a:pt x="752" y="154"/>
                  </a:cubicBezTo>
                  <a:cubicBezTo>
                    <a:pt x="0" y="680"/>
                    <a:pt x="1529" y="3638"/>
                    <a:pt x="3083" y="4064"/>
                  </a:cubicBezTo>
                  <a:cubicBezTo>
                    <a:pt x="3204" y="4094"/>
                    <a:pt x="3326" y="4108"/>
                    <a:pt x="3446" y="4108"/>
                  </a:cubicBezTo>
                  <a:cubicBezTo>
                    <a:pt x="4520" y="4108"/>
                    <a:pt x="5519" y="3014"/>
                    <a:pt x="5790" y="2811"/>
                  </a:cubicBezTo>
                  <a:cubicBezTo>
                    <a:pt x="6292" y="2374"/>
                    <a:pt x="6281" y="2090"/>
                    <a:pt x="6087" y="2090"/>
                  </a:cubicBezTo>
                  <a:cubicBezTo>
                    <a:pt x="6059" y="2090"/>
                    <a:pt x="6026" y="2096"/>
                    <a:pt x="5990" y="2109"/>
                  </a:cubicBezTo>
                  <a:cubicBezTo>
                    <a:pt x="5740" y="2184"/>
                    <a:pt x="5690" y="2460"/>
                    <a:pt x="5264" y="2685"/>
                  </a:cubicBezTo>
                  <a:cubicBezTo>
                    <a:pt x="4996" y="2819"/>
                    <a:pt x="4651" y="3042"/>
                    <a:pt x="4183" y="3042"/>
                  </a:cubicBezTo>
                  <a:cubicBezTo>
                    <a:pt x="3949" y="3042"/>
                    <a:pt x="3685" y="2986"/>
                    <a:pt x="3384" y="2836"/>
                  </a:cubicBezTo>
                  <a:cubicBezTo>
                    <a:pt x="2457" y="2410"/>
                    <a:pt x="2131" y="680"/>
                    <a:pt x="1579" y="204"/>
                  </a:cubicBezTo>
                  <a:cubicBezTo>
                    <a:pt x="1416" y="50"/>
                    <a:pt x="1263" y="1"/>
                    <a:pt x="1134" y="1"/>
                  </a:cubicBezTo>
                  <a:close/>
                </a:path>
              </a:pathLst>
            </a:custGeom>
            <a:solidFill>
              <a:srgbClr val="805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2" name="Google Shape;2622;p92"/>
          <p:cNvGrpSpPr/>
          <p:nvPr/>
        </p:nvGrpSpPr>
        <p:grpSpPr>
          <a:xfrm>
            <a:off x="2082960" y="95398"/>
            <a:ext cx="5167264" cy="4980291"/>
            <a:chOff x="1231622" y="805"/>
            <a:chExt cx="5167264" cy="4980291"/>
          </a:xfrm>
        </p:grpSpPr>
        <p:sp>
          <p:nvSpPr>
            <p:cNvPr id="2623" name="Google Shape;2623;p92"/>
            <p:cNvSpPr/>
            <p:nvPr/>
          </p:nvSpPr>
          <p:spPr>
            <a:xfrm>
              <a:off x="1231622" y="1564583"/>
              <a:ext cx="1359806" cy="679903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2843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92"/>
            <p:cNvSpPr txBox="1"/>
            <p:nvPr/>
          </p:nvSpPr>
          <p:spPr>
            <a:xfrm>
              <a:off x="1251536" y="1584497"/>
              <a:ext cx="1319978" cy="640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" sz="17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Research design</a:t>
              </a:r>
              <a:endParaRPr sz="1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5" name="Google Shape;2625;p92"/>
            <p:cNvSpPr/>
            <p:nvPr/>
          </p:nvSpPr>
          <p:spPr>
            <a:xfrm rot="-4249260">
              <a:off x="2035554" y="1110363"/>
              <a:ext cx="1655672" cy="2456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25400" cap="flat" cmpd="sng">
              <a:solidFill>
                <a:srgbClr val="233A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92"/>
            <p:cNvSpPr txBox="1"/>
            <p:nvPr/>
          </p:nvSpPr>
          <p:spPr>
            <a:xfrm rot="-4249260">
              <a:off x="2821998" y="1081254"/>
              <a:ext cx="82783" cy="827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endPara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92"/>
            <p:cNvSpPr/>
            <p:nvPr/>
          </p:nvSpPr>
          <p:spPr>
            <a:xfrm>
              <a:off x="3135351" y="805"/>
              <a:ext cx="1359806" cy="679903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2843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92"/>
            <p:cNvSpPr txBox="1"/>
            <p:nvPr/>
          </p:nvSpPr>
          <p:spPr>
            <a:xfrm>
              <a:off x="3155265" y="20719"/>
              <a:ext cx="1319978" cy="640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" sz="17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Qualitative</a:t>
              </a:r>
              <a:endParaRPr sz="1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92"/>
            <p:cNvSpPr/>
            <p:nvPr/>
          </p:nvSpPr>
          <p:spPr>
            <a:xfrm rot="-3310531">
              <a:off x="2387154" y="1501307"/>
              <a:ext cx="952471" cy="2456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25400" cap="flat" cmpd="sng">
              <a:solidFill>
                <a:srgbClr val="233A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92"/>
            <p:cNvSpPr txBox="1"/>
            <p:nvPr/>
          </p:nvSpPr>
          <p:spPr>
            <a:xfrm rot="-3310531">
              <a:off x="2839578" y="1489778"/>
              <a:ext cx="47623" cy="47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92"/>
            <p:cNvSpPr/>
            <p:nvPr/>
          </p:nvSpPr>
          <p:spPr>
            <a:xfrm>
              <a:off x="3135351" y="782694"/>
              <a:ext cx="1359806" cy="679903"/>
            </a:xfrm>
            <a:prstGeom prst="roundRect">
              <a:avLst>
                <a:gd name="adj" fmla="val 10000"/>
              </a:avLst>
            </a:prstGeom>
            <a:solidFill>
              <a:schemeClr val="lt2"/>
            </a:solidFill>
            <a:ln w="25400" cap="flat" cmpd="sng">
              <a:solidFill>
                <a:srgbClr val="2843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92"/>
            <p:cNvSpPr txBox="1"/>
            <p:nvPr/>
          </p:nvSpPr>
          <p:spPr>
            <a:xfrm>
              <a:off x="3155265" y="802608"/>
              <a:ext cx="1319978" cy="640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" sz="17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Quantitative </a:t>
              </a:r>
              <a:endParaRPr sz="1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92"/>
            <p:cNvSpPr/>
            <p:nvPr/>
          </p:nvSpPr>
          <p:spPr>
            <a:xfrm rot="-2142401">
              <a:off x="4432198" y="914891"/>
              <a:ext cx="669842" cy="2456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25400" cap="flat" cmpd="sng">
              <a:solidFill>
                <a:srgbClr val="2843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92"/>
            <p:cNvSpPr txBox="1"/>
            <p:nvPr/>
          </p:nvSpPr>
          <p:spPr>
            <a:xfrm rot="-2142401">
              <a:off x="4750373" y="910427"/>
              <a:ext cx="33492" cy="334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92"/>
            <p:cNvSpPr/>
            <p:nvPr/>
          </p:nvSpPr>
          <p:spPr>
            <a:xfrm>
              <a:off x="5039080" y="391750"/>
              <a:ext cx="1359806" cy="679903"/>
            </a:xfrm>
            <a:prstGeom prst="roundRect">
              <a:avLst>
                <a:gd name="adj" fmla="val 10000"/>
              </a:avLst>
            </a:prstGeom>
            <a:solidFill>
              <a:schemeClr val="lt2"/>
            </a:solidFill>
            <a:ln w="25400" cap="flat" cmpd="sng">
              <a:solidFill>
                <a:srgbClr val="2843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92"/>
            <p:cNvSpPr txBox="1"/>
            <p:nvPr/>
          </p:nvSpPr>
          <p:spPr>
            <a:xfrm>
              <a:off x="5058994" y="411664"/>
              <a:ext cx="1319978" cy="640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" sz="17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Survey study</a:t>
              </a:r>
              <a:endParaRPr sz="1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7" name="Google Shape;2637;p92"/>
            <p:cNvSpPr/>
            <p:nvPr/>
          </p:nvSpPr>
          <p:spPr>
            <a:xfrm rot="2142401">
              <a:off x="4432198" y="1305835"/>
              <a:ext cx="669842" cy="2456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25400" cap="flat" cmpd="sng">
              <a:solidFill>
                <a:srgbClr val="2843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92"/>
            <p:cNvSpPr txBox="1"/>
            <p:nvPr/>
          </p:nvSpPr>
          <p:spPr>
            <a:xfrm rot="2142401">
              <a:off x="4750373" y="1301372"/>
              <a:ext cx="33492" cy="334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9" name="Google Shape;2639;p92"/>
            <p:cNvSpPr/>
            <p:nvPr/>
          </p:nvSpPr>
          <p:spPr>
            <a:xfrm>
              <a:off x="5039080" y="1173638"/>
              <a:ext cx="1359806" cy="679903"/>
            </a:xfrm>
            <a:prstGeom prst="roundRect">
              <a:avLst>
                <a:gd name="adj" fmla="val 10000"/>
              </a:avLst>
            </a:prstGeom>
            <a:solidFill>
              <a:schemeClr val="lt2"/>
            </a:solidFill>
            <a:ln w="25400" cap="flat" cmpd="sng">
              <a:solidFill>
                <a:srgbClr val="2843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92"/>
            <p:cNvSpPr txBox="1"/>
            <p:nvPr/>
          </p:nvSpPr>
          <p:spPr>
            <a:xfrm>
              <a:off x="5058994" y="1193552"/>
              <a:ext cx="1319978" cy="640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" sz="17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Experimental study</a:t>
              </a:r>
              <a:endParaRPr sz="1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1" name="Google Shape;2641;p92"/>
            <p:cNvSpPr/>
            <p:nvPr/>
          </p:nvSpPr>
          <p:spPr>
            <a:xfrm rot="4249260">
              <a:off x="2035554" y="2674140"/>
              <a:ext cx="1655672" cy="2456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25400" cap="flat" cmpd="sng">
              <a:solidFill>
                <a:srgbClr val="233A8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92"/>
            <p:cNvSpPr txBox="1"/>
            <p:nvPr/>
          </p:nvSpPr>
          <p:spPr>
            <a:xfrm rot="4249260">
              <a:off x="2821998" y="2645031"/>
              <a:ext cx="82783" cy="827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endPara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92"/>
            <p:cNvSpPr/>
            <p:nvPr/>
          </p:nvSpPr>
          <p:spPr>
            <a:xfrm>
              <a:off x="3135351" y="3128360"/>
              <a:ext cx="1359806" cy="679903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2843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92"/>
            <p:cNvSpPr txBox="1"/>
            <p:nvPr/>
          </p:nvSpPr>
          <p:spPr>
            <a:xfrm>
              <a:off x="3155265" y="3148274"/>
              <a:ext cx="1319978" cy="640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" sz="17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Mixed method</a:t>
              </a:r>
              <a:endParaRPr sz="1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5" name="Google Shape;2645;p92"/>
            <p:cNvSpPr/>
            <p:nvPr/>
          </p:nvSpPr>
          <p:spPr>
            <a:xfrm rot="-3907178">
              <a:off x="4120708" y="2869613"/>
              <a:ext cx="1292822" cy="2456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25400" cap="flat" cmpd="sng">
              <a:solidFill>
                <a:srgbClr val="2843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92"/>
            <p:cNvSpPr txBox="1"/>
            <p:nvPr/>
          </p:nvSpPr>
          <p:spPr>
            <a:xfrm rot="-3907178">
              <a:off x="4734799" y="2849575"/>
              <a:ext cx="64641" cy="64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7" name="Google Shape;2647;p92"/>
            <p:cNvSpPr/>
            <p:nvPr/>
          </p:nvSpPr>
          <p:spPr>
            <a:xfrm>
              <a:off x="5039080" y="1955527"/>
              <a:ext cx="1359806" cy="679903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2843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92"/>
            <p:cNvSpPr txBox="1"/>
            <p:nvPr/>
          </p:nvSpPr>
          <p:spPr>
            <a:xfrm>
              <a:off x="5058994" y="1975441"/>
              <a:ext cx="1319978" cy="640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" sz="17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Convergent</a:t>
              </a:r>
              <a:endParaRPr sz="1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9" name="Google Shape;2649;p92"/>
            <p:cNvSpPr/>
            <p:nvPr/>
          </p:nvSpPr>
          <p:spPr>
            <a:xfrm rot="-2142401">
              <a:off x="4432198" y="3260557"/>
              <a:ext cx="669842" cy="2456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25400" cap="flat" cmpd="sng">
              <a:solidFill>
                <a:srgbClr val="2843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92"/>
            <p:cNvSpPr txBox="1"/>
            <p:nvPr/>
          </p:nvSpPr>
          <p:spPr>
            <a:xfrm rot="-2142401">
              <a:off x="4750373" y="3256094"/>
              <a:ext cx="33492" cy="334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92"/>
            <p:cNvSpPr/>
            <p:nvPr/>
          </p:nvSpPr>
          <p:spPr>
            <a:xfrm>
              <a:off x="5039080" y="2737416"/>
              <a:ext cx="1359806" cy="679903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2843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92"/>
            <p:cNvSpPr txBox="1"/>
            <p:nvPr/>
          </p:nvSpPr>
          <p:spPr>
            <a:xfrm>
              <a:off x="5058994" y="2757330"/>
              <a:ext cx="1319978" cy="640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" sz="17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Explanatory sequential</a:t>
              </a:r>
              <a:endParaRPr sz="1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3" name="Google Shape;2653;p92"/>
            <p:cNvSpPr/>
            <p:nvPr/>
          </p:nvSpPr>
          <p:spPr>
            <a:xfrm rot="2142401">
              <a:off x="4432198" y="3651501"/>
              <a:ext cx="669842" cy="2456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25400" cap="flat" cmpd="sng">
              <a:solidFill>
                <a:srgbClr val="2843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92"/>
            <p:cNvSpPr txBox="1"/>
            <p:nvPr/>
          </p:nvSpPr>
          <p:spPr>
            <a:xfrm rot="2142401">
              <a:off x="4750373" y="3647038"/>
              <a:ext cx="33492" cy="334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5" name="Google Shape;2655;p92"/>
            <p:cNvSpPr/>
            <p:nvPr/>
          </p:nvSpPr>
          <p:spPr>
            <a:xfrm>
              <a:off x="5039080" y="3519305"/>
              <a:ext cx="1359806" cy="679903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2843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92"/>
            <p:cNvSpPr txBox="1"/>
            <p:nvPr/>
          </p:nvSpPr>
          <p:spPr>
            <a:xfrm>
              <a:off x="5058994" y="3539219"/>
              <a:ext cx="1319978" cy="640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" sz="17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Exploratory sequential</a:t>
              </a:r>
              <a:endParaRPr sz="1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7" name="Google Shape;2657;p92"/>
            <p:cNvSpPr/>
            <p:nvPr/>
          </p:nvSpPr>
          <p:spPr>
            <a:xfrm rot="3907178">
              <a:off x="4120708" y="4042446"/>
              <a:ext cx="1292822" cy="2456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25400" cap="flat" cmpd="sng">
              <a:solidFill>
                <a:srgbClr val="2843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92"/>
            <p:cNvSpPr txBox="1"/>
            <p:nvPr/>
          </p:nvSpPr>
          <p:spPr>
            <a:xfrm rot="3907178">
              <a:off x="4734799" y="4022408"/>
              <a:ext cx="64641" cy="646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endParaRPr sz="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92"/>
            <p:cNvSpPr/>
            <p:nvPr/>
          </p:nvSpPr>
          <p:spPr>
            <a:xfrm>
              <a:off x="5039080" y="4301193"/>
              <a:ext cx="1359806" cy="679903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2843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92"/>
            <p:cNvSpPr txBox="1"/>
            <p:nvPr/>
          </p:nvSpPr>
          <p:spPr>
            <a:xfrm>
              <a:off x="5058994" y="4321107"/>
              <a:ext cx="1319978" cy="640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" sz="17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Complex </a:t>
              </a:r>
              <a:endParaRPr sz="1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" name="Google Shape;2665;p93"/>
          <p:cNvSpPr txBox="1">
            <a:spLocks noGrp="1"/>
          </p:cNvSpPr>
          <p:nvPr>
            <p:ph type="title"/>
          </p:nvPr>
        </p:nvSpPr>
        <p:spPr>
          <a:xfrm>
            <a:off x="720000" y="374488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3600"/>
              <a:t>STEP in Survey Study </a:t>
            </a:r>
            <a:endParaRPr sz="3600"/>
          </a:p>
        </p:txBody>
      </p:sp>
      <p:sp>
        <p:nvSpPr>
          <p:cNvPr id="2666" name="Google Shape;2666;p93"/>
          <p:cNvSpPr txBox="1"/>
          <p:nvPr/>
        </p:nvSpPr>
        <p:spPr>
          <a:xfrm>
            <a:off x="1223799" y="1621490"/>
            <a:ext cx="45759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tillium Web SemiBold"/>
              <a:buAutoNum type="arabicPeriod"/>
            </a:pPr>
            <a:r>
              <a:rPr lang="en" sz="2000" i="0" u="none" strike="noStrike" cap="non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Survey Design</a:t>
            </a:r>
            <a:endParaRPr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tillium Web SemiBold"/>
              <a:buAutoNum type="arabicPeriod"/>
            </a:pPr>
            <a:r>
              <a:rPr lang="en" sz="2000" i="0" u="none" strike="noStrike" cap="non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Population and Sample</a:t>
            </a:r>
            <a:endParaRPr sz="2000" i="0" u="none" strike="noStrike" cap="none"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tillium Web SemiBold"/>
              <a:buAutoNum type="arabicPeriod"/>
            </a:pPr>
            <a:r>
              <a:rPr lang="en" sz="2000" i="0" u="none" strike="noStrike" cap="non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Instrumentation</a:t>
            </a:r>
            <a:endParaRPr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tillium Web SemiBold"/>
              <a:buAutoNum type="arabicPeriod"/>
            </a:pPr>
            <a:r>
              <a:rPr lang="en" sz="2000" i="0" u="none" strike="noStrike" cap="non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Data Analysis</a:t>
            </a:r>
            <a:endParaRPr sz="2000" i="0" u="none" strike="noStrike" cap="none"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1" name="Google Shape;2271;p5"/>
          <p:cNvSpPr txBox="1">
            <a:spLocks noGrp="1"/>
          </p:cNvSpPr>
          <p:nvPr>
            <p:ph type="title"/>
          </p:nvPr>
        </p:nvSpPr>
        <p:spPr>
          <a:xfrm>
            <a:off x="4178300" y="2756675"/>
            <a:ext cx="4032300" cy="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What</a:t>
            </a:r>
            <a:endParaRPr/>
          </a:p>
        </p:txBody>
      </p:sp>
      <p:sp>
        <p:nvSpPr>
          <p:cNvPr id="2272" name="Google Shape;2272;p5"/>
          <p:cNvSpPr txBox="1">
            <a:spLocks noGrp="1"/>
          </p:cNvSpPr>
          <p:nvPr>
            <p:ph type="title" idx="2"/>
          </p:nvPr>
        </p:nvSpPr>
        <p:spPr>
          <a:xfrm>
            <a:off x="5453300" y="1423663"/>
            <a:ext cx="1482300" cy="77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2273" name="Google Shape;2273;p5"/>
          <p:cNvGrpSpPr/>
          <p:nvPr/>
        </p:nvGrpSpPr>
        <p:grpSpPr>
          <a:xfrm>
            <a:off x="546375" y="880125"/>
            <a:ext cx="3259655" cy="3161125"/>
            <a:chOff x="546375" y="880125"/>
            <a:chExt cx="3259655" cy="3161125"/>
          </a:xfrm>
        </p:grpSpPr>
        <p:sp>
          <p:nvSpPr>
            <p:cNvPr id="2274" name="Google Shape;2274;p5"/>
            <p:cNvSpPr/>
            <p:nvPr/>
          </p:nvSpPr>
          <p:spPr>
            <a:xfrm>
              <a:off x="720797" y="1065421"/>
              <a:ext cx="2741833" cy="2741833"/>
            </a:xfrm>
            <a:custGeom>
              <a:avLst/>
              <a:gdLst/>
              <a:ahLst/>
              <a:cxnLst/>
              <a:rect l="l" t="t" r="r" b="b"/>
              <a:pathLst>
                <a:path w="25214" h="25214" extrusionOk="0">
                  <a:moveTo>
                    <a:pt x="12607" y="4963"/>
                  </a:moveTo>
                  <a:cubicBezTo>
                    <a:pt x="16817" y="4963"/>
                    <a:pt x="20251" y="8397"/>
                    <a:pt x="20251" y="12607"/>
                  </a:cubicBezTo>
                  <a:cubicBezTo>
                    <a:pt x="20251" y="16843"/>
                    <a:pt x="16817" y="20251"/>
                    <a:pt x="12607" y="20251"/>
                  </a:cubicBezTo>
                  <a:cubicBezTo>
                    <a:pt x="8371" y="20251"/>
                    <a:pt x="4963" y="16843"/>
                    <a:pt x="4963" y="12607"/>
                  </a:cubicBezTo>
                  <a:cubicBezTo>
                    <a:pt x="4963" y="8397"/>
                    <a:pt x="8371" y="4963"/>
                    <a:pt x="12607" y="4963"/>
                  </a:cubicBezTo>
                  <a:close/>
                  <a:moveTo>
                    <a:pt x="12607" y="1"/>
                  </a:moveTo>
                  <a:cubicBezTo>
                    <a:pt x="5639" y="1"/>
                    <a:pt x="0" y="5640"/>
                    <a:pt x="0" y="12607"/>
                  </a:cubicBezTo>
                  <a:cubicBezTo>
                    <a:pt x="0" y="19575"/>
                    <a:pt x="5639" y="25214"/>
                    <a:pt x="12607" y="25214"/>
                  </a:cubicBezTo>
                  <a:cubicBezTo>
                    <a:pt x="19574" y="25214"/>
                    <a:pt x="25213" y="19575"/>
                    <a:pt x="25213" y="12607"/>
                  </a:cubicBezTo>
                  <a:cubicBezTo>
                    <a:pt x="25213" y="5640"/>
                    <a:pt x="19574" y="1"/>
                    <a:pt x="126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5"/>
            <p:cNvSpPr/>
            <p:nvPr/>
          </p:nvSpPr>
          <p:spPr>
            <a:xfrm>
              <a:off x="1456655" y="1065421"/>
              <a:ext cx="1291861" cy="640602"/>
            </a:xfrm>
            <a:custGeom>
              <a:avLst/>
              <a:gdLst/>
              <a:ahLst/>
              <a:cxnLst/>
              <a:rect l="l" t="t" r="r" b="b"/>
              <a:pathLst>
                <a:path w="11880" h="5891" extrusionOk="0">
                  <a:moveTo>
                    <a:pt x="5840" y="1"/>
                  </a:moveTo>
                  <a:cubicBezTo>
                    <a:pt x="3735" y="1"/>
                    <a:pt x="1755" y="527"/>
                    <a:pt x="0" y="1429"/>
                  </a:cubicBezTo>
                  <a:lnTo>
                    <a:pt x="2306" y="5840"/>
                  </a:lnTo>
                  <a:cubicBezTo>
                    <a:pt x="3359" y="5289"/>
                    <a:pt x="4562" y="4963"/>
                    <a:pt x="5840" y="4963"/>
                  </a:cubicBezTo>
                  <a:cubicBezTo>
                    <a:pt x="7168" y="4963"/>
                    <a:pt x="8421" y="5314"/>
                    <a:pt x="9499" y="5890"/>
                  </a:cubicBezTo>
                  <a:lnTo>
                    <a:pt x="11880" y="1555"/>
                  </a:lnTo>
                  <a:cubicBezTo>
                    <a:pt x="10075" y="552"/>
                    <a:pt x="8020" y="1"/>
                    <a:pt x="58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5"/>
            <p:cNvSpPr/>
            <p:nvPr/>
          </p:nvSpPr>
          <p:spPr>
            <a:xfrm>
              <a:off x="2715780" y="2501683"/>
              <a:ext cx="741406" cy="839601"/>
            </a:xfrm>
            <a:custGeom>
              <a:avLst/>
              <a:gdLst/>
              <a:ahLst/>
              <a:cxnLst/>
              <a:rect l="l" t="t" r="r" b="b"/>
              <a:pathLst>
                <a:path w="6818" h="7721" extrusionOk="0">
                  <a:moveTo>
                    <a:pt x="1880" y="1"/>
                  </a:moveTo>
                  <a:cubicBezTo>
                    <a:pt x="1755" y="1705"/>
                    <a:pt x="1053" y="3234"/>
                    <a:pt x="0" y="4437"/>
                  </a:cubicBezTo>
                  <a:lnTo>
                    <a:pt x="3735" y="7720"/>
                  </a:lnTo>
                  <a:cubicBezTo>
                    <a:pt x="5464" y="5740"/>
                    <a:pt x="6592" y="3184"/>
                    <a:pt x="6817" y="402"/>
                  </a:cubicBezTo>
                  <a:lnTo>
                    <a:pt x="18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5"/>
            <p:cNvSpPr/>
            <p:nvPr/>
          </p:nvSpPr>
          <p:spPr>
            <a:xfrm>
              <a:off x="1358461" y="2981343"/>
              <a:ext cx="1766196" cy="825899"/>
            </a:xfrm>
            <a:custGeom>
              <a:avLst/>
              <a:gdLst/>
              <a:ahLst/>
              <a:cxnLst/>
              <a:rect l="l" t="t" r="r" b="b"/>
              <a:pathLst>
                <a:path w="16242" h="7595" extrusionOk="0">
                  <a:moveTo>
                    <a:pt x="12507" y="1"/>
                  </a:moveTo>
                  <a:cubicBezTo>
                    <a:pt x="11104" y="1630"/>
                    <a:pt x="9049" y="2632"/>
                    <a:pt x="6743" y="2632"/>
                  </a:cubicBezTo>
                  <a:cubicBezTo>
                    <a:pt x="5239" y="2632"/>
                    <a:pt x="3836" y="2206"/>
                    <a:pt x="2658" y="1479"/>
                  </a:cubicBezTo>
                  <a:lnTo>
                    <a:pt x="1" y="5665"/>
                  </a:lnTo>
                  <a:cubicBezTo>
                    <a:pt x="1956" y="6893"/>
                    <a:pt x="4262" y="7595"/>
                    <a:pt x="6743" y="7595"/>
                  </a:cubicBezTo>
                  <a:cubicBezTo>
                    <a:pt x="10527" y="7595"/>
                    <a:pt x="13936" y="5916"/>
                    <a:pt x="16242" y="3259"/>
                  </a:cubicBezTo>
                  <a:lnTo>
                    <a:pt x="125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5"/>
            <p:cNvSpPr/>
            <p:nvPr/>
          </p:nvSpPr>
          <p:spPr>
            <a:xfrm>
              <a:off x="720797" y="1836727"/>
              <a:ext cx="926704" cy="1760650"/>
            </a:xfrm>
            <a:custGeom>
              <a:avLst/>
              <a:gdLst/>
              <a:ahLst/>
              <a:cxnLst/>
              <a:rect l="l" t="t" r="r" b="b"/>
              <a:pathLst>
                <a:path w="8522" h="16191" extrusionOk="0">
                  <a:moveTo>
                    <a:pt x="1253" y="0"/>
                  </a:moveTo>
                  <a:cubicBezTo>
                    <a:pt x="451" y="1655"/>
                    <a:pt x="0" y="3534"/>
                    <a:pt x="0" y="5514"/>
                  </a:cubicBezTo>
                  <a:cubicBezTo>
                    <a:pt x="0" y="10000"/>
                    <a:pt x="2331" y="13960"/>
                    <a:pt x="5865" y="16191"/>
                  </a:cubicBezTo>
                  <a:lnTo>
                    <a:pt x="8522" y="12005"/>
                  </a:lnTo>
                  <a:cubicBezTo>
                    <a:pt x="6391" y="10652"/>
                    <a:pt x="4963" y="8246"/>
                    <a:pt x="4963" y="5514"/>
                  </a:cubicBezTo>
                  <a:cubicBezTo>
                    <a:pt x="4963" y="4311"/>
                    <a:pt x="5238" y="3183"/>
                    <a:pt x="5715" y="2156"/>
                  </a:cubicBezTo>
                  <a:lnTo>
                    <a:pt x="12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5"/>
            <p:cNvSpPr/>
            <p:nvPr/>
          </p:nvSpPr>
          <p:spPr>
            <a:xfrm>
              <a:off x="3587891" y="2875103"/>
              <a:ext cx="179969" cy="179969"/>
            </a:xfrm>
            <a:custGeom>
              <a:avLst/>
              <a:gdLst/>
              <a:ahLst/>
              <a:cxnLst/>
              <a:rect l="l" t="t" r="r" b="b"/>
              <a:pathLst>
                <a:path w="1655" h="1655" extrusionOk="0">
                  <a:moveTo>
                    <a:pt x="276" y="0"/>
                  </a:moveTo>
                  <a:lnTo>
                    <a:pt x="0" y="301"/>
                  </a:lnTo>
                  <a:lnTo>
                    <a:pt x="1379" y="1654"/>
                  </a:lnTo>
                  <a:lnTo>
                    <a:pt x="1654" y="1379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5"/>
            <p:cNvSpPr/>
            <p:nvPr/>
          </p:nvSpPr>
          <p:spPr>
            <a:xfrm>
              <a:off x="3587891" y="2875103"/>
              <a:ext cx="179969" cy="179969"/>
            </a:xfrm>
            <a:custGeom>
              <a:avLst/>
              <a:gdLst/>
              <a:ahLst/>
              <a:cxnLst/>
              <a:rect l="l" t="t" r="r" b="b"/>
              <a:pathLst>
                <a:path w="1655" h="1655" extrusionOk="0">
                  <a:moveTo>
                    <a:pt x="1354" y="0"/>
                  </a:moveTo>
                  <a:lnTo>
                    <a:pt x="0" y="1379"/>
                  </a:lnTo>
                  <a:lnTo>
                    <a:pt x="301" y="1654"/>
                  </a:lnTo>
                  <a:lnTo>
                    <a:pt x="1654" y="301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5"/>
            <p:cNvSpPr/>
            <p:nvPr/>
          </p:nvSpPr>
          <p:spPr>
            <a:xfrm>
              <a:off x="1077798" y="880125"/>
              <a:ext cx="212700" cy="212700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978" y="426"/>
                  </a:moveTo>
                  <a:cubicBezTo>
                    <a:pt x="1279" y="426"/>
                    <a:pt x="1529" y="677"/>
                    <a:pt x="1529" y="978"/>
                  </a:cubicBezTo>
                  <a:cubicBezTo>
                    <a:pt x="1529" y="1279"/>
                    <a:pt x="1279" y="1529"/>
                    <a:pt x="978" y="1529"/>
                  </a:cubicBezTo>
                  <a:cubicBezTo>
                    <a:pt x="677" y="1529"/>
                    <a:pt x="427" y="1279"/>
                    <a:pt x="427" y="978"/>
                  </a:cubicBezTo>
                  <a:cubicBezTo>
                    <a:pt x="427" y="677"/>
                    <a:pt x="677" y="426"/>
                    <a:pt x="978" y="426"/>
                  </a:cubicBezTo>
                  <a:close/>
                  <a:moveTo>
                    <a:pt x="978" y="0"/>
                  </a:moveTo>
                  <a:cubicBezTo>
                    <a:pt x="452" y="0"/>
                    <a:pt x="0" y="452"/>
                    <a:pt x="0" y="978"/>
                  </a:cubicBezTo>
                  <a:cubicBezTo>
                    <a:pt x="0" y="1504"/>
                    <a:pt x="452" y="1955"/>
                    <a:pt x="978" y="1955"/>
                  </a:cubicBezTo>
                  <a:cubicBezTo>
                    <a:pt x="1504" y="1955"/>
                    <a:pt x="1955" y="1504"/>
                    <a:pt x="1955" y="978"/>
                  </a:cubicBezTo>
                  <a:cubicBezTo>
                    <a:pt x="1955" y="452"/>
                    <a:pt x="1504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5"/>
            <p:cNvSpPr/>
            <p:nvPr/>
          </p:nvSpPr>
          <p:spPr>
            <a:xfrm>
              <a:off x="3397049" y="1346192"/>
              <a:ext cx="226402" cy="229012"/>
            </a:xfrm>
            <a:custGeom>
              <a:avLst/>
              <a:gdLst/>
              <a:ahLst/>
              <a:cxnLst/>
              <a:rect l="l" t="t" r="r" b="b"/>
              <a:pathLst>
                <a:path w="2082" h="2106" extrusionOk="0">
                  <a:moveTo>
                    <a:pt x="1029" y="401"/>
                  </a:moveTo>
                  <a:cubicBezTo>
                    <a:pt x="1379" y="401"/>
                    <a:pt x="1680" y="702"/>
                    <a:pt x="1680" y="1053"/>
                  </a:cubicBezTo>
                  <a:cubicBezTo>
                    <a:pt x="1680" y="1404"/>
                    <a:pt x="1379" y="1679"/>
                    <a:pt x="1029" y="1679"/>
                  </a:cubicBezTo>
                  <a:cubicBezTo>
                    <a:pt x="678" y="1679"/>
                    <a:pt x="402" y="1404"/>
                    <a:pt x="402" y="1053"/>
                  </a:cubicBezTo>
                  <a:cubicBezTo>
                    <a:pt x="402" y="702"/>
                    <a:pt x="678" y="401"/>
                    <a:pt x="1029" y="401"/>
                  </a:cubicBezTo>
                  <a:close/>
                  <a:moveTo>
                    <a:pt x="1029" y="0"/>
                  </a:moveTo>
                  <a:cubicBezTo>
                    <a:pt x="452" y="0"/>
                    <a:pt x="1" y="476"/>
                    <a:pt x="1" y="1053"/>
                  </a:cubicBezTo>
                  <a:cubicBezTo>
                    <a:pt x="1" y="1629"/>
                    <a:pt x="452" y="2105"/>
                    <a:pt x="1029" y="2105"/>
                  </a:cubicBezTo>
                  <a:cubicBezTo>
                    <a:pt x="1605" y="2105"/>
                    <a:pt x="2081" y="1629"/>
                    <a:pt x="2081" y="1053"/>
                  </a:cubicBezTo>
                  <a:cubicBezTo>
                    <a:pt x="2081" y="476"/>
                    <a:pt x="1605" y="0"/>
                    <a:pt x="10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5"/>
            <p:cNvSpPr/>
            <p:nvPr/>
          </p:nvSpPr>
          <p:spPr>
            <a:xfrm>
              <a:off x="549094" y="2182852"/>
              <a:ext cx="54589" cy="152674"/>
            </a:xfrm>
            <a:custGeom>
              <a:avLst/>
              <a:gdLst/>
              <a:ahLst/>
              <a:cxnLst/>
              <a:rect l="l" t="t" r="r" b="b"/>
              <a:pathLst>
                <a:path w="502" h="1404" extrusionOk="0">
                  <a:moveTo>
                    <a:pt x="151" y="0"/>
                  </a:moveTo>
                  <a:cubicBezTo>
                    <a:pt x="151" y="0"/>
                    <a:pt x="126" y="101"/>
                    <a:pt x="126" y="226"/>
                  </a:cubicBezTo>
                  <a:cubicBezTo>
                    <a:pt x="101" y="351"/>
                    <a:pt x="75" y="527"/>
                    <a:pt x="50" y="702"/>
                  </a:cubicBezTo>
                  <a:cubicBezTo>
                    <a:pt x="25" y="878"/>
                    <a:pt x="25" y="1028"/>
                    <a:pt x="0" y="1153"/>
                  </a:cubicBezTo>
                  <a:cubicBezTo>
                    <a:pt x="0" y="1304"/>
                    <a:pt x="0" y="1379"/>
                    <a:pt x="0" y="1379"/>
                  </a:cubicBezTo>
                  <a:lnTo>
                    <a:pt x="351" y="1404"/>
                  </a:lnTo>
                  <a:cubicBezTo>
                    <a:pt x="351" y="1404"/>
                    <a:pt x="376" y="1304"/>
                    <a:pt x="376" y="1178"/>
                  </a:cubicBezTo>
                  <a:cubicBezTo>
                    <a:pt x="376" y="1078"/>
                    <a:pt x="401" y="903"/>
                    <a:pt x="426" y="727"/>
                  </a:cubicBezTo>
                  <a:cubicBezTo>
                    <a:pt x="426" y="577"/>
                    <a:pt x="451" y="401"/>
                    <a:pt x="477" y="276"/>
                  </a:cubicBezTo>
                  <a:cubicBezTo>
                    <a:pt x="502" y="176"/>
                    <a:pt x="502" y="76"/>
                    <a:pt x="502" y="76"/>
                  </a:cubicBezTo>
                  <a:lnTo>
                    <a:pt x="1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5"/>
            <p:cNvSpPr/>
            <p:nvPr/>
          </p:nvSpPr>
          <p:spPr>
            <a:xfrm>
              <a:off x="546375" y="2406317"/>
              <a:ext cx="43714" cy="147237"/>
            </a:xfrm>
            <a:custGeom>
              <a:avLst/>
              <a:gdLst/>
              <a:ahLst/>
              <a:cxnLst/>
              <a:rect l="l" t="t" r="r" b="b"/>
              <a:pathLst>
                <a:path w="402" h="1354" extrusionOk="0">
                  <a:moveTo>
                    <a:pt x="0" y="1"/>
                  </a:moveTo>
                  <a:cubicBezTo>
                    <a:pt x="0" y="1"/>
                    <a:pt x="0" y="326"/>
                    <a:pt x="0" y="677"/>
                  </a:cubicBezTo>
                  <a:cubicBezTo>
                    <a:pt x="25" y="1003"/>
                    <a:pt x="50" y="1354"/>
                    <a:pt x="50" y="1354"/>
                  </a:cubicBezTo>
                  <a:lnTo>
                    <a:pt x="401" y="1329"/>
                  </a:lnTo>
                  <a:cubicBezTo>
                    <a:pt x="401" y="1329"/>
                    <a:pt x="401" y="1003"/>
                    <a:pt x="376" y="652"/>
                  </a:cubicBezTo>
                  <a:cubicBezTo>
                    <a:pt x="351" y="326"/>
                    <a:pt x="376" y="1"/>
                    <a:pt x="3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5"/>
            <p:cNvSpPr/>
            <p:nvPr/>
          </p:nvSpPr>
          <p:spPr>
            <a:xfrm>
              <a:off x="557249" y="2621625"/>
              <a:ext cx="62744" cy="149956"/>
            </a:xfrm>
            <a:custGeom>
              <a:avLst/>
              <a:gdLst/>
              <a:ahLst/>
              <a:cxnLst/>
              <a:rect l="l" t="t" r="r" b="b"/>
              <a:pathLst>
                <a:path w="577" h="1379" extrusionOk="0">
                  <a:moveTo>
                    <a:pt x="376" y="1"/>
                  </a:moveTo>
                  <a:lnTo>
                    <a:pt x="0" y="51"/>
                  </a:lnTo>
                  <a:cubicBezTo>
                    <a:pt x="0" y="51"/>
                    <a:pt x="26" y="126"/>
                    <a:pt x="26" y="251"/>
                  </a:cubicBezTo>
                  <a:cubicBezTo>
                    <a:pt x="51" y="376"/>
                    <a:pt x="76" y="552"/>
                    <a:pt x="101" y="702"/>
                  </a:cubicBezTo>
                  <a:cubicBezTo>
                    <a:pt x="126" y="878"/>
                    <a:pt x="151" y="1053"/>
                    <a:pt x="176" y="1178"/>
                  </a:cubicBezTo>
                  <a:cubicBezTo>
                    <a:pt x="201" y="1304"/>
                    <a:pt x="226" y="1379"/>
                    <a:pt x="226" y="1379"/>
                  </a:cubicBezTo>
                  <a:lnTo>
                    <a:pt x="577" y="1304"/>
                  </a:lnTo>
                  <a:cubicBezTo>
                    <a:pt x="577" y="1304"/>
                    <a:pt x="552" y="1229"/>
                    <a:pt x="552" y="1103"/>
                  </a:cubicBezTo>
                  <a:cubicBezTo>
                    <a:pt x="527" y="978"/>
                    <a:pt x="502" y="828"/>
                    <a:pt x="477" y="652"/>
                  </a:cubicBezTo>
                  <a:cubicBezTo>
                    <a:pt x="452" y="502"/>
                    <a:pt x="427" y="326"/>
                    <a:pt x="402" y="201"/>
                  </a:cubicBezTo>
                  <a:cubicBezTo>
                    <a:pt x="376" y="76"/>
                    <a:pt x="376" y="1"/>
                    <a:pt x="3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5"/>
            <p:cNvSpPr/>
            <p:nvPr/>
          </p:nvSpPr>
          <p:spPr>
            <a:xfrm>
              <a:off x="598136" y="2834216"/>
              <a:ext cx="79165" cy="152674"/>
            </a:xfrm>
            <a:custGeom>
              <a:avLst/>
              <a:gdLst/>
              <a:ahLst/>
              <a:cxnLst/>
              <a:rect l="l" t="t" r="r" b="b"/>
              <a:pathLst>
                <a:path w="728" h="1404" extrusionOk="0">
                  <a:moveTo>
                    <a:pt x="351" y="0"/>
                  </a:moveTo>
                  <a:lnTo>
                    <a:pt x="0" y="76"/>
                  </a:lnTo>
                  <a:lnTo>
                    <a:pt x="376" y="1404"/>
                  </a:lnTo>
                  <a:lnTo>
                    <a:pt x="727" y="1279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5"/>
            <p:cNvSpPr/>
            <p:nvPr/>
          </p:nvSpPr>
          <p:spPr>
            <a:xfrm>
              <a:off x="666318" y="3038650"/>
              <a:ext cx="95476" cy="149956"/>
            </a:xfrm>
            <a:custGeom>
              <a:avLst/>
              <a:gdLst/>
              <a:ahLst/>
              <a:cxnLst/>
              <a:rect l="l" t="t" r="r" b="b"/>
              <a:pathLst>
                <a:path w="878" h="1379" extrusionOk="0">
                  <a:moveTo>
                    <a:pt x="351" y="0"/>
                  </a:moveTo>
                  <a:lnTo>
                    <a:pt x="0" y="125"/>
                  </a:lnTo>
                  <a:cubicBezTo>
                    <a:pt x="0" y="125"/>
                    <a:pt x="25" y="226"/>
                    <a:pt x="75" y="326"/>
                  </a:cubicBezTo>
                  <a:cubicBezTo>
                    <a:pt x="125" y="451"/>
                    <a:pt x="175" y="627"/>
                    <a:pt x="251" y="777"/>
                  </a:cubicBezTo>
                  <a:cubicBezTo>
                    <a:pt x="401" y="1078"/>
                    <a:pt x="551" y="1379"/>
                    <a:pt x="551" y="1379"/>
                  </a:cubicBezTo>
                  <a:lnTo>
                    <a:pt x="877" y="1228"/>
                  </a:lnTo>
                  <a:cubicBezTo>
                    <a:pt x="877" y="1228"/>
                    <a:pt x="727" y="927"/>
                    <a:pt x="602" y="627"/>
                  </a:cubicBezTo>
                  <a:cubicBezTo>
                    <a:pt x="501" y="476"/>
                    <a:pt x="451" y="301"/>
                    <a:pt x="426" y="201"/>
                  </a:cubicBezTo>
                  <a:cubicBezTo>
                    <a:pt x="376" y="75"/>
                    <a:pt x="351" y="0"/>
                    <a:pt x="3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5"/>
            <p:cNvSpPr/>
            <p:nvPr/>
          </p:nvSpPr>
          <p:spPr>
            <a:xfrm>
              <a:off x="758966" y="3234821"/>
              <a:ext cx="111787" cy="144519"/>
            </a:xfrm>
            <a:custGeom>
              <a:avLst/>
              <a:gdLst/>
              <a:ahLst/>
              <a:cxnLst/>
              <a:rect l="l" t="t" r="r" b="b"/>
              <a:pathLst>
                <a:path w="1028" h="1329" extrusionOk="0">
                  <a:moveTo>
                    <a:pt x="326" y="1"/>
                  </a:moveTo>
                  <a:lnTo>
                    <a:pt x="0" y="176"/>
                  </a:lnTo>
                  <a:cubicBezTo>
                    <a:pt x="0" y="176"/>
                    <a:pt x="176" y="477"/>
                    <a:pt x="351" y="753"/>
                  </a:cubicBezTo>
                  <a:cubicBezTo>
                    <a:pt x="451" y="903"/>
                    <a:pt x="526" y="1053"/>
                    <a:pt x="602" y="1154"/>
                  </a:cubicBezTo>
                  <a:cubicBezTo>
                    <a:pt x="677" y="1254"/>
                    <a:pt x="727" y="1329"/>
                    <a:pt x="727" y="1329"/>
                  </a:cubicBezTo>
                  <a:lnTo>
                    <a:pt x="1028" y="1128"/>
                  </a:lnTo>
                  <a:cubicBezTo>
                    <a:pt x="1028" y="1128"/>
                    <a:pt x="978" y="1053"/>
                    <a:pt x="902" y="953"/>
                  </a:cubicBezTo>
                  <a:cubicBezTo>
                    <a:pt x="852" y="853"/>
                    <a:pt x="752" y="702"/>
                    <a:pt x="677" y="577"/>
                  </a:cubicBezTo>
                  <a:cubicBezTo>
                    <a:pt x="501" y="276"/>
                    <a:pt x="326" y="1"/>
                    <a:pt x="3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5"/>
            <p:cNvSpPr/>
            <p:nvPr/>
          </p:nvSpPr>
          <p:spPr>
            <a:xfrm>
              <a:off x="881518" y="3414680"/>
              <a:ext cx="122770" cy="139082"/>
            </a:xfrm>
            <a:custGeom>
              <a:avLst/>
              <a:gdLst/>
              <a:ahLst/>
              <a:cxnLst/>
              <a:rect l="l" t="t" r="r" b="b"/>
              <a:pathLst>
                <a:path w="1129" h="1279" extrusionOk="0">
                  <a:moveTo>
                    <a:pt x="277" y="1"/>
                  </a:moveTo>
                  <a:lnTo>
                    <a:pt x="1" y="226"/>
                  </a:lnTo>
                  <a:cubicBezTo>
                    <a:pt x="1" y="226"/>
                    <a:pt x="51" y="302"/>
                    <a:pt x="126" y="402"/>
                  </a:cubicBezTo>
                  <a:cubicBezTo>
                    <a:pt x="201" y="502"/>
                    <a:pt x="277" y="652"/>
                    <a:pt x="402" y="778"/>
                  </a:cubicBezTo>
                  <a:cubicBezTo>
                    <a:pt x="628" y="1028"/>
                    <a:pt x="853" y="1279"/>
                    <a:pt x="853" y="1279"/>
                  </a:cubicBezTo>
                  <a:lnTo>
                    <a:pt x="1129" y="1053"/>
                  </a:lnTo>
                  <a:cubicBezTo>
                    <a:pt x="1129" y="1053"/>
                    <a:pt x="903" y="778"/>
                    <a:pt x="678" y="527"/>
                  </a:cubicBezTo>
                  <a:cubicBezTo>
                    <a:pt x="577" y="427"/>
                    <a:pt x="477" y="276"/>
                    <a:pt x="402" y="176"/>
                  </a:cubicBezTo>
                  <a:cubicBezTo>
                    <a:pt x="327" y="76"/>
                    <a:pt x="277" y="1"/>
                    <a:pt x="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5"/>
            <p:cNvSpPr/>
            <p:nvPr/>
          </p:nvSpPr>
          <p:spPr>
            <a:xfrm>
              <a:off x="3645089" y="2101078"/>
              <a:ext cx="38277" cy="57307"/>
            </a:xfrm>
            <a:custGeom>
              <a:avLst/>
              <a:gdLst/>
              <a:ahLst/>
              <a:cxnLst/>
              <a:rect l="l" t="t" r="r" b="b"/>
              <a:pathLst>
                <a:path w="352" h="527" extrusionOk="0">
                  <a:moveTo>
                    <a:pt x="1" y="1"/>
                  </a:moveTo>
                  <a:lnTo>
                    <a:pt x="1" y="527"/>
                  </a:lnTo>
                  <a:lnTo>
                    <a:pt x="352" y="527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5"/>
            <p:cNvSpPr/>
            <p:nvPr/>
          </p:nvSpPr>
          <p:spPr>
            <a:xfrm>
              <a:off x="3645089" y="2188289"/>
              <a:ext cx="38277" cy="57307"/>
            </a:xfrm>
            <a:custGeom>
              <a:avLst/>
              <a:gdLst/>
              <a:ahLst/>
              <a:cxnLst/>
              <a:rect l="l" t="t" r="r" b="b"/>
              <a:pathLst>
                <a:path w="352" h="527" extrusionOk="0">
                  <a:moveTo>
                    <a:pt x="1" y="1"/>
                  </a:moveTo>
                  <a:lnTo>
                    <a:pt x="1" y="527"/>
                  </a:lnTo>
                  <a:lnTo>
                    <a:pt x="352" y="527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5"/>
            <p:cNvSpPr/>
            <p:nvPr/>
          </p:nvSpPr>
          <p:spPr>
            <a:xfrm>
              <a:off x="3645089" y="2275500"/>
              <a:ext cx="38277" cy="57307"/>
            </a:xfrm>
            <a:custGeom>
              <a:avLst/>
              <a:gdLst/>
              <a:ahLst/>
              <a:cxnLst/>
              <a:rect l="l" t="t" r="r" b="b"/>
              <a:pathLst>
                <a:path w="352" h="527" extrusionOk="0">
                  <a:moveTo>
                    <a:pt x="1" y="1"/>
                  </a:moveTo>
                  <a:lnTo>
                    <a:pt x="1" y="527"/>
                  </a:lnTo>
                  <a:lnTo>
                    <a:pt x="352" y="527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5"/>
            <p:cNvSpPr/>
            <p:nvPr/>
          </p:nvSpPr>
          <p:spPr>
            <a:xfrm>
              <a:off x="3645089" y="2362711"/>
              <a:ext cx="38277" cy="57307"/>
            </a:xfrm>
            <a:custGeom>
              <a:avLst/>
              <a:gdLst/>
              <a:ahLst/>
              <a:cxnLst/>
              <a:rect l="l" t="t" r="r" b="b"/>
              <a:pathLst>
                <a:path w="352" h="527" extrusionOk="0">
                  <a:moveTo>
                    <a:pt x="1" y="1"/>
                  </a:moveTo>
                  <a:lnTo>
                    <a:pt x="1" y="527"/>
                  </a:lnTo>
                  <a:lnTo>
                    <a:pt x="352" y="527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5"/>
            <p:cNvSpPr/>
            <p:nvPr/>
          </p:nvSpPr>
          <p:spPr>
            <a:xfrm>
              <a:off x="3645089" y="2449922"/>
              <a:ext cx="38277" cy="57307"/>
            </a:xfrm>
            <a:custGeom>
              <a:avLst/>
              <a:gdLst/>
              <a:ahLst/>
              <a:cxnLst/>
              <a:rect l="l" t="t" r="r" b="b"/>
              <a:pathLst>
                <a:path w="352" h="527" extrusionOk="0">
                  <a:moveTo>
                    <a:pt x="1" y="1"/>
                  </a:moveTo>
                  <a:lnTo>
                    <a:pt x="1" y="527"/>
                  </a:lnTo>
                  <a:lnTo>
                    <a:pt x="352" y="527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5"/>
            <p:cNvSpPr/>
            <p:nvPr/>
          </p:nvSpPr>
          <p:spPr>
            <a:xfrm>
              <a:off x="3645089" y="2537133"/>
              <a:ext cx="38277" cy="57307"/>
            </a:xfrm>
            <a:custGeom>
              <a:avLst/>
              <a:gdLst/>
              <a:ahLst/>
              <a:cxnLst/>
              <a:rect l="l" t="t" r="r" b="b"/>
              <a:pathLst>
                <a:path w="352" h="527" extrusionOk="0">
                  <a:moveTo>
                    <a:pt x="1" y="1"/>
                  </a:moveTo>
                  <a:lnTo>
                    <a:pt x="1" y="527"/>
                  </a:lnTo>
                  <a:lnTo>
                    <a:pt x="352" y="527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5"/>
            <p:cNvSpPr/>
            <p:nvPr/>
          </p:nvSpPr>
          <p:spPr>
            <a:xfrm>
              <a:off x="3645089" y="2621625"/>
              <a:ext cx="38277" cy="60026"/>
            </a:xfrm>
            <a:custGeom>
              <a:avLst/>
              <a:gdLst/>
              <a:ahLst/>
              <a:cxnLst/>
              <a:rect l="l" t="t" r="r" b="b"/>
              <a:pathLst>
                <a:path w="352" h="552" extrusionOk="0">
                  <a:moveTo>
                    <a:pt x="1" y="1"/>
                  </a:moveTo>
                  <a:lnTo>
                    <a:pt x="1" y="552"/>
                  </a:lnTo>
                  <a:lnTo>
                    <a:pt x="352" y="552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5"/>
            <p:cNvSpPr/>
            <p:nvPr/>
          </p:nvSpPr>
          <p:spPr>
            <a:xfrm>
              <a:off x="3119104" y="1866740"/>
              <a:ext cx="686926" cy="30013"/>
            </a:xfrm>
            <a:custGeom>
              <a:avLst/>
              <a:gdLst/>
              <a:ahLst/>
              <a:cxnLst/>
              <a:rect l="l" t="t" r="r" b="b"/>
              <a:pathLst>
                <a:path w="6317" h="276" extrusionOk="0">
                  <a:moveTo>
                    <a:pt x="1" y="0"/>
                  </a:moveTo>
                  <a:lnTo>
                    <a:pt x="1" y="276"/>
                  </a:lnTo>
                  <a:lnTo>
                    <a:pt x="6316" y="276"/>
                  </a:lnTo>
                  <a:lnTo>
                    <a:pt x="63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5"/>
            <p:cNvSpPr/>
            <p:nvPr/>
          </p:nvSpPr>
          <p:spPr>
            <a:xfrm>
              <a:off x="3129978" y="1962106"/>
              <a:ext cx="378968" cy="30013"/>
            </a:xfrm>
            <a:custGeom>
              <a:avLst/>
              <a:gdLst/>
              <a:ahLst/>
              <a:cxnLst/>
              <a:rect l="l" t="t" r="r" b="b"/>
              <a:pathLst>
                <a:path w="3485" h="276" extrusionOk="0">
                  <a:moveTo>
                    <a:pt x="1" y="0"/>
                  </a:moveTo>
                  <a:lnTo>
                    <a:pt x="1" y="276"/>
                  </a:lnTo>
                  <a:lnTo>
                    <a:pt x="3485" y="276"/>
                  </a:lnTo>
                  <a:lnTo>
                    <a:pt x="34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5"/>
            <p:cNvSpPr/>
            <p:nvPr/>
          </p:nvSpPr>
          <p:spPr>
            <a:xfrm>
              <a:off x="2331485" y="1674375"/>
              <a:ext cx="278055" cy="903759"/>
            </a:xfrm>
            <a:custGeom>
              <a:avLst/>
              <a:gdLst/>
              <a:ahLst/>
              <a:cxnLst/>
              <a:rect l="l" t="t" r="r" b="b"/>
              <a:pathLst>
                <a:path w="2557" h="8311" extrusionOk="0">
                  <a:moveTo>
                    <a:pt x="2218" y="1"/>
                  </a:moveTo>
                  <a:cubicBezTo>
                    <a:pt x="1906" y="1"/>
                    <a:pt x="1705" y="1468"/>
                    <a:pt x="1705" y="1468"/>
                  </a:cubicBezTo>
                  <a:cubicBezTo>
                    <a:pt x="1705" y="1468"/>
                    <a:pt x="1429" y="3899"/>
                    <a:pt x="1153" y="4651"/>
                  </a:cubicBezTo>
                  <a:cubicBezTo>
                    <a:pt x="953" y="5178"/>
                    <a:pt x="0" y="6581"/>
                    <a:pt x="0" y="6581"/>
                  </a:cubicBezTo>
                  <a:lnTo>
                    <a:pt x="978" y="8310"/>
                  </a:lnTo>
                  <a:cubicBezTo>
                    <a:pt x="978" y="8310"/>
                    <a:pt x="1930" y="6130"/>
                    <a:pt x="2106" y="5478"/>
                  </a:cubicBezTo>
                  <a:cubicBezTo>
                    <a:pt x="2557" y="3899"/>
                    <a:pt x="1980" y="2571"/>
                    <a:pt x="2181" y="1619"/>
                  </a:cubicBezTo>
                  <a:cubicBezTo>
                    <a:pt x="2281" y="1243"/>
                    <a:pt x="2457" y="215"/>
                    <a:pt x="2331" y="65"/>
                  </a:cubicBezTo>
                  <a:cubicBezTo>
                    <a:pt x="2292" y="20"/>
                    <a:pt x="2254" y="1"/>
                    <a:pt x="2218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5"/>
            <p:cNvSpPr/>
            <p:nvPr/>
          </p:nvSpPr>
          <p:spPr>
            <a:xfrm>
              <a:off x="1870854" y="2287788"/>
              <a:ext cx="659632" cy="1743142"/>
            </a:xfrm>
            <a:custGeom>
              <a:avLst/>
              <a:gdLst/>
              <a:ahLst/>
              <a:cxnLst/>
              <a:rect l="l" t="t" r="r" b="b"/>
              <a:pathLst>
                <a:path w="6066" h="16030" extrusionOk="0">
                  <a:moveTo>
                    <a:pt x="3668" y="1"/>
                  </a:moveTo>
                  <a:cubicBezTo>
                    <a:pt x="3107" y="1"/>
                    <a:pt x="2530" y="130"/>
                    <a:pt x="2206" y="263"/>
                  </a:cubicBezTo>
                  <a:cubicBezTo>
                    <a:pt x="1505" y="539"/>
                    <a:pt x="302" y="1015"/>
                    <a:pt x="1154" y="2519"/>
                  </a:cubicBezTo>
                  <a:cubicBezTo>
                    <a:pt x="1730" y="3547"/>
                    <a:pt x="1655" y="4324"/>
                    <a:pt x="1580" y="5502"/>
                  </a:cubicBezTo>
                  <a:lnTo>
                    <a:pt x="1580" y="5602"/>
                  </a:lnTo>
                  <a:cubicBezTo>
                    <a:pt x="1204" y="8960"/>
                    <a:pt x="1028" y="10163"/>
                    <a:pt x="728" y="11441"/>
                  </a:cubicBezTo>
                  <a:cubicBezTo>
                    <a:pt x="402" y="12895"/>
                    <a:pt x="1" y="16003"/>
                    <a:pt x="652" y="16028"/>
                  </a:cubicBezTo>
                  <a:cubicBezTo>
                    <a:pt x="685" y="16029"/>
                    <a:pt x="717" y="16030"/>
                    <a:pt x="748" y="16030"/>
                  </a:cubicBezTo>
                  <a:cubicBezTo>
                    <a:pt x="1316" y="16030"/>
                    <a:pt x="1635" y="15821"/>
                    <a:pt x="1279" y="15702"/>
                  </a:cubicBezTo>
                  <a:cubicBezTo>
                    <a:pt x="903" y="15602"/>
                    <a:pt x="903" y="15552"/>
                    <a:pt x="903" y="15426"/>
                  </a:cubicBezTo>
                  <a:cubicBezTo>
                    <a:pt x="1053" y="13923"/>
                    <a:pt x="3209" y="11592"/>
                    <a:pt x="3384" y="9787"/>
                  </a:cubicBezTo>
                  <a:cubicBezTo>
                    <a:pt x="3434" y="9186"/>
                    <a:pt x="3484" y="8634"/>
                    <a:pt x="3510" y="8133"/>
                  </a:cubicBezTo>
                  <a:cubicBezTo>
                    <a:pt x="3760" y="9462"/>
                    <a:pt x="3585" y="10840"/>
                    <a:pt x="3585" y="11291"/>
                  </a:cubicBezTo>
                  <a:cubicBezTo>
                    <a:pt x="3660" y="12945"/>
                    <a:pt x="3986" y="16028"/>
                    <a:pt x="4688" y="16028"/>
                  </a:cubicBezTo>
                  <a:cubicBezTo>
                    <a:pt x="5439" y="16028"/>
                    <a:pt x="5815" y="15802"/>
                    <a:pt x="5339" y="15702"/>
                  </a:cubicBezTo>
                  <a:cubicBezTo>
                    <a:pt x="4913" y="15602"/>
                    <a:pt x="4938" y="15577"/>
                    <a:pt x="4938" y="15452"/>
                  </a:cubicBezTo>
                  <a:cubicBezTo>
                    <a:pt x="5038" y="13822"/>
                    <a:pt x="5765" y="10765"/>
                    <a:pt x="5916" y="8810"/>
                  </a:cubicBezTo>
                  <a:cubicBezTo>
                    <a:pt x="6066" y="6529"/>
                    <a:pt x="5063" y="4875"/>
                    <a:pt x="5013" y="4775"/>
                  </a:cubicBezTo>
                  <a:cubicBezTo>
                    <a:pt x="4462" y="3271"/>
                    <a:pt x="5339" y="1817"/>
                    <a:pt x="5164" y="840"/>
                  </a:cubicBezTo>
                  <a:cubicBezTo>
                    <a:pt x="5039" y="201"/>
                    <a:pt x="4366" y="1"/>
                    <a:pt x="3668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5"/>
            <p:cNvSpPr/>
            <p:nvPr/>
          </p:nvSpPr>
          <p:spPr>
            <a:xfrm>
              <a:off x="1884555" y="2850527"/>
              <a:ext cx="643212" cy="1071331"/>
            </a:xfrm>
            <a:custGeom>
              <a:avLst/>
              <a:gdLst/>
              <a:ahLst/>
              <a:cxnLst/>
              <a:rect l="l" t="t" r="r" b="b"/>
              <a:pathLst>
                <a:path w="5915" h="9852" extrusionOk="0">
                  <a:moveTo>
                    <a:pt x="5088" y="1"/>
                  </a:moveTo>
                  <a:cubicBezTo>
                    <a:pt x="4387" y="523"/>
                    <a:pt x="3565" y="669"/>
                    <a:pt x="2850" y="669"/>
                  </a:cubicBezTo>
                  <a:cubicBezTo>
                    <a:pt x="2262" y="669"/>
                    <a:pt x="1746" y="570"/>
                    <a:pt x="1429" y="502"/>
                  </a:cubicBezTo>
                  <a:cubicBezTo>
                    <a:pt x="1228" y="2181"/>
                    <a:pt x="125" y="8547"/>
                    <a:pt x="0" y="9424"/>
                  </a:cubicBezTo>
                  <a:cubicBezTo>
                    <a:pt x="577" y="9625"/>
                    <a:pt x="752" y="9675"/>
                    <a:pt x="927" y="9675"/>
                  </a:cubicBezTo>
                  <a:cubicBezTo>
                    <a:pt x="3960" y="5214"/>
                    <a:pt x="3358" y="3459"/>
                    <a:pt x="3384" y="2958"/>
                  </a:cubicBezTo>
                  <a:lnTo>
                    <a:pt x="3384" y="2958"/>
                  </a:lnTo>
                  <a:cubicBezTo>
                    <a:pt x="3484" y="3535"/>
                    <a:pt x="3509" y="6843"/>
                    <a:pt x="3734" y="9675"/>
                  </a:cubicBezTo>
                  <a:cubicBezTo>
                    <a:pt x="3854" y="9750"/>
                    <a:pt x="4118" y="9852"/>
                    <a:pt x="4401" y="9852"/>
                  </a:cubicBezTo>
                  <a:cubicBezTo>
                    <a:pt x="4592" y="9852"/>
                    <a:pt x="4791" y="9806"/>
                    <a:pt x="4963" y="9675"/>
                  </a:cubicBezTo>
                  <a:cubicBezTo>
                    <a:pt x="4988" y="9500"/>
                    <a:pt x="5765" y="3785"/>
                    <a:pt x="5790" y="3635"/>
                  </a:cubicBezTo>
                  <a:cubicBezTo>
                    <a:pt x="5915" y="1956"/>
                    <a:pt x="5389" y="627"/>
                    <a:pt x="50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5"/>
            <p:cNvSpPr/>
            <p:nvPr/>
          </p:nvSpPr>
          <p:spPr>
            <a:xfrm>
              <a:off x="2028965" y="2280937"/>
              <a:ext cx="498802" cy="743472"/>
            </a:xfrm>
            <a:custGeom>
              <a:avLst/>
              <a:gdLst/>
              <a:ahLst/>
              <a:cxnLst/>
              <a:rect l="l" t="t" r="r" b="b"/>
              <a:pathLst>
                <a:path w="4587" h="6837" extrusionOk="0">
                  <a:moveTo>
                    <a:pt x="2281" y="1"/>
                  </a:moveTo>
                  <a:cubicBezTo>
                    <a:pt x="3484" y="1329"/>
                    <a:pt x="3158" y="1880"/>
                    <a:pt x="2782" y="1956"/>
                  </a:cubicBezTo>
                  <a:cubicBezTo>
                    <a:pt x="2692" y="1975"/>
                    <a:pt x="2604" y="1984"/>
                    <a:pt x="2518" y="1984"/>
                  </a:cubicBezTo>
                  <a:cubicBezTo>
                    <a:pt x="1362" y="1984"/>
                    <a:pt x="602" y="377"/>
                    <a:pt x="602" y="377"/>
                  </a:cubicBezTo>
                  <a:lnTo>
                    <a:pt x="276" y="502"/>
                  </a:lnTo>
                  <a:cubicBezTo>
                    <a:pt x="276" y="502"/>
                    <a:pt x="953" y="1053"/>
                    <a:pt x="1053" y="2231"/>
                  </a:cubicBezTo>
                  <a:cubicBezTo>
                    <a:pt x="1153" y="3635"/>
                    <a:pt x="101" y="3635"/>
                    <a:pt x="101" y="3635"/>
                  </a:cubicBezTo>
                  <a:cubicBezTo>
                    <a:pt x="251" y="4412"/>
                    <a:pt x="0" y="6642"/>
                    <a:pt x="0" y="6642"/>
                  </a:cubicBezTo>
                  <a:cubicBezTo>
                    <a:pt x="437" y="6775"/>
                    <a:pt x="931" y="6836"/>
                    <a:pt x="1494" y="6836"/>
                  </a:cubicBezTo>
                  <a:cubicBezTo>
                    <a:pt x="1674" y="6836"/>
                    <a:pt x="1861" y="6830"/>
                    <a:pt x="2056" y="6818"/>
                  </a:cubicBezTo>
                  <a:cubicBezTo>
                    <a:pt x="3835" y="6642"/>
                    <a:pt x="4236" y="6316"/>
                    <a:pt x="4236" y="6316"/>
                  </a:cubicBezTo>
                  <a:cubicBezTo>
                    <a:pt x="4236" y="6316"/>
                    <a:pt x="4587" y="5414"/>
                    <a:pt x="4236" y="3484"/>
                  </a:cubicBezTo>
                  <a:cubicBezTo>
                    <a:pt x="3860" y="1529"/>
                    <a:pt x="2707" y="101"/>
                    <a:pt x="2707" y="101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5"/>
            <p:cNvSpPr/>
            <p:nvPr/>
          </p:nvSpPr>
          <p:spPr>
            <a:xfrm>
              <a:off x="2108564" y="2201882"/>
              <a:ext cx="184645" cy="181600"/>
            </a:xfrm>
            <a:custGeom>
              <a:avLst/>
              <a:gdLst/>
              <a:ahLst/>
              <a:cxnLst/>
              <a:rect l="l" t="t" r="r" b="b"/>
              <a:pathLst>
                <a:path w="1698" h="1670" extrusionOk="0">
                  <a:moveTo>
                    <a:pt x="196" y="1"/>
                  </a:moveTo>
                  <a:cubicBezTo>
                    <a:pt x="196" y="1"/>
                    <a:pt x="622" y="552"/>
                    <a:pt x="271" y="953"/>
                  </a:cubicBezTo>
                  <a:cubicBezTo>
                    <a:pt x="0" y="1282"/>
                    <a:pt x="1040" y="1670"/>
                    <a:pt x="1485" y="1670"/>
                  </a:cubicBezTo>
                  <a:cubicBezTo>
                    <a:pt x="1618" y="1670"/>
                    <a:pt x="1697" y="1635"/>
                    <a:pt x="1674" y="1555"/>
                  </a:cubicBezTo>
                  <a:cubicBezTo>
                    <a:pt x="1499" y="1129"/>
                    <a:pt x="1223" y="903"/>
                    <a:pt x="1324" y="327"/>
                  </a:cubicBezTo>
                  <a:lnTo>
                    <a:pt x="196" y="1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5"/>
            <p:cNvSpPr/>
            <p:nvPr/>
          </p:nvSpPr>
          <p:spPr>
            <a:xfrm>
              <a:off x="2075289" y="2045946"/>
              <a:ext cx="264462" cy="263701"/>
            </a:xfrm>
            <a:custGeom>
              <a:avLst/>
              <a:gdLst/>
              <a:ahLst/>
              <a:cxnLst/>
              <a:rect l="l" t="t" r="r" b="b"/>
              <a:pathLst>
                <a:path w="2432" h="2425" extrusionOk="0">
                  <a:moveTo>
                    <a:pt x="858" y="0"/>
                  </a:moveTo>
                  <a:cubicBezTo>
                    <a:pt x="499" y="0"/>
                    <a:pt x="234" y="346"/>
                    <a:pt x="176" y="558"/>
                  </a:cubicBezTo>
                  <a:cubicBezTo>
                    <a:pt x="0" y="1159"/>
                    <a:pt x="351" y="1660"/>
                    <a:pt x="602" y="1886"/>
                  </a:cubicBezTo>
                  <a:cubicBezTo>
                    <a:pt x="993" y="2277"/>
                    <a:pt x="1459" y="2425"/>
                    <a:pt x="1771" y="2425"/>
                  </a:cubicBezTo>
                  <a:cubicBezTo>
                    <a:pt x="1939" y="2425"/>
                    <a:pt x="2062" y="2382"/>
                    <a:pt x="2106" y="2312"/>
                  </a:cubicBezTo>
                  <a:cubicBezTo>
                    <a:pt x="2432" y="1861"/>
                    <a:pt x="1680" y="382"/>
                    <a:pt x="1203" y="107"/>
                  </a:cubicBezTo>
                  <a:cubicBezTo>
                    <a:pt x="1082" y="31"/>
                    <a:pt x="966" y="0"/>
                    <a:pt x="858" y="0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5"/>
            <p:cNvSpPr/>
            <p:nvPr/>
          </p:nvSpPr>
          <p:spPr>
            <a:xfrm>
              <a:off x="2050713" y="2027678"/>
              <a:ext cx="218137" cy="247172"/>
            </a:xfrm>
            <a:custGeom>
              <a:avLst/>
              <a:gdLst/>
              <a:ahLst/>
              <a:cxnLst/>
              <a:rect l="l" t="t" r="r" b="b"/>
              <a:pathLst>
                <a:path w="2006" h="2273" extrusionOk="0">
                  <a:moveTo>
                    <a:pt x="1139" y="1"/>
                  </a:moveTo>
                  <a:cubicBezTo>
                    <a:pt x="704" y="1"/>
                    <a:pt x="260" y="305"/>
                    <a:pt x="151" y="801"/>
                  </a:cubicBezTo>
                  <a:cubicBezTo>
                    <a:pt x="1" y="1503"/>
                    <a:pt x="352" y="1828"/>
                    <a:pt x="402" y="1904"/>
                  </a:cubicBezTo>
                  <a:cubicBezTo>
                    <a:pt x="591" y="2122"/>
                    <a:pt x="864" y="2272"/>
                    <a:pt x="992" y="2272"/>
                  </a:cubicBezTo>
                  <a:cubicBezTo>
                    <a:pt x="1084" y="2272"/>
                    <a:pt x="1101" y="2193"/>
                    <a:pt x="953" y="2004"/>
                  </a:cubicBezTo>
                  <a:cubicBezTo>
                    <a:pt x="627" y="1553"/>
                    <a:pt x="1079" y="1553"/>
                    <a:pt x="803" y="1177"/>
                  </a:cubicBezTo>
                  <a:cubicBezTo>
                    <a:pt x="703" y="1026"/>
                    <a:pt x="828" y="1051"/>
                    <a:pt x="1404" y="826"/>
                  </a:cubicBezTo>
                  <a:cubicBezTo>
                    <a:pt x="1981" y="600"/>
                    <a:pt x="2006" y="550"/>
                    <a:pt x="1856" y="375"/>
                  </a:cubicBezTo>
                  <a:cubicBezTo>
                    <a:pt x="1674" y="117"/>
                    <a:pt x="1408" y="1"/>
                    <a:pt x="1139" y="1"/>
                  </a:cubicBezTo>
                  <a:close/>
                </a:path>
              </a:pathLst>
            </a:custGeom>
            <a:solidFill>
              <a:srgbClr val="171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5"/>
            <p:cNvSpPr/>
            <p:nvPr/>
          </p:nvSpPr>
          <p:spPr>
            <a:xfrm>
              <a:off x="2230681" y="2222978"/>
              <a:ext cx="73401" cy="61548"/>
            </a:xfrm>
            <a:custGeom>
              <a:avLst/>
              <a:gdLst/>
              <a:ahLst/>
              <a:cxnLst/>
              <a:rect l="l" t="t" r="r" b="b"/>
              <a:pathLst>
                <a:path w="675" h="566" extrusionOk="0">
                  <a:moveTo>
                    <a:pt x="501" y="1"/>
                  </a:moveTo>
                  <a:cubicBezTo>
                    <a:pt x="486" y="1"/>
                    <a:pt x="469" y="3"/>
                    <a:pt x="451" y="7"/>
                  </a:cubicBezTo>
                  <a:cubicBezTo>
                    <a:pt x="251" y="57"/>
                    <a:pt x="175" y="333"/>
                    <a:pt x="175" y="333"/>
                  </a:cubicBezTo>
                  <a:cubicBezTo>
                    <a:pt x="150" y="433"/>
                    <a:pt x="0" y="509"/>
                    <a:pt x="175" y="559"/>
                  </a:cubicBezTo>
                  <a:cubicBezTo>
                    <a:pt x="193" y="564"/>
                    <a:pt x="211" y="566"/>
                    <a:pt x="230" y="566"/>
                  </a:cubicBezTo>
                  <a:cubicBezTo>
                    <a:pt x="402" y="566"/>
                    <a:pt x="629" y="373"/>
                    <a:pt x="652" y="283"/>
                  </a:cubicBezTo>
                  <a:cubicBezTo>
                    <a:pt x="675" y="215"/>
                    <a:pt x="656" y="1"/>
                    <a:pt x="501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5"/>
            <p:cNvSpPr/>
            <p:nvPr/>
          </p:nvSpPr>
          <p:spPr>
            <a:xfrm>
              <a:off x="2335400" y="3989815"/>
              <a:ext cx="170617" cy="45998"/>
            </a:xfrm>
            <a:custGeom>
              <a:avLst/>
              <a:gdLst/>
              <a:ahLst/>
              <a:cxnLst/>
              <a:rect l="l" t="t" r="r" b="b"/>
              <a:pathLst>
                <a:path w="1569" h="423" extrusionOk="0">
                  <a:moveTo>
                    <a:pt x="942" y="0"/>
                  </a:moveTo>
                  <a:cubicBezTo>
                    <a:pt x="825" y="84"/>
                    <a:pt x="683" y="111"/>
                    <a:pt x="545" y="111"/>
                  </a:cubicBezTo>
                  <a:cubicBezTo>
                    <a:pt x="271" y="111"/>
                    <a:pt x="15" y="0"/>
                    <a:pt x="15" y="0"/>
                  </a:cubicBezTo>
                  <a:lnTo>
                    <a:pt x="15" y="0"/>
                  </a:lnTo>
                  <a:cubicBezTo>
                    <a:pt x="1" y="318"/>
                    <a:pt x="232" y="423"/>
                    <a:pt x="509" y="423"/>
                  </a:cubicBezTo>
                  <a:cubicBezTo>
                    <a:pt x="733" y="423"/>
                    <a:pt x="988" y="354"/>
                    <a:pt x="1167" y="276"/>
                  </a:cubicBezTo>
                  <a:cubicBezTo>
                    <a:pt x="1568" y="100"/>
                    <a:pt x="942" y="0"/>
                    <a:pt x="9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5"/>
            <p:cNvSpPr/>
            <p:nvPr/>
          </p:nvSpPr>
          <p:spPr>
            <a:xfrm>
              <a:off x="1910218" y="3995252"/>
              <a:ext cx="167898" cy="45998"/>
            </a:xfrm>
            <a:custGeom>
              <a:avLst/>
              <a:gdLst/>
              <a:ahLst/>
              <a:cxnLst/>
              <a:rect l="l" t="t" r="r" b="b"/>
              <a:pathLst>
                <a:path w="1544" h="423" extrusionOk="0">
                  <a:moveTo>
                    <a:pt x="917" y="0"/>
                  </a:moveTo>
                  <a:cubicBezTo>
                    <a:pt x="800" y="84"/>
                    <a:pt x="661" y="112"/>
                    <a:pt x="527" y="112"/>
                  </a:cubicBezTo>
                  <a:cubicBezTo>
                    <a:pt x="260" y="112"/>
                    <a:pt x="15" y="0"/>
                    <a:pt x="15" y="0"/>
                  </a:cubicBezTo>
                  <a:lnTo>
                    <a:pt x="15" y="0"/>
                  </a:lnTo>
                  <a:cubicBezTo>
                    <a:pt x="1" y="319"/>
                    <a:pt x="224" y="423"/>
                    <a:pt x="494" y="423"/>
                  </a:cubicBezTo>
                  <a:cubicBezTo>
                    <a:pt x="713" y="423"/>
                    <a:pt x="963" y="354"/>
                    <a:pt x="1143" y="276"/>
                  </a:cubicBezTo>
                  <a:cubicBezTo>
                    <a:pt x="1544" y="100"/>
                    <a:pt x="917" y="0"/>
                    <a:pt x="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5"/>
            <p:cNvSpPr/>
            <p:nvPr/>
          </p:nvSpPr>
          <p:spPr>
            <a:xfrm>
              <a:off x="1584753" y="1827049"/>
              <a:ext cx="504239" cy="791972"/>
            </a:xfrm>
            <a:custGeom>
              <a:avLst/>
              <a:gdLst/>
              <a:ahLst/>
              <a:cxnLst/>
              <a:rect l="l" t="t" r="r" b="b"/>
              <a:pathLst>
                <a:path w="4637" h="7283" extrusionOk="0">
                  <a:moveTo>
                    <a:pt x="177" y="1"/>
                  </a:moveTo>
                  <a:cubicBezTo>
                    <a:pt x="123" y="1"/>
                    <a:pt x="79" y="35"/>
                    <a:pt x="50" y="114"/>
                  </a:cubicBezTo>
                  <a:cubicBezTo>
                    <a:pt x="0" y="290"/>
                    <a:pt x="552" y="1192"/>
                    <a:pt x="752" y="1493"/>
                  </a:cubicBezTo>
                  <a:cubicBezTo>
                    <a:pt x="1278" y="2320"/>
                    <a:pt x="1328" y="4024"/>
                    <a:pt x="2256" y="5052"/>
                  </a:cubicBezTo>
                  <a:cubicBezTo>
                    <a:pt x="2707" y="5553"/>
                    <a:pt x="4336" y="7282"/>
                    <a:pt x="4336" y="7282"/>
                  </a:cubicBezTo>
                  <a:lnTo>
                    <a:pt x="4637" y="5328"/>
                  </a:lnTo>
                  <a:cubicBezTo>
                    <a:pt x="4637" y="5328"/>
                    <a:pt x="3208" y="4350"/>
                    <a:pt x="2832" y="3949"/>
                  </a:cubicBezTo>
                  <a:cubicBezTo>
                    <a:pt x="2281" y="3348"/>
                    <a:pt x="1153" y="1192"/>
                    <a:pt x="1153" y="1192"/>
                  </a:cubicBezTo>
                  <a:cubicBezTo>
                    <a:pt x="1153" y="1192"/>
                    <a:pt x="493" y="1"/>
                    <a:pt x="177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5"/>
            <p:cNvSpPr/>
            <p:nvPr/>
          </p:nvSpPr>
          <p:spPr>
            <a:xfrm>
              <a:off x="2587681" y="1962106"/>
              <a:ext cx="316223" cy="294475"/>
            </a:xfrm>
            <a:custGeom>
              <a:avLst/>
              <a:gdLst/>
              <a:ahLst/>
              <a:cxnLst/>
              <a:rect l="l" t="t" r="r" b="b"/>
              <a:pathLst>
                <a:path w="2908" h="2708" extrusionOk="0">
                  <a:moveTo>
                    <a:pt x="2807" y="0"/>
                  </a:moveTo>
                  <a:lnTo>
                    <a:pt x="2807" y="0"/>
                  </a:lnTo>
                  <a:cubicBezTo>
                    <a:pt x="2005" y="247"/>
                    <a:pt x="1374" y="295"/>
                    <a:pt x="1007" y="295"/>
                  </a:cubicBezTo>
                  <a:cubicBezTo>
                    <a:pt x="778" y="295"/>
                    <a:pt x="652" y="276"/>
                    <a:pt x="652" y="276"/>
                  </a:cubicBezTo>
                  <a:lnTo>
                    <a:pt x="652" y="276"/>
                  </a:lnTo>
                  <a:cubicBezTo>
                    <a:pt x="827" y="1354"/>
                    <a:pt x="0" y="2707"/>
                    <a:pt x="0" y="2707"/>
                  </a:cubicBezTo>
                  <a:cubicBezTo>
                    <a:pt x="351" y="2206"/>
                    <a:pt x="2908" y="1880"/>
                    <a:pt x="2908" y="1880"/>
                  </a:cubicBezTo>
                  <a:cubicBezTo>
                    <a:pt x="2456" y="1153"/>
                    <a:pt x="2807" y="0"/>
                    <a:pt x="28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5"/>
            <p:cNvSpPr/>
            <p:nvPr/>
          </p:nvSpPr>
          <p:spPr>
            <a:xfrm>
              <a:off x="1524728" y="2528977"/>
              <a:ext cx="313505" cy="297193"/>
            </a:xfrm>
            <a:custGeom>
              <a:avLst/>
              <a:gdLst/>
              <a:ahLst/>
              <a:cxnLst/>
              <a:rect l="l" t="t" r="r" b="b"/>
              <a:pathLst>
                <a:path w="2883" h="2733" extrusionOk="0">
                  <a:moveTo>
                    <a:pt x="2783" y="0"/>
                  </a:moveTo>
                  <a:lnTo>
                    <a:pt x="2783" y="0"/>
                  </a:lnTo>
                  <a:cubicBezTo>
                    <a:pt x="1981" y="247"/>
                    <a:pt x="1359" y="295"/>
                    <a:pt x="1000" y="295"/>
                  </a:cubicBezTo>
                  <a:cubicBezTo>
                    <a:pt x="775" y="295"/>
                    <a:pt x="652" y="276"/>
                    <a:pt x="652" y="276"/>
                  </a:cubicBezTo>
                  <a:lnTo>
                    <a:pt x="652" y="276"/>
                  </a:lnTo>
                  <a:cubicBezTo>
                    <a:pt x="803" y="1379"/>
                    <a:pt x="1" y="2732"/>
                    <a:pt x="1" y="2732"/>
                  </a:cubicBezTo>
                  <a:cubicBezTo>
                    <a:pt x="327" y="2206"/>
                    <a:pt x="2883" y="1880"/>
                    <a:pt x="2883" y="1880"/>
                  </a:cubicBezTo>
                  <a:cubicBezTo>
                    <a:pt x="2432" y="1178"/>
                    <a:pt x="2783" y="0"/>
                    <a:pt x="27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5"/>
            <p:cNvSpPr/>
            <p:nvPr/>
          </p:nvSpPr>
          <p:spPr>
            <a:xfrm>
              <a:off x="2658473" y="1534207"/>
              <a:ext cx="215419" cy="201826"/>
            </a:xfrm>
            <a:custGeom>
              <a:avLst/>
              <a:gdLst/>
              <a:ahLst/>
              <a:cxnLst/>
              <a:rect l="l" t="t" r="r" b="b"/>
              <a:pathLst>
                <a:path w="1981" h="1856" extrusionOk="0">
                  <a:moveTo>
                    <a:pt x="1906" y="0"/>
                  </a:moveTo>
                  <a:lnTo>
                    <a:pt x="1906" y="0"/>
                  </a:lnTo>
                  <a:cubicBezTo>
                    <a:pt x="1398" y="160"/>
                    <a:pt x="991" y="194"/>
                    <a:pt x="738" y="194"/>
                  </a:cubicBezTo>
                  <a:cubicBezTo>
                    <a:pt x="554" y="194"/>
                    <a:pt x="452" y="176"/>
                    <a:pt x="452" y="176"/>
                  </a:cubicBezTo>
                  <a:lnTo>
                    <a:pt x="452" y="176"/>
                  </a:lnTo>
                  <a:cubicBezTo>
                    <a:pt x="552" y="928"/>
                    <a:pt x="1" y="1855"/>
                    <a:pt x="1" y="1855"/>
                  </a:cubicBezTo>
                  <a:cubicBezTo>
                    <a:pt x="226" y="1504"/>
                    <a:pt x="1981" y="1304"/>
                    <a:pt x="1981" y="1304"/>
                  </a:cubicBezTo>
                  <a:cubicBezTo>
                    <a:pt x="1680" y="802"/>
                    <a:pt x="1906" y="1"/>
                    <a:pt x="19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5"/>
            <p:cNvSpPr/>
            <p:nvPr/>
          </p:nvSpPr>
          <p:spPr>
            <a:xfrm>
              <a:off x="1407612" y="1610544"/>
              <a:ext cx="365266" cy="278055"/>
            </a:xfrm>
            <a:custGeom>
              <a:avLst/>
              <a:gdLst/>
              <a:ahLst/>
              <a:cxnLst/>
              <a:rect l="l" t="t" r="r" b="b"/>
              <a:pathLst>
                <a:path w="3359" h="2557" extrusionOk="0">
                  <a:moveTo>
                    <a:pt x="1704" y="0"/>
                  </a:moveTo>
                  <a:cubicBezTo>
                    <a:pt x="1178" y="652"/>
                    <a:pt x="0" y="702"/>
                    <a:pt x="0" y="702"/>
                  </a:cubicBezTo>
                  <a:cubicBezTo>
                    <a:pt x="777" y="1755"/>
                    <a:pt x="927" y="2557"/>
                    <a:pt x="927" y="2557"/>
                  </a:cubicBezTo>
                  <a:cubicBezTo>
                    <a:pt x="1341" y="2339"/>
                    <a:pt x="1855" y="2277"/>
                    <a:pt x="2303" y="2277"/>
                  </a:cubicBezTo>
                  <a:cubicBezTo>
                    <a:pt x="2886" y="2277"/>
                    <a:pt x="3359" y="2381"/>
                    <a:pt x="3359" y="2381"/>
                  </a:cubicBezTo>
                  <a:cubicBezTo>
                    <a:pt x="2782" y="2256"/>
                    <a:pt x="1704" y="0"/>
                    <a:pt x="17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5"/>
            <p:cNvSpPr/>
            <p:nvPr/>
          </p:nvSpPr>
          <p:spPr>
            <a:xfrm>
              <a:off x="1936316" y="1460589"/>
              <a:ext cx="152674" cy="218137"/>
            </a:xfrm>
            <a:custGeom>
              <a:avLst/>
              <a:gdLst/>
              <a:ahLst/>
              <a:cxnLst/>
              <a:rect l="l" t="t" r="r" b="b"/>
              <a:pathLst>
                <a:path w="1404" h="2006" extrusionOk="0">
                  <a:moveTo>
                    <a:pt x="0" y="1"/>
                  </a:moveTo>
                  <a:lnTo>
                    <a:pt x="0" y="1479"/>
                  </a:lnTo>
                  <a:lnTo>
                    <a:pt x="1379" y="2006"/>
                  </a:lnTo>
                  <a:lnTo>
                    <a:pt x="1404" y="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5"/>
            <p:cNvSpPr/>
            <p:nvPr/>
          </p:nvSpPr>
          <p:spPr>
            <a:xfrm>
              <a:off x="2260585" y="1716785"/>
              <a:ext cx="152783" cy="220856"/>
            </a:xfrm>
            <a:custGeom>
              <a:avLst/>
              <a:gdLst/>
              <a:ahLst/>
              <a:cxnLst/>
              <a:rect l="l" t="t" r="r" b="b"/>
              <a:pathLst>
                <a:path w="1405" h="2031" extrusionOk="0">
                  <a:moveTo>
                    <a:pt x="26" y="1"/>
                  </a:moveTo>
                  <a:lnTo>
                    <a:pt x="1" y="1479"/>
                  </a:lnTo>
                  <a:lnTo>
                    <a:pt x="1379" y="2031"/>
                  </a:lnTo>
                  <a:lnTo>
                    <a:pt x="1404" y="76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1" name="Google Shape;2671;p94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2" name="Google Shape;2672;p9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3200" b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Survey Design</a:t>
            </a:r>
            <a:endParaRPr sz="48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673" name="Google Shape;2673;p94"/>
          <p:cNvSpPr txBox="1"/>
          <p:nvPr/>
        </p:nvSpPr>
        <p:spPr>
          <a:xfrm>
            <a:off x="720000" y="1226839"/>
            <a:ext cx="8171700" cy="2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 SemiBold"/>
              <a:buAutoNum type="arabicPeriod"/>
            </a:pPr>
            <a:r>
              <a:rPr lang="en" sz="1800" i="0" u="none" strike="noStrike" cap="non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Identify the purpose of survey research</a:t>
            </a:r>
            <a:endParaRPr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 SemiBold"/>
              <a:buAutoNum type="arabicPeriod"/>
            </a:pPr>
            <a:r>
              <a:rPr lang="en" sz="1800" i="0" u="none" strike="noStrike" cap="non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Indicate whether the survey will be cross-sectional (data collected at one point in time) or longitudinal (data collected over time)</a:t>
            </a:r>
            <a:endParaRPr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 SemiBold"/>
              <a:buAutoNum type="arabicPeriod"/>
            </a:pPr>
            <a:r>
              <a:rPr lang="en" sz="1800" i="0" u="none" strike="noStrike" cap="non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Specify the form of data collection </a:t>
            </a:r>
            <a:endParaRPr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0" u="none" strike="noStrike" cap="non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 </a:t>
            </a:r>
            <a:endParaRPr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8" name="Google Shape;2678;p95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9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3200" b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Population and Sample</a:t>
            </a:r>
            <a:endParaRPr sz="32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680" name="Google Shape;2680;p95"/>
          <p:cNvSpPr txBox="1"/>
          <p:nvPr/>
        </p:nvSpPr>
        <p:spPr>
          <a:xfrm>
            <a:off x="720000" y="1226839"/>
            <a:ext cx="8171700" cy="2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 SemiBold"/>
              <a:buAutoNum type="arabicPeriod"/>
            </a:pPr>
            <a:r>
              <a:rPr lang="en" sz="1800" i="0" u="none" strike="noStrike" cap="non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Identify the population in the study </a:t>
            </a:r>
            <a:endParaRPr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 SemiBold"/>
              <a:buAutoNum type="arabicPeriod"/>
            </a:pPr>
            <a:r>
              <a:rPr lang="en" sz="1800" i="0" u="none" strike="noStrike" cap="non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Identify Sampling design (single stage vs multistage (clustering))</a:t>
            </a:r>
            <a:endParaRPr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 SemiBold"/>
              <a:buAutoNum type="arabicPeriod"/>
            </a:pPr>
            <a:r>
              <a:rPr lang="en" sz="1800" i="0" u="none" strike="noStrike" cap="non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Identify type of sampling (random sample vs systematic sample vs nonprobability sample ) – the selection process for participants </a:t>
            </a:r>
            <a:endParaRPr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 SemiBold"/>
              <a:buAutoNum type="arabicPeriod"/>
            </a:pPr>
            <a:r>
              <a:rPr lang="en" sz="1800" i="0" u="none" strike="noStrike" cap="non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Identify whether the study will involve </a:t>
            </a:r>
            <a:r>
              <a:rPr lang="en" sz="1800" i="1" u="none" strike="noStrike" cap="non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stratification </a:t>
            </a:r>
            <a:r>
              <a:rPr lang="en" sz="1800" i="0" u="none" strike="noStrike" cap="non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of the population before selecting the sample </a:t>
            </a:r>
            <a:endParaRPr sz="1800" i="0" u="none" strike="noStrike" cap="none"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 SemiBold"/>
              <a:buAutoNum type="arabicPeriod"/>
            </a:pPr>
            <a:r>
              <a:rPr lang="en" sz="1800" i="0" u="none" strike="noStrike" cap="non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Sample size determination </a:t>
            </a:r>
            <a:endParaRPr sz="1800" i="0" u="none" strike="noStrike" cap="none"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Google Shape;2685;p96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6" name="Google Shape;2686;p9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3200" b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Instrumentation</a:t>
            </a:r>
            <a:endParaRPr sz="32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687" name="Google Shape;2687;p96"/>
          <p:cNvSpPr txBox="1"/>
          <p:nvPr/>
        </p:nvSpPr>
        <p:spPr>
          <a:xfrm>
            <a:off x="1098372" y="1423908"/>
            <a:ext cx="6626700" cy="16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 SemiBold"/>
              <a:buAutoNum type="arabicPeriod"/>
            </a:pPr>
            <a:r>
              <a:rPr lang="en" sz="1800" i="0" u="none" strike="noStrike" cap="non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Identify the survey instruments used to collect data (a modified instrument or an instrument developed by someone else)</a:t>
            </a:r>
            <a:endParaRPr sz="1800" i="0" u="none" strike="noStrike" cap="none"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 SemiBold"/>
              <a:buAutoNum type="arabicPeriod"/>
            </a:pPr>
            <a:r>
              <a:rPr lang="en" sz="1800" i="0" u="none" strike="noStrike" cap="non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Validity of scores using the instrument </a:t>
            </a:r>
            <a:endParaRPr sz="1800" i="0" u="none" strike="noStrike" cap="none"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2" name="Google Shape;2692;p97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3" name="Google Shape;2693;p97"/>
          <p:cNvSpPr txBox="1">
            <a:spLocks noGrp="1"/>
          </p:cNvSpPr>
          <p:nvPr>
            <p:ph type="title"/>
          </p:nvPr>
        </p:nvSpPr>
        <p:spPr>
          <a:xfrm>
            <a:off x="558540" y="32234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3200" b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Validity</a:t>
            </a:r>
            <a:endParaRPr sz="32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694" name="Google Shape;2694;p97"/>
          <p:cNvSpPr txBox="1">
            <a:spLocks noGrp="1"/>
          </p:cNvSpPr>
          <p:nvPr>
            <p:ph type="subTitle" idx="1"/>
          </p:nvPr>
        </p:nvSpPr>
        <p:spPr>
          <a:xfrm>
            <a:off x="-78868" y="2039568"/>
            <a:ext cx="2938757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800" b="0" i="0" u="none" strike="noStrike">
                <a:latin typeface="Arial"/>
                <a:ea typeface="Arial"/>
                <a:cs typeface="Arial"/>
                <a:sym typeface="Arial"/>
              </a:rPr>
              <a:t>	the extent to which you are able to draw the correct conclusions about the causal relationships between variables</a:t>
            </a:r>
            <a:endParaRPr/>
          </a:p>
        </p:txBody>
      </p:sp>
      <p:sp>
        <p:nvSpPr>
          <p:cNvPr id="2695" name="Google Shape;2695;p97"/>
          <p:cNvSpPr txBox="1">
            <a:spLocks noGrp="1"/>
          </p:cNvSpPr>
          <p:nvPr>
            <p:ph type="subTitle" idx="2"/>
          </p:nvPr>
        </p:nvSpPr>
        <p:spPr>
          <a:xfrm>
            <a:off x="2673872" y="2075321"/>
            <a:ext cx="3101303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800" b="0" i="0" u="none" strike="noStrike">
                <a:latin typeface="Arial"/>
                <a:ea typeface="Arial"/>
                <a:cs typeface="Arial"/>
                <a:sym typeface="Arial"/>
              </a:rPr>
              <a:t>	to what extent do you expect to see the same pattern of results in “real life” as you saw in your study</a:t>
            </a:r>
            <a:endParaRPr/>
          </a:p>
        </p:txBody>
      </p:sp>
      <p:sp>
        <p:nvSpPr>
          <p:cNvPr id="2696" name="Google Shape;2696;p97"/>
          <p:cNvSpPr txBox="1"/>
          <p:nvPr/>
        </p:nvSpPr>
        <p:spPr>
          <a:xfrm>
            <a:off x="3235549" y="1558421"/>
            <a:ext cx="2599991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1F3374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External validity</a:t>
            </a:r>
            <a:endParaRPr sz="1800" b="1" i="0" u="none" strike="noStrike" cap="none">
              <a:solidFill>
                <a:srgbClr val="1F337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697" name="Google Shape;2697;p97"/>
          <p:cNvSpPr txBox="1"/>
          <p:nvPr/>
        </p:nvSpPr>
        <p:spPr>
          <a:xfrm>
            <a:off x="6107993" y="1550398"/>
            <a:ext cx="2599991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1F3374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Construct validity</a:t>
            </a:r>
            <a:endParaRPr sz="1800" b="1" i="0" u="none" strike="noStrike" cap="none">
              <a:solidFill>
                <a:srgbClr val="1F337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698" name="Google Shape;2698;p97"/>
          <p:cNvSpPr txBox="1"/>
          <p:nvPr/>
        </p:nvSpPr>
        <p:spPr>
          <a:xfrm>
            <a:off x="296792" y="1558421"/>
            <a:ext cx="2406415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1F3374"/>
                </a:solidFill>
                <a:latin typeface="Titillium Web"/>
                <a:ea typeface="Titillium Web"/>
                <a:cs typeface="Titillium Web"/>
                <a:sym typeface="Titillium Web"/>
              </a:rPr>
              <a:t>Internal validity</a:t>
            </a:r>
            <a:endParaRPr sz="1800" b="1" i="0" u="none" strike="noStrike" cap="none">
              <a:solidFill>
                <a:srgbClr val="1F337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699" name="Google Shape;2699;p97"/>
          <p:cNvSpPr txBox="1"/>
          <p:nvPr/>
        </p:nvSpPr>
        <p:spPr>
          <a:xfrm>
            <a:off x="6107993" y="2151853"/>
            <a:ext cx="2660356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1F3374"/>
                </a:solidFill>
                <a:latin typeface="Arial"/>
                <a:ea typeface="Arial"/>
                <a:cs typeface="Arial"/>
                <a:sym typeface="Arial"/>
              </a:rPr>
              <a:t>whether you’re measuring what you want to be measuring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1F3374"/>
                </a:solidFill>
                <a:latin typeface="Arial"/>
                <a:ea typeface="Arial"/>
                <a:cs typeface="Arial"/>
                <a:sym typeface="Arial"/>
              </a:rPr>
              <a:t>good construct validity if it is actually measuring the correct theoretical construct</a:t>
            </a:r>
            <a:endParaRPr sz="1800" b="0" i="0" u="none" strike="noStrike" cap="none">
              <a:solidFill>
                <a:srgbClr val="1F337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4" name="Google Shape;2704;p98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5" name="Google Shape;2705;p98"/>
          <p:cNvSpPr txBox="1">
            <a:spLocks noGrp="1"/>
          </p:cNvSpPr>
          <p:nvPr>
            <p:ph type="title"/>
          </p:nvPr>
        </p:nvSpPr>
        <p:spPr>
          <a:xfrm>
            <a:off x="558540" y="32234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3200" b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Validity</a:t>
            </a:r>
            <a:endParaRPr sz="32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706" name="Google Shape;2706;p98"/>
          <p:cNvSpPr txBox="1">
            <a:spLocks noGrp="1"/>
          </p:cNvSpPr>
          <p:nvPr>
            <p:ph type="subTitle" idx="1"/>
          </p:nvPr>
        </p:nvSpPr>
        <p:spPr>
          <a:xfrm>
            <a:off x="738963" y="2059555"/>
            <a:ext cx="3272068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800" b="0" i="0" u="none" strike="noStrike">
                <a:latin typeface="Arial"/>
                <a:ea typeface="Arial"/>
                <a:cs typeface="Arial"/>
                <a:sym typeface="Arial"/>
              </a:rPr>
              <a:t>	whether or not a measure “looks like” it’s doing what it’s supposed to</a:t>
            </a:r>
            <a:endParaRPr/>
          </a:p>
        </p:txBody>
      </p:sp>
      <p:sp>
        <p:nvSpPr>
          <p:cNvPr id="2707" name="Google Shape;2707;p98"/>
          <p:cNvSpPr txBox="1">
            <a:spLocks noGrp="1"/>
          </p:cNvSpPr>
          <p:nvPr>
            <p:ph type="subTitle" idx="2"/>
          </p:nvPr>
        </p:nvSpPr>
        <p:spPr>
          <a:xfrm>
            <a:off x="4268465" y="2127926"/>
            <a:ext cx="3272068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800" b="0" i="0" u="none" strike="noStrike">
                <a:latin typeface="Arial"/>
                <a:ea typeface="Arial"/>
                <a:cs typeface="Arial"/>
                <a:sym typeface="Arial"/>
              </a:rPr>
              <a:t>	how close to the real world the research scenario being carried out is.</a:t>
            </a:r>
            <a:endParaRPr/>
          </a:p>
        </p:txBody>
      </p:sp>
      <p:sp>
        <p:nvSpPr>
          <p:cNvPr id="2708" name="Google Shape;2708;p98"/>
          <p:cNvSpPr txBox="1"/>
          <p:nvPr/>
        </p:nvSpPr>
        <p:spPr>
          <a:xfrm>
            <a:off x="4735549" y="1542655"/>
            <a:ext cx="2599991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1F3374"/>
                </a:solidFill>
                <a:latin typeface="Titillium Web"/>
                <a:ea typeface="Titillium Web"/>
                <a:cs typeface="Titillium Web"/>
                <a:sym typeface="Titillium Web"/>
              </a:rPr>
              <a:t>Ecological validity</a:t>
            </a:r>
            <a:endParaRPr sz="2400" b="1" i="0" u="none" strike="noStrike" cap="none">
              <a:solidFill>
                <a:srgbClr val="1F337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09" name="Google Shape;2709;p98"/>
          <p:cNvSpPr txBox="1"/>
          <p:nvPr/>
        </p:nvSpPr>
        <p:spPr>
          <a:xfrm>
            <a:off x="1604616" y="1536927"/>
            <a:ext cx="2406415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1F3374"/>
                </a:solidFill>
                <a:latin typeface="Titillium Web"/>
                <a:ea typeface="Titillium Web"/>
                <a:cs typeface="Titillium Web"/>
                <a:sym typeface="Titillium Web"/>
              </a:rPr>
              <a:t>Face validity</a:t>
            </a:r>
            <a:endParaRPr sz="2400" b="1" i="0" u="none" strike="noStrike" cap="none">
              <a:solidFill>
                <a:srgbClr val="1F337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4" name="Google Shape;2714;p99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5" name="Google Shape;2715;p99"/>
          <p:cNvSpPr txBox="1">
            <a:spLocks noGrp="1"/>
          </p:cNvSpPr>
          <p:nvPr>
            <p:ph type="title"/>
          </p:nvPr>
        </p:nvSpPr>
        <p:spPr>
          <a:xfrm>
            <a:off x="558540" y="32234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3200" b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Threat to Validity</a:t>
            </a:r>
            <a:endParaRPr sz="32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716" name="Google Shape;2716;p99"/>
          <p:cNvSpPr txBox="1">
            <a:spLocks noGrp="1"/>
          </p:cNvSpPr>
          <p:nvPr>
            <p:ph type="subTitle" idx="1"/>
          </p:nvPr>
        </p:nvSpPr>
        <p:spPr>
          <a:xfrm>
            <a:off x="-78868" y="2039568"/>
            <a:ext cx="2938757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800" b="0" i="0" u="none" strike="noStrike">
                <a:latin typeface="Arial"/>
                <a:ea typeface="Arial"/>
                <a:cs typeface="Arial"/>
                <a:sym typeface="Arial"/>
              </a:rPr>
              <a:t>	the possibility that specific events may occur during the study that might influence the outcome measure</a:t>
            </a:r>
            <a:endParaRPr/>
          </a:p>
        </p:txBody>
      </p:sp>
      <p:sp>
        <p:nvSpPr>
          <p:cNvPr id="2717" name="Google Shape;2717;p99"/>
          <p:cNvSpPr txBox="1">
            <a:spLocks noGrp="1"/>
          </p:cNvSpPr>
          <p:nvPr>
            <p:ph type="subTitle" idx="2"/>
          </p:nvPr>
        </p:nvSpPr>
        <p:spPr>
          <a:xfrm>
            <a:off x="2859889" y="2078700"/>
            <a:ext cx="2739167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 sz="1800" b="0" i="0" u="none" strike="noStrike">
                <a:latin typeface="Arial"/>
                <a:ea typeface="Arial"/>
                <a:cs typeface="Arial"/>
                <a:sym typeface="Arial"/>
              </a:rPr>
              <a:t>relate to how people change on their own over time.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/>
              <a:t>not a response to a specific event</a:t>
            </a:r>
            <a:endParaRPr/>
          </a:p>
        </p:txBody>
      </p:sp>
      <p:sp>
        <p:nvSpPr>
          <p:cNvPr id="2718" name="Google Shape;2718;p99"/>
          <p:cNvSpPr txBox="1"/>
          <p:nvPr/>
        </p:nvSpPr>
        <p:spPr>
          <a:xfrm>
            <a:off x="3235549" y="1558421"/>
            <a:ext cx="2599991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1F3374"/>
                </a:solidFill>
                <a:latin typeface="Titillium Web"/>
                <a:ea typeface="Titillium Web"/>
                <a:cs typeface="Titillium Web"/>
                <a:sym typeface="Titillium Web"/>
              </a:rPr>
              <a:t>Maturation Effect</a:t>
            </a:r>
            <a:endParaRPr sz="1800" b="1" i="0" u="none" strike="noStrike" cap="none">
              <a:solidFill>
                <a:srgbClr val="1F337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19" name="Google Shape;2719;p99"/>
          <p:cNvSpPr txBox="1"/>
          <p:nvPr/>
        </p:nvSpPr>
        <p:spPr>
          <a:xfrm>
            <a:off x="6138175" y="1299971"/>
            <a:ext cx="2599991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1F3374"/>
                </a:solidFill>
                <a:latin typeface="Titillium Web"/>
                <a:ea typeface="Titillium Web"/>
                <a:cs typeface="Titillium Web"/>
                <a:sym typeface="Titillium Web"/>
              </a:rPr>
              <a:t>Repeated testing effects</a:t>
            </a:r>
            <a:endParaRPr sz="2400" b="1" i="0" u="none" strike="noStrike" cap="none">
              <a:solidFill>
                <a:srgbClr val="1F337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20" name="Google Shape;2720;p99"/>
          <p:cNvSpPr txBox="1"/>
          <p:nvPr/>
        </p:nvSpPr>
        <p:spPr>
          <a:xfrm>
            <a:off x="296792" y="1558421"/>
            <a:ext cx="2406415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1F3374"/>
                </a:solidFill>
                <a:latin typeface="Titillium Web"/>
                <a:ea typeface="Titillium Web"/>
                <a:cs typeface="Titillium Web"/>
                <a:sym typeface="Titillium Web"/>
              </a:rPr>
              <a:t>History Effect</a:t>
            </a:r>
            <a:endParaRPr sz="1800" b="1" i="0" u="none" strike="noStrike" cap="none">
              <a:solidFill>
                <a:srgbClr val="1F337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21" name="Google Shape;2721;p99"/>
          <p:cNvSpPr txBox="1"/>
          <p:nvPr/>
        </p:nvSpPr>
        <p:spPr>
          <a:xfrm>
            <a:off x="6107993" y="2151853"/>
            <a:ext cx="266035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1F3374"/>
                </a:solidFill>
                <a:latin typeface="Arial"/>
                <a:ea typeface="Arial"/>
                <a:cs typeface="Arial"/>
                <a:sym typeface="Arial"/>
              </a:rPr>
              <a:t>if the first measurement has an effect on the second measurement</a:t>
            </a:r>
            <a:endParaRPr sz="1800" b="0" i="0" u="none" strike="noStrike" cap="none">
              <a:solidFill>
                <a:srgbClr val="1F337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6" name="Google Shape;2726;p100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7" name="Google Shape;2727;p100"/>
          <p:cNvSpPr txBox="1">
            <a:spLocks noGrp="1"/>
          </p:cNvSpPr>
          <p:nvPr>
            <p:ph type="title"/>
          </p:nvPr>
        </p:nvSpPr>
        <p:spPr>
          <a:xfrm>
            <a:off x="558540" y="32234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3200" b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Threat to Validity</a:t>
            </a:r>
            <a:endParaRPr sz="32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728" name="Google Shape;2728;p100"/>
          <p:cNvSpPr txBox="1">
            <a:spLocks noGrp="1"/>
          </p:cNvSpPr>
          <p:nvPr>
            <p:ph type="subTitle" idx="1"/>
          </p:nvPr>
        </p:nvSpPr>
        <p:spPr>
          <a:xfrm>
            <a:off x="-78868" y="2039568"/>
            <a:ext cx="2938757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800" b="0" i="0" u="none" strike="noStrike">
                <a:latin typeface="Arial"/>
                <a:ea typeface="Arial"/>
                <a:cs typeface="Arial"/>
                <a:sym typeface="Arial"/>
              </a:rPr>
              <a:t>	the people “selected into” the two groups have different characteristics</a:t>
            </a:r>
            <a:endParaRPr/>
          </a:p>
        </p:txBody>
      </p:sp>
      <p:sp>
        <p:nvSpPr>
          <p:cNvPr id="2729" name="Google Shape;2729;p100"/>
          <p:cNvSpPr txBox="1">
            <a:spLocks noGrp="1"/>
          </p:cNvSpPr>
          <p:nvPr>
            <p:ph type="subTitle" idx="2"/>
          </p:nvPr>
        </p:nvSpPr>
        <p:spPr>
          <a:xfrm>
            <a:off x="2640145" y="2357268"/>
            <a:ext cx="2870877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800" b="0" i="0" u="none" strike="noStrike">
                <a:solidFill>
                  <a:srgbClr val="1F3374"/>
                </a:solidFill>
                <a:latin typeface="Arial"/>
                <a:ea typeface="Arial"/>
                <a:cs typeface="Arial"/>
                <a:sym typeface="Arial"/>
              </a:rPr>
              <a:t>	the attrition effect is different for different groups.</a:t>
            </a:r>
            <a:endParaRPr>
              <a:solidFill>
                <a:srgbClr val="1F3374"/>
              </a:solidFill>
            </a:endParaRPr>
          </a:p>
        </p:txBody>
      </p:sp>
      <p:sp>
        <p:nvSpPr>
          <p:cNvPr id="2730" name="Google Shape;2730;p100"/>
          <p:cNvSpPr txBox="1"/>
          <p:nvPr/>
        </p:nvSpPr>
        <p:spPr>
          <a:xfrm>
            <a:off x="3211901" y="1332199"/>
            <a:ext cx="2599991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1F3374"/>
                </a:solidFill>
                <a:latin typeface="Titillium Web"/>
                <a:ea typeface="Titillium Web"/>
                <a:cs typeface="Titillium Web"/>
                <a:sym typeface="Titillium Web"/>
              </a:rPr>
              <a:t>Differential attrition</a:t>
            </a:r>
            <a:endParaRPr sz="2400" b="1" i="0" u="none" strike="noStrike" cap="none">
              <a:solidFill>
                <a:srgbClr val="1F337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31" name="Google Shape;2731;p100"/>
          <p:cNvSpPr txBox="1"/>
          <p:nvPr/>
        </p:nvSpPr>
        <p:spPr>
          <a:xfrm>
            <a:off x="6084345" y="1324176"/>
            <a:ext cx="2599991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1F3374"/>
                </a:solidFill>
                <a:latin typeface="Titillium Web"/>
                <a:ea typeface="Titillium Web"/>
                <a:cs typeface="Titillium Web"/>
                <a:sym typeface="Titillium Web"/>
              </a:rPr>
              <a:t>Non-response bias</a:t>
            </a:r>
            <a:endParaRPr sz="2400" b="1" i="0" u="none" strike="noStrike" cap="none">
              <a:solidFill>
                <a:srgbClr val="1F337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32" name="Google Shape;2732;p100"/>
          <p:cNvSpPr txBox="1"/>
          <p:nvPr/>
        </p:nvSpPr>
        <p:spPr>
          <a:xfrm>
            <a:off x="273144" y="1332199"/>
            <a:ext cx="2406415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1F3374"/>
                </a:solidFill>
                <a:latin typeface="Titillium Web"/>
                <a:ea typeface="Titillium Web"/>
                <a:cs typeface="Titillium Web"/>
                <a:sym typeface="Titillium Web"/>
              </a:rPr>
              <a:t>Selection bias</a:t>
            </a:r>
            <a:endParaRPr sz="2400" b="1" i="0" u="none" strike="noStrike" cap="none">
              <a:solidFill>
                <a:srgbClr val="1F337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33" name="Google Shape;2733;p100"/>
          <p:cNvSpPr txBox="1"/>
          <p:nvPr/>
        </p:nvSpPr>
        <p:spPr>
          <a:xfrm>
            <a:off x="5903042" y="2270206"/>
            <a:ext cx="2660356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1F3374"/>
                </a:solidFill>
                <a:latin typeface="Arial"/>
                <a:ea typeface="Arial"/>
                <a:cs typeface="Arial"/>
                <a:sym typeface="Arial"/>
              </a:rPr>
              <a:t>Non response – </a:t>
            </a:r>
            <a:r>
              <a:rPr lang="en" sz="1800" b="1" i="0" u="none" strike="noStrike" cap="none">
                <a:solidFill>
                  <a:srgbClr val="1F3374"/>
                </a:solidFill>
                <a:latin typeface="Arial"/>
                <a:ea typeface="Arial"/>
                <a:cs typeface="Arial"/>
                <a:sym typeface="Arial"/>
              </a:rPr>
              <a:t>missing data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 b="1" i="0" u="none" strike="noStrike" cap="none">
                <a:solidFill>
                  <a:srgbClr val="1F3374"/>
                </a:solidFill>
                <a:latin typeface="Arial"/>
                <a:ea typeface="Arial"/>
                <a:cs typeface="Arial"/>
                <a:sym typeface="Arial"/>
              </a:rPr>
              <a:t>OK If the </a:t>
            </a:r>
            <a:r>
              <a:rPr lang="en" sz="1800" b="0" i="0" u="none" strike="noStrike" cap="none">
                <a:solidFill>
                  <a:srgbClr val="1F3374"/>
                </a:solidFill>
                <a:latin typeface="Arial"/>
                <a:ea typeface="Arial"/>
                <a:cs typeface="Arial"/>
                <a:sym typeface="Arial"/>
              </a:rPr>
              <a:t>missing data was “lost” randomly,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1F3374"/>
                </a:solidFill>
                <a:latin typeface="Arial"/>
                <a:ea typeface="Arial"/>
                <a:cs typeface="Arial"/>
                <a:sym typeface="Arial"/>
              </a:rPr>
              <a:t>Big problem If it’s missing systematically</a:t>
            </a:r>
            <a:endParaRPr sz="1800" b="0" i="0" u="none" strike="noStrike" cap="none">
              <a:solidFill>
                <a:srgbClr val="1F337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8" name="Google Shape;2738;p101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9" name="Google Shape;2739;p101"/>
          <p:cNvSpPr txBox="1">
            <a:spLocks noGrp="1"/>
          </p:cNvSpPr>
          <p:nvPr>
            <p:ph type="title"/>
          </p:nvPr>
        </p:nvSpPr>
        <p:spPr>
          <a:xfrm>
            <a:off x="558540" y="32234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3200" b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Threat to Validity</a:t>
            </a:r>
            <a:endParaRPr sz="32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740" name="Google Shape;2740;p101"/>
          <p:cNvSpPr txBox="1">
            <a:spLocks noGrp="1"/>
          </p:cNvSpPr>
          <p:nvPr>
            <p:ph type="subTitle" idx="1"/>
          </p:nvPr>
        </p:nvSpPr>
        <p:spPr>
          <a:xfrm>
            <a:off x="-78868" y="2039568"/>
            <a:ext cx="2938757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800" b="0" i="0" u="none" strike="noStrike">
                <a:latin typeface="Arial"/>
                <a:ea typeface="Arial"/>
                <a:cs typeface="Arial"/>
                <a:sym typeface="Arial"/>
              </a:rPr>
              <a:t>	situation where you select data based on an extreme value on some measure.</a:t>
            </a:r>
            <a:endParaRPr/>
          </a:p>
        </p:txBody>
      </p:sp>
      <p:sp>
        <p:nvSpPr>
          <p:cNvPr id="2741" name="Google Shape;2741;p101"/>
          <p:cNvSpPr txBox="1">
            <a:spLocks noGrp="1"/>
          </p:cNvSpPr>
          <p:nvPr>
            <p:ph type="subTitle" idx="2"/>
          </p:nvPr>
        </p:nvSpPr>
        <p:spPr>
          <a:xfrm>
            <a:off x="2545552" y="1936350"/>
            <a:ext cx="3224627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800" b="0" i="0" u="none" strike="noStrike">
                <a:solidFill>
                  <a:srgbClr val="1F3374"/>
                </a:solidFill>
                <a:latin typeface="Arial"/>
                <a:ea typeface="Arial"/>
                <a:cs typeface="Arial"/>
                <a:sym typeface="Arial"/>
              </a:rPr>
              <a:t>	the experimenter can accidentally end up influencing the results of the experiment by subtly communicating the “right answer” or the “desired behaviour” to the participants</a:t>
            </a:r>
            <a:endParaRPr>
              <a:solidFill>
                <a:srgbClr val="1F3374"/>
              </a:solidFill>
            </a:endParaRPr>
          </a:p>
        </p:txBody>
      </p:sp>
      <p:sp>
        <p:nvSpPr>
          <p:cNvPr id="2742" name="Google Shape;2742;p101"/>
          <p:cNvSpPr txBox="1"/>
          <p:nvPr/>
        </p:nvSpPr>
        <p:spPr>
          <a:xfrm>
            <a:off x="2859889" y="1264633"/>
            <a:ext cx="2599991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1F3374"/>
                </a:solidFill>
                <a:latin typeface="Titillium Web"/>
                <a:ea typeface="Titillium Web"/>
                <a:cs typeface="Titillium Web"/>
                <a:sym typeface="Titillium Web"/>
              </a:rPr>
              <a:t>Experimenter bias</a:t>
            </a:r>
            <a:endParaRPr sz="2400" b="1" i="0" u="none" strike="noStrike" cap="none">
              <a:solidFill>
                <a:srgbClr val="1F337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43" name="Google Shape;2743;p101"/>
          <p:cNvSpPr txBox="1"/>
          <p:nvPr/>
        </p:nvSpPr>
        <p:spPr>
          <a:xfrm>
            <a:off x="6013400" y="1209369"/>
            <a:ext cx="2599991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1F3374"/>
                </a:solidFill>
                <a:latin typeface="Titillium Web"/>
                <a:ea typeface="Titillium Web"/>
                <a:cs typeface="Titillium Web"/>
                <a:sym typeface="Titillium Web"/>
              </a:rPr>
              <a:t>Demand effects and reactivity</a:t>
            </a:r>
            <a:endParaRPr sz="2400" b="1" i="0" u="none" strike="noStrike" cap="none">
              <a:solidFill>
                <a:srgbClr val="1F337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44" name="Google Shape;2744;p101"/>
          <p:cNvSpPr txBox="1"/>
          <p:nvPr/>
        </p:nvSpPr>
        <p:spPr>
          <a:xfrm>
            <a:off x="202199" y="1217392"/>
            <a:ext cx="2406415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1F3374"/>
                </a:solidFill>
                <a:latin typeface="Titillium Web"/>
                <a:ea typeface="Titillium Web"/>
                <a:cs typeface="Titillium Web"/>
                <a:sym typeface="Titillium Web"/>
              </a:rPr>
              <a:t>Regression to the mean</a:t>
            </a:r>
            <a:endParaRPr sz="2400" b="1" i="0" u="none" strike="noStrike" cap="none">
              <a:solidFill>
                <a:srgbClr val="1F337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45" name="Google Shape;2745;p101"/>
          <p:cNvSpPr txBox="1"/>
          <p:nvPr/>
        </p:nvSpPr>
        <p:spPr>
          <a:xfrm>
            <a:off x="6107993" y="2151853"/>
            <a:ext cx="2660356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1F3374"/>
                </a:solidFill>
                <a:latin typeface="Arial"/>
                <a:ea typeface="Arial"/>
                <a:cs typeface="Arial"/>
                <a:sym typeface="Arial"/>
              </a:rPr>
              <a:t>people alter their performance because of the attention that the study focuses on them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1F3374"/>
                </a:solidFill>
                <a:latin typeface="Arial"/>
                <a:ea typeface="Arial"/>
                <a:cs typeface="Arial"/>
                <a:sym typeface="Arial"/>
              </a:rPr>
              <a:t>Participant knew they were being studied</a:t>
            </a:r>
            <a:endParaRPr sz="1800" b="0" i="0" u="none" strike="noStrike" cap="none">
              <a:solidFill>
                <a:srgbClr val="1F337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" name="Google Shape;2750;p102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1" name="Google Shape;2751;p102"/>
          <p:cNvSpPr txBox="1">
            <a:spLocks noGrp="1"/>
          </p:cNvSpPr>
          <p:nvPr>
            <p:ph type="title"/>
          </p:nvPr>
        </p:nvSpPr>
        <p:spPr>
          <a:xfrm>
            <a:off x="558540" y="32234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3200" b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Threat to Validity</a:t>
            </a:r>
            <a:endParaRPr sz="32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752" name="Google Shape;2752;p102"/>
          <p:cNvSpPr txBox="1">
            <a:spLocks noGrp="1"/>
          </p:cNvSpPr>
          <p:nvPr>
            <p:ph type="subTitle" idx="1"/>
          </p:nvPr>
        </p:nvSpPr>
        <p:spPr>
          <a:xfrm>
            <a:off x="-78868" y="2039568"/>
            <a:ext cx="2938757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800" b="0" i="0" u="none" strike="noStrike">
                <a:latin typeface="Arial"/>
                <a:ea typeface="Arial"/>
                <a:cs typeface="Arial"/>
                <a:sym typeface="Arial"/>
              </a:rPr>
              <a:t>	the fact of being treated causes an improvement in outcomes</a:t>
            </a:r>
            <a:endParaRPr/>
          </a:p>
        </p:txBody>
      </p:sp>
      <p:sp>
        <p:nvSpPr>
          <p:cNvPr id="2753" name="Google Shape;2753;p102"/>
          <p:cNvSpPr txBox="1">
            <a:spLocks noGrp="1"/>
          </p:cNvSpPr>
          <p:nvPr>
            <p:ph type="subTitle" idx="2"/>
          </p:nvPr>
        </p:nvSpPr>
        <p:spPr>
          <a:xfrm>
            <a:off x="2506138" y="2995034"/>
            <a:ext cx="3224627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800" b="0" i="0" u="none" strike="noStrike">
                <a:solidFill>
                  <a:srgbClr val="1F3374"/>
                </a:solidFill>
                <a:latin typeface="Arial"/>
                <a:ea typeface="Arial"/>
                <a:cs typeface="Arial"/>
                <a:sym typeface="Arial"/>
              </a:rPr>
              <a:t>	all other threats to external validity influencing the results</a:t>
            </a:r>
            <a:endParaRPr>
              <a:solidFill>
                <a:srgbClr val="1F3374"/>
              </a:solidFill>
            </a:endParaRPr>
          </a:p>
        </p:txBody>
      </p:sp>
      <p:sp>
        <p:nvSpPr>
          <p:cNvPr id="2754" name="Google Shape;2754;p102"/>
          <p:cNvSpPr txBox="1"/>
          <p:nvPr/>
        </p:nvSpPr>
        <p:spPr>
          <a:xfrm>
            <a:off x="3036008" y="1313867"/>
            <a:ext cx="2599991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1F3374"/>
                </a:solidFill>
                <a:latin typeface="Titillium Web"/>
                <a:ea typeface="Titillium Web"/>
                <a:cs typeface="Titillium Web"/>
                <a:sym typeface="Titillium Web"/>
              </a:rPr>
              <a:t>Situation, measurement and sub-population effects</a:t>
            </a:r>
            <a:endParaRPr sz="2400" b="1" i="0" u="none" strike="noStrike" cap="none">
              <a:solidFill>
                <a:srgbClr val="1F337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55" name="Google Shape;2755;p102"/>
          <p:cNvSpPr txBox="1"/>
          <p:nvPr/>
        </p:nvSpPr>
        <p:spPr>
          <a:xfrm>
            <a:off x="6107993" y="1176139"/>
            <a:ext cx="2775876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1F3374"/>
                </a:solidFill>
                <a:latin typeface="Titillium Web"/>
                <a:ea typeface="Titillium Web"/>
                <a:cs typeface="Titillium Web"/>
                <a:sym typeface="Titillium Web"/>
              </a:rPr>
              <a:t>Fraud, deception and self-deception</a:t>
            </a:r>
            <a:endParaRPr sz="2400" b="1" i="0" u="none" strike="noStrike" cap="none">
              <a:solidFill>
                <a:srgbClr val="1F337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56" name="Google Shape;2756;p102"/>
          <p:cNvSpPr txBox="1"/>
          <p:nvPr/>
        </p:nvSpPr>
        <p:spPr>
          <a:xfrm>
            <a:off x="296792" y="1558421"/>
            <a:ext cx="2406415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>
                <a:solidFill>
                  <a:srgbClr val="1F3374"/>
                </a:solidFill>
                <a:latin typeface="Titillium Web"/>
                <a:ea typeface="Titillium Web"/>
                <a:cs typeface="Titillium Web"/>
                <a:sym typeface="Titillium Web"/>
              </a:rPr>
              <a:t>Placebo effects</a:t>
            </a:r>
            <a:endParaRPr sz="2400" b="1" i="0" u="none" strike="noStrike" cap="none">
              <a:solidFill>
                <a:srgbClr val="1F337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57" name="Google Shape;2757;p102"/>
          <p:cNvSpPr txBox="1"/>
          <p:nvPr/>
        </p:nvSpPr>
        <p:spPr>
          <a:xfrm>
            <a:off x="6107993" y="2151853"/>
            <a:ext cx="2660356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1F3374"/>
                </a:solidFill>
                <a:latin typeface="Arial"/>
                <a:ea typeface="Arial"/>
                <a:cs typeface="Arial"/>
                <a:sym typeface="Arial"/>
              </a:rPr>
              <a:t>Data fabrication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1F3374"/>
                </a:solidFill>
                <a:latin typeface="Arial"/>
                <a:ea typeface="Arial"/>
                <a:cs typeface="Arial"/>
                <a:sym typeface="Arial"/>
              </a:rPr>
              <a:t>Data misrepresentation</a:t>
            </a:r>
            <a:endParaRPr sz="1800" b="0" i="0" u="none" strike="noStrike" cap="none">
              <a:solidFill>
                <a:srgbClr val="1F337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1F3374"/>
                </a:solidFill>
                <a:latin typeface="Arial"/>
                <a:ea typeface="Arial"/>
                <a:cs typeface="Arial"/>
                <a:sym typeface="Arial"/>
              </a:rPr>
              <a:t>Study “misdesign”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1F3374"/>
                </a:solidFill>
                <a:latin typeface="Arial"/>
                <a:ea typeface="Arial"/>
                <a:cs typeface="Arial"/>
                <a:sym typeface="Arial"/>
              </a:rPr>
              <a:t>Data mining and post hoc hypothesising</a:t>
            </a:r>
            <a:endParaRPr sz="1800" b="0" i="0" u="none" strike="noStrike" cap="none">
              <a:solidFill>
                <a:srgbClr val="1F337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1F3374"/>
                </a:solidFill>
                <a:latin typeface="Arial"/>
                <a:ea typeface="Arial"/>
                <a:cs typeface="Arial"/>
                <a:sym typeface="Arial"/>
              </a:rPr>
              <a:t>Publication bias and self-censoring</a:t>
            </a:r>
            <a:endParaRPr sz="1800" b="0" i="0" u="none" strike="noStrike" cap="none">
              <a:solidFill>
                <a:srgbClr val="1F337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2" name="Google Shape;2762;p103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10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3200" b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Instrumentation</a:t>
            </a:r>
            <a:endParaRPr sz="32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764" name="Google Shape;2764;p103"/>
          <p:cNvSpPr txBox="1"/>
          <p:nvPr/>
        </p:nvSpPr>
        <p:spPr>
          <a:xfrm>
            <a:off x="1098372" y="1423908"/>
            <a:ext cx="66267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 u="none" strike="noStrike" cap="non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3.  Reliability of scores on the instrument </a:t>
            </a:r>
            <a:endParaRPr sz="1800" i="0" u="none" strike="noStrike" cap="none"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0" u="none" strike="noStrike" cap="non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4.  Administering the survey </a:t>
            </a:r>
            <a:endParaRPr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" name="Google Shape;2320;p2"/>
          <p:cNvSpPr txBox="1"/>
          <p:nvPr/>
        </p:nvSpPr>
        <p:spPr>
          <a:xfrm>
            <a:off x="345855" y="432422"/>
            <a:ext cx="522429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 b="1" i="0" u="none" strike="noStrike" cap="none">
                <a:solidFill>
                  <a:srgbClr val="00B0F0"/>
                </a:solidFill>
                <a:latin typeface="Cambria"/>
                <a:ea typeface="Cambria"/>
                <a:cs typeface="Cambria"/>
                <a:sym typeface="Cambria"/>
              </a:rPr>
              <a:t>blue print </a:t>
            </a:r>
            <a:r>
              <a:rPr lang="en"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for the </a:t>
            </a:r>
            <a:r>
              <a:rPr lang="en" sz="1800" b="1" i="0" u="none" strike="noStrike" cap="none">
                <a:solidFill>
                  <a:srgbClr val="00B0F0"/>
                </a:solidFill>
                <a:latin typeface="Cambria"/>
                <a:ea typeface="Cambria"/>
                <a:cs typeface="Cambria"/>
                <a:sym typeface="Cambria"/>
              </a:rPr>
              <a:t>collection, measurement and analysis of data </a:t>
            </a:r>
            <a:r>
              <a:rPr lang="en"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(Philips)</a:t>
            </a:r>
            <a:endParaRPr/>
          </a:p>
        </p:txBody>
      </p:sp>
      <p:sp>
        <p:nvSpPr>
          <p:cNvPr id="2321" name="Google Shape;2321;p2"/>
          <p:cNvSpPr txBox="1"/>
          <p:nvPr/>
        </p:nvSpPr>
        <p:spPr>
          <a:xfrm>
            <a:off x="3044716" y="4030203"/>
            <a:ext cx="457594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none" strike="noStrike" cap="none">
                <a:solidFill>
                  <a:srgbClr val="3E3E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many more definitions from other researchers  ……….</a:t>
            </a:r>
            <a:endParaRPr sz="1800" b="0" i="0" u="none" strike="noStrike" cap="none">
              <a:solidFill>
                <a:srgbClr val="3E3E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2" name="Google Shape;2322;p2"/>
          <p:cNvSpPr txBox="1"/>
          <p:nvPr/>
        </p:nvSpPr>
        <p:spPr>
          <a:xfrm>
            <a:off x="2958005" y="1371421"/>
            <a:ext cx="545880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sz="1800" b="1" i="0" u="none" strike="noStrike" cap="none">
                <a:solidFill>
                  <a:srgbClr val="00B0F0"/>
                </a:solidFill>
                <a:latin typeface="Cambria"/>
                <a:ea typeface="Cambria"/>
                <a:cs typeface="Cambria"/>
                <a:sym typeface="Cambria"/>
              </a:rPr>
              <a:t>plan, structure and strategy </a:t>
            </a:r>
            <a:r>
              <a:rPr lang="en"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and strategy of investigation conceived so as </a:t>
            </a:r>
            <a:r>
              <a:rPr lang="en" sz="1800" b="1" i="0" u="none" strike="noStrike" cap="none">
                <a:solidFill>
                  <a:srgbClr val="00B0F0"/>
                </a:solidFill>
                <a:latin typeface="Cambria"/>
                <a:ea typeface="Cambria"/>
                <a:cs typeface="Cambria"/>
                <a:sym typeface="Cambria"/>
              </a:rPr>
              <a:t>to obtain answers </a:t>
            </a:r>
            <a:r>
              <a:rPr lang="en"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to research questions and </a:t>
            </a:r>
            <a:r>
              <a:rPr lang="en" sz="1800" b="1" i="0" u="none" strike="noStrike" cap="none">
                <a:solidFill>
                  <a:srgbClr val="00B0F0"/>
                </a:solidFill>
                <a:latin typeface="Cambria"/>
                <a:ea typeface="Cambria"/>
                <a:cs typeface="Cambria"/>
                <a:sym typeface="Cambria"/>
              </a:rPr>
              <a:t>to control variance </a:t>
            </a:r>
            <a:r>
              <a:rPr lang="en"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(Kerlinger)</a:t>
            </a:r>
            <a:endParaRPr sz="18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23" name="Google Shape;2323;p2"/>
          <p:cNvSpPr txBox="1"/>
          <p:nvPr/>
        </p:nvSpPr>
        <p:spPr>
          <a:xfrm>
            <a:off x="569528" y="2813100"/>
            <a:ext cx="623329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types of </a:t>
            </a:r>
            <a:r>
              <a:rPr lang="en" sz="1800" b="0" i="0" u="none" strike="noStrike" cap="none">
                <a:solidFill>
                  <a:srgbClr val="3E3E3E"/>
                </a:solidFill>
                <a:latin typeface="Cambria"/>
                <a:ea typeface="Cambria"/>
                <a:cs typeface="Cambria"/>
                <a:sym typeface="Cambria"/>
              </a:rPr>
              <a:t>inquiry</a:t>
            </a:r>
            <a:r>
              <a:rPr lang="en"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within qualitative, quantitative, and mixed methods approaches that provide </a:t>
            </a:r>
            <a:r>
              <a:rPr lang="en" sz="1800" b="1" i="0" u="none" strike="noStrike" cap="none">
                <a:solidFill>
                  <a:srgbClr val="00B0F0"/>
                </a:solidFill>
                <a:latin typeface="Cambria"/>
                <a:ea typeface="Cambria"/>
                <a:cs typeface="Cambria"/>
                <a:sym typeface="Cambria"/>
              </a:rPr>
              <a:t>specific direction for procedures</a:t>
            </a:r>
            <a:r>
              <a:rPr lang="en" sz="1800" b="0" i="0" u="none" strike="noStrike" cap="none">
                <a:solidFill>
                  <a:srgbClr val="00B0F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800" b="0" i="0" u="none" strike="noStrike" cap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in a research study (Creswell &amp; Creswell)</a:t>
            </a:r>
            <a:endParaRPr sz="18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" name="Google Shape;2769;p104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0" name="Google Shape;2770;p10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3200" b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Data Analys</a:t>
            </a:r>
            <a:endParaRPr sz="32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771" name="Google Shape;2771;p104"/>
          <p:cNvSpPr txBox="1"/>
          <p:nvPr/>
        </p:nvSpPr>
        <p:spPr>
          <a:xfrm>
            <a:off x="1098372" y="1423908"/>
            <a:ext cx="6626700" cy="22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1F3374"/>
              </a:buClr>
              <a:buSzPts val="1800"/>
              <a:buFont typeface="Titillium Web SemiBold"/>
              <a:buAutoNum type="arabicPeriod"/>
            </a:pPr>
            <a:r>
              <a:rPr lang="en" sz="1800" i="0" u="none" strike="noStrike" cap="none">
                <a:solidFill>
                  <a:srgbClr val="1F3374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Descriptive analysis </a:t>
            </a:r>
            <a:endParaRPr>
              <a:solidFill>
                <a:srgbClr val="1F3374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1F3374"/>
              </a:buClr>
              <a:buSzPts val="1800"/>
              <a:buFont typeface="Titillium Web SemiBold"/>
              <a:buAutoNum type="arabicPeriod"/>
            </a:pPr>
            <a:r>
              <a:rPr lang="en" sz="1800" i="0" u="none" strike="noStrike" cap="none">
                <a:solidFill>
                  <a:srgbClr val="1F3374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Reliability checks</a:t>
            </a:r>
            <a:endParaRPr>
              <a:solidFill>
                <a:srgbClr val="1F3374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1F3374"/>
              </a:buClr>
              <a:buSzPts val="1800"/>
              <a:buFont typeface="Titillium Web SemiBold"/>
              <a:buAutoNum type="arabicPeriod"/>
            </a:pPr>
            <a:r>
              <a:rPr lang="en" sz="1800" i="0" u="none" strike="noStrike" cap="none">
                <a:solidFill>
                  <a:srgbClr val="1F3374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Identify the statistical test to answer the research question or hypothesis</a:t>
            </a:r>
            <a:endParaRPr>
              <a:solidFill>
                <a:srgbClr val="1F3374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1F3374"/>
              </a:buClr>
              <a:buSzPts val="1800"/>
              <a:buFont typeface="Titillium Web SemiBold"/>
              <a:buAutoNum type="arabicPeriod"/>
            </a:pPr>
            <a:r>
              <a:rPr lang="en" sz="1800" i="0" u="none" strike="noStrike" cap="none">
                <a:solidFill>
                  <a:srgbClr val="1F3374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Present the results in tables or figures </a:t>
            </a:r>
            <a:endParaRPr>
              <a:solidFill>
                <a:srgbClr val="1F3374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1F3374"/>
              </a:buClr>
              <a:buSzPts val="1800"/>
              <a:buFont typeface="Titillium Web SemiBold"/>
              <a:buAutoNum type="arabicPeriod"/>
            </a:pPr>
            <a:r>
              <a:rPr lang="en" sz="1800" i="0" u="none" strike="noStrike" cap="none">
                <a:solidFill>
                  <a:srgbClr val="1F3374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Interpret the results from the statistical test</a:t>
            </a:r>
            <a:endParaRPr>
              <a:solidFill>
                <a:srgbClr val="1F3374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6" name="Google Shape;2776;p105"/>
          <p:cNvSpPr txBox="1">
            <a:spLocks noGrp="1"/>
          </p:cNvSpPr>
          <p:nvPr>
            <p:ph type="title"/>
          </p:nvPr>
        </p:nvSpPr>
        <p:spPr>
          <a:xfrm>
            <a:off x="720000" y="374488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3600"/>
              <a:t>STEP in Experimental Study </a:t>
            </a:r>
            <a:endParaRPr sz="3600"/>
          </a:p>
        </p:txBody>
      </p:sp>
      <p:sp>
        <p:nvSpPr>
          <p:cNvPr id="2777" name="Google Shape;2777;p105"/>
          <p:cNvSpPr txBox="1"/>
          <p:nvPr/>
        </p:nvSpPr>
        <p:spPr>
          <a:xfrm>
            <a:off x="1223799" y="1621490"/>
            <a:ext cx="4575900" cy="16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" sz="18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Participants</a:t>
            </a:r>
            <a:endParaRPr>
              <a:solidFill>
                <a:schemeClr val="dk1"/>
              </a:solidFill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" sz="18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Variables</a:t>
            </a:r>
            <a:endParaRPr sz="1800" b="1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" sz="18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Instrumentation and Materials</a:t>
            </a:r>
            <a:endParaRPr>
              <a:solidFill>
                <a:schemeClr val="dk1"/>
              </a:solidFill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" sz="18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Experimental Procedures</a:t>
            </a:r>
            <a:endParaRPr sz="2000" b="1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2" name="Google Shape;2782;p106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3" name="Google Shape;2783;p10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3200" b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Participants </a:t>
            </a:r>
            <a:endParaRPr sz="48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784" name="Google Shape;2784;p106"/>
          <p:cNvSpPr txBox="1"/>
          <p:nvPr/>
        </p:nvSpPr>
        <p:spPr>
          <a:xfrm>
            <a:off x="1066841" y="1132245"/>
            <a:ext cx="8171700" cy="2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marL="45720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0" u="none" strike="noStrike" cap="non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Identify :</a:t>
            </a:r>
            <a:endParaRPr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marL="800100" marR="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 SemiBold"/>
              <a:buAutoNum type="arabicPeriod"/>
            </a:pPr>
            <a:r>
              <a:rPr lang="en" sz="1800" i="0" u="none" strike="noStrike" cap="non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Selection of participants </a:t>
            </a:r>
            <a:endParaRPr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marL="800100" marR="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 SemiBold"/>
              <a:buAutoNum type="arabicPeriod"/>
            </a:pPr>
            <a:r>
              <a:rPr lang="en" sz="1800" i="0" u="none" strike="noStrike" cap="non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Assignment of participants </a:t>
            </a:r>
            <a:endParaRPr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marL="800100" marR="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 SemiBold"/>
              <a:buAutoNum type="arabicPeriod"/>
            </a:pPr>
            <a:r>
              <a:rPr lang="en" sz="1800" i="0" u="none" strike="noStrike" cap="non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Number of participants  </a:t>
            </a:r>
            <a:endParaRPr sz="1800" i="0" u="none" strike="noStrike" cap="none"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marL="800100" marR="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 SemiBold"/>
              <a:buAutoNum type="arabicPeriod"/>
            </a:pPr>
            <a:r>
              <a:rPr lang="en" sz="1800" i="0" u="none" strike="noStrike" cap="non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inclusion and exclusion criterion </a:t>
            </a:r>
            <a:endParaRPr sz="1800" i="0" u="none" strike="noStrike" cap="none"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9" name="Google Shape;2789;p107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0" name="Google Shape;2790;p10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3200" b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Variables </a:t>
            </a:r>
            <a:endParaRPr sz="48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791" name="Google Shape;2791;p107"/>
          <p:cNvSpPr txBox="1"/>
          <p:nvPr/>
        </p:nvSpPr>
        <p:spPr>
          <a:xfrm>
            <a:off x="1704952" y="1234722"/>
            <a:ext cx="5523600" cy="19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0" u="none" strike="noStrike" cap="non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Identify :</a:t>
            </a:r>
            <a:endParaRPr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marL="800100" marR="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 SemiBold"/>
              <a:buAutoNum type="arabicPeriod"/>
            </a:pPr>
            <a:r>
              <a:rPr lang="en" sz="1800" i="0" u="none" strike="noStrike" cap="non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Independent variables </a:t>
            </a:r>
            <a:endParaRPr sz="1800" i="0" u="none" strike="noStrike" cap="none"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marL="800100" marR="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 SemiBold"/>
              <a:buAutoNum type="arabicPeriod"/>
            </a:pPr>
            <a:r>
              <a:rPr lang="en" sz="1800" i="0" u="none" strike="noStrike" cap="non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Dependent variable </a:t>
            </a:r>
            <a:endParaRPr sz="1800" i="0" u="none" strike="noStrike" cap="none"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marL="800100" marR="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 SemiBold"/>
              <a:buAutoNum type="arabicPeriod"/>
            </a:pPr>
            <a:r>
              <a:rPr lang="en" sz="1800" i="0" u="none" strike="noStrike" cap="non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Other variables to be measured in the study </a:t>
            </a:r>
            <a:endParaRPr sz="1800" i="0" u="none" strike="noStrike" cap="none"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marL="742950" marR="0" lvl="0" indent="-1714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6" name="Google Shape;2796;p108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7" name="Google Shape;2797;p10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3200" b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Instrumentation and Materials </a:t>
            </a:r>
            <a:endParaRPr sz="48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798" name="Google Shape;2798;p108"/>
          <p:cNvSpPr txBox="1"/>
          <p:nvPr/>
        </p:nvSpPr>
        <p:spPr>
          <a:xfrm>
            <a:off x="1153159" y="1295407"/>
            <a:ext cx="5523600" cy="25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001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 SemiBold"/>
              <a:buAutoNum type="arabicPeriod"/>
            </a:pPr>
            <a:r>
              <a:rPr lang="en" sz="1800" i="0" u="none" strike="noStrike" cap="non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Identify instrument used in study, explain :</a:t>
            </a:r>
            <a:endParaRPr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marL="742950" marR="0" lvl="4" indent="-2857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 SemiBold"/>
              <a:buChar char="•"/>
            </a:pPr>
            <a:r>
              <a:rPr lang="en" sz="1800" i="0" u="none" strike="noStrike" cap="non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The development</a:t>
            </a:r>
            <a:endParaRPr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marL="742950" marR="0" lvl="4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 SemiBold"/>
              <a:buChar char="•"/>
            </a:pPr>
            <a:r>
              <a:rPr lang="en" sz="1800" i="0" u="none" strike="noStrike" cap="non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The items</a:t>
            </a:r>
            <a:endParaRPr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marL="742950" marR="0" lvl="4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 SemiBold"/>
              <a:buChar char="•"/>
            </a:pPr>
            <a:r>
              <a:rPr lang="en" sz="1800" i="0" u="none" strike="noStrike" cap="non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The  scales</a:t>
            </a:r>
            <a:endParaRPr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marL="742950" marR="0" lvl="4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 SemiBold"/>
              <a:buChar char="•"/>
            </a:pPr>
            <a:r>
              <a:rPr lang="en" sz="1800" i="0" u="none" strike="noStrike" cap="non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Reliability and validity of scores</a:t>
            </a:r>
            <a:endParaRPr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marL="457200" marR="0" lvl="4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marL="8001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 SemiBold"/>
              <a:buAutoNum type="arabicPeriod"/>
            </a:pPr>
            <a:r>
              <a:rPr lang="en" sz="1800" i="0" u="none" strike="noStrike" cap="non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Identify the approach for manipulating the independent variables of interest</a:t>
            </a:r>
            <a:endParaRPr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3" name="Google Shape;2803;p109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10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3200" b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Experimental Procedures</a:t>
            </a:r>
            <a:endParaRPr sz="48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805" name="Google Shape;2805;p109"/>
          <p:cNvSpPr txBox="1"/>
          <p:nvPr/>
        </p:nvSpPr>
        <p:spPr>
          <a:xfrm>
            <a:off x="1429055" y="1439674"/>
            <a:ext cx="5523600" cy="14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 SemiBold"/>
              <a:buAutoNum type="arabicPeriod"/>
            </a:pPr>
            <a:r>
              <a:rPr lang="en" sz="1800" i="0" u="none" strike="noStrike" cap="non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Identify the type of experimental design </a:t>
            </a:r>
            <a:endParaRPr sz="1800" i="0" u="none" strike="noStrike" cap="none"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 SemiBold"/>
              <a:buAutoNum type="arabicPeriod"/>
            </a:pPr>
            <a:r>
              <a:rPr lang="en" sz="1800" i="0" u="none" strike="noStrike" cap="non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Identify what is being compared in the experiment </a:t>
            </a:r>
            <a:endParaRPr sz="1800" i="0" u="none" strike="noStrike" cap="none"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 SemiBold"/>
              <a:buAutoNum type="arabicPeriod"/>
            </a:pPr>
            <a:r>
              <a:rPr lang="en" sz="1800" i="0" u="none" strike="noStrike" cap="non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Provide a diagram or a figure to illustrate the specific research design to be used </a:t>
            </a:r>
            <a:endParaRPr sz="1800" i="0" u="none" strike="noStrike" cap="none"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0" name="Google Shape;2810;p37"/>
          <p:cNvSpPr txBox="1">
            <a:spLocks noGrp="1"/>
          </p:cNvSpPr>
          <p:nvPr>
            <p:ph type="body" idx="4294967295"/>
          </p:nvPr>
        </p:nvSpPr>
        <p:spPr>
          <a:xfrm>
            <a:off x="720050" y="1215775"/>
            <a:ext cx="8234763" cy="3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tillium Web SemiBold"/>
              <a:buChar char="●"/>
            </a:pPr>
            <a:r>
              <a:rPr lang="en" sz="2400" i="0" u="none" strike="noStrike"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Creswell, J. W., Creswell, J. D. (2017). Research Design: Qualitative, Quantitative, and Mixed Methods Approaches. United Kingdom: SAGE Publications.</a:t>
            </a:r>
            <a:endParaRPr sz="2400"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tillium Web SemiBold"/>
              <a:buChar char="●"/>
            </a:pPr>
            <a:r>
              <a:rPr lang="en" sz="2400"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Navarro, D., &amp; Foxcroft, D. (2025). </a:t>
            </a:r>
            <a:r>
              <a:rPr lang="en" sz="2400" i="1"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Learning Statistics with jamovi: A Tutorial for Beginners in Statistical Analysis</a:t>
            </a:r>
            <a:r>
              <a:rPr lang="en" sz="2400"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. 490. https://doi.org/10.11647/OBP.0333</a:t>
            </a:r>
            <a:endParaRPr sz="2400"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400"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2811" name="Google Shape;2811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/>
              <a:t>References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" name="Google Shape;2816;p110"/>
          <p:cNvSpPr txBox="1">
            <a:spLocks noGrp="1"/>
          </p:cNvSpPr>
          <p:nvPr>
            <p:ph type="title"/>
          </p:nvPr>
        </p:nvSpPr>
        <p:spPr>
          <a:xfrm>
            <a:off x="1298467" y="1822888"/>
            <a:ext cx="6547065" cy="11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</a:pPr>
            <a:r>
              <a:rPr lang="en"/>
              <a:t>ASSIGNMENT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1" name="Google Shape;2821;p111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2" name="Google Shape;2822;p11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" sz="3200" b="1">
                <a:latin typeface="Barlow Semi Condensed"/>
                <a:ea typeface="Barlow Semi Condensed"/>
                <a:cs typeface="Barlow Semi Condensed"/>
                <a:sym typeface="Barlow Semi Condensed"/>
              </a:rPr>
              <a:t>PENYUSUNAN HIPOTESIS</a:t>
            </a:r>
            <a:endParaRPr sz="480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823" name="Google Shape;2823;p111"/>
          <p:cNvSpPr txBox="1"/>
          <p:nvPr/>
        </p:nvSpPr>
        <p:spPr>
          <a:xfrm>
            <a:off x="1113744" y="1460945"/>
            <a:ext cx="7249800" cy="29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00100" marR="0" lvl="0" indent="-3556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 SemiBold"/>
              <a:buAutoNum type="arabicPeriod"/>
            </a:pPr>
            <a:r>
              <a:rPr lang="en" sz="1800" i="0" u="none" strike="noStrike" cap="non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Dikerjakan secara kelompok</a:t>
            </a:r>
            <a:endParaRPr sz="1800" i="0" u="none" strike="noStrike" cap="none"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marL="800100" marR="0" lvl="0" indent="-3556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 SemiBold"/>
              <a:buAutoNum type="arabicPeriod"/>
            </a:pPr>
            <a:r>
              <a:rPr lang="en" sz="1800" i="0" u="none" strike="noStrike" cap="non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Cari topik dengan tema smart village</a:t>
            </a:r>
            <a:endParaRPr sz="1800"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marL="800100" marR="0" lvl="0" indent="-3556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 SemiBold"/>
              <a:buAutoNum type="arabicPeriod"/>
            </a:pPr>
            <a:r>
              <a:rPr lang="en" sz="1800" i="0" u="none" strike="noStrike" cap="non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Identifikasi variable nya</a:t>
            </a:r>
            <a:endParaRPr sz="1800" i="0" u="none" strike="noStrike" cap="none"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marL="800100" marR="0" lvl="0" indent="-3556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 SemiBold"/>
              <a:buAutoNum type="arabicPeriod"/>
            </a:pPr>
            <a:r>
              <a:rPr lang="en" sz="1800" i="0" u="none" strike="noStrike" cap="non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Rumuskan hipotesis nol dan hipotesis alternatif</a:t>
            </a:r>
            <a:endParaRPr sz="1800" i="0" u="none" strike="noStrike" cap="none"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marL="800100" marR="0" lvl="0" indent="-3556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 SemiBold"/>
              <a:buAutoNum type="arabicPeriod"/>
            </a:pPr>
            <a:r>
              <a:rPr lang="en" sz="1800" i="0" u="none" strike="noStrike" cap="non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Jelaskan Alasan Penyusunan Hipotesis (berdasarkan teori, literatur, atau observasi awal)</a:t>
            </a:r>
            <a:endParaRPr sz="1800"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marL="800100" marR="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 SemiBold"/>
              <a:buAutoNum type="arabicPeriod"/>
            </a:pPr>
            <a:r>
              <a:rPr lang="en" sz="1800" i="0" u="none" strike="noStrike" cap="none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Tuliskan dalam bentuk laporan dan dikumpulkan dalam bentuk PDF melalui ilmu2, deadline pengerjaan 6 hari</a:t>
            </a:r>
            <a:endParaRPr sz="1800" i="0" u="none" strike="noStrike" cap="none"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2824" name="Google Shape;2824;p111"/>
          <p:cNvSpPr txBox="1"/>
          <p:nvPr/>
        </p:nvSpPr>
        <p:spPr>
          <a:xfrm>
            <a:off x="2287971" y="2419832"/>
            <a:ext cx="457594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9" name="Google Shape;2829;g33531da2bcc_0_1547"/>
          <p:cNvSpPr txBox="1">
            <a:spLocks noGrp="1"/>
          </p:cNvSpPr>
          <p:nvPr>
            <p:ph type="title"/>
          </p:nvPr>
        </p:nvSpPr>
        <p:spPr>
          <a:xfrm>
            <a:off x="3982663" y="525125"/>
            <a:ext cx="4448100" cy="10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2830" name="Google Shape;2830;g33531da2bcc_0_1547"/>
          <p:cNvSpPr txBox="1">
            <a:spLocks noGrp="1"/>
          </p:cNvSpPr>
          <p:nvPr>
            <p:ph type="subTitle" idx="1"/>
          </p:nvPr>
        </p:nvSpPr>
        <p:spPr>
          <a:xfrm>
            <a:off x="3982625" y="1763875"/>
            <a:ext cx="4448100" cy="10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b="1"/>
              <a:t>Do you have any questions?</a:t>
            </a:r>
            <a:endParaRPr b="1"/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1" name="Google Shape;2831;g33531da2bcc_0_1547"/>
          <p:cNvSpPr txBox="1"/>
          <p:nvPr/>
        </p:nvSpPr>
        <p:spPr>
          <a:xfrm>
            <a:off x="4279075" y="4343600"/>
            <a:ext cx="4151700" cy="26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Please keep this slide for attribution</a:t>
            </a:r>
            <a:endParaRPr sz="1100" b="0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2832" name="Google Shape;2832;g33531da2bcc_0_1547"/>
          <p:cNvGrpSpPr/>
          <p:nvPr/>
        </p:nvGrpSpPr>
        <p:grpSpPr>
          <a:xfrm>
            <a:off x="6965418" y="3002773"/>
            <a:ext cx="372163" cy="372104"/>
            <a:chOff x="266768" y="1721375"/>
            <a:chExt cx="397907" cy="397887"/>
          </a:xfrm>
        </p:grpSpPr>
        <p:sp>
          <p:nvSpPr>
            <p:cNvPr id="2833" name="Google Shape;2833;g33531da2bcc_0_1547"/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g33531da2bcc_0_1547"/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5" name="Google Shape;2835;g33531da2bcc_0_1547"/>
          <p:cNvGrpSpPr/>
          <p:nvPr/>
        </p:nvGrpSpPr>
        <p:grpSpPr>
          <a:xfrm>
            <a:off x="7981739" y="3002545"/>
            <a:ext cx="372143" cy="372104"/>
            <a:chOff x="1379798" y="1723250"/>
            <a:chExt cx="397887" cy="397887"/>
          </a:xfrm>
        </p:grpSpPr>
        <p:sp>
          <p:nvSpPr>
            <p:cNvPr id="2836" name="Google Shape;2836;g33531da2bcc_0_1547"/>
            <p:cNvSpPr/>
            <p:nvPr/>
          </p:nvSpPr>
          <p:spPr>
            <a:xfrm>
              <a:off x="1462169" y="1793977"/>
              <a:ext cx="23354" cy="23312"/>
            </a:xfrm>
            <a:custGeom>
              <a:avLst/>
              <a:gdLst/>
              <a:ahLst/>
              <a:cxnLst/>
              <a:rect l="l" t="t" r="r" b="b"/>
              <a:pathLst>
                <a:path w="1119" h="1117" extrusionOk="0">
                  <a:moveTo>
                    <a:pt x="559" y="1"/>
                  </a:moveTo>
                  <a:cubicBezTo>
                    <a:pt x="251" y="1"/>
                    <a:pt x="0" y="250"/>
                    <a:pt x="0" y="558"/>
                  </a:cubicBezTo>
                  <a:cubicBezTo>
                    <a:pt x="0" y="866"/>
                    <a:pt x="251" y="1117"/>
                    <a:pt x="559" y="1117"/>
                  </a:cubicBezTo>
                  <a:cubicBezTo>
                    <a:pt x="867" y="1117"/>
                    <a:pt x="1118" y="866"/>
                    <a:pt x="1118" y="558"/>
                  </a:cubicBezTo>
                  <a:cubicBezTo>
                    <a:pt x="1118" y="250"/>
                    <a:pt x="867" y="1"/>
                    <a:pt x="5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g33531da2bcc_0_1547"/>
            <p:cNvSpPr/>
            <p:nvPr/>
          </p:nvSpPr>
          <p:spPr>
            <a:xfrm>
              <a:off x="1379798" y="1723250"/>
              <a:ext cx="397887" cy="397887"/>
            </a:xfrm>
            <a:custGeom>
              <a:avLst/>
              <a:gdLst/>
              <a:ahLst/>
              <a:cxnLst/>
              <a:rect l="l" t="t" r="r" b="b"/>
              <a:pathLst>
                <a:path w="19065" h="19065" extrusionOk="0">
                  <a:moveTo>
                    <a:pt x="4506" y="2271"/>
                  </a:moveTo>
                  <a:cubicBezTo>
                    <a:pt x="5429" y="2271"/>
                    <a:pt x="6181" y="3023"/>
                    <a:pt x="6181" y="3947"/>
                  </a:cubicBezTo>
                  <a:cubicBezTo>
                    <a:pt x="6181" y="4872"/>
                    <a:pt x="5429" y="5622"/>
                    <a:pt x="4506" y="5622"/>
                  </a:cubicBezTo>
                  <a:cubicBezTo>
                    <a:pt x="3583" y="5622"/>
                    <a:pt x="2831" y="4872"/>
                    <a:pt x="2831" y="3947"/>
                  </a:cubicBezTo>
                  <a:cubicBezTo>
                    <a:pt x="2831" y="3023"/>
                    <a:pt x="3583" y="2271"/>
                    <a:pt x="4506" y="2271"/>
                  </a:cubicBezTo>
                  <a:close/>
                  <a:moveTo>
                    <a:pt x="5622" y="6740"/>
                  </a:moveTo>
                  <a:cubicBezTo>
                    <a:pt x="5932" y="6740"/>
                    <a:pt x="6181" y="6989"/>
                    <a:pt x="6181" y="7299"/>
                  </a:cubicBezTo>
                  <a:lnTo>
                    <a:pt x="6181" y="16234"/>
                  </a:lnTo>
                  <a:cubicBezTo>
                    <a:pt x="6181" y="16544"/>
                    <a:pt x="5932" y="16793"/>
                    <a:pt x="5622" y="16793"/>
                  </a:cubicBezTo>
                  <a:lnTo>
                    <a:pt x="3388" y="16793"/>
                  </a:lnTo>
                  <a:cubicBezTo>
                    <a:pt x="3080" y="16793"/>
                    <a:pt x="2831" y="16544"/>
                    <a:pt x="2831" y="16234"/>
                  </a:cubicBezTo>
                  <a:lnTo>
                    <a:pt x="2831" y="7299"/>
                  </a:lnTo>
                  <a:cubicBezTo>
                    <a:pt x="2831" y="6989"/>
                    <a:pt x="3080" y="6740"/>
                    <a:pt x="3388" y="6740"/>
                  </a:cubicBezTo>
                  <a:close/>
                  <a:moveTo>
                    <a:pt x="12596" y="6721"/>
                  </a:moveTo>
                  <a:cubicBezTo>
                    <a:pt x="12811" y="6721"/>
                    <a:pt x="13027" y="6739"/>
                    <a:pt x="13241" y="6774"/>
                  </a:cubicBezTo>
                  <a:cubicBezTo>
                    <a:pt x="15058" y="7069"/>
                    <a:pt x="16235" y="8557"/>
                    <a:pt x="16235" y="10223"/>
                  </a:cubicBezTo>
                  <a:lnTo>
                    <a:pt x="16235" y="16234"/>
                  </a:lnTo>
                  <a:cubicBezTo>
                    <a:pt x="16235" y="16544"/>
                    <a:pt x="15985" y="16793"/>
                    <a:pt x="15676" y="16793"/>
                  </a:cubicBezTo>
                  <a:lnTo>
                    <a:pt x="13441" y="16793"/>
                  </a:lnTo>
                  <a:cubicBezTo>
                    <a:pt x="13133" y="16793"/>
                    <a:pt x="12884" y="16544"/>
                    <a:pt x="12884" y="16234"/>
                  </a:cubicBezTo>
                  <a:lnTo>
                    <a:pt x="12884" y="11209"/>
                  </a:lnTo>
                  <a:cubicBezTo>
                    <a:pt x="12884" y="10593"/>
                    <a:pt x="12382" y="10091"/>
                    <a:pt x="11766" y="10091"/>
                  </a:cubicBezTo>
                  <a:cubicBezTo>
                    <a:pt x="11150" y="10091"/>
                    <a:pt x="10650" y="10593"/>
                    <a:pt x="10650" y="11209"/>
                  </a:cubicBezTo>
                  <a:lnTo>
                    <a:pt x="10650" y="16234"/>
                  </a:lnTo>
                  <a:cubicBezTo>
                    <a:pt x="10650" y="16544"/>
                    <a:pt x="10399" y="16793"/>
                    <a:pt x="10091" y="16793"/>
                  </a:cubicBezTo>
                  <a:lnTo>
                    <a:pt x="7857" y="16793"/>
                  </a:lnTo>
                  <a:cubicBezTo>
                    <a:pt x="7547" y="16793"/>
                    <a:pt x="7298" y="16544"/>
                    <a:pt x="7298" y="16234"/>
                  </a:cubicBezTo>
                  <a:lnTo>
                    <a:pt x="7298" y="7299"/>
                  </a:lnTo>
                  <a:cubicBezTo>
                    <a:pt x="7298" y="6989"/>
                    <a:pt x="7547" y="6740"/>
                    <a:pt x="7857" y="6740"/>
                  </a:cubicBezTo>
                  <a:lnTo>
                    <a:pt x="10091" y="6740"/>
                  </a:lnTo>
                  <a:cubicBezTo>
                    <a:pt x="10377" y="6740"/>
                    <a:pt x="10613" y="6956"/>
                    <a:pt x="10644" y="7234"/>
                  </a:cubicBezTo>
                  <a:cubicBezTo>
                    <a:pt x="11219" y="6901"/>
                    <a:pt x="11901" y="6721"/>
                    <a:pt x="12596" y="6721"/>
                  </a:cubicBezTo>
                  <a:close/>
                  <a:moveTo>
                    <a:pt x="2831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31" y="19065"/>
                  </a:cubicBezTo>
                  <a:lnTo>
                    <a:pt x="16235" y="19065"/>
                  </a:lnTo>
                  <a:cubicBezTo>
                    <a:pt x="17774" y="19065"/>
                    <a:pt x="19065" y="17775"/>
                    <a:pt x="19065" y="16234"/>
                  </a:cubicBezTo>
                  <a:lnTo>
                    <a:pt x="19065" y="2831"/>
                  </a:lnTo>
                  <a:cubicBezTo>
                    <a:pt x="19065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g33531da2bcc_0_1547"/>
            <p:cNvSpPr/>
            <p:nvPr/>
          </p:nvSpPr>
          <p:spPr>
            <a:xfrm>
              <a:off x="1555413" y="1886846"/>
              <a:ext cx="139912" cy="163558"/>
            </a:xfrm>
            <a:custGeom>
              <a:avLst/>
              <a:gdLst/>
              <a:ahLst/>
              <a:cxnLst/>
              <a:rect l="l" t="t" r="r" b="b"/>
              <a:pathLst>
                <a:path w="6704" h="7837" extrusionOk="0">
                  <a:moveTo>
                    <a:pt x="4182" y="0"/>
                  </a:moveTo>
                  <a:cubicBezTo>
                    <a:pt x="3474" y="0"/>
                    <a:pt x="2782" y="261"/>
                    <a:pt x="2332" y="711"/>
                  </a:cubicBezTo>
                  <a:cubicBezTo>
                    <a:pt x="2108" y="935"/>
                    <a:pt x="1938" y="1142"/>
                    <a:pt x="1686" y="1142"/>
                  </a:cubicBezTo>
                  <a:cubicBezTo>
                    <a:pt x="1618" y="1142"/>
                    <a:pt x="1544" y="1127"/>
                    <a:pt x="1462" y="1093"/>
                  </a:cubicBezTo>
                  <a:cubicBezTo>
                    <a:pt x="1253" y="1006"/>
                    <a:pt x="1117" y="803"/>
                    <a:pt x="1117" y="576"/>
                  </a:cubicBezTo>
                  <a:lnTo>
                    <a:pt x="1117" y="17"/>
                  </a:lnTo>
                  <a:lnTo>
                    <a:pt x="1" y="17"/>
                  </a:lnTo>
                  <a:lnTo>
                    <a:pt x="1" y="7836"/>
                  </a:lnTo>
                  <a:lnTo>
                    <a:pt x="1117" y="7836"/>
                  </a:lnTo>
                  <a:lnTo>
                    <a:pt x="1117" y="3370"/>
                  </a:lnTo>
                  <a:cubicBezTo>
                    <a:pt x="1117" y="2137"/>
                    <a:pt x="2120" y="1135"/>
                    <a:pt x="3351" y="1135"/>
                  </a:cubicBezTo>
                  <a:cubicBezTo>
                    <a:pt x="4584" y="1135"/>
                    <a:pt x="5585" y="2137"/>
                    <a:pt x="5585" y="3370"/>
                  </a:cubicBezTo>
                  <a:lnTo>
                    <a:pt x="5585" y="7836"/>
                  </a:lnTo>
                  <a:lnTo>
                    <a:pt x="6703" y="7836"/>
                  </a:lnTo>
                  <a:lnTo>
                    <a:pt x="6703" y="2384"/>
                  </a:lnTo>
                  <a:cubicBezTo>
                    <a:pt x="6703" y="1266"/>
                    <a:pt x="5932" y="245"/>
                    <a:pt x="4648" y="38"/>
                  </a:cubicBezTo>
                  <a:cubicBezTo>
                    <a:pt x="4493" y="13"/>
                    <a:pt x="4337" y="0"/>
                    <a:pt x="41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g33531da2bcc_0_1547"/>
            <p:cNvSpPr/>
            <p:nvPr/>
          </p:nvSpPr>
          <p:spPr>
            <a:xfrm>
              <a:off x="1462169" y="1887200"/>
              <a:ext cx="23354" cy="163203"/>
            </a:xfrm>
            <a:custGeom>
              <a:avLst/>
              <a:gdLst/>
              <a:ahLst/>
              <a:cxnLst/>
              <a:rect l="l" t="t" r="r" b="b"/>
              <a:pathLst>
                <a:path w="1119" h="7820" extrusionOk="0">
                  <a:moveTo>
                    <a:pt x="0" y="0"/>
                  </a:moveTo>
                  <a:lnTo>
                    <a:pt x="0" y="7819"/>
                  </a:lnTo>
                  <a:lnTo>
                    <a:pt x="1118" y="7819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40" name="Google Shape;2840;g33531da2bcc_0_1547"/>
          <p:cNvGrpSpPr/>
          <p:nvPr/>
        </p:nvGrpSpPr>
        <p:grpSpPr>
          <a:xfrm>
            <a:off x="7471955" y="3002545"/>
            <a:ext cx="372124" cy="372104"/>
            <a:chOff x="864491" y="1723250"/>
            <a:chExt cx="397866" cy="397887"/>
          </a:xfrm>
        </p:grpSpPr>
        <p:sp>
          <p:nvSpPr>
            <p:cNvPr id="2841" name="Google Shape;2841;g33531da2bcc_0_1547"/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g33531da2bcc_0_1547"/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g33531da2bcc_0_1547"/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44" name="Google Shape;2844;g33531da2bcc_0_1547"/>
          <p:cNvGrpSpPr/>
          <p:nvPr/>
        </p:nvGrpSpPr>
        <p:grpSpPr>
          <a:xfrm>
            <a:off x="359397" y="1268748"/>
            <a:ext cx="3521886" cy="2606004"/>
            <a:chOff x="615700" y="2804250"/>
            <a:chExt cx="2219350" cy="1642198"/>
          </a:xfrm>
        </p:grpSpPr>
        <p:sp>
          <p:nvSpPr>
            <p:cNvPr id="2845" name="Google Shape;2845;g33531da2bcc_0_1547"/>
            <p:cNvSpPr/>
            <p:nvPr/>
          </p:nvSpPr>
          <p:spPr>
            <a:xfrm>
              <a:off x="1624829" y="4053320"/>
              <a:ext cx="49057" cy="38721"/>
            </a:xfrm>
            <a:custGeom>
              <a:avLst/>
              <a:gdLst/>
              <a:ahLst/>
              <a:cxnLst/>
              <a:rect l="l" t="t" r="r" b="b"/>
              <a:pathLst>
                <a:path w="954" h="753" extrusionOk="0">
                  <a:moveTo>
                    <a:pt x="201" y="1"/>
                  </a:moveTo>
                  <a:lnTo>
                    <a:pt x="1" y="302"/>
                  </a:lnTo>
                  <a:cubicBezTo>
                    <a:pt x="1" y="302"/>
                    <a:pt x="51" y="352"/>
                    <a:pt x="126" y="377"/>
                  </a:cubicBezTo>
                  <a:cubicBezTo>
                    <a:pt x="201" y="427"/>
                    <a:pt x="302" y="477"/>
                    <a:pt x="402" y="552"/>
                  </a:cubicBezTo>
                  <a:cubicBezTo>
                    <a:pt x="502" y="602"/>
                    <a:pt x="602" y="652"/>
                    <a:pt x="678" y="703"/>
                  </a:cubicBezTo>
                  <a:cubicBezTo>
                    <a:pt x="778" y="728"/>
                    <a:pt x="828" y="753"/>
                    <a:pt x="828" y="753"/>
                  </a:cubicBezTo>
                  <a:lnTo>
                    <a:pt x="953" y="427"/>
                  </a:lnTo>
                  <a:cubicBezTo>
                    <a:pt x="953" y="427"/>
                    <a:pt x="928" y="402"/>
                    <a:pt x="853" y="377"/>
                  </a:cubicBezTo>
                  <a:cubicBezTo>
                    <a:pt x="778" y="327"/>
                    <a:pt x="678" y="277"/>
                    <a:pt x="577" y="226"/>
                  </a:cubicBezTo>
                  <a:cubicBezTo>
                    <a:pt x="477" y="176"/>
                    <a:pt x="402" y="126"/>
                    <a:pt x="327" y="76"/>
                  </a:cubicBezTo>
                  <a:cubicBezTo>
                    <a:pt x="252" y="26"/>
                    <a:pt x="201" y="1"/>
                    <a:pt x="201" y="1"/>
                  </a:cubicBez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g33531da2bcc_0_1547"/>
            <p:cNvSpPr/>
            <p:nvPr/>
          </p:nvSpPr>
          <p:spPr>
            <a:xfrm>
              <a:off x="1569447" y="4012078"/>
              <a:ext cx="47720" cy="43863"/>
            </a:xfrm>
            <a:custGeom>
              <a:avLst/>
              <a:gdLst/>
              <a:ahLst/>
              <a:cxnLst/>
              <a:rect l="l" t="t" r="r" b="b"/>
              <a:pathLst>
                <a:path w="928" h="853" extrusionOk="0">
                  <a:moveTo>
                    <a:pt x="251" y="1"/>
                  </a:moveTo>
                  <a:lnTo>
                    <a:pt x="0" y="276"/>
                  </a:lnTo>
                  <a:cubicBezTo>
                    <a:pt x="0" y="276"/>
                    <a:pt x="25" y="327"/>
                    <a:pt x="100" y="377"/>
                  </a:cubicBezTo>
                  <a:cubicBezTo>
                    <a:pt x="176" y="427"/>
                    <a:pt x="251" y="502"/>
                    <a:pt x="351" y="577"/>
                  </a:cubicBezTo>
                  <a:cubicBezTo>
                    <a:pt x="451" y="652"/>
                    <a:pt x="527" y="728"/>
                    <a:pt x="602" y="778"/>
                  </a:cubicBezTo>
                  <a:cubicBezTo>
                    <a:pt x="652" y="828"/>
                    <a:pt x="702" y="853"/>
                    <a:pt x="702" y="853"/>
                  </a:cubicBezTo>
                  <a:lnTo>
                    <a:pt x="928" y="552"/>
                  </a:lnTo>
                  <a:cubicBezTo>
                    <a:pt x="928" y="552"/>
                    <a:pt x="877" y="527"/>
                    <a:pt x="827" y="477"/>
                  </a:cubicBezTo>
                  <a:cubicBezTo>
                    <a:pt x="752" y="427"/>
                    <a:pt x="677" y="352"/>
                    <a:pt x="577" y="276"/>
                  </a:cubicBezTo>
                  <a:cubicBezTo>
                    <a:pt x="501" y="226"/>
                    <a:pt x="401" y="151"/>
                    <a:pt x="351" y="101"/>
                  </a:cubicBezTo>
                  <a:cubicBezTo>
                    <a:pt x="276" y="51"/>
                    <a:pt x="251" y="1"/>
                    <a:pt x="251" y="1"/>
                  </a:cubicBez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g33531da2bcc_0_1547"/>
            <p:cNvSpPr/>
            <p:nvPr/>
          </p:nvSpPr>
          <p:spPr>
            <a:xfrm>
              <a:off x="1520440" y="3964409"/>
              <a:ext cx="45200" cy="46435"/>
            </a:xfrm>
            <a:custGeom>
              <a:avLst/>
              <a:gdLst/>
              <a:ahLst/>
              <a:cxnLst/>
              <a:rect l="l" t="t" r="r" b="b"/>
              <a:pathLst>
                <a:path w="879" h="903" extrusionOk="0">
                  <a:moveTo>
                    <a:pt x="277" y="0"/>
                  </a:moveTo>
                  <a:lnTo>
                    <a:pt x="1" y="226"/>
                  </a:lnTo>
                  <a:cubicBezTo>
                    <a:pt x="1" y="226"/>
                    <a:pt x="151" y="401"/>
                    <a:pt x="302" y="577"/>
                  </a:cubicBezTo>
                  <a:cubicBezTo>
                    <a:pt x="452" y="752"/>
                    <a:pt x="627" y="903"/>
                    <a:pt x="627" y="903"/>
                  </a:cubicBezTo>
                  <a:lnTo>
                    <a:pt x="878" y="627"/>
                  </a:lnTo>
                  <a:cubicBezTo>
                    <a:pt x="878" y="627"/>
                    <a:pt x="728" y="477"/>
                    <a:pt x="577" y="326"/>
                  </a:cubicBezTo>
                  <a:cubicBezTo>
                    <a:pt x="427" y="151"/>
                    <a:pt x="277" y="0"/>
                    <a:pt x="277" y="0"/>
                  </a:cubicBez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g33531da2bcc_0_1547"/>
            <p:cNvSpPr/>
            <p:nvPr/>
          </p:nvSpPr>
          <p:spPr>
            <a:xfrm>
              <a:off x="1477913" y="3910260"/>
              <a:ext cx="42578" cy="49057"/>
            </a:xfrm>
            <a:custGeom>
              <a:avLst/>
              <a:gdLst/>
              <a:ahLst/>
              <a:cxnLst/>
              <a:rect l="l" t="t" r="r" b="b"/>
              <a:pathLst>
                <a:path w="828" h="954" extrusionOk="0">
                  <a:moveTo>
                    <a:pt x="302" y="1"/>
                  </a:moveTo>
                  <a:lnTo>
                    <a:pt x="1" y="201"/>
                  </a:lnTo>
                  <a:cubicBezTo>
                    <a:pt x="1" y="201"/>
                    <a:pt x="126" y="402"/>
                    <a:pt x="251" y="577"/>
                  </a:cubicBezTo>
                  <a:cubicBezTo>
                    <a:pt x="327" y="678"/>
                    <a:pt x="402" y="753"/>
                    <a:pt x="452" y="828"/>
                  </a:cubicBezTo>
                  <a:cubicBezTo>
                    <a:pt x="502" y="903"/>
                    <a:pt x="527" y="953"/>
                    <a:pt x="527" y="953"/>
                  </a:cubicBezTo>
                  <a:lnTo>
                    <a:pt x="828" y="728"/>
                  </a:lnTo>
                  <a:cubicBezTo>
                    <a:pt x="828" y="728"/>
                    <a:pt x="778" y="678"/>
                    <a:pt x="728" y="602"/>
                  </a:cubicBezTo>
                  <a:cubicBezTo>
                    <a:pt x="677" y="552"/>
                    <a:pt x="627" y="452"/>
                    <a:pt x="552" y="352"/>
                  </a:cubicBezTo>
                  <a:cubicBezTo>
                    <a:pt x="427" y="176"/>
                    <a:pt x="302" y="1"/>
                    <a:pt x="302" y="1"/>
                  </a:cubicBez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g33531da2bcc_0_1547"/>
            <p:cNvSpPr/>
            <p:nvPr/>
          </p:nvSpPr>
          <p:spPr>
            <a:xfrm>
              <a:off x="1441866" y="3852306"/>
              <a:ext cx="38670" cy="49006"/>
            </a:xfrm>
            <a:custGeom>
              <a:avLst/>
              <a:gdLst/>
              <a:ahLst/>
              <a:cxnLst/>
              <a:rect l="l" t="t" r="r" b="b"/>
              <a:pathLst>
                <a:path w="752" h="953" extrusionOk="0">
                  <a:moveTo>
                    <a:pt x="326" y="0"/>
                  </a:moveTo>
                  <a:lnTo>
                    <a:pt x="0" y="150"/>
                  </a:lnTo>
                  <a:cubicBezTo>
                    <a:pt x="0" y="150"/>
                    <a:pt x="100" y="351"/>
                    <a:pt x="226" y="576"/>
                  </a:cubicBezTo>
                  <a:cubicBezTo>
                    <a:pt x="326" y="777"/>
                    <a:pt x="451" y="952"/>
                    <a:pt x="451" y="952"/>
                  </a:cubicBezTo>
                  <a:lnTo>
                    <a:pt x="752" y="777"/>
                  </a:lnTo>
                  <a:cubicBezTo>
                    <a:pt x="752" y="777"/>
                    <a:pt x="652" y="576"/>
                    <a:pt x="526" y="376"/>
                  </a:cubicBezTo>
                  <a:cubicBezTo>
                    <a:pt x="426" y="201"/>
                    <a:pt x="326" y="0"/>
                    <a:pt x="326" y="0"/>
                  </a:cubicBez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g33531da2bcc_0_1547"/>
            <p:cNvSpPr/>
            <p:nvPr/>
          </p:nvSpPr>
          <p:spPr>
            <a:xfrm>
              <a:off x="1413480" y="3790444"/>
              <a:ext cx="34864" cy="49006"/>
            </a:xfrm>
            <a:custGeom>
              <a:avLst/>
              <a:gdLst/>
              <a:ahLst/>
              <a:cxnLst/>
              <a:rect l="l" t="t" r="r" b="b"/>
              <a:pathLst>
                <a:path w="678" h="953" extrusionOk="0">
                  <a:moveTo>
                    <a:pt x="326" y="0"/>
                  </a:moveTo>
                  <a:lnTo>
                    <a:pt x="1" y="125"/>
                  </a:lnTo>
                  <a:cubicBezTo>
                    <a:pt x="1" y="125"/>
                    <a:pt x="76" y="326"/>
                    <a:pt x="176" y="551"/>
                  </a:cubicBezTo>
                  <a:cubicBezTo>
                    <a:pt x="251" y="752"/>
                    <a:pt x="352" y="952"/>
                    <a:pt x="352" y="952"/>
                  </a:cubicBezTo>
                  <a:lnTo>
                    <a:pt x="677" y="802"/>
                  </a:lnTo>
                  <a:cubicBezTo>
                    <a:pt x="677" y="802"/>
                    <a:pt x="602" y="602"/>
                    <a:pt x="502" y="401"/>
                  </a:cubicBezTo>
                  <a:cubicBezTo>
                    <a:pt x="427" y="201"/>
                    <a:pt x="326" y="0"/>
                    <a:pt x="326" y="0"/>
                  </a:cubicBez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g33531da2bcc_0_1547"/>
            <p:cNvSpPr/>
            <p:nvPr/>
          </p:nvSpPr>
          <p:spPr>
            <a:xfrm>
              <a:off x="1390288" y="3725959"/>
              <a:ext cx="32293" cy="49057"/>
            </a:xfrm>
            <a:custGeom>
              <a:avLst/>
              <a:gdLst/>
              <a:ahLst/>
              <a:cxnLst/>
              <a:rect l="l" t="t" r="r" b="b"/>
              <a:pathLst>
                <a:path w="628" h="954" extrusionOk="0">
                  <a:moveTo>
                    <a:pt x="351" y="1"/>
                  </a:moveTo>
                  <a:lnTo>
                    <a:pt x="1" y="101"/>
                  </a:lnTo>
                  <a:cubicBezTo>
                    <a:pt x="1" y="101"/>
                    <a:pt x="51" y="327"/>
                    <a:pt x="126" y="527"/>
                  </a:cubicBezTo>
                  <a:cubicBezTo>
                    <a:pt x="201" y="753"/>
                    <a:pt x="276" y="953"/>
                    <a:pt x="276" y="953"/>
                  </a:cubicBezTo>
                  <a:lnTo>
                    <a:pt x="627" y="828"/>
                  </a:lnTo>
                  <a:cubicBezTo>
                    <a:pt x="627" y="828"/>
                    <a:pt x="552" y="627"/>
                    <a:pt x="477" y="427"/>
                  </a:cubicBezTo>
                  <a:cubicBezTo>
                    <a:pt x="402" y="201"/>
                    <a:pt x="351" y="1"/>
                    <a:pt x="351" y="1"/>
                  </a:cubicBez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g33531da2bcc_0_1547"/>
            <p:cNvSpPr/>
            <p:nvPr/>
          </p:nvSpPr>
          <p:spPr>
            <a:xfrm>
              <a:off x="1372238" y="3660241"/>
              <a:ext cx="29722" cy="49057"/>
            </a:xfrm>
            <a:custGeom>
              <a:avLst/>
              <a:gdLst/>
              <a:ahLst/>
              <a:cxnLst/>
              <a:rect l="l" t="t" r="r" b="b"/>
              <a:pathLst>
                <a:path w="578" h="954" extrusionOk="0">
                  <a:moveTo>
                    <a:pt x="352" y="1"/>
                  </a:moveTo>
                  <a:lnTo>
                    <a:pt x="1" y="76"/>
                  </a:lnTo>
                  <a:cubicBezTo>
                    <a:pt x="1" y="76"/>
                    <a:pt x="51" y="301"/>
                    <a:pt x="101" y="502"/>
                  </a:cubicBezTo>
                  <a:cubicBezTo>
                    <a:pt x="151" y="727"/>
                    <a:pt x="226" y="953"/>
                    <a:pt x="226" y="953"/>
                  </a:cubicBezTo>
                  <a:lnTo>
                    <a:pt x="577" y="853"/>
                  </a:lnTo>
                  <a:cubicBezTo>
                    <a:pt x="577" y="853"/>
                    <a:pt x="527" y="627"/>
                    <a:pt x="452" y="427"/>
                  </a:cubicBezTo>
                  <a:cubicBezTo>
                    <a:pt x="402" y="201"/>
                    <a:pt x="352" y="1"/>
                    <a:pt x="352" y="1"/>
                  </a:cubicBez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g33531da2bcc_0_1547"/>
            <p:cNvSpPr/>
            <p:nvPr/>
          </p:nvSpPr>
          <p:spPr>
            <a:xfrm>
              <a:off x="1360668" y="3591951"/>
              <a:ext cx="25814" cy="49006"/>
            </a:xfrm>
            <a:custGeom>
              <a:avLst/>
              <a:gdLst/>
              <a:ahLst/>
              <a:cxnLst/>
              <a:rect l="l" t="t" r="r" b="b"/>
              <a:pathLst>
                <a:path w="502" h="953" extrusionOk="0">
                  <a:moveTo>
                    <a:pt x="376" y="0"/>
                  </a:moveTo>
                  <a:lnTo>
                    <a:pt x="0" y="50"/>
                  </a:lnTo>
                  <a:cubicBezTo>
                    <a:pt x="0" y="50"/>
                    <a:pt x="25" y="276"/>
                    <a:pt x="75" y="502"/>
                  </a:cubicBezTo>
                  <a:cubicBezTo>
                    <a:pt x="100" y="727"/>
                    <a:pt x="150" y="953"/>
                    <a:pt x="150" y="953"/>
                  </a:cubicBezTo>
                  <a:lnTo>
                    <a:pt x="501" y="903"/>
                  </a:lnTo>
                  <a:cubicBezTo>
                    <a:pt x="501" y="903"/>
                    <a:pt x="451" y="677"/>
                    <a:pt x="426" y="451"/>
                  </a:cubicBezTo>
                  <a:cubicBezTo>
                    <a:pt x="401" y="226"/>
                    <a:pt x="376" y="0"/>
                    <a:pt x="376" y="0"/>
                  </a:cubicBez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g33531da2bcc_0_1547"/>
            <p:cNvSpPr/>
            <p:nvPr/>
          </p:nvSpPr>
          <p:spPr>
            <a:xfrm>
              <a:off x="1355475" y="3524946"/>
              <a:ext cx="21957" cy="47720"/>
            </a:xfrm>
            <a:custGeom>
              <a:avLst/>
              <a:gdLst/>
              <a:ahLst/>
              <a:cxnLst/>
              <a:rect l="l" t="t" r="r" b="b"/>
              <a:pathLst>
                <a:path w="427" h="928" extrusionOk="0">
                  <a:moveTo>
                    <a:pt x="1" y="0"/>
                  </a:moveTo>
                  <a:cubicBezTo>
                    <a:pt x="1" y="0"/>
                    <a:pt x="26" y="226"/>
                    <a:pt x="26" y="451"/>
                  </a:cubicBezTo>
                  <a:cubicBezTo>
                    <a:pt x="51" y="677"/>
                    <a:pt x="51" y="927"/>
                    <a:pt x="51" y="927"/>
                  </a:cubicBezTo>
                  <a:lnTo>
                    <a:pt x="427" y="877"/>
                  </a:lnTo>
                  <a:cubicBezTo>
                    <a:pt x="427" y="877"/>
                    <a:pt x="402" y="652"/>
                    <a:pt x="377" y="451"/>
                  </a:cubicBezTo>
                  <a:cubicBezTo>
                    <a:pt x="377" y="226"/>
                    <a:pt x="377" y="0"/>
                    <a:pt x="377" y="0"/>
                  </a:cubicBez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g33531da2bcc_0_1547"/>
            <p:cNvSpPr/>
            <p:nvPr/>
          </p:nvSpPr>
          <p:spPr>
            <a:xfrm>
              <a:off x="1355475" y="3455319"/>
              <a:ext cx="20672" cy="47720"/>
            </a:xfrm>
            <a:custGeom>
              <a:avLst/>
              <a:gdLst/>
              <a:ahLst/>
              <a:cxnLst/>
              <a:rect l="l" t="t" r="r" b="b"/>
              <a:pathLst>
                <a:path w="402" h="928" extrusionOk="0">
                  <a:moveTo>
                    <a:pt x="51" y="1"/>
                  </a:moveTo>
                  <a:cubicBezTo>
                    <a:pt x="51" y="1"/>
                    <a:pt x="26" y="226"/>
                    <a:pt x="26" y="452"/>
                  </a:cubicBezTo>
                  <a:cubicBezTo>
                    <a:pt x="1" y="677"/>
                    <a:pt x="1" y="903"/>
                    <a:pt x="1" y="903"/>
                  </a:cubicBezTo>
                  <a:lnTo>
                    <a:pt x="377" y="928"/>
                  </a:lnTo>
                  <a:cubicBezTo>
                    <a:pt x="377" y="928"/>
                    <a:pt x="377" y="702"/>
                    <a:pt x="377" y="477"/>
                  </a:cubicBezTo>
                  <a:cubicBezTo>
                    <a:pt x="402" y="251"/>
                    <a:pt x="402" y="26"/>
                    <a:pt x="402" y="26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g33531da2bcc_0_1547"/>
            <p:cNvSpPr/>
            <p:nvPr/>
          </p:nvSpPr>
          <p:spPr>
            <a:xfrm>
              <a:off x="1360668" y="3385744"/>
              <a:ext cx="25814" cy="49006"/>
            </a:xfrm>
            <a:custGeom>
              <a:avLst/>
              <a:gdLst/>
              <a:ahLst/>
              <a:cxnLst/>
              <a:rect l="l" t="t" r="r" b="b"/>
              <a:pathLst>
                <a:path w="502" h="953" extrusionOk="0">
                  <a:moveTo>
                    <a:pt x="150" y="0"/>
                  </a:moveTo>
                  <a:cubicBezTo>
                    <a:pt x="150" y="0"/>
                    <a:pt x="125" y="50"/>
                    <a:pt x="125" y="151"/>
                  </a:cubicBezTo>
                  <a:cubicBezTo>
                    <a:pt x="100" y="226"/>
                    <a:pt x="75" y="351"/>
                    <a:pt x="50" y="451"/>
                  </a:cubicBezTo>
                  <a:cubicBezTo>
                    <a:pt x="25" y="677"/>
                    <a:pt x="0" y="903"/>
                    <a:pt x="0" y="903"/>
                  </a:cubicBezTo>
                  <a:lnTo>
                    <a:pt x="351" y="953"/>
                  </a:lnTo>
                  <a:cubicBezTo>
                    <a:pt x="351" y="953"/>
                    <a:pt x="376" y="727"/>
                    <a:pt x="426" y="502"/>
                  </a:cubicBezTo>
                  <a:cubicBezTo>
                    <a:pt x="426" y="401"/>
                    <a:pt x="451" y="301"/>
                    <a:pt x="476" y="226"/>
                  </a:cubicBezTo>
                  <a:cubicBezTo>
                    <a:pt x="501" y="126"/>
                    <a:pt x="501" y="75"/>
                    <a:pt x="501" y="75"/>
                  </a:cubicBezTo>
                  <a:lnTo>
                    <a:pt x="150" y="0"/>
                  </a:ln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g33531da2bcc_0_1547"/>
            <p:cNvSpPr/>
            <p:nvPr/>
          </p:nvSpPr>
          <p:spPr>
            <a:xfrm>
              <a:off x="1373524" y="3318739"/>
              <a:ext cx="31008" cy="49006"/>
            </a:xfrm>
            <a:custGeom>
              <a:avLst/>
              <a:gdLst/>
              <a:ahLst/>
              <a:cxnLst/>
              <a:rect l="l" t="t" r="r" b="b"/>
              <a:pathLst>
                <a:path w="603" h="953" extrusionOk="0">
                  <a:moveTo>
                    <a:pt x="251" y="0"/>
                  </a:moveTo>
                  <a:lnTo>
                    <a:pt x="1" y="877"/>
                  </a:lnTo>
                  <a:lnTo>
                    <a:pt x="352" y="952"/>
                  </a:lnTo>
                  <a:lnTo>
                    <a:pt x="602" y="10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D37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g33531da2bcc_0_1547"/>
            <p:cNvSpPr/>
            <p:nvPr/>
          </p:nvSpPr>
          <p:spPr>
            <a:xfrm>
              <a:off x="1394145" y="3252969"/>
              <a:ext cx="36150" cy="50343"/>
            </a:xfrm>
            <a:custGeom>
              <a:avLst/>
              <a:gdLst/>
              <a:ahLst/>
              <a:cxnLst/>
              <a:rect l="l" t="t" r="r" b="b"/>
              <a:pathLst>
                <a:path w="703" h="979" extrusionOk="0">
                  <a:moveTo>
                    <a:pt x="352" y="1"/>
                  </a:moveTo>
                  <a:lnTo>
                    <a:pt x="1" y="853"/>
                  </a:lnTo>
                  <a:lnTo>
                    <a:pt x="352" y="978"/>
                  </a:lnTo>
                  <a:lnTo>
                    <a:pt x="702" y="176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g33531da2bcc_0_1547"/>
            <p:cNvSpPr/>
            <p:nvPr/>
          </p:nvSpPr>
          <p:spPr>
            <a:xfrm>
              <a:off x="1423816" y="3192392"/>
              <a:ext cx="40007" cy="49057"/>
            </a:xfrm>
            <a:custGeom>
              <a:avLst/>
              <a:gdLst/>
              <a:ahLst/>
              <a:cxnLst/>
              <a:rect l="l" t="t" r="r" b="b"/>
              <a:pathLst>
                <a:path w="778" h="954" extrusionOk="0">
                  <a:moveTo>
                    <a:pt x="451" y="1"/>
                  </a:moveTo>
                  <a:cubicBezTo>
                    <a:pt x="451" y="1"/>
                    <a:pt x="351" y="201"/>
                    <a:pt x="226" y="402"/>
                  </a:cubicBezTo>
                  <a:cubicBezTo>
                    <a:pt x="100" y="577"/>
                    <a:pt x="0" y="803"/>
                    <a:pt x="0" y="803"/>
                  </a:cubicBezTo>
                  <a:lnTo>
                    <a:pt x="326" y="953"/>
                  </a:lnTo>
                  <a:cubicBezTo>
                    <a:pt x="326" y="953"/>
                    <a:pt x="426" y="778"/>
                    <a:pt x="526" y="577"/>
                  </a:cubicBezTo>
                  <a:cubicBezTo>
                    <a:pt x="652" y="402"/>
                    <a:pt x="777" y="201"/>
                    <a:pt x="777" y="201"/>
                  </a:cubicBezTo>
                  <a:lnTo>
                    <a:pt x="4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g33531da2bcc_0_1547"/>
            <p:cNvSpPr/>
            <p:nvPr/>
          </p:nvSpPr>
          <p:spPr>
            <a:xfrm>
              <a:off x="1459864" y="3135724"/>
              <a:ext cx="43915" cy="49006"/>
            </a:xfrm>
            <a:custGeom>
              <a:avLst/>
              <a:gdLst/>
              <a:ahLst/>
              <a:cxnLst/>
              <a:rect l="l" t="t" r="r" b="b"/>
              <a:pathLst>
                <a:path w="854" h="953" extrusionOk="0">
                  <a:moveTo>
                    <a:pt x="577" y="0"/>
                  </a:moveTo>
                  <a:lnTo>
                    <a:pt x="1" y="727"/>
                  </a:lnTo>
                  <a:lnTo>
                    <a:pt x="302" y="952"/>
                  </a:lnTo>
                  <a:lnTo>
                    <a:pt x="853" y="251"/>
                  </a:lnTo>
                  <a:lnTo>
                    <a:pt x="5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g33531da2bcc_0_1547"/>
            <p:cNvSpPr/>
            <p:nvPr/>
          </p:nvSpPr>
          <p:spPr>
            <a:xfrm>
              <a:off x="1503728" y="3084146"/>
              <a:ext cx="46435" cy="47720"/>
            </a:xfrm>
            <a:custGeom>
              <a:avLst/>
              <a:gdLst/>
              <a:ahLst/>
              <a:cxnLst/>
              <a:rect l="l" t="t" r="r" b="b"/>
              <a:pathLst>
                <a:path w="903" h="928" extrusionOk="0">
                  <a:moveTo>
                    <a:pt x="627" y="1"/>
                  </a:moveTo>
                  <a:cubicBezTo>
                    <a:pt x="627" y="1"/>
                    <a:pt x="476" y="176"/>
                    <a:pt x="301" y="326"/>
                  </a:cubicBezTo>
                  <a:cubicBezTo>
                    <a:pt x="226" y="427"/>
                    <a:pt x="150" y="502"/>
                    <a:pt x="100" y="577"/>
                  </a:cubicBezTo>
                  <a:cubicBezTo>
                    <a:pt x="50" y="627"/>
                    <a:pt x="0" y="677"/>
                    <a:pt x="0" y="677"/>
                  </a:cubicBezTo>
                  <a:lnTo>
                    <a:pt x="276" y="928"/>
                  </a:lnTo>
                  <a:cubicBezTo>
                    <a:pt x="276" y="928"/>
                    <a:pt x="326" y="878"/>
                    <a:pt x="376" y="803"/>
                  </a:cubicBezTo>
                  <a:cubicBezTo>
                    <a:pt x="426" y="752"/>
                    <a:pt x="501" y="652"/>
                    <a:pt x="576" y="577"/>
                  </a:cubicBezTo>
                  <a:cubicBezTo>
                    <a:pt x="727" y="427"/>
                    <a:pt x="902" y="276"/>
                    <a:pt x="902" y="276"/>
                  </a:cubicBezTo>
                  <a:lnTo>
                    <a:pt x="6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g33531da2bcc_0_1547"/>
            <p:cNvSpPr/>
            <p:nvPr/>
          </p:nvSpPr>
          <p:spPr>
            <a:xfrm>
              <a:off x="1552683" y="3037763"/>
              <a:ext cx="47720" cy="45149"/>
            </a:xfrm>
            <a:custGeom>
              <a:avLst/>
              <a:gdLst/>
              <a:ahLst/>
              <a:cxnLst/>
              <a:rect l="l" t="t" r="r" b="b"/>
              <a:pathLst>
                <a:path w="928" h="878" extrusionOk="0">
                  <a:moveTo>
                    <a:pt x="702" y="0"/>
                  </a:moveTo>
                  <a:cubicBezTo>
                    <a:pt x="702" y="0"/>
                    <a:pt x="652" y="50"/>
                    <a:pt x="577" y="101"/>
                  </a:cubicBezTo>
                  <a:cubicBezTo>
                    <a:pt x="527" y="151"/>
                    <a:pt x="426" y="226"/>
                    <a:pt x="351" y="301"/>
                  </a:cubicBezTo>
                  <a:cubicBezTo>
                    <a:pt x="176" y="451"/>
                    <a:pt x="0" y="602"/>
                    <a:pt x="0" y="602"/>
                  </a:cubicBezTo>
                  <a:lnTo>
                    <a:pt x="251" y="878"/>
                  </a:lnTo>
                  <a:cubicBezTo>
                    <a:pt x="251" y="878"/>
                    <a:pt x="426" y="727"/>
                    <a:pt x="577" y="577"/>
                  </a:cubicBezTo>
                  <a:cubicBezTo>
                    <a:pt x="677" y="502"/>
                    <a:pt x="752" y="426"/>
                    <a:pt x="827" y="376"/>
                  </a:cubicBezTo>
                  <a:cubicBezTo>
                    <a:pt x="878" y="326"/>
                    <a:pt x="928" y="301"/>
                    <a:pt x="928" y="301"/>
                  </a:cubicBezTo>
                  <a:lnTo>
                    <a:pt x="7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g33531da2bcc_0_1547"/>
            <p:cNvSpPr/>
            <p:nvPr/>
          </p:nvSpPr>
          <p:spPr>
            <a:xfrm>
              <a:off x="1606831" y="2996521"/>
              <a:ext cx="49006" cy="42578"/>
            </a:xfrm>
            <a:custGeom>
              <a:avLst/>
              <a:gdLst/>
              <a:ahLst/>
              <a:cxnLst/>
              <a:rect l="l" t="t" r="r" b="b"/>
              <a:pathLst>
                <a:path w="953" h="828" extrusionOk="0">
                  <a:moveTo>
                    <a:pt x="727" y="0"/>
                  </a:moveTo>
                  <a:cubicBezTo>
                    <a:pt x="727" y="0"/>
                    <a:pt x="551" y="126"/>
                    <a:pt x="351" y="276"/>
                  </a:cubicBezTo>
                  <a:cubicBezTo>
                    <a:pt x="175" y="401"/>
                    <a:pt x="0" y="552"/>
                    <a:pt x="0" y="552"/>
                  </a:cubicBezTo>
                  <a:lnTo>
                    <a:pt x="226" y="827"/>
                  </a:lnTo>
                  <a:cubicBezTo>
                    <a:pt x="226" y="827"/>
                    <a:pt x="401" y="702"/>
                    <a:pt x="576" y="552"/>
                  </a:cubicBezTo>
                  <a:cubicBezTo>
                    <a:pt x="752" y="426"/>
                    <a:pt x="952" y="301"/>
                    <a:pt x="952" y="301"/>
                  </a:cubicBezTo>
                  <a:lnTo>
                    <a:pt x="7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g33531da2bcc_0_1547"/>
            <p:cNvSpPr/>
            <p:nvPr/>
          </p:nvSpPr>
          <p:spPr>
            <a:xfrm>
              <a:off x="1663500" y="2960422"/>
              <a:ext cx="50343" cy="40007"/>
            </a:xfrm>
            <a:custGeom>
              <a:avLst/>
              <a:gdLst/>
              <a:ahLst/>
              <a:cxnLst/>
              <a:rect l="l" t="t" r="r" b="b"/>
              <a:pathLst>
                <a:path w="979" h="778" extrusionOk="0">
                  <a:moveTo>
                    <a:pt x="778" y="1"/>
                  </a:moveTo>
                  <a:cubicBezTo>
                    <a:pt x="778" y="1"/>
                    <a:pt x="577" y="101"/>
                    <a:pt x="402" y="226"/>
                  </a:cubicBezTo>
                  <a:cubicBezTo>
                    <a:pt x="302" y="276"/>
                    <a:pt x="201" y="326"/>
                    <a:pt x="126" y="377"/>
                  </a:cubicBezTo>
                  <a:cubicBezTo>
                    <a:pt x="51" y="427"/>
                    <a:pt x="1" y="477"/>
                    <a:pt x="1" y="477"/>
                  </a:cubicBezTo>
                  <a:lnTo>
                    <a:pt x="201" y="778"/>
                  </a:lnTo>
                  <a:lnTo>
                    <a:pt x="327" y="702"/>
                  </a:lnTo>
                  <a:cubicBezTo>
                    <a:pt x="377" y="652"/>
                    <a:pt x="477" y="577"/>
                    <a:pt x="577" y="527"/>
                  </a:cubicBezTo>
                  <a:cubicBezTo>
                    <a:pt x="778" y="427"/>
                    <a:pt x="978" y="301"/>
                    <a:pt x="978" y="301"/>
                  </a:cubicBezTo>
                  <a:lnTo>
                    <a:pt x="7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g33531da2bcc_0_1547"/>
            <p:cNvSpPr/>
            <p:nvPr/>
          </p:nvSpPr>
          <p:spPr>
            <a:xfrm>
              <a:off x="1724076" y="2926894"/>
              <a:ext cx="49057" cy="38721"/>
            </a:xfrm>
            <a:custGeom>
              <a:avLst/>
              <a:gdLst/>
              <a:ahLst/>
              <a:cxnLst/>
              <a:rect l="l" t="t" r="r" b="b"/>
              <a:pathLst>
                <a:path w="954" h="753" extrusionOk="0">
                  <a:moveTo>
                    <a:pt x="803" y="1"/>
                  </a:moveTo>
                  <a:cubicBezTo>
                    <a:pt x="803" y="1"/>
                    <a:pt x="602" y="101"/>
                    <a:pt x="402" y="201"/>
                  </a:cubicBezTo>
                  <a:cubicBezTo>
                    <a:pt x="302" y="252"/>
                    <a:pt x="201" y="327"/>
                    <a:pt x="101" y="352"/>
                  </a:cubicBezTo>
                  <a:cubicBezTo>
                    <a:pt x="51" y="402"/>
                    <a:pt x="1" y="427"/>
                    <a:pt x="1" y="427"/>
                  </a:cubicBezTo>
                  <a:lnTo>
                    <a:pt x="176" y="753"/>
                  </a:lnTo>
                  <a:cubicBezTo>
                    <a:pt x="176" y="753"/>
                    <a:pt x="226" y="728"/>
                    <a:pt x="276" y="678"/>
                  </a:cubicBezTo>
                  <a:cubicBezTo>
                    <a:pt x="352" y="628"/>
                    <a:pt x="452" y="577"/>
                    <a:pt x="552" y="527"/>
                  </a:cubicBezTo>
                  <a:cubicBezTo>
                    <a:pt x="753" y="427"/>
                    <a:pt x="953" y="327"/>
                    <a:pt x="953" y="327"/>
                  </a:cubicBezTo>
                  <a:lnTo>
                    <a:pt x="8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g33531da2bcc_0_1547"/>
            <p:cNvSpPr/>
            <p:nvPr/>
          </p:nvSpPr>
          <p:spPr>
            <a:xfrm>
              <a:off x="1332283" y="2944790"/>
              <a:ext cx="1346858" cy="1182975"/>
            </a:xfrm>
            <a:custGeom>
              <a:avLst/>
              <a:gdLst/>
              <a:ahLst/>
              <a:cxnLst/>
              <a:rect l="l" t="t" r="r" b="b"/>
              <a:pathLst>
                <a:path w="26192" h="23005" extrusionOk="0">
                  <a:moveTo>
                    <a:pt x="13108" y="0"/>
                  </a:moveTo>
                  <a:cubicBezTo>
                    <a:pt x="11523" y="0"/>
                    <a:pt x="9912" y="331"/>
                    <a:pt x="8372" y="1031"/>
                  </a:cubicBezTo>
                  <a:cubicBezTo>
                    <a:pt x="2582" y="3638"/>
                    <a:pt x="1" y="10455"/>
                    <a:pt x="2607" y="16245"/>
                  </a:cubicBezTo>
                  <a:cubicBezTo>
                    <a:pt x="4540" y="20496"/>
                    <a:pt x="8730" y="23004"/>
                    <a:pt x="13112" y="23004"/>
                  </a:cubicBezTo>
                  <a:cubicBezTo>
                    <a:pt x="14697" y="23004"/>
                    <a:pt x="16308" y="22676"/>
                    <a:pt x="17845" y="21984"/>
                  </a:cubicBezTo>
                  <a:cubicBezTo>
                    <a:pt x="23610" y="19377"/>
                    <a:pt x="26191" y="12560"/>
                    <a:pt x="23585" y="6771"/>
                  </a:cubicBezTo>
                  <a:cubicBezTo>
                    <a:pt x="21653" y="2521"/>
                    <a:pt x="17480" y="0"/>
                    <a:pt x="13108" y="0"/>
                  </a:cubicBezTo>
                  <a:close/>
                </a:path>
              </a:pathLst>
            </a:custGeom>
            <a:solidFill>
              <a:srgbClr val="C5D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g33531da2bcc_0_1547"/>
            <p:cNvSpPr/>
            <p:nvPr/>
          </p:nvSpPr>
          <p:spPr>
            <a:xfrm>
              <a:off x="1332283" y="2944790"/>
              <a:ext cx="1346858" cy="1182975"/>
            </a:xfrm>
            <a:custGeom>
              <a:avLst/>
              <a:gdLst/>
              <a:ahLst/>
              <a:cxnLst/>
              <a:rect l="l" t="t" r="r" b="b"/>
              <a:pathLst>
                <a:path w="26192" h="23005" extrusionOk="0">
                  <a:moveTo>
                    <a:pt x="13108" y="0"/>
                  </a:moveTo>
                  <a:cubicBezTo>
                    <a:pt x="11523" y="0"/>
                    <a:pt x="9912" y="331"/>
                    <a:pt x="8372" y="1031"/>
                  </a:cubicBezTo>
                  <a:cubicBezTo>
                    <a:pt x="2582" y="3638"/>
                    <a:pt x="1" y="10455"/>
                    <a:pt x="2607" y="16245"/>
                  </a:cubicBezTo>
                  <a:cubicBezTo>
                    <a:pt x="4540" y="20496"/>
                    <a:pt x="8730" y="23004"/>
                    <a:pt x="13112" y="23004"/>
                  </a:cubicBezTo>
                  <a:cubicBezTo>
                    <a:pt x="14697" y="23004"/>
                    <a:pt x="16308" y="22676"/>
                    <a:pt x="17845" y="21984"/>
                  </a:cubicBezTo>
                  <a:cubicBezTo>
                    <a:pt x="23610" y="19377"/>
                    <a:pt x="26191" y="12560"/>
                    <a:pt x="23585" y="6771"/>
                  </a:cubicBezTo>
                  <a:cubicBezTo>
                    <a:pt x="21653" y="2521"/>
                    <a:pt x="17480" y="0"/>
                    <a:pt x="13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8" name="Google Shape;2868;g33531da2bcc_0_1547"/>
            <p:cNvSpPr/>
            <p:nvPr/>
          </p:nvSpPr>
          <p:spPr>
            <a:xfrm>
              <a:off x="1288470" y="3262019"/>
              <a:ext cx="735959" cy="560660"/>
            </a:xfrm>
            <a:custGeom>
              <a:avLst/>
              <a:gdLst/>
              <a:ahLst/>
              <a:cxnLst/>
              <a:rect l="l" t="t" r="r" b="b"/>
              <a:pathLst>
                <a:path w="14312" h="10903" extrusionOk="0">
                  <a:moveTo>
                    <a:pt x="1404" y="0"/>
                  </a:moveTo>
                  <a:lnTo>
                    <a:pt x="1404" y="0"/>
                  </a:lnTo>
                  <a:cubicBezTo>
                    <a:pt x="51" y="3384"/>
                    <a:pt x="1" y="7294"/>
                    <a:pt x="1630" y="10903"/>
                  </a:cubicBezTo>
                  <a:lnTo>
                    <a:pt x="14311" y="5163"/>
                  </a:lnTo>
                  <a:lnTo>
                    <a:pt x="14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9" name="Google Shape;2869;g33531da2bcc_0_1547"/>
            <p:cNvSpPr/>
            <p:nvPr/>
          </p:nvSpPr>
          <p:spPr>
            <a:xfrm>
              <a:off x="1747268" y="2804250"/>
              <a:ext cx="328693" cy="723309"/>
            </a:xfrm>
            <a:custGeom>
              <a:avLst/>
              <a:gdLst/>
              <a:ahLst/>
              <a:cxnLst/>
              <a:rect l="l" t="t" r="r" b="b"/>
              <a:pathLst>
                <a:path w="6392" h="14066" extrusionOk="0">
                  <a:moveTo>
                    <a:pt x="4913" y="1"/>
                  </a:moveTo>
                  <a:cubicBezTo>
                    <a:pt x="3276" y="1"/>
                    <a:pt x="1617" y="292"/>
                    <a:pt x="1" y="907"/>
                  </a:cubicBezTo>
                  <a:lnTo>
                    <a:pt x="5389" y="14065"/>
                  </a:lnTo>
                  <a:lnTo>
                    <a:pt x="6392" y="80"/>
                  </a:lnTo>
                  <a:cubicBezTo>
                    <a:pt x="5902" y="28"/>
                    <a:pt x="5409" y="1"/>
                    <a:pt x="4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0" name="Google Shape;2870;g33531da2bcc_0_1547"/>
            <p:cNvSpPr/>
            <p:nvPr/>
          </p:nvSpPr>
          <p:spPr>
            <a:xfrm>
              <a:off x="2023102" y="3486276"/>
              <a:ext cx="723052" cy="738530"/>
            </a:xfrm>
            <a:custGeom>
              <a:avLst/>
              <a:gdLst/>
              <a:ahLst/>
              <a:cxnLst/>
              <a:rect l="l" t="t" r="r" b="b"/>
              <a:pathLst>
                <a:path w="14061" h="14362" extrusionOk="0">
                  <a:moveTo>
                    <a:pt x="13634" y="0"/>
                  </a:moveTo>
                  <a:lnTo>
                    <a:pt x="0" y="827"/>
                  </a:lnTo>
                  <a:lnTo>
                    <a:pt x="4186" y="14361"/>
                  </a:lnTo>
                  <a:cubicBezTo>
                    <a:pt x="4587" y="14236"/>
                    <a:pt x="4988" y="14085"/>
                    <a:pt x="5389" y="13885"/>
                  </a:cubicBezTo>
                  <a:cubicBezTo>
                    <a:pt x="10928" y="11404"/>
                    <a:pt x="14061" y="5740"/>
                    <a:pt x="136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1" name="Google Shape;2871;g33531da2bcc_0_1547"/>
            <p:cNvSpPr/>
            <p:nvPr/>
          </p:nvSpPr>
          <p:spPr>
            <a:xfrm>
              <a:off x="1477913" y="3528803"/>
              <a:ext cx="545233" cy="871251"/>
            </a:xfrm>
            <a:custGeom>
              <a:avLst/>
              <a:gdLst/>
              <a:ahLst/>
              <a:cxnLst/>
              <a:rect l="l" t="t" r="r" b="b"/>
              <a:pathLst>
                <a:path w="10603" h="16943" extrusionOk="0">
                  <a:moveTo>
                    <a:pt x="10602" y="0"/>
                  </a:moveTo>
                  <a:lnTo>
                    <a:pt x="1" y="14161"/>
                  </a:lnTo>
                  <a:cubicBezTo>
                    <a:pt x="1780" y="15464"/>
                    <a:pt x="3810" y="16391"/>
                    <a:pt x="5941" y="16943"/>
                  </a:cubicBezTo>
                  <a:lnTo>
                    <a:pt x="106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2" name="Google Shape;2872;g33531da2bcc_0_1547"/>
            <p:cNvSpPr/>
            <p:nvPr/>
          </p:nvSpPr>
          <p:spPr>
            <a:xfrm>
              <a:off x="2029530" y="4162902"/>
              <a:ext cx="56770" cy="104439"/>
            </a:xfrm>
            <a:custGeom>
              <a:avLst/>
              <a:gdLst/>
              <a:ahLst/>
              <a:cxnLst/>
              <a:rect l="l" t="t" r="r" b="b"/>
              <a:pathLst>
                <a:path w="1104" h="2031" extrusionOk="0">
                  <a:moveTo>
                    <a:pt x="702" y="0"/>
                  </a:moveTo>
                  <a:lnTo>
                    <a:pt x="1" y="1880"/>
                  </a:lnTo>
                  <a:lnTo>
                    <a:pt x="402" y="2030"/>
                  </a:lnTo>
                  <a:lnTo>
                    <a:pt x="1103" y="151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3" name="Google Shape;2873;g33531da2bcc_0_1547"/>
            <p:cNvSpPr/>
            <p:nvPr/>
          </p:nvSpPr>
          <p:spPr>
            <a:xfrm>
              <a:off x="2006338" y="4187380"/>
              <a:ext cx="103154" cy="55485"/>
            </a:xfrm>
            <a:custGeom>
              <a:avLst/>
              <a:gdLst/>
              <a:ahLst/>
              <a:cxnLst/>
              <a:rect l="l" t="t" r="r" b="b"/>
              <a:pathLst>
                <a:path w="2006" h="1079" extrusionOk="0">
                  <a:moveTo>
                    <a:pt x="151" y="0"/>
                  </a:moveTo>
                  <a:lnTo>
                    <a:pt x="1" y="376"/>
                  </a:lnTo>
                  <a:lnTo>
                    <a:pt x="1855" y="1078"/>
                  </a:lnTo>
                  <a:lnTo>
                    <a:pt x="2006" y="702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4" name="Google Shape;2874;g33531da2bcc_0_1547"/>
            <p:cNvSpPr/>
            <p:nvPr/>
          </p:nvSpPr>
          <p:spPr>
            <a:xfrm>
              <a:off x="2269265" y="3116389"/>
              <a:ext cx="55485" cy="104439"/>
            </a:xfrm>
            <a:custGeom>
              <a:avLst/>
              <a:gdLst/>
              <a:ahLst/>
              <a:cxnLst/>
              <a:rect l="l" t="t" r="r" b="b"/>
              <a:pathLst>
                <a:path w="1079" h="2031" extrusionOk="0">
                  <a:moveTo>
                    <a:pt x="702" y="0"/>
                  </a:moveTo>
                  <a:lnTo>
                    <a:pt x="0" y="1880"/>
                  </a:lnTo>
                  <a:lnTo>
                    <a:pt x="376" y="2030"/>
                  </a:lnTo>
                  <a:lnTo>
                    <a:pt x="1078" y="151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5" name="Google Shape;2875;g33531da2bcc_0_1547"/>
            <p:cNvSpPr/>
            <p:nvPr/>
          </p:nvSpPr>
          <p:spPr>
            <a:xfrm>
              <a:off x="2246073" y="3140866"/>
              <a:ext cx="101868" cy="55485"/>
            </a:xfrm>
            <a:custGeom>
              <a:avLst/>
              <a:gdLst/>
              <a:ahLst/>
              <a:cxnLst/>
              <a:rect l="l" t="t" r="r" b="b"/>
              <a:pathLst>
                <a:path w="1981" h="1079" extrusionOk="0">
                  <a:moveTo>
                    <a:pt x="126" y="0"/>
                  </a:moveTo>
                  <a:lnTo>
                    <a:pt x="0" y="376"/>
                  </a:lnTo>
                  <a:lnTo>
                    <a:pt x="1855" y="1078"/>
                  </a:lnTo>
                  <a:lnTo>
                    <a:pt x="1980" y="70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6" name="Google Shape;2876;g33531da2bcc_0_1547"/>
            <p:cNvSpPr/>
            <p:nvPr/>
          </p:nvSpPr>
          <p:spPr>
            <a:xfrm>
              <a:off x="1342619" y="3021822"/>
              <a:ext cx="110867" cy="102331"/>
            </a:xfrm>
            <a:custGeom>
              <a:avLst/>
              <a:gdLst/>
              <a:ahLst/>
              <a:cxnLst/>
              <a:rect l="l" t="t" r="r" b="b"/>
              <a:pathLst>
                <a:path w="2156" h="1990" extrusionOk="0">
                  <a:moveTo>
                    <a:pt x="1003" y="411"/>
                  </a:moveTo>
                  <a:cubicBezTo>
                    <a:pt x="1228" y="411"/>
                    <a:pt x="1454" y="536"/>
                    <a:pt x="1554" y="761"/>
                  </a:cubicBezTo>
                  <a:cubicBezTo>
                    <a:pt x="1679" y="1037"/>
                    <a:pt x="1554" y="1388"/>
                    <a:pt x="1253" y="1513"/>
                  </a:cubicBezTo>
                  <a:cubicBezTo>
                    <a:pt x="1178" y="1554"/>
                    <a:pt x="1096" y="1573"/>
                    <a:pt x="1014" y="1573"/>
                  </a:cubicBezTo>
                  <a:cubicBezTo>
                    <a:pt x="792" y="1573"/>
                    <a:pt x="568" y="1439"/>
                    <a:pt x="476" y="1238"/>
                  </a:cubicBezTo>
                  <a:cubicBezTo>
                    <a:pt x="426" y="1087"/>
                    <a:pt x="401" y="937"/>
                    <a:pt x="476" y="787"/>
                  </a:cubicBezTo>
                  <a:cubicBezTo>
                    <a:pt x="526" y="636"/>
                    <a:pt x="627" y="536"/>
                    <a:pt x="777" y="461"/>
                  </a:cubicBezTo>
                  <a:cubicBezTo>
                    <a:pt x="852" y="436"/>
                    <a:pt x="928" y="411"/>
                    <a:pt x="1003" y="411"/>
                  </a:cubicBezTo>
                  <a:close/>
                  <a:moveTo>
                    <a:pt x="984" y="1"/>
                  </a:moveTo>
                  <a:cubicBezTo>
                    <a:pt x="853" y="1"/>
                    <a:pt x="723" y="28"/>
                    <a:pt x="602" y="85"/>
                  </a:cubicBezTo>
                  <a:cubicBezTo>
                    <a:pt x="351" y="210"/>
                    <a:pt x="176" y="386"/>
                    <a:pt x="75" y="636"/>
                  </a:cubicBezTo>
                  <a:cubicBezTo>
                    <a:pt x="0" y="887"/>
                    <a:pt x="0" y="1162"/>
                    <a:pt x="100" y="1413"/>
                  </a:cubicBezTo>
                  <a:cubicBezTo>
                    <a:pt x="276" y="1764"/>
                    <a:pt x="627" y="1990"/>
                    <a:pt x="1003" y="1990"/>
                  </a:cubicBezTo>
                  <a:cubicBezTo>
                    <a:pt x="1153" y="1990"/>
                    <a:pt x="1303" y="1964"/>
                    <a:pt x="1429" y="1889"/>
                  </a:cubicBezTo>
                  <a:cubicBezTo>
                    <a:pt x="1930" y="1664"/>
                    <a:pt x="2156" y="1087"/>
                    <a:pt x="1930" y="586"/>
                  </a:cubicBezTo>
                  <a:cubicBezTo>
                    <a:pt x="1762" y="231"/>
                    <a:pt x="1370" y="1"/>
                    <a:pt x="9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7" name="Google Shape;2877;g33531da2bcc_0_1547"/>
            <p:cNvSpPr/>
            <p:nvPr/>
          </p:nvSpPr>
          <p:spPr>
            <a:xfrm>
              <a:off x="2104300" y="2852176"/>
              <a:ext cx="594187" cy="603186"/>
            </a:xfrm>
            <a:custGeom>
              <a:avLst/>
              <a:gdLst/>
              <a:ahLst/>
              <a:cxnLst/>
              <a:rect l="l" t="t" r="r" b="b"/>
              <a:pathLst>
                <a:path w="11555" h="11730" extrusionOk="0">
                  <a:moveTo>
                    <a:pt x="1228" y="451"/>
                  </a:moveTo>
                  <a:cubicBezTo>
                    <a:pt x="5138" y="953"/>
                    <a:pt x="8547" y="3434"/>
                    <a:pt x="10176" y="7018"/>
                  </a:cubicBezTo>
                  <a:cubicBezTo>
                    <a:pt x="10677" y="8196"/>
                    <a:pt x="11003" y="9399"/>
                    <a:pt x="11128" y="10652"/>
                  </a:cubicBezTo>
                  <a:lnTo>
                    <a:pt x="426" y="11304"/>
                  </a:lnTo>
                  <a:lnTo>
                    <a:pt x="1228" y="451"/>
                  </a:lnTo>
                  <a:close/>
                  <a:moveTo>
                    <a:pt x="852" y="0"/>
                  </a:moveTo>
                  <a:lnTo>
                    <a:pt x="0" y="11730"/>
                  </a:lnTo>
                  <a:lnTo>
                    <a:pt x="11554" y="11053"/>
                  </a:lnTo>
                  <a:lnTo>
                    <a:pt x="11554" y="10852"/>
                  </a:lnTo>
                  <a:cubicBezTo>
                    <a:pt x="11454" y="9474"/>
                    <a:pt x="11103" y="8121"/>
                    <a:pt x="10527" y="6842"/>
                  </a:cubicBezTo>
                  <a:cubicBezTo>
                    <a:pt x="8822" y="3083"/>
                    <a:pt x="5213" y="451"/>
                    <a:pt x="1078" y="25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8" name="Google Shape;2878;g33531da2bcc_0_1547"/>
            <p:cNvSpPr/>
            <p:nvPr/>
          </p:nvSpPr>
          <p:spPr>
            <a:xfrm>
              <a:off x="2260215" y="4266006"/>
              <a:ext cx="70963" cy="41292"/>
            </a:xfrm>
            <a:custGeom>
              <a:avLst/>
              <a:gdLst/>
              <a:ahLst/>
              <a:cxnLst/>
              <a:rect l="l" t="t" r="r" b="b"/>
              <a:pathLst>
                <a:path w="1380" h="803" extrusionOk="0">
                  <a:moveTo>
                    <a:pt x="1254" y="0"/>
                  </a:moveTo>
                  <a:cubicBezTo>
                    <a:pt x="1254" y="0"/>
                    <a:pt x="1154" y="25"/>
                    <a:pt x="1054" y="75"/>
                  </a:cubicBezTo>
                  <a:cubicBezTo>
                    <a:pt x="928" y="125"/>
                    <a:pt x="778" y="176"/>
                    <a:pt x="627" y="251"/>
                  </a:cubicBezTo>
                  <a:cubicBezTo>
                    <a:pt x="477" y="301"/>
                    <a:pt x="302" y="351"/>
                    <a:pt x="201" y="401"/>
                  </a:cubicBezTo>
                  <a:cubicBezTo>
                    <a:pt x="76" y="426"/>
                    <a:pt x="1" y="451"/>
                    <a:pt x="1" y="451"/>
                  </a:cubicBezTo>
                  <a:lnTo>
                    <a:pt x="101" y="802"/>
                  </a:lnTo>
                  <a:cubicBezTo>
                    <a:pt x="101" y="802"/>
                    <a:pt x="176" y="777"/>
                    <a:pt x="302" y="752"/>
                  </a:cubicBezTo>
                  <a:cubicBezTo>
                    <a:pt x="427" y="702"/>
                    <a:pt x="577" y="652"/>
                    <a:pt x="753" y="602"/>
                  </a:cubicBezTo>
                  <a:cubicBezTo>
                    <a:pt x="903" y="526"/>
                    <a:pt x="1079" y="476"/>
                    <a:pt x="1179" y="426"/>
                  </a:cubicBezTo>
                  <a:cubicBezTo>
                    <a:pt x="1304" y="376"/>
                    <a:pt x="1379" y="326"/>
                    <a:pt x="1379" y="326"/>
                  </a:cubicBezTo>
                  <a:lnTo>
                    <a:pt x="12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9" name="Google Shape;2879;g33531da2bcc_0_1547"/>
            <p:cNvSpPr/>
            <p:nvPr/>
          </p:nvSpPr>
          <p:spPr>
            <a:xfrm>
              <a:off x="2354319" y="4219571"/>
              <a:ext cx="70912" cy="49057"/>
            </a:xfrm>
            <a:custGeom>
              <a:avLst/>
              <a:gdLst/>
              <a:ahLst/>
              <a:cxnLst/>
              <a:rect l="l" t="t" r="r" b="b"/>
              <a:pathLst>
                <a:path w="1379" h="954" extrusionOk="0">
                  <a:moveTo>
                    <a:pt x="1178" y="1"/>
                  </a:moveTo>
                  <a:cubicBezTo>
                    <a:pt x="1178" y="1"/>
                    <a:pt x="878" y="151"/>
                    <a:pt x="602" y="327"/>
                  </a:cubicBezTo>
                  <a:cubicBezTo>
                    <a:pt x="301" y="477"/>
                    <a:pt x="0" y="627"/>
                    <a:pt x="0" y="627"/>
                  </a:cubicBezTo>
                  <a:lnTo>
                    <a:pt x="151" y="953"/>
                  </a:lnTo>
                  <a:cubicBezTo>
                    <a:pt x="151" y="953"/>
                    <a:pt x="477" y="803"/>
                    <a:pt x="777" y="653"/>
                  </a:cubicBezTo>
                  <a:cubicBezTo>
                    <a:pt x="1078" y="477"/>
                    <a:pt x="1379" y="302"/>
                    <a:pt x="1379" y="302"/>
                  </a:cubicBezTo>
                  <a:lnTo>
                    <a:pt x="11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0" name="Google Shape;2880;g33531da2bcc_0_1547"/>
            <p:cNvSpPr/>
            <p:nvPr/>
          </p:nvSpPr>
          <p:spPr>
            <a:xfrm>
              <a:off x="2443230" y="4161617"/>
              <a:ext cx="67106" cy="55433"/>
            </a:xfrm>
            <a:custGeom>
              <a:avLst/>
              <a:gdLst/>
              <a:ahLst/>
              <a:cxnLst/>
              <a:rect l="l" t="t" r="r" b="b"/>
              <a:pathLst>
                <a:path w="1305" h="1078" extrusionOk="0">
                  <a:moveTo>
                    <a:pt x="1079" y="0"/>
                  </a:moveTo>
                  <a:cubicBezTo>
                    <a:pt x="1079" y="0"/>
                    <a:pt x="1028" y="50"/>
                    <a:pt x="928" y="125"/>
                  </a:cubicBezTo>
                  <a:cubicBezTo>
                    <a:pt x="828" y="201"/>
                    <a:pt x="677" y="301"/>
                    <a:pt x="552" y="401"/>
                  </a:cubicBezTo>
                  <a:cubicBezTo>
                    <a:pt x="427" y="501"/>
                    <a:pt x="276" y="602"/>
                    <a:pt x="176" y="677"/>
                  </a:cubicBezTo>
                  <a:cubicBezTo>
                    <a:pt x="76" y="727"/>
                    <a:pt x="1" y="777"/>
                    <a:pt x="1" y="777"/>
                  </a:cubicBezTo>
                  <a:lnTo>
                    <a:pt x="201" y="1078"/>
                  </a:lnTo>
                  <a:cubicBezTo>
                    <a:pt x="201" y="1078"/>
                    <a:pt x="276" y="1028"/>
                    <a:pt x="377" y="978"/>
                  </a:cubicBezTo>
                  <a:cubicBezTo>
                    <a:pt x="477" y="902"/>
                    <a:pt x="627" y="802"/>
                    <a:pt x="753" y="702"/>
                  </a:cubicBezTo>
                  <a:cubicBezTo>
                    <a:pt x="903" y="602"/>
                    <a:pt x="1028" y="501"/>
                    <a:pt x="1154" y="426"/>
                  </a:cubicBezTo>
                  <a:cubicBezTo>
                    <a:pt x="1254" y="351"/>
                    <a:pt x="1304" y="301"/>
                    <a:pt x="1304" y="301"/>
                  </a:cubicBezTo>
                  <a:lnTo>
                    <a:pt x="10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1" name="Google Shape;2881;g33531da2bcc_0_1547"/>
            <p:cNvSpPr/>
            <p:nvPr/>
          </p:nvSpPr>
          <p:spPr>
            <a:xfrm>
              <a:off x="2524427" y="4093275"/>
              <a:ext cx="64484" cy="61913"/>
            </a:xfrm>
            <a:custGeom>
              <a:avLst/>
              <a:gdLst/>
              <a:ahLst/>
              <a:cxnLst/>
              <a:rect l="l" t="t" r="r" b="b"/>
              <a:pathLst>
                <a:path w="1254" h="1204" extrusionOk="0">
                  <a:moveTo>
                    <a:pt x="978" y="1"/>
                  </a:moveTo>
                  <a:lnTo>
                    <a:pt x="1" y="928"/>
                  </a:lnTo>
                  <a:lnTo>
                    <a:pt x="251" y="1204"/>
                  </a:lnTo>
                  <a:lnTo>
                    <a:pt x="1254" y="276"/>
                  </a:lnTo>
                  <a:lnTo>
                    <a:pt x="9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2" name="Google Shape;2882;g33531da2bcc_0_1547"/>
            <p:cNvSpPr/>
            <p:nvPr/>
          </p:nvSpPr>
          <p:spPr>
            <a:xfrm>
              <a:off x="2597911" y="4015935"/>
              <a:ext cx="59342" cy="65821"/>
            </a:xfrm>
            <a:custGeom>
              <a:avLst/>
              <a:gdLst/>
              <a:ahLst/>
              <a:cxnLst/>
              <a:rect l="l" t="t" r="r" b="b"/>
              <a:pathLst>
                <a:path w="1154" h="1280" extrusionOk="0">
                  <a:moveTo>
                    <a:pt x="852" y="1"/>
                  </a:moveTo>
                  <a:cubicBezTo>
                    <a:pt x="852" y="1"/>
                    <a:pt x="652" y="277"/>
                    <a:pt x="451" y="527"/>
                  </a:cubicBezTo>
                  <a:cubicBezTo>
                    <a:pt x="351" y="678"/>
                    <a:pt x="226" y="778"/>
                    <a:pt x="151" y="878"/>
                  </a:cubicBezTo>
                  <a:cubicBezTo>
                    <a:pt x="50" y="978"/>
                    <a:pt x="0" y="1029"/>
                    <a:pt x="0" y="1029"/>
                  </a:cubicBezTo>
                  <a:lnTo>
                    <a:pt x="276" y="1279"/>
                  </a:lnTo>
                  <a:cubicBezTo>
                    <a:pt x="276" y="1279"/>
                    <a:pt x="326" y="1204"/>
                    <a:pt x="426" y="1129"/>
                  </a:cubicBezTo>
                  <a:cubicBezTo>
                    <a:pt x="502" y="1029"/>
                    <a:pt x="627" y="903"/>
                    <a:pt x="727" y="778"/>
                  </a:cubicBezTo>
                  <a:cubicBezTo>
                    <a:pt x="928" y="502"/>
                    <a:pt x="1153" y="227"/>
                    <a:pt x="1153" y="227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3" name="Google Shape;2883;g33531da2bcc_0_1547"/>
            <p:cNvSpPr/>
            <p:nvPr/>
          </p:nvSpPr>
          <p:spPr>
            <a:xfrm>
              <a:off x="2661059" y="3930881"/>
              <a:ext cx="52862" cy="68392"/>
            </a:xfrm>
            <a:custGeom>
              <a:avLst/>
              <a:gdLst/>
              <a:ahLst/>
              <a:cxnLst/>
              <a:rect l="l" t="t" r="r" b="b"/>
              <a:pathLst>
                <a:path w="1028" h="1330" extrusionOk="0">
                  <a:moveTo>
                    <a:pt x="702" y="1"/>
                  </a:moveTo>
                  <a:cubicBezTo>
                    <a:pt x="702" y="1"/>
                    <a:pt x="677" y="76"/>
                    <a:pt x="602" y="176"/>
                  </a:cubicBezTo>
                  <a:cubicBezTo>
                    <a:pt x="552" y="302"/>
                    <a:pt x="452" y="427"/>
                    <a:pt x="376" y="577"/>
                  </a:cubicBezTo>
                  <a:cubicBezTo>
                    <a:pt x="176" y="853"/>
                    <a:pt x="0" y="1129"/>
                    <a:pt x="0" y="1129"/>
                  </a:cubicBezTo>
                  <a:lnTo>
                    <a:pt x="301" y="1329"/>
                  </a:lnTo>
                  <a:cubicBezTo>
                    <a:pt x="301" y="1329"/>
                    <a:pt x="502" y="1053"/>
                    <a:pt x="677" y="753"/>
                  </a:cubicBezTo>
                  <a:cubicBezTo>
                    <a:pt x="777" y="627"/>
                    <a:pt x="853" y="477"/>
                    <a:pt x="928" y="377"/>
                  </a:cubicBezTo>
                  <a:cubicBezTo>
                    <a:pt x="978" y="251"/>
                    <a:pt x="1028" y="176"/>
                    <a:pt x="1028" y="176"/>
                  </a:cubicBezTo>
                  <a:lnTo>
                    <a:pt x="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4" name="Google Shape;2884;g33531da2bcc_0_1547"/>
            <p:cNvSpPr/>
            <p:nvPr/>
          </p:nvSpPr>
          <p:spPr>
            <a:xfrm>
              <a:off x="2712585" y="3839399"/>
              <a:ext cx="46486" cy="70912"/>
            </a:xfrm>
            <a:custGeom>
              <a:avLst/>
              <a:gdLst/>
              <a:ahLst/>
              <a:cxnLst/>
              <a:rect l="l" t="t" r="r" b="b"/>
              <a:pathLst>
                <a:path w="904" h="1379" extrusionOk="0">
                  <a:moveTo>
                    <a:pt x="577" y="0"/>
                  </a:moveTo>
                  <a:cubicBezTo>
                    <a:pt x="577" y="0"/>
                    <a:pt x="427" y="301"/>
                    <a:pt x="302" y="602"/>
                  </a:cubicBezTo>
                  <a:cubicBezTo>
                    <a:pt x="252" y="752"/>
                    <a:pt x="176" y="903"/>
                    <a:pt x="101" y="1028"/>
                  </a:cubicBezTo>
                  <a:cubicBezTo>
                    <a:pt x="51" y="1128"/>
                    <a:pt x="1" y="1203"/>
                    <a:pt x="1" y="1203"/>
                  </a:cubicBezTo>
                  <a:lnTo>
                    <a:pt x="327" y="1379"/>
                  </a:lnTo>
                  <a:cubicBezTo>
                    <a:pt x="327" y="1379"/>
                    <a:pt x="377" y="1304"/>
                    <a:pt x="427" y="1178"/>
                  </a:cubicBezTo>
                  <a:cubicBezTo>
                    <a:pt x="502" y="1053"/>
                    <a:pt x="577" y="928"/>
                    <a:pt x="653" y="752"/>
                  </a:cubicBezTo>
                  <a:cubicBezTo>
                    <a:pt x="778" y="452"/>
                    <a:pt x="903" y="126"/>
                    <a:pt x="903" y="126"/>
                  </a:cubicBezTo>
                  <a:lnTo>
                    <a:pt x="5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5" name="Google Shape;2885;g33531da2bcc_0_1547"/>
            <p:cNvSpPr/>
            <p:nvPr/>
          </p:nvSpPr>
          <p:spPr>
            <a:xfrm>
              <a:off x="2173875" y="3756916"/>
              <a:ext cx="141823" cy="279687"/>
            </a:xfrm>
            <a:custGeom>
              <a:avLst/>
              <a:gdLst/>
              <a:ahLst/>
              <a:cxnLst/>
              <a:rect l="l" t="t" r="r" b="b"/>
              <a:pathLst>
                <a:path w="2758" h="5439" extrusionOk="0">
                  <a:moveTo>
                    <a:pt x="51" y="0"/>
                  </a:moveTo>
                  <a:lnTo>
                    <a:pt x="1" y="176"/>
                  </a:lnTo>
                  <a:lnTo>
                    <a:pt x="652" y="401"/>
                  </a:lnTo>
                  <a:cubicBezTo>
                    <a:pt x="753" y="426"/>
                    <a:pt x="828" y="502"/>
                    <a:pt x="878" y="627"/>
                  </a:cubicBezTo>
                  <a:cubicBezTo>
                    <a:pt x="928" y="727"/>
                    <a:pt x="928" y="853"/>
                    <a:pt x="853" y="953"/>
                  </a:cubicBezTo>
                  <a:lnTo>
                    <a:pt x="727" y="1228"/>
                  </a:lnTo>
                  <a:cubicBezTo>
                    <a:pt x="652" y="1379"/>
                    <a:pt x="627" y="1529"/>
                    <a:pt x="677" y="1680"/>
                  </a:cubicBezTo>
                  <a:cubicBezTo>
                    <a:pt x="727" y="1830"/>
                    <a:pt x="853" y="1955"/>
                    <a:pt x="1003" y="2005"/>
                  </a:cubicBezTo>
                  <a:lnTo>
                    <a:pt x="1479" y="2231"/>
                  </a:lnTo>
                  <a:cubicBezTo>
                    <a:pt x="1555" y="2256"/>
                    <a:pt x="1630" y="2331"/>
                    <a:pt x="1680" y="2431"/>
                  </a:cubicBezTo>
                  <a:cubicBezTo>
                    <a:pt x="1730" y="2532"/>
                    <a:pt x="1705" y="2657"/>
                    <a:pt x="1680" y="2757"/>
                  </a:cubicBezTo>
                  <a:lnTo>
                    <a:pt x="1479" y="3183"/>
                  </a:lnTo>
                  <a:cubicBezTo>
                    <a:pt x="1404" y="3334"/>
                    <a:pt x="1404" y="3484"/>
                    <a:pt x="1454" y="3609"/>
                  </a:cubicBezTo>
                  <a:cubicBezTo>
                    <a:pt x="1504" y="3760"/>
                    <a:pt x="1605" y="3885"/>
                    <a:pt x="1755" y="3935"/>
                  </a:cubicBezTo>
                  <a:lnTo>
                    <a:pt x="2281" y="4186"/>
                  </a:lnTo>
                  <a:cubicBezTo>
                    <a:pt x="2482" y="4261"/>
                    <a:pt x="2557" y="4512"/>
                    <a:pt x="2482" y="4712"/>
                  </a:cubicBezTo>
                  <a:lnTo>
                    <a:pt x="2181" y="5364"/>
                  </a:lnTo>
                  <a:lnTo>
                    <a:pt x="2332" y="5439"/>
                  </a:lnTo>
                  <a:lnTo>
                    <a:pt x="2632" y="4762"/>
                  </a:lnTo>
                  <a:cubicBezTo>
                    <a:pt x="2758" y="4487"/>
                    <a:pt x="2632" y="4161"/>
                    <a:pt x="2357" y="4035"/>
                  </a:cubicBezTo>
                  <a:lnTo>
                    <a:pt x="1830" y="3785"/>
                  </a:lnTo>
                  <a:cubicBezTo>
                    <a:pt x="1730" y="3735"/>
                    <a:pt x="1655" y="3660"/>
                    <a:pt x="1605" y="3559"/>
                  </a:cubicBezTo>
                  <a:cubicBezTo>
                    <a:pt x="1580" y="3459"/>
                    <a:pt x="1580" y="3359"/>
                    <a:pt x="1630" y="3259"/>
                  </a:cubicBezTo>
                  <a:lnTo>
                    <a:pt x="1830" y="2807"/>
                  </a:lnTo>
                  <a:cubicBezTo>
                    <a:pt x="1880" y="2682"/>
                    <a:pt x="1905" y="2532"/>
                    <a:pt x="1830" y="2381"/>
                  </a:cubicBezTo>
                  <a:cubicBezTo>
                    <a:pt x="1780" y="2231"/>
                    <a:pt x="1680" y="2131"/>
                    <a:pt x="1530" y="2056"/>
                  </a:cubicBezTo>
                  <a:lnTo>
                    <a:pt x="1053" y="1855"/>
                  </a:lnTo>
                  <a:cubicBezTo>
                    <a:pt x="953" y="1805"/>
                    <a:pt x="878" y="1730"/>
                    <a:pt x="853" y="1629"/>
                  </a:cubicBezTo>
                  <a:cubicBezTo>
                    <a:pt x="803" y="1504"/>
                    <a:pt x="828" y="1404"/>
                    <a:pt x="878" y="1304"/>
                  </a:cubicBezTo>
                  <a:lnTo>
                    <a:pt x="1028" y="1028"/>
                  </a:lnTo>
                  <a:cubicBezTo>
                    <a:pt x="1103" y="878"/>
                    <a:pt x="1103" y="702"/>
                    <a:pt x="1053" y="552"/>
                  </a:cubicBezTo>
                  <a:cubicBezTo>
                    <a:pt x="978" y="401"/>
                    <a:pt x="853" y="276"/>
                    <a:pt x="702" y="226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6" name="Google Shape;2886;g33531da2bcc_0_1547"/>
            <p:cNvSpPr/>
            <p:nvPr/>
          </p:nvSpPr>
          <p:spPr>
            <a:xfrm>
              <a:off x="1026829" y="4339438"/>
              <a:ext cx="1808221" cy="107010"/>
            </a:xfrm>
            <a:custGeom>
              <a:avLst/>
              <a:gdLst/>
              <a:ahLst/>
              <a:cxnLst/>
              <a:rect l="l" t="t" r="r" b="b"/>
              <a:pathLst>
                <a:path w="35164" h="2081" extrusionOk="0">
                  <a:moveTo>
                    <a:pt x="1" y="1"/>
                  </a:moveTo>
                  <a:lnTo>
                    <a:pt x="1" y="2081"/>
                  </a:lnTo>
                  <a:lnTo>
                    <a:pt x="35164" y="2081"/>
                  </a:lnTo>
                  <a:lnTo>
                    <a:pt x="35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7" name="Google Shape;2887;g33531da2bcc_0_1547"/>
            <p:cNvSpPr/>
            <p:nvPr/>
          </p:nvSpPr>
          <p:spPr>
            <a:xfrm>
              <a:off x="654370" y="3510753"/>
              <a:ext cx="1477008" cy="935684"/>
            </a:xfrm>
            <a:custGeom>
              <a:avLst/>
              <a:gdLst/>
              <a:ahLst/>
              <a:cxnLst/>
              <a:rect l="l" t="t" r="r" b="b"/>
              <a:pathLst>
                <a:path w="28723" h="18196" extrusionOk="0">
                  <a:moveTo>
                    <a:pt x="1" y="0"/>
                  </a:moveTo>
                  <a:lnTo>
                    <a:pt x="3685" y="18196"/>
                  </a:lnTo>
                  <a:lnTo>
                    <a:pt x="28723" y="18196"/>
                  </a:lnTo>
                  <a:lnTo>
                    <a:pt x="237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8" name="Google Shape;2888;g33531da2bcc_0_1547"/>
            <p:cNvSpPr/>
            <p:nvPr/>
          </p:nvSpPr>
          <p:spPr>
            <a:xfrm>
              <a:off x="2681680" y="4142282"/>
              <a:ext cx="88961" cy="87675"/>
            </a:xfrm>
            <a:custGeom>
              <a:avLst/>
              <a:gdLst/>
              <a:ahLst/>
              <a:cxnLst/>
              <a:rect l="l" t="t" r="r" b="b"/>
              <a:pathLst>
                <a:path w="1730" h="1705" extrusionOk="0">
                  <a:moveTo>
                    <a:pt x="301" y="0"/>
                  </a:moveTo>
                  <a:lnTo>
                    <a:pt x="0" y="301"/>
                  </a:lnTo>
                  <a:lnTo>
                    <a:pt x="1429" y="1704"/>
                  </a:lnTo>
                  <a:lnTo>
                    <a:pt x="1730" y="1404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9" name="Google Shape;2889;g33531da2bcc_0_1547"/>
            <p:cNvSpPr/>
            <p:nvPr/>
          </p:nvSpPr>
          <p:spPr>
            <a:xfrm>
              <a:off x="2682965" y="4142282"/>
              <a:ext cx="86390" cy="87675"/>
            </a:xfrm>
            <a:custGeom>
              <a:avLst/>
              <a:gdLst/>
              <a:ahLst/>
              <a:cxnLst/>
              <a:rect l="l" t="t" r="r" b="b"/>
              <a:pathLst>
                <a:path w="1680" h="1705" extrusionOk="0">
                  <a:moveTo>
                    <a:pt x="1404" y="0"/>
                  </a:moveTo>
                  <a:lnTo>
                    <a:pt x="0" y="1404"/>
                  </a:lnTo>
                  <a:lnTo>
                    <a:pt x="301" y="1704"/>
                  </a:lnTo>
                  <a:lnTo>
                    <a:pt x="1680" y="301"/>
                  </a:lnTo>
                  <a:lnTo>
                    <a:pt x="14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0" name="Google Shape;2890;g33531da2bcc_0_1547"/>
            <p:cNvSpPr/>
            <p:nvPr/>
          </p:nvSpPr>
          <p:spPr>
            <a:xfrm>
              <a:off x="615700" y="4066227"/>
              <a:ext cx="225591" cy="19386"/>
            </a:xfrm>
            <a:custGeom>
              <a:avLst/>
              <a:gdLst/>
              <a:ahLst/>
              <a:cxnLst/>
              <a:rect l="l" t="t" r="r" b="b"/>
              <a:pathLst>
                <a:path w="4387" h="377" extrusionOk="0">
                  <a:moveTo>
                    <a:pt x="1" y="0"/>
                  </a:moveTo>
                  <a:lnTo>
                    <a:pt x="1" y="376"/>
                  </a:lnTo>
                  <a:lnTo>
                    <a:pt x="4387" y="376"/>
                  </a:lnTo>
                  <a:lnTo>
                    <a:pt x="43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1" name="Google Shape;2891;g33531da2bcc_0_1547"/>
            <p:cNvSpPr/>
            <p:nvPr/>
          </p:nvSpPr>
          <p:spPr>
            <a:xfrm>
              <a:off x="703377" y="4001794"/>
              <a:ext cx="123774" cy="19386"/>
            </a:xfrm>
            <a:custGeom>
              <a:avLst/>
              <a:gdLst/>
              <a:ahLst/>
              <a:cxnLst/>
              <a:rect l="l" t="t" r="r" b="b"/>
              <a:pathLst>
                <a:path w="2407" h="377" extrusionOk="0">
                  <a:moveTo>
                    <a:pt x="0" y="0"/>
                  </a:moveTo>
                  <a:lnTo>
                    <a:pt x="0" y="376"/>
                  </a:lnTo>
                  <a:lnTo>
                    <a:pt x="2406" y="376"/>
                  </a:lnTo>
                  <a:lnTo>
                    <a:pt x="24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2" name="Google Shape;2892;g33531da2bcc_0_1547"/>
            <p:cNvSpPr/>
            <p:nvPr/>
          </p:nvSpPr>
          <p:spPr>
            <a:xfrm>
              <a:off x="641514" y="3144723"/>
              <a:ext cx="51577" cy="18101"/>
            </a:xfrm>
            <a:custGeom>
              <a:avLst/>
              <a:gdLst/>
              <a:ahLst/>
              <a:cxnLst/>
              <a:rect l="l" t="t" r="r" b="b"/>
              <a:pathLst>
                <a:path w="1003" h="352" extrusionOk="0">
                  <a:moveTo>
                    <a:pt x="25" y="1"/>
                  </a:moveTo>
                  <a:lnTo>
                    <a:pt x="0" y="351"/>
                  </a:lnTo>
                  <a:lnTo>
                    <a:pt x="1003" y="351"/>
                  </a:lnTo>
                  <a:lnTo>
                    <a:pt x="10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3" name="Google Shape;2893;g33531da2bcc_0_1547"/>
            <p:cNvSpPr/>
            <p:nvPr/>
          </p:nvSpPr>
          <p:spPr>
            <a:xfrm>
              <a:off x="717518" y="3144723"/>
              <a:ext cx="50343" cy="19386"/>
            </a:xfrm>
            <a:custGeom>
              <a:avLst/>
              <a:gdLst/>
              <a:ahLst/>
              <a:cxnLst/>
              <a:rect l="l" t="t" r="r" b="b"/>
              <a:pathLst>
                <a:path w="979" h="377" extrusionOk="0">
                  <a:moveTo>
                    <a:pt x="1" y="1"/>
                  </a:moveTo>
                  <a:lnTo>
                    <a:pt x="1" y="351"/>
                  </a:lnTo>
                  <a:lnTo>
                    <a:pt x="978" y="376"/>
                  </a:lnTo>
                  <a:lnTo>
                    <a:pt x="9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4" name="Google Shape;2894;g33531da2bcc_0_1547"/>
            <p:cNvSpPr/>
            <p:nvPr/>
          </p:nvSpPr>
          <p:spPr>
            <a:xfrm>
              <a:off x="792287" y="3144723"/>
              <a:ext cx="51577" cy="19386"/>
            </a:xfrm>
            <a:custGeom>
              <a:avLst/>
              <a:gdLst/>
              <a:ahLst/>
              <a:cxnLst/>
              <a:rect l="l" t="t" r="r" b="b"/>
              <a:pathLst>
                <a:path w="1003" h="377" extrusionOk="0">
                  <a:moveTo>
                    <a:pt x="0" y="1"/>
                  </a:moveTo>
                  <a:lnTo>
                    <a:pt x="0" y="376"/>
                  </a:lnTo>
                  <a:lnTo>
                    <a:pt x="1003" y="376"/>
                  </a:lnTo>
                  <a:lnTo>
                    <a:pt x="10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5" name="Google Shape;2895;g33531da2bcc_0_1547"/>
            <p:cNvSpPr/>
            <p:nvPr/>
          </p:nvSpPr>
          <p:spPr>
            <a:xfrm>
              <a:off x="868342" y="3144723"/>
              <a:ext cx="50291" cy="19386"/>
            </a:xfrm>
            <a:custGeom>
              <a:avLst/>
              <a:gdLst/>
              <a:ahLst/>
              <a:cxnLst/>
              <a:rect l="l" t="t" r="r" b="b"/>
              <a:pathLst>
                <a:path w="978" h="377" extrusionOk="0">
                  <a:moveTo>
                    <a:pt x="0" y="1"/>
                  </a:moveTo>
                  <a:lnTo>
                    <a:pt x="0" y="376"/>
                  </a:lnTo>
                  <a:lnTo>
                    <a:pt x="978" y="376"/>
                  </a:lnTo>
                  <a:lnTo>
                    <a:pt x="9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6" name="Google Shape;2896;g33531da2bcc_0_1547"/>
            <p:cNvSpPr/>
            <p:nvPr/>
          </p:nvSpPr>
          <p:spPr>
            <a:xfrm>
              <a:off x="943060" y="3146009"/>
              <a:ext cx="50343" cy="18101"/>
            </a:xfrm>
            <a:custGeom>
              <a:avLst/>
              <a:gdLst/>
              <a:ahLst/>
              <a:cxnLst/>
              <a:rect l="l" t="t" r="r" b="b"/>
              <a:pathLst>
                <a:path w="979" h="352" extrusionOk="0">
                  <a:moveTo>
                    <a:pt x="1" y="1"/>
                  </a:moveTo>
                  <a:lnTo>
                    <a:pt x="1" y="351"/>
                  </a:lnTo>
                  <a:lnTo>
                    <a:pt x="978" y="351"/>
                  </a:lnTo>
                  <a:lnTo>
                    <a:pt x="9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g33531da2bcc_0_1547"/>
            <p:cNvSpPr/>
            <p:nvPr/>
          </p:nvSpPr>
          <p:spPr>
            <a:xfrm>
              <a:off x="1019115" y="3146009"/>
              <a:ext cx="50291" cy="19386"/>
            </a:xfrm>
            <a:custGeom>
              <a:avLst/>
              <a:gdLst/>
              <a:ahLst/>
              <a:cxnLst/>
              <a:rect l="l" t="t" r="r" b="b"/>
              <a:pathLst>
                <a:path w="978" h="377" extrusionOk="0">
                  <a:moveTo>
                    <a:pt x="0" y="1"/>
                  </a:moveTo>
                  <a:lnTo>
                    <a:pt x="0" y="351"/>
                  </a:lnTo>
                  <a:lnTo>
                    <a:pt x="978" y="377"/>
                  </a:lnTo>
                  <a:lnTo>
                    <a:pt x="9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g33531da2bcc_0_1547"/>
            <p:cNvSpPr/>
            <p:nvPr/>
          </p:nvSpPr>
          <p:spPr>
            <a:xfrm>
              <a:off x="1093885" y="3146009"/>
              <a:ext cx="50291" cy="19386"/>
            </a:xfrm>
            <a:custGeom>
              <a:avLst/>
              <a:gdLst/>
              <a:ahLst/>
              <a:cxnLst/>
              <a:rect l="l" t="t" r="r" b="b"/>
              <a:pathLst>
                <a:path w="978" h="377" extrusionOk="0">
                  <a:moveTo>
                    <a:pt x="0" y="1"/>
                  </a:moveTo>
                  <a:lnTo>
                    <a:pt x="0" y="377"/>
                  </a:lnTo>
                  <a:lnTo>
                    <a:pt x="978" y="377"/>
                  </a:lnTo>
                  <a:lnTo>
                    <a:pt x="9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g33531da2bcc_0_1547"/>
            <p:cNvSpPr/>
            <p:nvPr/>
          </p:nvSpPr>
          <p:spPr>
            <a:xfrm>
              <a:off x="2171304" y="3632884"/>
              <a:ext cx="77391" cy="28694"/>
            </a:xfrm>
            <a:custGeom>
              <a:avLst/>
              <a:gdLst/>
              <a:ahLst/>
              <a:cxnLst/>
              <a:rect l="l" t="t" r="r" b="b"/>
              <a:pathLst>
                <a:path w="1505" h="558" extrusionOk="0">
                  <a:moveTo>
                    <a:pt x="714" y="0"/>
                  </a:moveTo>
                  <a:cubicBezTo>
                    <a:pt x="384" y="0"/>
                    <a:pt x="26" y="232"/>
                    <a:pt x="26" y="232"/>
                  </a:cubicBezTo>
                  <a:cubicBezTo>
                    <a:pt x="26" y="232"/>
                    <a:pt x="0" y="296"/>
                    <a:pt x="95" y="296"/>
                  </a:cubicBezTo>
                  <a:cubicBezTo>
                    <a:pt x="133" y="296"/>
                    <a:pt x="190" y="286"/>
                    <a:pt x="276" y="257"/>
                  </a:cubicBezTo>
                  <a:cubicBezTo>
                    <a:pt x="330" y="244"/>
                    <a:pt x="369" y="237"/>
                    <a:pt x="402" y="237"/>
                  </a:cubicBezTo>
                  <a:cubicBezTo>
                    <a:pt x="493" y="237"/>
                    <a:pt x="537" y="284"/>
                    <a:pt x="702" y="357"/>
                  </a:cubicBezTo>
                  <a:cubicBezTo>
                    <a:pt x="928" y="432"/>
                    <a:pt x="1003" y="432"/>
                    <a:pt x="1128" y="508"/>
                  </a:cubicBezTo>
                  <a:cubicBezTo>
                    <a:pt x="1204" y="533"/>
                    <a:pt x="1454" y="558"/>
                    <a:pt x="1454" y="558"/>
                  </a:cubicBezTo>
                  <a:lnTo>
                    <a:pt x="1504" y="182"/>
                  </a:lnTo>
                  <a:cubicBezTo>
                    <a:pt x="1153" y="107"/>
                    <a:pt x="1229" y="82"/>
                    <a:pt x="803" y="6"/>
                  </a:cubicBezTo>
                  <a:cubicBezTo>
                    <a:pt x="773" y="2"/>
                    <a:pt x="744" y="0"/>
                    <a:pt x="714" y="0"/>
                  </a:cubicBezTo>
                  <a:close/>
                </a:path>
              </a:pathLst>
            </a:custGeom>
            <a:solidFill>
              <a:srgbClr val="F89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g33531da2bcc_0_1547"/>
            <p:cNvSpPr/>
            <p:nvPr/>
          </p:nvSpPr>
          <p:spPr>
            <a:xfrm>
              <a:off x="2189354" y="3648670"/>
              <a:ext cx="56770" cy="16712"/>
            </a:xfrm>
            <a:custGeom>
              <a:avLst/>
              <a:gdLst/>
              <a:ahLst/>
              <a:cxnLst/>
              <a:rect l="l" t="t" r="r" b="b"/>
              <a:pathLst>
                <a:path w="1104" h="325" extrusionOk="0">
                  <a:moveTo>
                    <a:pt x="652" y="0"/>
                  </a:moveTo>
                  <a:cubicBezTo>
                    <a:pt x="652" y="0"/>
                    <a:pt x="0" y="201"/>
                    <a:pt x="151" y="301"/>
                  </a:cubicBezTo>
                  <a:cubicBezTo>
                    <a:pt x="176" y="317"/>
                    <a:pt x="211" y="324"/>
                    <a:pt x="253" y="324"/>
                  </a:cubicBezTo>
                  <a:cubicBezTo>
                    <a:pt x="468" y="324"/>
                    <a:pt x="873" y="146"/>
                    <a:pt x="1103" y="125"/>
                  </a:cubicBezTo>
                  <a:lnTo>
                    <a:pt x="652" y="0"/>
                  </a:lnTo>
                  <a:close/>
                </a:path>
              </a:pathLst>
            </a:custGeom>
            <a:solidFill>
              <a:srgbClr val="F89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g33531da2bcc_0_1547"/>
            <p:cNvSpPr/>
            <p:nvPr/>
          </p:nvSpPr>
          <p:spPr>
            <a:xfrm>
              <a:off x="2224167" y="3490801"/>
              <a:ext cx="253924" cy="196897"/>
            </a:xfrm>
            <a:custGeom>
              <a:avLst/>
              <a:gdLst/>
              <a:ahLst/>
              <a:cxnLst/>
              <a:rect l="l" t="t" r="r" b="b"/>
              <a:pathLst>
                <a:path w="4938" h="3829" extrusionOk="0">
                  <a:moveTo>
                    <a:pt x="4041" y="0"/>
                  </a:moveTo>
                  <a:cubicBezTo>
                    <a:pt x="3942" y="0"/>
                    <a:pt x="3832" y="12"/>
                    <a:pt x="3709" y="38"/>
                  </a:cubicBezTo>
                  <a:cubicBezTo>
                    <a:pt x="3008" y="163"/>
                    <a:pt x="3459" y="1466"/>
                    <a:pt x="3133" y="1942"/>
                  </a:cubicBezTo>
                  <a:cubicBezTo>
                    <a:pt x="2572" y="2744"/>
                    <a:pt x="1048" y="2824"/>
                    <a:pt x="461" y="2824"/>
                  </a:cubicBezTo>
                  <a:cubicBezTo>
                    <a:pt x="314" y="2824"/>
                    <a:pt x="226" y="2819"/>
                    <a:pt x="226" y="2819"/>
                  </a:cubicBezTo>
                  <a:cubicBezTo>
                    <a:pt x="0" y="3020"/>
                    <a:pt x="125" y="3371"/>
                    <a:pt x="125" y="3371"/>
                  </a:cubicBezTo>
                  <a:cubicBezTo>
                    <a:pt x="125" y="3371"/>
                    <a:pt x="1451" y="3828"/>
                    <a:pt x="2610" y="3828"/>
                  </a:cubicBezTo>
                  <a:cubicBezTo>
                    <a:pt x="3144" y="3828"/>
                    <a:pt x="3643" y="3731"/>
                    <a:pt x="3960" y="3446"/>
                  </a:cubicBezTo>
                  <a:cubicBezTo>
                    <a:pt x="4937" y="2544"/>
                    <a:pt x="4937" y="1366"/>
                    <a:pt x="4812" y="664"/>
                  </a:cubicBezTo>
                  <a:cubicBezTo>
                    <a:pt x="4750" y="289"/>
                    <a:pt x="4531" y="0"/>
                    <a:pt x="40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g33531da2bcc_0_1547"/>
            <p:cNvSpPr/>
            <p:nvPr/>
          </p:nvSpPr>
          <p:spPr>
            <a:xfrm>
              <a:off x="2661059" y="4281433"/>
              <a:ext cx="36150" cy="45252"/>
            </a:xfrm>
            <a:custGeom>
              <a:avLst/>
              <a:gdLst/>
              <a:ahLst/>
              <a:cxnLst/>
              <a:rect l="l" t="t" r="r" b="b"/>
              <a:pathLst>
                <a:path w="703" h="880" extrusionOk="0">
                  <a:moveTo>
                    <a:pt x="502" y="1"/>
                  </a:moveTo>
                  <a:lnTo>
                    <a:pt x="0" y="302"/>
                  </a:lnTo>
                  <a:cubicBezTo>
                    <a:pt x="76" y="377"/>
                    <a:pt x="126" y="452"/>
                    <a:pt x="176" y="502"/>
                  </a:cubicBezTo>
                  <a:cubicBezTo>
                    <a:pt x="251" y="602"/>
                    <a:pt x="251" y="628"/>
                    <a:pt x="25" y="878"/>
                  </a:cubicBezTo>
                  <a:cubicBezTo>
                    <a:pt x="37" y="879"/>
                    <a:pt x="48" y="879"/>
                    <a:pt x="59" y="879"/>
                  </a:cubicBezTo>
                  <a:cubicBezTo>
                    <a:pt x="395" y="879"/>
                    <a:pt x="678" y="526"/>
                    <a:pt x="702" y="477"/>
                  </a:cubicBezTo>
                  <a:cubicBezTo>
                    <a:pt x="677" y="352"/>
                    <a:pt x="602" y="176"/>
                    <a:pt x="502" y="1"/>
                  </a:cubicBezTo>
                  <a:close/>
                </a:path>
              </a:pathLst>
            </a:custGeom>
            <a:solidFill>
              <a:srgbClr val="F9B2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g33531da2bcc_0_1547"/>
            <p:cNvSpPr/>
            <p:nvPr/>
          </p:nvSpPr>
          <p:spPr>
            <a:xfrm>
              <a:off x="2644243" y="4305962"/>
              <a:ext cx="67106" cy="36613"/>
            </a:xfrm>
            <a:custGeom>
              <a:avLst/>
              <a:gdLst/>
              <a:ahLst/>
              <a:cxnLst/>
              <a:rect l="l" t="t" r="r" b="b"/>
              <a:pathLst>
                <a:path w="1305" h="712" extrusionOk="0">
                  <a:moveTo>
                    <a:pt x="1029" y="0"/>
                  </a:moveTo>
                  <a:lnTo>
                    <a:pt x="1029" y="0"/>
                  </a:lnTo>
                  <a:cubicBezTo>
                    <a:pt x="1005" y="49"/>
                    <a:pt x="722" y="402"/>
                    <a:pt x="386" y="402"/>
                  </a:cubicBezTo>
                  <a:cubicBezTo>
                    <a:pt x="375" y="402"/>
                    <a:pt x="364" y="402"/>
                    <a:pt x="352" y="401"/>
                  </a:cubicBezTo>
                  <a:cubicBezTo>
                    <a:pt x="352" y="401"/>
                    <a:pt x="0" y="712"/>
                    <a:pt x="219" y="712"/>
                  </a:cubicBezTo>
                  <a:cubicBezTo>
                    <a:pt x="241" y="712"/>
                    <a:pt x="268" y="709"/>
                    <a:pt x="302" y="702"/>
                  </a:cubicBezTo>
                  <a:cubicBezTo>
                    <a:pt x="678" y="652"/>
                    <a:pt x="1305" y="401"/>
                    <a:pt x="10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g33531da2bcc_0_1547"/>
            <p:cNvSpPr/>
            <p:nvPr/>
          </p:nvSpPr>
          <p:spPr>
            <a:xfrm>
              <a:off x="2407182" y="3802014"/>
              <a:ext cx="289663" cy="501369"/>
            </a:xfrm>
            <a:custGeom>
              <a:avLst/>
              <a:gdLst/>
              <a:ahLst/>
              <a:cxnLst/>
              <a:rect l="l" t="t" r="r" b="b"/>
              <a:pathLst>
                <a:path w="5633" h="9750" extrusionOk="0">
                  <a:moveTo>
                    <a:pt x="2782" y="1"/>
                  </a:moveTo>
                  <a:lnTo>
                    <a:pt x="852" y="803"/>
                  </a:lnTo>
                  <a:lnTo>
                    <a:pt x="0" y="1153"/>
                  </a:lnTo>
                  <a:cubicBezTo>
                    <a:pt x="0" y="1153"/>
                    <a:pt x="175" y="2256"/>
                    <a:pt x="451" y="2883"/>
                  </a:cubicBezTo>
                  <a:cubicBezTo>
                    <a:pt x="1328" y="4838"/>
                    <a:pt x="1454" y="4737"/>
                    <a:pt x="1729" y="5164"/>
                  </a:cubicBezTo>
                  <a:cubicBezTo>
                    <a:pt x="1729" y="5214"/>
                    <a:pt x="1754" y="5239"/>
                    <a:pt x="1780" y="5289"/>
                  </a:cubicBezTo>
                  <a:cubicBezTo>
                    <a:pt x="2306" y="6266"/>
                    <a:pt x="3684" y="8647"/>
                    <a:pt x="4962" y="9725"/>
                  </a:cubicBezTo>
                  <a:cubicBezTo>
                    <a:pt x="4983" y="9742"/>
                    <a:pt x="5011" y="9750"/>
                    <a:pt x="5043" y="9750"/>
                  </a:cubicBezTo>
                  <a:cubicBezTo>
                    <a:pt x="5246" y="9750"/>
                    <a:pt x="5632" y="9443"/>
                    <a:pt x="5589" y="9249"/>
                  </a:cubicBezTo>
                  <a:cubicBezTo>
                    <a:pt x="5138" y="7620"/>
                    <a:pt x="4787" y="7269"/>
                    <a:pt x="4311" y="5514"/>
                  </a:cubicBezTo>
                  <a:cubicBezTo>
                    <a:pt x="4186" y="4988"/>
                    <a:pt x="4035" y="3960"/>
                    <a:pt x="3910" y="3309"/>
                  </a:cubicBezTo>
                  <a:cubicBezTo>
                    <a:pt x="3759" y="2532"/>
                    <a:pt x="3484" y="677"/>
                    <a:pt x="2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g33531da2bcc_0_1547"/>
            <p:cNvSpPr/>
            <p:nvPr/>
          </p:nvSpPr>
          <p:spPr>
            <a:xfrm>
              <a:off x="2403274" y="4320103"/>
              <a:ext cx="41292" cy="34402"/>
            </a:xfrm>
            <a:custGeom>
              <a:avLst/>
              <a:gdLst/>
              <a:ahLst/>
              <a:cxnLst/>
              <a:rect l="l" t="t" r="r" b="b"/>
              <a:pathLst>
                <a:path w="803" h="669" extrusionOk="0">
                  <a:moveTo>
                    <a:pt x="803" y="1"/>
                  </a:moveTo>
                  <a:lnTo>
                    <a:pt x="226" y="76"/>
                  </a:lnTo>
                  <a:cubicBezTo>
                    <a:pt x="251" y="151"/>
                    <a:pt x="277" y="251"/>
                    <a:pt x="302" y="327"/>
                  </a:cubicBezTo>
                  <a:cubicBezTo>
                    <a:pt x="327" y="427"/>
                    <a:pt x="327" y="477"/>
                    <a:pt x="1" y="602"/>
                  </a:cubicBezTo>
                  <a:cubicBezTo>
                    <a:pt x="84" y="651"/>
                    <a:pt x="176" y="669"/>
                    <a:pt x="268" y="669"/>
                  </a:cubicBezTo>
                  <a:cubicBezTo>
                    <a:pt x="508" y="669"/>
                    <a:pt x="741" y="545"/>
                    <a:pt x="778" y="527"/>
                  </a:cubicBezTo>
                  <a:cubicBezTo>
                    <a:pt x="803" y="377"/>
                    <a:pt x="803" y="201"/>
                    <a:pt x="803" y="1"/>
                  </a:cubicBezTo>
                  <a:close/>
                </a:path>
              </a:pathLst>
            </a:custGeom>
            <a:solidFill>
              <a:srgbClr val="F9B2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g33531da2bcc_0_1547"/>
            <p:cNvSpPr/>
            <p:nvPr/>
          </p:nvSpPr>
          <p:spPr>
            <a:xfrm>
              <a:off x="2376226" y="4347203"/>
              <a:ext cx="70809" cy="20775"/>
            </a:xfrm>
            <a:custGeom>
              <a:avLst/>
              <a:gdLst/>
              <a:ahLst/>
              <a:cxnLst/>
              <a:rect l="l" t="t" r="r" b="b"/>
              <a:pathLst>
                <a:path w="1377" h="404" extrusionOk="0">
                  <a:moveTo>
                    <a:pt x="1304" y="0"/>
                  </a:moveTo>
                  <a:cubicBezTo>
                    <a:pt x="1267" y="18"/>
                    <a:pt x="1034" y="142"/>
                    <a:pt x="794" y="142"/>
                  </a:cubicBezTo>
                  <a:cubicBezTo>
                    <a:pt x="702" y="142"/>
                    <a:pt x="610" y="124"/>
                    <a:pt x="527" y="75"/>
                  </a:cubicBezTo>
                  <a:cubicBezTo>
                    <a:pt x="527" y="75"/>
                    <a:pt x="1" y="226"/>
                    <a:pt x="351" y="326"/>
                  </a:cubicBezTo>
                  <a:cubicBezTo>
                    <a:pt x="488" y="371"/>
                    <a:pt x="663" y="404"/>
                    <a:pt x="828" y="404"/>
                  </a:cubicBezTo>
                  <a:cubicBezTo>
                    <a:pt x="1119" y="404"/>
                    <a:pt x="1377" y="304"/>
                    <a:pt x="13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g33531da2bcc_0_1547"/>
            <p:cNvSpPr/>
            <p:nvPr/>
          </p:nvSpPr>
          <p:spPr>
            <a:xfrm>
              <a:off x="2407182" y="3843256"/>
              <a:ext cx="113438" cy="224305"/>
            </a:xfrm>
            <a:custGeom>
              <a:avLst/>
              <a:gdLst/>
              <a:ahLst/>
              <a:cxnLst/>
              <a:rect l="l" t="t" r="r" b="b"/>
              <a:pathLst>
                <a:path w="2206" h="4362" extrusionOk="0">
                  <a:moveTo>
                    <a:pt x="852" y="1"/>
                  </a:moveTo>
                  <a:lnTo>
                    <a:pt x="0" y="351"/>
                  </a:lnTo>
                  <a:cubicBezTo>
                    <a:pt x="0" y="351"/>
                    <a:pt x="175" y="1454"/>
                    <a:pt x="451" y="2081"/>
                  </a:cubicBezTo>
                  <a:cubicBezTo>
                    <a:pt x="1328" y="4036"/>
                    <a:pt x="1454" y="3935"/>
                    <a:pt x="1729" y="4362"/>
                  </a:cubicBezTo>
                  <a:cubicBezTo>
                    <a:pt x="1805" y="4161"/>
                    <a:pt x="1880" y="3961"/>
                    <a:pt x="1955" y="3735"/>
                  </a:cubicBezTo>
                  <a:cubicBezTo>
                    <a:pt x="2206" y="3008"/>
                    <a:pt x="2080" y="953"/>
                    <a:pt x="1729" y="76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g33531da2bcc_0_1547"/>
            <p:cNvSpPr/>
            <p:nvPr/>
          </p:nvSpPr>
          <p:spPr>
            <a:xfrm>
              <a:off x="2347891" y="3822635"/>
              <a:ext cx="183064" cy="510985"/>
            </a:xfrm>
            <a:custGeom>
              <a:avLst/>
              <a:gdLst/>
              <a:ahLst/>
              <a:cxnLst/>
              <a:rect l="l" t="t" r="r" b="b"/>
              <a:pathLst>
                <a:path w="3560" h="9937" extrusionOk="0">
                  <a:moveTo>
                    <a:pt x="326" y="1"/>
                  </a:moveTo>
                  <a:cubicBezTo>
                    <a:pt x="326" y="1"/>
                    <a:pt x="25" y="1053"/>
                    <a:pt x="25" y="1755"/>
                  </a:cubicBezTo>
                  <a:cubicBezTo>
                    <a:pt x="0" y="4061"/>
                    <a:pt x="0" y="3986"/>
                    <a:pt x="25" y="4612"/>
                  </a:cubicBezTo>
                  <a:cubicBezTo>
                    <a:pt x="100" y="5715"/>
                    <a:pt x="577" y="8321"/>
                    <a:pt x="1278" y="9850"/>
                  </a:cubicBezTo>
                  <a:lnTo>
                    <a:pt x="1328" y="9900"/>
                  </a:lnTo>
                  <a:lnTo>
                    <a:pt x="1404" y="9925"/>
                  </a:lnTo>
                  <a:cubicBezTo>
                    <a:pt x="1437" y="9933"/>
                    <a:pt x="1475" y="9936"/>
                    <a:pt x="1515" y="9936"/>
                  </a:cubicBezTo>
                  <a:cubicBezTo>
                    <a:pt x="1741" y="9936"/>
                    <a:pt x="2034" y="9820"/>
                    <a:pt x="2055" y="9650"/>
                  </a:cubicBezTo>
                  <a:cubicBezTo>
                    <a:pt x="2331" y="8021"/>
                    <a:pt x="2506" y="7620"/>
                    <a:pt x="2506" y="5765"/>
                  </a:cubicBezTo>
                  <a:cubicBezTo>
                    <a:pt x="2506" y="4863"/>
                    <a:pt x="2857" y="4211"/>
                    <a:pt x="3008" y="3559"/>
                  </a:cubicBezTo>
                  <a:cubicBezTo>
                    <a:pt x="3208" y="2808"/>
                    <a:pt x="3559" y="978"/>
                    <a:pt x="3208" y="76"/>
                  </a:cubicBezTo>
                  <a:lnTo>
                    <a:pt x="3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g33531da2bcc_0_1547"/>
            <p:cNvSpPr/>
            <p:nvPr/>
          </p:nvSpPr>
          <p:spPr>
            <a:xfrm>
              <a:off x="2360747" y="3831686"/>
              <a:ext cx="59342" cy="501369"/>
            </a:xfrm>
            <a:custGeom>
              <a:avLst/>
              <a:gdLst/>
              <a:ahLst/>
              <a:cxnLst/>
              <a:rect l="l" t="t" r="r" b="b"/>
              <a:pathLst>
                <a:path w="1154" h="9750" extrusionOk="0">
                  <a:moveTo>
                    <a:pt x="552" y="0"/>
                  </a:moveTo>
                  <a:cubicBezTo>
                    <a:pt x="176" y="877"/>
                    <a:pt x="1" y="1880"/>
                    <a:pt x="1" y="3033"/>
                  </a:cubicBezTo>
                  <a:cubicBezTo>
                    <a:pt x="1" y="4085"/>
                    <a:pt x="151" y="5163"/>
                    <a:pt x="276" y="6115"/>
                  </a:cubicBezTo>
                  <a:cubicBezTo>
                    <a:pt x="452" y="7218"/>
                    <a:pt x="627" y="8496"/>
                    <a:pt x="1078" y="9724"/>
                  </a:cubicBezTo>
                  <a:lnTo>
                    <a:pt x="1154" y="9749"/>
                  </a:lnTo>
                  <a:cubicBezTo>
                    <a:pt x="703" y="8521"/>
                    <a:pt x="527" y="7218"/>
                    <a:pt x="352" y="6090"/>
                  </a:cubicBezTo>
                  <a:cubicBezTo>
                    <a:pt x="226" y="5163"/>
                    <a:pt x="76" y="4085"/>
                    <a:pt x="51" y="3033"/>
                  </a:cubicBezTo>
                  <a:cubicBezTo>
                    <a:pt x="51" y="1905"/>
                    <a:pt x="251" y="877"/>
                    <a:pt x="602" y="50"/>
                  </a:cubicBezTo>
                  <a:lnTo>
                    <a:pt x="6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g33531da2bcc_0_1547"/>
            <p:cNvSpPr/>
            <p:nvPr/>
          </p:nvSpPr>
          <p:spPr>
            <a:xfrm>
              <a:off x="2358176" y="3802014"/>
              <a:ext cx="230733" cy="94463"/>
            </a:xfrm>
            <a:custGeom>
              <a:avLst/>
              <a:gdLst/>
              <a:ahLst/>
              <a:cxnLst/>
              <a:rect l="l" t="t" r="r" b="b"/>
              <a:pathLst>
                <a:path w="4487" h="1837" extrusionOk="0">
                  <a:moveTo>
                    <a:pt x="3735" y="1"/>
                  </a:moveTo>
                  <a:lnTo>
                    <a:pt x="2632" y="477"/>
                  </a:lnTo>
                  <a:lnTo>
                    <a:pt x="126" y="402"/>
                  </a:lnTo>
                  <a:cubicBezTo>
                    <a:pt x="126" y="402"/>
                    <a:pt x="76" y="627"/>
                    <a:pt x="1" y="928"/>
                  </a:cubicBezTo>
                  <a:cubicBezTo>
                    <a:pt x="719" y="1499"/>
                    <a:pt x="1755" y="1836"/>
                    <a:pt x="2813" y="1836"/>
                  </a:cubicBezTo>
                  <a:cubicBezTo>
                    <a:pt x="3380" y="1836"/>
                    <a:pt x="3953" y="1739"/>
                    <a:pt x="4487" y="1529"/>
                  </a:cubicBezTo>
                  <a:cubicBezTo>
                    <a:pt x="4311" y="903"/>
                    <a:pt x="4061" y="326"/>
                    <a:pt x="3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g33531da2bcc_0_1547"/>
            <p:cNvSpPr/>
            <p:nvPr/>
          </p:nvSpPr>
          <p:spPr>
            <a:xfrm>
              <a:off x="2327271" y="3550709"/>
              <a:ext cx="265906" cy="320928"/>
            </a:xfrm>
            <a:custGeom>
              <a:avLst/>
              <a:gdLst/>
              <a:ahLst/>
              <a:cxnLst/>
              <a:rect l="l" t="t" r="r" b="b"/>
              <a:pathLst>
                <a:path w="5171" h="6241" extrusionOk="0">
                  <a:moveTo>
                    <a:pt x="1871" y="1"/>
                  </a:moveTo>
                  <a:cubicBezTo>
                    <a:pt x="1503" y="1"/>
                    <a:pt x="1094" y="163"/>
                    <a:pt x="727" y="627"/>
                  </a:cubicBezTo>
                  <a:cubicBezTo>
                    <a:pt x="276" y="1178"/>
                    <a:pt x="0" y="2256"/>
                    <a:pt x="602" y="5589"/>
                  </a:cubicBezTo>
                  <a:cubicBezTo>
                    <a:pt x="672" y="5998"/>
                    <a:pt x="2122" y="6240"/>
                    <a:pt x="3364" y="6240"/>
                  </a:cubicBezTo>
                  <a:cubicBezTo>
                    <a:pt x="4330" y="6240"/>
                    <a:pt x="5171" y="6094"/>
                    <a:pt x="5138" y="5765"/>
                  </a:cubicBezTo>
                  <a:cubicBezTo>
                    <a:pt x="4837" y="3484"/>
                    <a:pt x="3910" y="2131"/>
                    <a:pt x="2932" y="527"/>
                  </a:cubicBezTo>
                  <a:cubicBezTo>
                    <a:pt x="2776" y="284"/>
                    <a:pt x="2359" y="1"/>
                    <a:pt x="18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g33531da2bcc_0_1547"/>
            <p:cNvSpPr/>
            <p:nvPr/>
          </p:nvSpPr>
          <p:spPr>
            <a:xfrm>
              <a:off x="2160402" y="3723337"/>
              <a:ext cx="32910" cy="27665"/>
            </a:xfrm>
            <a:custGeom>
              <a:avLst/>
              <a:gdLst/>
              <a:ahLst/>
              <a:cxnLst/>
              <a:rect l="l" t="t" r="r" b="b"/>
              <a:pathLst>
                <a:path w="640" h="538" extrusionOk="0">
                  <a:moveTo>
                    <a:pt x="127" y="1"/>
                  </a:moveTo>
                  <a:cubicBezTo>
                    <a:pt x="1" y="1"/>
                    <a:pt x="263" y="453"/>
                    <a:pt x="263" y="453"/>
                  </a:cubicBezTo>
                  <a:lnTo>
                    <a:pt x="162" y="478"/>
                  </a:lnTo>
                  <a:cubicBezTo>
                    <a:pt x="162" y="478"/>
                    <a:pt x="422" y="538"/>
                    <a:pt x="544" y="538"/>
                  </a:cubicBezTo>
                  <a:cubicBezTo>
                    <a:pt x="616" y="538"/>
                    <a:pt x="640" y="518"/>
                    <a:pt x="538" y="453"/>
                  </a:cubicBezTo>
                  <a:cubicBezTo>
                    <a:pt x="288" y="252"/>
                    <a:pt x="313" y="52"/>
                    <a:pt x="137" y="2"/>
                  </a:cubicBezTo>
                  <a:cubicBezTo>
                    <a:pt x="134" y="1"/>
                    <a:pt x="130" y="1"/>
                    <a:pt x="127" y="1"/>
                  </a:cubicBezTo>
                  <a:close/>
                </a:path>
              </a:pathLst>
            </a:custGeom>
            <a:solidFill>
              <a:srgbClr val="F89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g33531da2bcc_0_1547"/>
            <p:cNvSpPr/>
            <p:nvPr/>
          </p:nvSpPr>
          <p:spPr>
            <a:xfrm>
              <a:off x="2132222" y="3725651"/>
              <a:ext cx="52040" cy="39030"/>
            </a:xfrm>
            <a:custGeom>
              <a:avLst/>
              <a:gdLst/>
              <a:ahLst/>
              <a:cxnLst/>
              <a:rect l="l" t="t" r="r" b="b"/>
              <a:pathLst>
                <a:path w="1012" h="759" extrusionOk="0">
                  <a:moveTo>
                    <a:pt x="93" y="0"/>
                  </a:moveTo>
                  <a:cubicBezTo>
                    <a:pt x="29" y="0"/>
                    <a:pt x="1" y="30"/>
                    <a:pt x="34" y="107"/>
                  </a:cubicBezTo>
                  <a:cubicBezTo>
                    <a:pt x="184" y="458"/>
                    <a:pt x="334" y="734"/>
                    <a:pt x="936" y="759"/>
                  </a:cubicBezTo>
                  <a:lnTo>
                    <a:pt x="1011" y="383"/>
                  </a:lnTo>
                  <a:cubicBezTo>
                    <a:pt x="1011" y="383"/>
                    <a:pt x="323" y="0"/>
                    <a:pt x="93" y="0"/>
                  </a:cubicBezTo>
                  <a:close/>
                </a:path>
              </a:pathLst>
            </a:custGeom>
            <a:solidFill>
              <a:srgbClr val="F89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g33531da2bcc_0_1547"/>
            <p:cNvSpPr/>
            <p:nvPr/>
          </p:nvSpPr>
          <p:spPr>
            <a:xfrm>
              <a:off x="2171304" y="3597453"/>
              <a:ext cx="253924" cy="195046"/>
            </a:xfrm>
            <a:custGeom>
              <a:avLst/>
              <a:gdLst/>
              <a:ahLst/>
              <a:cxnLst/>
              <a:rect l="l" t="t" r="r" b="b"/>
              <a:pathLst>
                <a:path w="4938" h="3793" extrusionOk="0">
                  <a:moveTo>
                    <a:pt x="4016" y="0"/>
                  </a:moveTo>
                  <a:cubicBezTo>
                    <a:pt x="3938" y="0"/>
                    <a:pt x="3852" y="6"/>
                    <a:pt x="3760" y="19"/>
                  </a:cubicBezTo>
                  <a:cubicBezTo>
                    <a:pt x="2933" y="144"/>
                    <a:pt x="3509" y="1798"/>
                    <a:pt x="3158" y="2274"/>
                  </a:cubicBezTo>
                  <a:cubicBezTo>
                    <a:pt x="2821" y="2745"/>
                    <a:pt x="2134" y="2867"/>
                    <a:pt x="1513" y="2867"/>
                  </a:cubicBezTo>
                  <a:cubicBezTo>
                    <a:pt x="844" y="2867"/>
                    <a:pt x="251" y="2725"/>
                    <a:pt x="251" y="2725"/>
                  </a:cubicBezTo>
                  <a:cubicBezTo>
                    <a:pt x="1" y="2901"/>
                    <a:pt x="101" y="3277"/>
                    <a:pt x="101" y="3277"/>
                  </a:cubicBezTo>
                  <a:cubicBezTo>
                    <a:pt x="101" y="3277"/>
                    <a:pt x="1476" y="3793"/>
                    <a:pt x="2645" y="3793"/>
                  </a:cubicBezTo>
                  <a:cubicBezTo>
                    <a:pt x="3146" y="3793"/>
                    <a:pt x="3610" y="3698"/>
                    <a:pt x="3910" y="3427"/>
                  </a:cubicBezTo>
                  <a:cubicBezTo>
                    <a:pt x="4938" y="2575"/>
                    <a:pt x="4938" y="1397"/>
                    <a:pt x="4863" y="695"/>
                  </a:cubicBezTo>
                  <a:cubicBezTo>
                    <a:pt x="4797" y="300"/>
                    <a:pt x="4577" y="0"/>
                    <a:pt x="40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g33531da2bcc_0_1547"/>
            <p:cNvSpPr/>
            <p:nvPr/>
          </p:nvSpPr>
          <p:spPr>
            <a:xfrm>
              <a:off x="2280835" y="3406519"/>
              <a:ext cx="278453" cy="316917"/>
            </a:xfrm>
            <a:custGeom>
              <a:avLst/>
              <a:gdLst/>
              <a:ahLst/>
              <a:cxnLst/>
              <a:rect l="l" t="t" r="r" b="b"/>
              <a:pathLst>
                <a:path w="5415" h="6163" extrusionOk="0">
                  <a:moveTo>
                    <a:pt x="1994" y="0"/>
                  </a:moveTo>
                  <a:cubicBezTo>
                    <a:pt x="1793" y="0"/>
                    <a:pt x="1545" y="50"/>
                    <a:pt x="1229" y="173"/>
                  </a:cubicBezTo>
                  <a:cubicBezTo>
                    <a:pt x="803" y="348"/>
                    <a:pt x="327" y="874"/>
                    <a:pt x="552" y="1752"/>
                  </a:cubicBezTo>
                  <a:cubicBezTo>
                    <a:pt x="778" y="2654"/>
                    <a:pt x="778" y="2654"/>
                    <a:pt x="552" y="3080"/>
                  </a:cubicBezTo>
                  <a:cubicBezTo>
                    <a:pt x="1" y="4108"/>
                    <a:pt x="1981" y="3506"/>
                    <a:pt x="1705" y="4509"/>
                  </a:cubicBezTo>
                  <a:cubicBezTo>
                    <a:pt x="1333" y="5748"/>
                    <a:pt x="1833" y="6162"/>
                    <a:pt x="2541" y="6162"/>
                  </a:cubicBezTo>
                  <a:cubicBezTo>
                    <a:pt x="3408" y="6162"/>
                    <a:pt x="4587" y="5543"/>
                    <a:pt x="4863" y="5060"/>
                  </a:cubicBezTo>
                  <a:cubicBezTo>
                    <a:pt x="5414" y="4057"/>
                    <a:pt x="5339" y="2629"/>
                    <a:pt x="4287" y="2278"/>
                  </a:cubicBezTo>
                  <a:cubicBezTo>
                    <a:pt x="3961" y="2153"/>
                    <a:pt x="4211" y="975"/>
                    <a:pt x="3460" y="950"/>
                  </a:cubicBezTo>
                  <a:cubicBezTo>
                    <a:pt x="2829" y="929"/>
                    <a:pt x="2859" y="0"/>
                    <a:pt x="19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8" name="Google Shape;2328;p14"/>
          <p:cNvSpPr txBox="1">
            <a:spLocks noGrp="1"/>
          </p:cNvSpPr>
          <p:nvPr>
            <p:ph type="subTitle" idx="1"/>
          </p:nvPr>
        </p:nvSpPr>
        <p:spPr>
          <a:xfrm>
            <a:off x="1226400" y="794166"/>
            <a:ext cx="6691200" cy="131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200" b="1" i="0" u="none" strike="noStrike">
                <a:solidFill>
                  <a:srgbClr val="00B0F0"/>
                </a:solidFill>
                <a:latin typeface="Titillium Web"/>
                <a:ea typeface="Titillium Web"/>
                <a:cs typeface="Titillium Web"/>
                <a:sym typeface="Titillium Web"/>
              </a:rPr>
              <a:t>“how”</a:t>
            </a:r>
            <a:r>
              <a:rPr lang="en" sz="3200" b="0" i="0" u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to conduct research using a particular methodology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29" name="Google Shape;2329;p14"/>
          <p:cNvSpPr txBox="1"/>
          <p:nvPr/>
        </p:nvSpPr>
        <p:spPr>
          <a:xfrm>
            <a:off x="2958005" y="3977780"/>
            <a:ext cx="457594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0" name="Google Shape;2330;p14"/>
          <p:cNvSpPr txBox="1"/>
          <p:nvPr/>
        </p:nvSpPr>
        <p:spPr>
          <a:xfrm>
            <a:off x="1360406" y="2471935"/>
            <a:ext cx="5377380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193364"/>
                </a:solidFill>
                <a:latin typeface="Montserrat"/>
                <a:ea typeface="Montserrat"/>
                <a:cs typeface="Montserrat"/>
                <a:sym typeface="Montserrat"/>
              </a:rPr>
              <a:t>Describe the following :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193364"/>
                </a:solidFill>
                <a:latin typeface="Montserrat"/>
                <a:ea typeface="Montserrat"/>
                <a:cs typeface="Montserrat"/>
                <a:sym typeface="Montserrat"/>
              </a:rPr>
              <a:t>the type of study (such as qualitative, quantitative, or mixed methods)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193364"/>
                </a:solidFill>
                <a:latin typeface="Montserrat"/>
                <a:ea typeface="Montserrat"/>
                <a:cs typeface="Montserrat"/>
                <a:sym typeface="Montserrat"/>
              </a:rPr>
              <a:t>the sampling technique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193364"/>
                </a:solidFill>
                <a:latin typeface="Montserrat"/>
                <a:ea typeface="Montserrat"/>
                <a:cs typeface="Montserrat"/>
                <a:sym typeface="Montserrat"/>
              </a:rPr>
              <a:t>data collection methods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193364"/>
                </a:solidFill>
                <a:latin typeface="Montserrat"/>
                <a:ea typeface="Montserrat"/>
                <a:cs typeface="Montserrat"/>
                <a:sym typeface="Montserrat"/>
              </a:rPr>
              <a:t>data analysis procedures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193364"/>
                </a:solidFill>
                <a:latin typeface="Montserrat"/>
                <a:ea typeface="Montserrat"/>
                <a:cs typeface="Montserrat"/>
                <a:sym typeface="Montserrat"/>
              </a:rPr>
              <a:t>ethical consideration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5" name="Google Shape;2335;p4"/>
          <p:cNvSpPr txBox="1">
            <a:spLocks noGrp="1"/>
          </p:cNvSpPr>
          <p:nvPr>
            <p:ph type="title"/>
          </p:nvPr>
        </p:nvSpPr>
        <p:spPr>
          <a:xfrm>
            <a:off x="975699" y="2451792"/>
            <a:ext cx="3496200" cy="9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</a:pPr>
            <a:r>
              <a:rPr lang="en">
                <a:solidFill>
                  <a:srgbClr val="1F3374"/>
                </a:solidFill>
              </a:rPr>
              <a:t>Why</a:t>
            </a:r>
            <a:r>
              <a:rPr lang="en"/>
              <a:t>??</a:t>
            </a:r>
            <a:endParaRPr/>
          </a:p>
        </p:txBody>
      </p:sp>
      <p:grpSp>
        <p:nvGrpSpPr>
          <p:cNvPr id="2336" name="Google Shape;2336;p4"/>
          <p:cNvGrpSpPr/>
          <p:nvPr/>
        </p:nvGrpSpPr>
        <p:grpSpPr>
          <a:xfrm>
            <a:off x="4878515" y="1342291"/>
            <a:ext cx="4010381" cy="2458905"/>
            <a:chOff x="4939903" y="1223591"/>
            <a:chExt cx="3875139" cy="2375983"/>
          </a:xfrm>
        </p:grpSpPr>
        <p:sp>
          <p:nvSpPr>
            <p:cNvPr id="2337" name="Google Shape;2337;p4"/>
            <p:cNvSpPr/>
            <p:nvPr/>
          </p:nvSpPr>
          <p:spPr>
            <a:xfrm>
              <a:off x="6524836" y="3540227"/>
              <a:ext cx="141991" cy="59347"/>
            </a:xfrm>
            <a:custGeom>
              <a:avLst/>
              <a:gdLst/>
              <a:ahLst/>
              <a:cxnLst/>
              <a:rect l="l" t="t" r="r" b="b"/>
              <a:pathLst>
                <a:path w="1993" h="833" extrusionOk="0">
                  <a:moveTo>
                    <a:pt x="1425" y="1"/>
                  </a:moveTo>
                  <a:cubicBezTo>
                    <a:pt x="1154" y="1"/>
                    <a:pt x="882" y="144"/>
                    <a:pt x="761" y="144"/>
                  </a:cubicBezTo>
                  <a:cubicBezTo>
                    <a:pt x="732" y="144"/>
                    <a:pt x="711" y="135"/>
                    <a:pt x="702" y="113"/>
                  </a:cubicBezTo>
                  <a:cubicBezTo>
                    <a:pt x="690" y="88"/>
                    <a:pt x="662" y="78"/>
                    <a:pt x="624" y="78"/>
                  </a:cubicBezTo>
                  <a:cubicBezTo>
                    <a:pt x="436" y="78"/>
                    <a:pt x="0" y="339"/>
                    <a:pt x="0" y="339"/>
                  </a:cubicBezTo>
                  <a:cubicBezTo>
                    <a:pt x="0" y="339"/>
                    <a:pt x="276" y="665"/>
                    <a:pt x="527" y="815"/>
                  </a:cubicBezTo>
                  <a:cubicBezTo>
                    <a:pt x="549" y="827"/>
                    <a:pt x="578" y="833"/>
                    <a:pt x="611" y="833"/>
                  </a:cubicBezTo>
                  <a:cubicBezTo>
                    <a:pt x="990" y="833"/>
                    <a:pt x="1992" y="105"/>
                    <a:pt x="1554" y="13"/>
                  </a:cubicBezTo>
                  <a:cubicBezTo>
                    <a:pt x="1512" y="5"/>
                    <a:pt x="1468" y="1"/>
                    <a:pt x="1425" y="1"/>
                  </a:cubicBezTo>
                  <a:close/>
                </a:path>
              </a:pathLst>
            </a:custGeom>
            <a:solidFill>
              <a:srgbClr val="F4C5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38" name="Google Shape;2338;p4"/>
            <p:cNvGrpSpPr/>
            <p:nvPr/>
          </p:nvGrpSpPr>
          <p:grpSpPr>
            <a:xfrm>
              <a:off x="4939903" y="1223591"/>
              <a:ext cx="3875139" cy="2353997"/>
              <a:chOff x="2772963" y="2596675"/>
              <a:chExt cx="3598086" cy="2185698"/>
            </a:xfrm>
          </p:grpSpPr>
          <p:sp>
            <p:nvSpPr>
              <p:cNvPr id="2339" name="Google Shape;2339;p4"/>
              <p:cNvSpPr/>
              <p:nvPr/>
            </p:nvSpPr>
            <p:spPr>
              <a:xfrm>
                <a:off x="2772963" y="3173417"/>
                <a:ext cx="3598086" cy="1157161"/>
              </a:xfrm>
              <a:custGeom>
                <a:avLst/>
                <a:gdLst/>
                <a:ahLst/>
                <a:cxnLst/>
                <a:rect l="l" t="t" r="r" b="b"/>
                <a:pathLst>
                  <a:path w="50503" h="16242" extrusionOk="0">
                    <a:moveTo>
                      <a:pt x="40151" y="1"/>
                    </a:moveTo>
                    <a:lnTo>
                      <a:pt x="11179" y="7695"/>
                    </a:lnTo>
                    <a:lnTo>
                      <a:pt x="11104" y="7720"/>
                    </a:lnTo>
                    <a:lnTo>
                      <a:pt x="8246" y="12081"/>
                    </a:lnTo>
                    <a:lnTo>
                      <a:pt x="4462" y="10627"/>
                    </a:lnTo>
                    <a:lnTo>
                      <a:pt x="2106" y="15815"/>
                    </a:lnTo>
                    <a:lnTo>
                      <a:pt x="1" y="15815"/>
                    </a:lnTo>
                    <a:lnTo>
                      <a:pt x="1" y="16241"/>
                    </a:lnTo>
                    <a:lnTo>
                      <a:pt x="2382" y="16241"/>
                    </a:lnTo>
                    <a:lnTo>
                      <a:pt x="4662" y="11154"/>
                    </a:lnTo>
                    <a:lnTo>
                      <a:pt x="8397" y="12582"/>
                    </a:lnTo>
                    <a:lnTo>
                      <a:pt x="11354" y="8071"/>
                    </a:lnTo>
                    <a:lnTo>
                      <a:pt x="40051" y="452"/>
                    </a:lnTo>
                    <a:lnTo>
                      <a:pt x="43986" y="3810"/>
                    </a:lnTo>
                    <a:lnTo>
                      <a:pt x="47720" y="427"/>
                    </a:lnTo>
                    <a:lnTo>
                      <a:pt x="50502" y="427"/>
                    </a:lnTo>
                    <a:lnTo>
                      <a:pt x="50502" y="26"/>
                    </a:lnTo>
                    <a:lnTo>
                      <a:pt x="47570" y="26"/>
                    </a:lnTo>
                    <a:lnTo>
                      <a:pt x="43961" y="3259"/>
                    </a:lnTo>
                    <a:lnTo>
                      <a:pt x="401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0" name="Google Shape;2340;p4"/>
              <p:cNvSpPr/>
              <p:nvPr/>
            </p:nvSpPr>
            <p:spPr>
              <a:xfrm>
                <a:off x="3314012" y="2739525"/>
                <a:ext cx="2226762" cy="1473204"/>
              </a:xfrm>
              <a:custGeom>
                <a:avLst/>
                <a:gdLst/>
                <a:ahLst/>
                <a:cxnLst/>
                <a:rect l="l" t="t" r="r" b="b"/>
                <a:pathLst>
                  <a:path w="31255" h="20678" extrusionOk="0">
                    <a:moveTo>
                      <a:pt x="1354" y="0"/>
                    </a:moveTo>
                    <a:cubicBezTo>
                      <a:pt x="627" y="0"/>
                      <a:pt x="1" y="627"/>
                      <a:pt x="1" y="1379"/>
                    </a:cubicBezTo>
                    <a:lnTo>
                      <a:pt x="1" y="19324"/>
                    </a:lnTo>
                    <a:cubicBezTo>
                      <a:pt x="1" y="20051"/>
                      <a:pt x="627" y="20677"/>
                      <a:pt x="1354" y="20677"/>
                    </a:cubicBezTo>
                    <a:lnTo>
                      <a:pt x="29901" y="20677"/>
                    </a:lnTo>
                    <a:cubicBezTo>
                      <a:pt x="30627" y="20677"/>
                      <a:pt x="31254" y="20051"/>
                      <a:pt x="31254" y="19324"/>
                    </a:cubicBezTo>
                    <a:lnTo>
                      <a:pt x="31254" y="1379"/>
                    </a:lnTo>
                    <a:cubicBezTo>
                      <a:pt x="31254" y="627"/>
                      <a:pt x="30627" y="0"/>
                      <a:pt x="29901" y="0"/>
                    </a:cubicBezTo>
                    <a:close/>
                  </a:path>
                </a:pathLst>
              </a:custGeom>
              <a:solidFill>
                <a:srgbClr val="FDED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1" name="Google Shape;2341;p4"/>
              <p:cNvSpPr/>
              <p:nvPr/>
            </p:nvSpPr>
            <p:spPr>
              <a:xfrm>
                <a:off x="4110411" y="3980571"/>
                <a:ext cx="637572" cy="551793"/>
              </a:xfrm>
              <a:custGeom>
                <a:avLst/>
                <a:gdLst/>
                <a:ahLst/>
                <a:cxnLst/>
                <a:rect l="l" t="t" r="r" b="b"/>
                <a:pathLst>
                  <a:path w="8949" h="7745" extrusionOk="0">
                    <a:moveTo>
                      <a:pt x="552" y="0"/>
                    </a:moveTo>
                    <a:lnTo>
                      <a:pt x="1" y="7744"/>
                    </a:lnTo>
                    <a:lnTo>
                      <a:pt x="8948" y="7744"/>
                    </a:lnTo>
                    <a:lnTo>
                      <a:pt x="81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2" name="Google Shape;2342;p4"/>
              <p:cNvSpPr/>
              <p:nvPr/>
            </p:nvSpPr>
            <p:spPr>
              <a:xfrm>
                <a:off x="3314012" y="2739525"/>
                <a:ext cx="2226762" cy="1473204"/>
              </a:xfrm>
              <a:custGeom>
                <a:avLst/>
                <a:gdLst/>
                <a:ahLst/>
                <a:cxnLst/>
                <a:rect l="l" t="t" r="r" b="b"/>
                <a:pathLst>
                  <a:path w="31255" h="20678" extrusionOk="0">
                    <a:moveTo>
                      <a:pt x="1354" y="0"/>
                    </a:moveTo>
                    <a:cubicBezTo>
                      <a:pt x="627" y="0"/>
                      <a:pt x="1" y="627"/>
                      <a:pt x="1" y="1379"/>
                    </a:cubicBezTo>
                    <a:lnTo>
                      <a:pt x="1" y="19324"/>
                    </a:lnTo>
                    <a:cubicBezTo>
                      <a:pt x="1" y="20051"/>
                      <a:pt x="627" y="20677"/>
                      <a:pt x="1354" y="20677"/>
                    </a:cubicBezTo>
                    <a:lnTo>
                      <a:pt x="29901" y="20677"/>
                    </a:lnTo>
                    <a:cubicBezTo>
                      <a:pt x="30627" y="20677"/>
                      <a:pt x="31254" y="20051"/>
                      <a:pt x="31254" y="19324"/>
                    </a:cubicBezTo>
                    <a:lnTo>
                      <a:pt x="31254" y="1379"/>
                    </a:lnTo>
                    <a:cubicBezTo>
                      <a:pt x="31254" y="627"/>
                      <a:pt x="30627" y="0"/>
                      <a:pt x="299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3" name="Google Shape;2343;p4"/>
              <p:cNvSpPr/>
              <p:nvPr/>
            </p:nvSpPr>
            <p:spPr>
              <a:xfrm>
                <a:off x="3401503" y="2837703"/>
                <a:ext cx="2035683" cy="1044665"/>
              </a:xfrm>
              <a:custGeom>
                <a:avLst/>
                <a:gdLst/>
                <a:ahLst/>
                <a:cxnLst/>
                <a:rect l="l" t="t" r="r" b="b"/>
                <a:pathLst>
                  <a:path w="28573" h="14663" extrusionOk="0">
                    <a:moveTo>
                      <a:pt x="1" y="1"/>
                    </a:moveTo>
                    <a:lnTo>
                      <a:pt x="1" y="14663"/>
                    </a:lnTo>
                    <a:lnTo>
                      <a:pt x="28572" y="14663"/>
                    </a:lnTo>
                    <a:lnTo>
                      <a:pt x="2857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4" name="Google Shape;2344;p4"/>
              <p:cNvSpPr/>
              <p:nvPr/>
            </p:nvSpPr>
            <p:spPr>
              <a:xfrm>
                <a:off x="3314012" y="3969813"/>
                <a:ext cx="2226762" cy="242945"/>
              </a:xfrm>
              <a:custGeom>
                <a:avLst/>
                <a:gdLst/>
                <a:ahLst/>
                <a:cxnLst/>
                <a:rect l="l" t="t" r="r" b="b"/>
                <a:pathLst>
                  <a:path w="31255" h="3410" extrusionOk="0">
                    <a:moveTo>
                      <a:pt x="1" y="1"/>
                    </a:moveTo>
                    <a:lnTo>
                      <a:pt x="1" y="2056"/>
                    </a:lnTo>
                    <a:cubicBezTo>
                      <a:pt x="1" y="2783"/>
                      <a:pt x="627" y="3409"/>
                      <a:pt x="1354" y="3409"/>
                    </a:cubicBezTo>
                    <a:lnTo>
                      <a:pt x="29901" y="3409"/>
                    </a:lnTo>
                    <a:cubicBezTo>
                      <a:pt x="30627" y="3409"/>
                      <a:pt x="31254" y="2783"/>
                      <a:pt x="31254" y="2056"/>
                    </a:cubicBezTo>
                    <a:lnTo>
                      <a:pt x="3125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5" name="Google Shape;2345;p4"/>
              <p:cNvSpPr/>
              <p:nvPr/>
            </p:nvSpPr>
            <p:spPr>
              <a:xfrm>
                <a:off x="3799703" y="4444815"/>
                <a:ext cx="1228549" cy="87560"/>
              </a:xfrm>
              <a:custGeom>
                <a:avLst/>
                <a:gdLst/>
                <a:ahLst/>
                <a:cxnLst/>
                <a:rect l="l" t="t" r="r" b="b"/>
                <a:pathLst>
                  <a:path w="17244" h="1229" extrusionOk="0">
                    <a:moveTo>
                      <a:pt x="1" y="0"/>
                    </a:moveTo>
                    <a:lnTo>
                      <a:pt x="1" y="1228"/>
                    </a:lnTo>
                    <a:lnTo>
                      <a:pt x="17244" y="1228"/>
                    </a:lnTo>
                    <a:lnTo>
                      <a:pt x="172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6" name="Google Shape;2346;p4"/>
              <p:cNvSpPr/>
              <p:nvPr/>
            </p:nvSpPr>
            <p:spPr>
              <a:xfrm>
                <a:off x="5755005" y="2859148"/>
                <a:ext cx="128668" cy="128668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806" extrusionOk="0">
                    <a:moveTo>
                      <a:pt x="276" y="1"/>
                    </a:moveTo>
                    <a:lnTo>
                      <a:pt x="1" y="301"/>
                    </a:lnTo>
                    <a:lnTo>
                      <a:pt x="1529" y="1805"/>
                    </a:lnTo>
                    <a:lnTo>
                      <a:pt x="1805" y="1504"/>
                    </a:lnTo>
                    <a:lnTo>
                      <a:pt x="276" y="1"/>
                    </a:lnTo>
                    <a:close/>
                  </a:path>
                </a:pathLst>
              </a:custGeom>
              <a:solidFill>
                <a:srgbClr val="CB6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7" name="Google Shape;2347;p4"/>
              <p:cNvSpPr/>
              <p:nvPr/>
            </p:nvSpPr>
            <p:spPr>
              <a:xfrm>
                <a:off x="5755005" y="2860929"/>
                <a:ext cx="126887" cy="126887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1781" extrusionOk="0">
                    <a:moveTo>
                      <a:pt x="1504" y="1"/>
                    </a:moveTo>
                    <a:lnTo>
                      <a:pt x="1" y="1479"/>
                    </a:lnTo>
                    <a:lnTo>
                      <a:pt x="301" y="1780"/>
                    </a:lnTo>
                    <a:lnTo>
                      <a:pt x="1780" y="276"/>
                    </a:lnTo>
                    <a:lnTo>
                      <a:pt x="1504" y="1"/>
                    </a:lnTo>
                    <a:close/>
                  </a:path>
                </a:pathLst>
              </a:custGeom>
              <a:solidFill>
                <a:srgbClr val="CB6E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8" name="Google Shape;2348;p4"/>
              <p:cNvSpPr/>
              <p:nvPr/>
            </p:nvSpPr>
            <p:spPr>
              <a:xfrm>
                <a:off x="5805021" y="3891228"/>
                <a:ext cx="26859" cy="39398"/>
              </a:xfrm>
              <a:custGeom>
                <a:avLst/>
                <a:gdLst/>
                <a:ahLst/>
                <a:cxnLst/>
                <a:rect l="l" t="t" r="r" b="b"/>
                <a:pathLst>
                  <a:path w="377" h="553" extrusionOk="0">
                    <a:moveTo>
                      <a:pt x="0" y="1"/>
                    </a:moveTo>
                    <a:lnTo>
                      <a:pt x="0" y="552"/>
                    </a:lnTo>
                    <a:lnTo>
                      <a:pt x="376" y="552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9" name="Google Shape;2349;p4"/>
              <p:cNvSpPr/>
              <p:nvPr/>
            </p:nvSpPr>
            <p:spPr>
              <a:xfrm>
                <a:off x="5805021" y="3948368"/>
                <a:ext cx="26859" cy="39398"/>
              </a:xfrm>
              <a:custGeom>
                <a:avLst/>
                <a:gdLst/>
                <a:ahLst/>
                <a:cxnLst/>
                <a:rect l="l" t="t" r="r" b="b"/>
                <a:pathLst>
                  <a:path w="377" h="553" extrusionOk="0">
                    <a:moveTo>
                      <a:pt x="0" y="1"/>
                    </a:moveTo>
                    <a:lnTo>
                      <a:pt x="0" y="552"/>
                    </a:lnTo>
                    <a:lnTo>
                      <a:pt x="376" y="552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0" name="Google Shape;2350;p4"/>
              <p:cNvSpPr/>
              <p:nvPr/>
            </p:nvSpPr>
            <p:spPr>
              <a:xfrm>
                <a:off x="5805021" y="4005508"/>
                <a:ext cx="26859" cy="39398"/>
              </a:xfrm>
              <a:custGeom>
                <a:avLst/>
                <a:gdLst/>
                <a:ahLst/>
                <a:cxnLst/>
                <a:rect l="l" t="t" r="r" b="b"/>
                <a:pathLst>
                  <a:path w="377" h="553" extrusionOk="0">
                    <a:moveTo>
                      <a:pt x="0" y="1"/>
                    </a:moveTo>
                    <a:lnTo>
                      <a:pt x="0" y="552"/>
                    </a:lnTo>
                    <a:lnTo>
                      <a:pt x="376" y="552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1" name="Google Shape;2351;p4"/>
              <p:cNvSpPr/>
              <p:nvPr/>
            </p:nvSpPr>
            <p:spPr>
              <a:xfrm>
                <a:off x="5805021" y="4062648"/>
                <a:ext cx="26859" cy="3761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528" extrusionOk="0">
                    <a:moveTo>
                      <a:pt x="0" y="1"/>
                    </a:moveTo>
                    <a:lnTo>
                      <a:pt x="0" y="527"/>
                    </a:lnTo>
                    <a:lnTo>
                      <a:pt x="376" y="527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2" name="Google Shape;2352;p4"/>
              <p:cNvSpPr/>
              <p:nvPr/>
            </p:nvSpPr>
            <p:spPr>
              <a:xfrm>
                <a:off x="5805021" y="4119788"/>
                <a:ext cx="26859" cy="3761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528" extrusionOk="0">
                    <a:moveTo>
                      <a:pt x="0" y="1"/>
                    </a:moveTo>
                    <a:lnTo>
                      <a:pt x="0" y="527"/>
                    </a:lnTo>
                    <a:lnTo>
                      <a:pt x="376" y="527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3" name="Google Shape;2353;p4"/>
              <p:cNvSpPr/>
              <p:nvPr/>
            </p:nvSpPr>
            <p:spPr>
              <a:xfrm>
                <a:off x="5805021" y="4176927"/>
                <a:ext cx="26859" cy="3761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528" extrusionOk="0">
                    <a:moveTo>
                      <a:pt x="0" y="1"/>
                    </a:moveTo>
                    <a:lnTo>
                      <a:pt x="0" y="527"/>
                    </a:lnTo>
                    <a:lnTo>
                      <a:pt x="376" y="527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4" name="Google Shape;2354;p4"/>
              <p:cNvSpPr/>
              <p:nvPr/>
            </p:nvSpPr>
            <p:spPr>
              <a:xfrm>
                <a:off x="5805021" y="4234067"/>
                <a:ext cx="26859" cy="3761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528" extrusionOk="0">
                    <a:moveTo>
                      <a:pt x="0" y="1"/>
                    </a:moveTo>
                    <a:lnTo>
                      <a:pt x="0" y="527"/>
                    </a:lnTo>
                    <a:lnTo>
                      <a:pt x="376" y="527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5" name="Google Shape;2355;p4"/>
              <p:cNvSpPr/>
              <p:nvPr/>
            </p:nvSpPr>
            <p:spPr>
              <a:xfrm>
                <a:off x="5010403" y="4035859"/>
                <a:ext cx="650039" cy="105443"/>
              </a:xfrm>
              <a:custGeom>
                <a:avLst/>
                <a:gdLst/>
                <a:ahLst/>
                <a:cxnLst/>
                <a:rect l="l" t="t" r="r" b="b"/>
                <a:pathLst>
                  <a:path w="9124" h="1480" extrusionOk="0">
                    <a:moveTo>
                      <a:pt x="201" y="1"/>
                    </a:moveTo>
                    <a:lnTo>
                      <a:pt x="0" y="176"/>
                    </a:lnTo>
                    <a:lnTo>
                      <a:pt x="752" y="1029"/>
                    </a:lnTo>
                    <a:cubicBezTo>
                      <a:pt x="930" y="1220"/>
                      <a:pt x="1175" y="1322"/>
                      <a:pt x="1422" y="1322"/>
                    </a:cubicBezTo>
                    <a:cubicBezTo>
                      <a:pt x="1628" y="1322"/>
                      <a:pt x="1835" y="1252"/>
                      <a:pt x="2005" y="1104"/>
                    </a:cubicBezTo>
                    <a:lnTo>
                      <a:pt x="2682" y="527"/>
                    </a:lnTo>
                    <a:cubicBezTo>
                      <a:pt x="2787" y="423"/>
                      <a:pt x="2908" y="371"/>
                      <a:pt x="3033" y="371"/>
                    </a:cubicBezTo>
                    <a:cubicBezTo>
                      <a:pt x="3058" y="371"/>
                      <a:pt x="3083" y="373"/>
                      <a:pt x="3108" y="377"/>
                    </a:cubicBezTo>
                    <a:cubicBezTo>
                      <a:pt x="3284" y="377"/>
                      <a:pt x="3434" y="452"/>
                      <a:pt x="3534" y="577"/>
                    </a:cubicBezTo>
                    <a:lnTo>
                      <a:pt x="4035" y="1129"/>
                    </a:lnTo>
                    <a:cubicBezTo>
                      <a:pt x="4186" y="1329"/>
                      <a:pt x="4411" y="1430"/>
                      <a:pt x="4637" y="1430"/>
                    </a:cubicBezTo>
                    <a:cubicBezTo>
                      <a:pt x="4668" y="1433"/>
                      <a:pt x="4699" y="1434"/>
                      <a:pt x="4730" y="1434"/>
                    </a:cubicBezTo>
                    <a:cubicBezTo>
                      <a:pt x="4943" y="1434"/>
                      <a:pt x="5135" y="1357"/>
                      <a:pt x="5289" y="1204"/>
                    </a:cubicBezTo>
                    <a:lnTo>
                      <a:pt x="5890" y="678"/>
                    </a:lnTo>
                    <a:cubicBezTo>
                      <a:pt x="5995" y="573"/>
                      <a:pt x="6116" y="521"/>
                      <a:pt x="6256" y="521"/>
                    </a:cubicBezTo>
                    <a:cubicBezTo>
                      <a:pt x="6283" y="521"/>
                      <a:pt x="6312" y="523"/>
                      <a:pt x="6341" y="527"/>
                    </a:cubicBezTo>
                    <a:cubicBezTo>
                      <a:pt x="6517" y="552"/>
                      <a:pt x="6667" y="628"/>
                      <a:pt x="6767" y="753"/>
                    </a:cubicBezTo>
                    <a:lnTo>
                      <a:pt x="7068" y="1129"/>
                    </a:lnTo>
                    <a:cubicBezTo>
                      <a:pt x="7244" y="1354"/>
                      <a:pt x="7469" y="1455"/>
                      <a:pt x="7720" y="1480"/>
                    </a:cubicBezTo>
                    <a:cubicBezTo>
                      <a:pt x="7995" y="1480"/>
                      <a:pt x="8221" y="1379"/>
                      <a:pt x="8396" y="1204"/>
                    </a:cubicBezTo>
                    <a:lnTo>
                      <a:pt x="9123" y="427"/>
                    </a:lnTo>
                    <a:lnTo>
                      <a:pt x="8948" y="252"/>
                    </a:lnTo>
                    <a:lnTo>
                      <a:pt x="8221" y="1029"/>
                    </a:lnTo>
                    <a:cubicBezTo>
                      <a:pt x="8112" y="1138"/>
                      <a:pt x="7965" y="1209"/>
                      <a:pt x="7813" y="1209"/>
                    </a:cubicBezTo>
                    <a:cubicBezTo>
                      <a:pt x="7790" y="1209"/>
                      <a:pt x="7767" y="1207"/>
                      <a:pt x="7745" y="1204"/>
                    </a:cubicBezTo>
                    <a:cubicBezTo>
                      <a:pt x="7569" y="1204"/>
                      <a:pt x="7394" y="1129"/>
                      <a:pt x="7294" y="978"/>
                    </a:cubicBezTo>
                    <a:lnTo>
                      <a:pt x="6968" y="602"/>
                    </a:lnTo>
                    <a:cubicBezTo>
                      <a:pt x="6843" y="402"/>
                      <a:pt x="6617" y="277"/>
                      <a:pt x="6366" y="252"/>
                    </a:cubicBezTo>
                    <a:cubicBezTo>
                      <a:pt x="6340" y="249"/>
                      <a:pt x="6315" y="248"/>
                      <a:pt x="6290" y="248"/>
                    </a:cubicBezTo>
                    <a:cubicBezTo>
                      <a:pt x="6069" y="248"/>
                      <a:pt x="5869" y="342"/>
                      <a:pt x="5690" y="477"/>
                    </a:cubicBezTo>
                    <a:lnTo>
                      <a:pt x="5113" y="1029"/>
                    </a:lnTo>
                    <a:cubicBezTo>
                      <a:pt x="4988" y="1129"/>
                      <a:pt x="4812" y="1179"/>
                      <a:pt x="4662" y="1179"/>
                    </a:cubicBezTo>
                    <a:cubicBezTo>
                      <a:pt x="4487" y="1154"/>
                      <a:pt x="4336" y="1079"/>
                      <a:pt x="4236" y="953"/>
                    </a:cubicBezTo>
                    <a:lnTo>
                      <a:pt x="3735" y="402"/>
                    </a:lnTo>
                    <a:cubicBezTo>
                      <a:pt x="3584" y="227"/>
                      <a:pt x="3384" y="126"/>
                      <a:pt x="3133" y="101"/>
                    </a:cubicBezTo>
                    <a:cubicBezTo>
                      <a:pt x="3105" y="98"/>
                      <a:pt x="3077" y="97"/>
                      <a:pt x="3049" y="97"/>
                    </a:cubicBezTo>
                    <a:cubicBezTo>
                      <a:pt x="2852" y="97"/>
                      <a:pt x="2660" y="173"/>
                      <a:pt x="2507" y="327"/>
                    </a:cubicBezTo>
                    <a:lnTo>
                      <a:pt x="1830" y="903"/>
                    </a:lnTo>
                    <a:cubicBezTo>
                      <a:pt x="1703" y="1007"/>
                      <a:pt x="1555" y="1058"/>
                      <a:pt x="1410" y="1058"/>
                    </a:cubicBezTo>
                    <a:cubicBezTo>
                      <a:pt x="1240" y="1058"/>
                      <a:pt x="1074" y="988"/>
                      <a:pt x="953" y="853"/>
                    </a:cubicBezTo>
                    <a:lnTo>
                      <a:pt x="201" y="1"/>
                    </a:lnTo>
                    <a:close/>
                  </a:path>
                </a:pathLst>
              </a:custGeom>
              <a:solidFill>
                <a:srgbClr val="F9AB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6" name="Google Shape;2356;p4"/>
              <p:cNvSpPr/>
              <p:nvPr/>
            </p:nvSpPr>
            <p:spPr>
              <a:xfrm>
                <a:off x="3837250" y="2596675"/>
                <a:ext cx="1823160" cy="1139279"/>
              </a:xfrm>
              <a:custGeom>
                <a:avLst/>
                <a:gdLst/>
                <a:ahLst/>
                <a:cxnLst/>
                <a:rect l="l" t="t" r="r" b="b"/>
                <a:pathLst>
                  <a:path w="25590" h="15991" extrusionOk="0">
                    <a:moveTo>
                      <a:pt x="1053" y="0"/>
                    </a:moveTo>
                    <a:cubicBezTo>
                      <a:pt x="476" y="0"/>
                      <a:pt x="0" y="451"/>
                      <a:pt x="0" y="1028"/>
                    </a:cubicBezTo>
                    <a:lnTo>
                      <a:pt x="0" y="14963"/>
                    </a:lnTo>
                    <a:cubicBezTo>
                      <a:pt x="0" y="15539"/>
                      <a:pt x="476" y="15990"/>
                      <a:pt x="1053" y="15990"/>
                    </a:cubicBezTo>
                    <a:lnTo>
                      <a:pt x="24512" y="15990"/>
                    </a:lnTo>
                    <a:cubicBezTo>
                      <a:pt x="25113" y="15990"/>
                      <a:pt x="25589" y="15539"/>
                      <a:pt x="25589" y="14963"/>
                    </a:cubicBezTo>
                    <a:lnTo>
                      <a:pt x="25589" y="1028"/>
                    </a:lnTo>
                    <a:cubicBezTo>
                      <a:pt x="25589" y="451"/>
                      <a:pt x="25113" y="0"/>
                      <a:pt x="245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7" name="Google Shape;2357;p4"/>
              <p:cNvSpPr/>
              <p:nvPr/>
            </p:nvSpPr>
            <p:spPr>
              <a:xfrm>
                <a:off x="3837250" y="2596675"/>
                <a:ext cx="1823160" cy="207180"/>
              </a:xfrm>
              <a:custGeom>
                <a:avLst/>
                <a:gdLst/>
                <a:ahLst/>
                <a:cxnLst/>
                <a:rect l="l" t="t" r="r" b="b"/>
                <a:pathLst>
                  <a:path w="25590" h="2908" extrusionOk="0">
                    <a:moveTo>
                      <a:pt x="1053" y="0"/>
                    </a:moveTo>
                    <a:cubicBezTo>
                      <a:pt x="476" y="0"/>
                      <a:pt x="0" y="451"/>
                      <a:pt x="0" y="1028"/>
                    </a:cubicBezTo>
                    <a:lnTo>
                      <a:pt x="0" y="2908"/>
                    </a:lnTo>
                    <a:lnTo>
                      <a:pt x="25589" y="2908"/>
                    </a:lnTo>
                    <a:lnTo>
                      <a:pt x="25589" y="1028"/>
                    </a:lnTo>
                    <a:cubicBezTo>
                      <a:pt x="25589" y="451"/>
                      <a:pt x="25113" y="0"/>
                      <a:pt x="245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p4"/>
              <p:cNvSpPr/>
              <p:nvPr/>
            </p:nvSpPr>
            <p:spPr>
              <a:xfrm>
                <a:off x="3946115" y="2664502"/>
                <a:ext cx="75092" cy="73311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29" extrusionOk="0">
                    <a:moveTo>
                      <a:pt x="527" y="1"/>
                    </a:moveTo>
                    <a:cubicBezTo>
                      <a:pt x="227" y="1"/>
                      <a:pt x="1" y="226"/>
                      <a:pt x="1" y="502"/>
                    </a:cubicBezTo>
                    <a:cubicBezTo>
                      <a:pt x="1" y="803"/>
                      <a:pt x="227" y="1028"/>
                      <a:pt x="527" y="1028"/>
                    </a:cubicBezTo>
                    <a:cubicBezTo>
                      <a:pt x="803" y="1028"/>
                      <a:pt x="1054" y="803"/>
                      <a:pt x="1054" y="502"/>
                    </a:cubicBezTo>
                    <a:cubicBezTo>
                      <a:pt x="1054" y="226"/>
                      <a:pt x="803" y="1"/>
                      <a:pt x="5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9" name="Google Shape;2359;p4"/>
              <p:cNvSpPr/>
              <p:nvPr/>
            </p:nvSpPr>
            <p:spPr>
              <a:xfrm>
                <a:off x="4040803" y="2664502"/>
                <a:ext cx="75021" cy="73311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1029" extrusionOk="0">
                    <a:moveTo>
                      <a:pt x="527" y="1"/>
                    </a:moveTo>
                    <a:cubicBezTo>
                      <a:pt x="251" y="1"/>
                      <a:pt x="0" y="226"/>
                      <a:pt x="0" y="502"/>
                    </a:cubicBezTo>
                    <a:cubicBezTo>
                      <a:pt x="0" y="803"/>
                      <a:pt x="251" y="1028"/>
                      <a:pt x="527" y="1028"/>
                    </a:cubicBezTo>
                    <a:cubicBezTo>
                      <a:pt x="827" y="1028"/>
                      <a:pt x="1053" y="803"/>
                      <a:pt x="1053" y="502"/>
                    </a:cubicBezTo>
                    <a:cubicBezTo>
                      <a:pt x="1053" y="226"/>
                      <a:pt x="827" y="1"/>
                      <a:pt x="5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0" name="Google Shape;2360;p4"/>
              <p:cNvSpPr/>
              <p:nvPr/>
            </p:nvSpPr>
            <p:spPr>
              <a:xfrm>
                <a:off x="4133637" y="2664502"/>
                <a:ext cx="75092" cy="73311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29" extrusionOk="0">
                    <a:moveTo>
                      <a:pt x="527" y="1"/>
                    </a:moveTo>
                    <a:cubicBezTo>
                      <a:pt x="226" y="1"/>
                      <a:pt x="1" y="226"/>
                      <a:pt x="1" y="502"/>
                    </a:cubicBezTo>
                    <a:cubicBezTo>
                      <a:pt x="1" y="803"/>
                      <a:pt x="226" y="1028"/>
                      <a:pt x="527" y="1028"/>
                    </a:cubicBezTo>
                    <a:cubicBezTo>
                      <a:pt x="803" y="1028"/>
                      <a:pt x="1053" y="803"/>
                      <a:pt x="1053" y="502"/>
                    </a:cubicBezTo>
                    <a:cubicBezTo>
                      <a:pt x="1053" y="226"/>
                      <a:pt x="803" y="1"/>
                      <a:pt x="5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4"/>
              <p:cNvSpPr/>
              <p:nvPr/>
            </p:nvSpPr>
            <p:spPr>
              <a:xfrm>
                <a:off x="4030044" y="3252002"/>
                <a:ext cx="226844" cy="353589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4963" extrusionOk="0">
                    <a:moveTo>
                      <a:pt x="1" y="0"/>
                    </a:moveTo>
                    <a:lnTo>
                      <a:pt x="1" y="4963"/>
                    </a:lnTo>
                    <a:lnTo>
                      <a:pt x="3184" y="4963"/>
                    </a:lnTo>
                    <a:lnTo>
                      <a:pt x="318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2" name="Google Shape;2362;p4"/>
              <p:cNvSpPr/>
              <p:nvPr/>
            </p:nvSpPr>
            <p:spPr>
              <a:xfrm>
                <a:off x="4313964" y="3143066"/>
                <a:ext cx="226844" cy="462523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6492" extrusionOk="0">
                    <a:moveTo>
                      <a:pt x="1" y="1"/>
                    </a:moveTo>
                    <a:lnTo>
                      <a:pt x="1" y="6492"/>
                    </a:lnTo>
                    <a:lnTo>
                      <a:pt x="3184" y="6492"/>
                    </a:lnTo>
                    <a:lnTo>
                      <a:pt x="31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3" name="Google Shape;2363;p4"/>
              <p:cNvSpPr/>
              <p:nvPr/>
            </p:nvSpPr>
            <p:spPr>
              <a:xfrm>
                <a:off x="4590758" y="3034130"/>
                <a:ext cx="226844" cy="571456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8021" extrusionOk="0">
                    <a:moveTo>
                      <a:pt x="1" y="1"/>
                    </a:moveTo>
                    <a:lnTo>
                      <a:pt x="1" y="8021"/>
                    </a:lnTo>
                    <a:lnTo>
                      <a:pt x="3184" y="8021"/>
                    </a:lnTo>
                    <a:lnTo>
                      <a:pt x="318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4"/>
              <p:cNvSpPr/>
              <p:nvPr/>
            </p:nvSpPr>
            <p:spPr>
              <a:xfrm>
                <a:off x="4880021" y="2873469"/>
                <a:ext cx="228625" cy="732114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0276" extrusionOk="0">
                    <a:moveTo>
                      <a:pt x="1" y="0"/>
                    </a:moveTo>
                    <a:lnTo>
                      <a:pt x="1" y="10276"/>
                    </a:lnTo>
                    <a:lnTo>
                      <a:pt x="3209" y="10276"/>
                    </a:lnTo>
                    <a:lnTo>
                      <a:pt x="320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5" name="Google Shape;2365;p4"/>
              <p:cNvSpPr/>
              <p:nvPr/>
            </p:nvSpPr>
            <p:spPr>
              <a:xfrm>
                <a:off x="5165721" y="3135941"/>
                <a:ext cx="226844" cy="469647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6592" extrusionOk="0">
                    <a:moveTo>
                      <a:pt x="1" y="0"/>
                    </a:moveTo>
                    <a:lnTo>
                      <a:pt x="1" y="6592"/>
                    </a:lnTo>
                    <a:lnTo>
                      <a:pt x="3184" y="6592"/>
                    </a:lnTo>
                    <a:lnTo>
                      <a:pt x="31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6" name="Google Shape;2366;p4"/>
              <p:cNvSpPr/>
              <p:nvPr/>
            </p:nvSpPr>
            <p:spPr>
              <a:xfrm>
                <a:off x="5465742" y="2721642"/>
                <a:ext cx="226844" cy="883937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12407" extrusionOk="0">
                    <a:moveTo>
                      <a:pt x="0" y="1"/>
                    </a:moveTo>
                    <a:lnTo>
                      <a:pt x="0" y="12407"/>
                    </a:lnTo>
                    <a:lnTo>
                      <a:pt x="3183" y="12407"/>
                    </a:lnTo>
                    <a:lnTo>
                      <a:pt x="318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7" name="Google Shape;2367;p4"/>
              <p:cNvSpPr/>
              <p:nvPr/>
            </p:nvSpPr>
            <p:spPr>
              <a:xfrm>
                <a:off x="3908639" y="2869835"/>
                <a:ext cx="1910648" cy="807206"/>
              </a:xfrm>
              <a:custGeom>
                <a:avLst/>
                <a:gdLst/>
                <a:ahLst/>
                <a:cxnLst/>
                <a:rect l="l" t="t" r="r" b="b"/>
                <a:pathLst>
                  <a:path w="26818" h="11330" extrusionOk="0">
                    <a:moveTo>
                      <a:pt x="1" y="1"/>
                    </a:moveTo>
                    <a:lnTo>
                      <a:pt x="1" y="11329"/>
                    </a:lnTo>
                    <a:lnTo>
                      <a:pt x="26818" y="11329"/>
                    </a:lnTo>
                    <a:lnTo>
                      <a:pt x="26818" y="10928"/>
                    </a:lnTo>
                    <a:lnTo>
                      <a:pt x="427" y="10928"/>
                    </a:lnTo>
                    <a:lnTo>
                      <a:pt x="4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8" name="Google Shape;2368;p4"/>
              <p:cNvSpPr/>
              <p:nvPr/>
            </p:nvSpPr>
            <p:spPr>
              <a:xfrm>
                <a:off x="3217615" y="3034130"/>
                <a:ext cx="544668" cy="23297"/>
              </a:xfrm>
              <a:custGeom>
                <a:avLst/>
                <a:gdLst/>
                <a:ahLst/>
                <a:cxnLst/>
                <a:rect l="l" t="t" r="r" b="b"/>
                <a:pathLst>
                  <a:path w="7645" h="327" extrusionOk="0">
                    <a:moveTo>
                      <a:pt x="0" y="1"/>
                    </a:moveTo>
                    <a:lnTo>
                      <a:pt x="0" y="327"/>
                    </a:lnTo>
                    <a:lnTo>
                      <a:pt x="7644" y="327"/>
                    </a:lnTo>
                    <a:lnTo>
                      <a:pt x="76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9" name="Google Shape;2369;p4"/>
              <p:cNvSpPr/>
              <p:nvPr/>
            </p:nvSpPr>
            <p:spPr>
              <a:xfrm>
                <a:off x="3228302" y="3109153"/>
                <a:ext cx="300084" cy="21516"/>
              </a:xfrm>
              <a:custGeom>
                <a:avLst/>
                <a:gdLst/>
                <a:ahLst/>
                <a:cxnLst/>
                <a:rect l="l" t="t" r="r" b="b"/>
                <a:pathLst>
                  <a:path w="4212" h="302" extrusionOk="0">
                    <a:moveTo>
                      <a:pt x="1" y="0"/>
                    </a:moveTo>
                    <a:lnTo>
                      <a:pt x="1" y="301"/>
                    </a:lnTo>
                    <a:lnTo>
                      <a:pt x="4211" y="301"/>
                    </a:lnTo>
                    <a:lnTo>
                      <a:pt x="42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2370;p4"/>
              <p:cNvSpPr/>
              <p:nvPr/>
            </p:nvSpPr>
            <p:spPr>
              <a:xfrm>
                <a:off x="3547916" y="3321610"/>
                <a:ext cx="150113" cy="150113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2107" extrusionOk="0">
                    <a:moveTo>
                      <a:pt x="1054" y="427"/>
                    </a:moveTo>
                    <a:cubicBezTo>
                      <a:pt x="1404" y="427"/>
                      <a:pt x="1680" y="703"/>
                      <a:pt x="1680" y="1053"/>
                    </a:cubicBezTo>
                    <a:cubicBezTo>
                      <a:pt x="1680" y="1404"/>
                      <a:pt x="1404" y="1705"/>
                      <a:pt x="1054" y="1705"/>
                    </a:cubicBezTo>
                    <a:cubicBezTo>
                      <a:pt x="703" y="1705"/>
                      <a:pt x="427" y="1404"/>
                      <a:pt x="427" y="1053"/>
                    </a:cubicBezTo>
                    <a:cubicBezTo>
                      <a:pt x="427" y="703"/>
                      <a:pt x="703" y="427"/>
                      <a:pt x="1054" y="427"/>
                    </a:cubicBezTo>
                    <a:close/>
                    <a:moveTo>
                      <a:pt x="1054" y="1"/>
                    </a:moveTo>
                    <a:cubicBezTo>
                      <a:pt x="477" y="1"/>
                      <a:pt x="1" y="477"/>
                      <a:pt x="1" y="1053"/>
                    </a:cubicBezTo>
                    <a:cubicBezTo>
                      <a:pt x="1" y="1630"/>
                      <a:pt x="477" y="2106"/>
                      <a:pt x="1054" y="2106"/>
                    </a:cubicBezTo>
                    <a:cubicBezTo>
                      <a:pt x="1630" y="2106"/>
                      <a:pt x="2106" y="1630"/>
                      <a:pt x="2106" y="1053"/>
                    </a:cubicBezTo>
                    <a:cubicBezTo>
                      <a:pt x="2106" y="477"/>
                      <a:pt x="1630" y="1"/>
                      <a:pt x="10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1" name="Google Shape;2371;p4"/>
              <p:cNvSpPr/>
              <p:nvPr/>
            </p:nvSpPr>
            <p:spPr>
              <a:xfrm>
                <a:off x="5846059" y="3373407"/>
                <a:ext cx="109005" cy="110786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55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204"/>
                      <a:pt x="352" y="1555"/>
                      <a:pt x="778" y="1555"/>
                    </a:cubicBezTo>
                    <a:cubicBezTo>
                      <a:pt x="1179" y="1555"/>
                      <a:pt x="1530" y="1204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2" name="Google Shape;2372;p4"/>
              <p:cNvSpPr/>
              <p:nvPr/>
            </p:nvSpPr>
            <p:spPr>
              <a:xfrm>
                <a:off x="3040851" y="3894790"/>
                <a:ext cx="108934" cy="109005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1530" extrusionOk="0">
                    <a:moveTo>
                      <a:pt x="752" y="1"/>
                    </a:moveTo>
                    <a:cubicBezTo>
                      <a:pt x="326" y="1"/>
                      <a:pt x="0" y="352"/>
                      <a:pt x="0" y="778"/>
                    </a:cubicBezTo>
                    <a:cubicBezTo>
                      <a:pt x="0" y="1204"/>
                      <a:pt x="326" y="1530"/>
                      <a:pt x="752" y="1530"/>
                    </a:cubicBezTo>
                    <a:cubicBezTo>
                      <a:pt x="1178" y="1530"/>
                      <a:pt x="1529" y="1204"/>
                      <a:pt x="1529" y="778"/>
                    </a:cubicBezTo>
                    <a:cubicBezTo>
                      <a:pt x="1529" y="352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3" name="Google Shape;2373;p4"/>
              <p:cNvSpPr/>
              <p:nvPr/>
            </p:nvSpPr>
            <p:spPr>
              <a:xfrm>
                <a:off x="6097846" y="3134160"/>
                <a:ext cx="109005" cy="110786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55" extrusionOk="0">
                    <a:moveTo>
                      <a:pt x="778" y="0"/>
                    </a:moveTo>
                    <a:cubicBezTo>
                      <a:pt x="351" y="0"/>
                      <a:pt x="1" y="351"/>
                      <a:pt x="1" y="777"/>
                    </a:cubicBezTo>
                    <a:cubicBezTo>
                      <a:pt x="1" y="1203"/>
                      <a:pt x="351" y="1554"/>
                      <a:pt x="778" y="1554"/>
                    </a:cubicBezTo>
                    <a:cubicBezTo>
                      <a:pt x="1204" y="1554"/>
                      <a:pt x="1529" y="1203"/>
                      <a:pt x="1529" y="777"/>
                    </a:cubicBezTo>
                    <a:cubicBezTo>
                      <a:pt x="1529" y="351"/>
                      <a:pt x="1204" y="0"/>
                      <a:pt x="7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4" name="Google Shape;2374;p4"/>
              <p:cNvSpPr/>
              <p:nvPr/>
            </p:nvSpPr>
            <p:spPr>
              <a:xfrm>
                <a:off x="3286511" y="3737905"/>
                <a:ext cx="1157874" cy="970927"/>
              </a:xfrm>
              <a:custGeom>
                <a:avLst/>
                <a:gdLst/>
                <a:ahLst/>
                <a:cxnLst/>
                <a:rect l="l" t="t" r="r" b="b"/>
                <a:pathLst>
                  <a:path w="16252" h="13628" extrusionOk="0">
                    <a:moveTo>
                      <a:pt x="7865" y="0"/>
                    </a:moveTo>
                    <a:cubicBezTo>
                      <a:pt x="6457" y="0"/>
                      <a:pt x="5038" y="926"/>
                      <a:pt x="4297" y="2529"/>
                    </a:cubicBezTo>
                    <a:cubicBezTo>
                      <a:pt x="1" y="11932"/>
                      <a:pt x="2995" y="13627"/>
                      <a:pt x="8305" y="13627"/>
                    </a:cubicBezTo>
                    <a:cubicBezTo>
                      <a:pt x="9223" y="13627"/>
                      <a:pt x="10209" y="13576"/>
                      <a:pt x="11239" y="13506"/>
                    </a:cubicBezTo>
                    <a:cubicBezTo>
                      <a:pt x="16251" y="13155"/>
                      <a:pt x="16251" y="8945"/>
                      <a:pt x="14823" y="7391"/>
                    </a:cubicBezTo>
                    <a:cubicBezTo>
                      <a:pt x="13495" y="5962"/>
                      <a:pt x="12317" y="3782"/>
                      <a:pt x="10537" y="1401"/>
                    </a:cubicBezTo>
                    <a:cubicBezTo>
                      <a:pt x="9801" y="440"/>
                      <a:pt x="8835" y="0"/>
                      <a:pt x="78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5" name="Google Shape;2375;p4"/>
              <p:cNvSpPr/>
              <p:nvPr/>
            </p:nvSpPr>
            <p:spPr>
              <a:xfrm>
                <a:off x="3587244" y="3829742"/>
                <a:ext cx="819674" cy="751136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10543" extrusionOk="0">
                    <a:moveTo>
                      <a:pt x="3478" y="0"/>
                    </a:moveTo>
                    <a:cubicBezTo>
                      <a:pt x="3032" y="0"/>
                      <a:pt x="2594" y="175"/>
                      <a:pt x="2181" y="588"/>
                    </a:cubicBezTo>
                    <a:cubicBezTo>
                      <a:pt x="2181" y="588"/>
                      <a:pt x="0" y="3069"/>
                      <a:pt x="702" y="7079"/>
                    </a:cubicBezTo>
                    <a:cubicBezTo>
                      <a:pt x="994" y="8750"/>
                      <a:pt x="2175" y="10543"/>
                      <a:pt x="5112" y="10543"/>
                    </a:cubicBezTo>
                    <a:cubicBezTo>
                      <a:pt x="5700" y="10543"/>
                      <a:pt x="6358" y="10471"/>
                      <a:pt x="7093" y="10313"/>
                    </a:cubicBezTo>
                    <a:cubicBezTo>
                      <a:pt x="11504" y="9360"/>
                      <a:pt x="8923" y="5826"/>
                      <a:pt x="8672" y="5350"/>
                    </a:cubicBezTo>
                    <a:cubicBezTo>
                      <a:pt x="8377" y="4824"/>
                      <a:pt x="5819" y="0"/>
                      <a:pt x="34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6" name="Google Shape;2376;p4"/>
              <p:cNvSpPr/>
              <p:nvPr/>
            </p:nvSpPr>
            <p:spPr>
              <a:xfrm>
                <a:off x="4062675" y="4415034"/>
                <a:ext cx="247790" cy="367339"/>
              </a:xfrm>
              <a:custGeom>
                <a:avLst/>
                <a:gdLst/>
                <a:ahLst/>
                <a:cxnLst/>
                <a:rect l="l" t="t" r="r" b="b"/>
                <a:pathLst>
                  <a:path w="3478" h="5156" extrusionOk="0">
                    <a:moveTo>
                      <a:pt x="650" y="0"/>
                    </a:moveTo>
                    <a:cubicBezTo>
                      <a:pt x="126" y="0"/>
                      <a:pt x="0" y="760"/>
                      <a:pt x="19" y="970"/>
                    </a:cubicBezTo>
                    <a:cubicBezTo>
                      <a:pt x="169" y="2599"/>
                      <a:pt x="2676" y="5105"/>
                      <a:pt x="2676" y="5105"/>
                    </a:cubicBezTo>
                    <a:cubicBezTo>
                      <a:pt x="2676" y="5105"/>
                      <a:pt x="2845" y="5155"/>
                      <a:pt x="3020" y="5155"/>
                    </a:cubicBezTo>
                    <a:cubicBezTo>
                      <a:pt x="3196" y="5155"/>
                      <a:pt x="3378" y="5105"/>
                      <a:pt x="3403" y="4905"/>
                    </a:cubicBezTo>
                    <a:cubicBezTo>
                      <a:pt x="3478" y="4504"/>
                      <a:pt x="2300" y="1095"/>
                      <a:pt x="1272" y="268"/>
                    </a:cubicBezTo>
                    <a:cubicBezTo>
                      <a:pt x="1020" y="76"/>
                      <a:pt x="815" y="0"/>
                      <a:pt x="650" y="0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7" name="Google Shape;2377;p4"/>
              <p:cNvSpPr/>
              <p:nvPr/>
            </p:nvSpPr>
            <p:spPr>
              <a:xfrm>
                <a:off x="4257678" y="4284581"/>
                <a:ext cx="252777" cy="351523"/>
              </a:xfrm>
              <a:custGeom>
                <a:avLst/>
                <a:gdLst/>
                <a:ahLst/>
                <a:cxnLst/>
                <a:rect l="l" t="t" r="r" b="b"/>
                <a:pathLst>
                  <a:path w="3548" h="4934" extrusionOk="0">
                    <a:moveTo>
                      <a:pt x="595" y="0"/>
                    </a:moveTo>
                    <a:cubicBezTo>
                      <a:pt x="80" y="0"/>
                      <a:pt x="1" y="754"/>
                      <a:pt x="39" y="946"/>
                    </a:cubicBezTo>
                    <a:cubicBezTo>
                      <a:pt x="290" y="2550"/>
                      <a:pt x="2821" y="4906"/>
                      <a:pt x="2821" y="4906"/>
                    </a:cubicBezTo>
                    <a:cubicBezTo>
                      <a:pt x="2821" y="4906"/>
                      <a:pt x="2941" y="4934"/>
                      <a:pt x="3079" y="4934"/>
                    </a:cubicBezTo>
                    <a:cubicBezTo>
                      <a:pt x="3264" y="4934"/>
                      <a:pt x="3483" y="4885"/>
                      <a:pt x="3498" y="4655"/>
                    </a:cubicBezTo>
                    <a:cubicBezTo>
                      <a:pt x="3548" y="4279"/>
                      <a:pt x="2219" y="996"/>
                      <a:pt x="1192" y="244"/>
                    </a:cubicBezTo>
                    <a:cubicBezTo>
                      <a:pt x="947" y="69"/>
                      <a:pt x="751" y="0"/>
                      <a:pt x="595" y="0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8" name="Google Shape;2378;p4"/>
              <p:cNvSpPr/>
              <p:nvPr/>
            </p:nvSpPr>
            <p:spPr>
              <a:xfrm>
                <a:off x="4451470" y="4601130"/>
                <a:ext cx="134938" cy="59276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832" extrusionOk="0">
                    <a:moveTo>
                      <a:pt x="1335" y="0"/>
                    </a:moveTo>
                    <a:cubicBezTo>
                      <a:pt x="1074" y="0"/>
                      <a:pt x="829" y="152"/>
                      <a:pt x="715" y="152"/>
                    </a:cubicBezTo>
                    <a:cubicBezTo>
                      <a:pt x="684" y="152"/>
                      <a:pt x="662" y="141"/>
                      <a:pt x="652" y="112"/>
                    </a:cubicBezTo>
                    <a:cubicBezTo>
                      <a:pt x="642" y="94"/>
                      <a:pt x="621" y="87"/>
                      <a:pt x="593" y="87"/>
                    </a:cubicBezTo>
                    <a:cubicBezTo>
                      <a:pt x="424" y="87"/>
                      <a:pt x="1" y="363"/>
                      <a:pt x="1" y="363"/>
                    </a:cubicBezTo>
                    <a:cubicBezTo>
                      <a:pt x="1" y="363"/>
                      <a:pt x="276" y="689"/>
                      <a:pt x="527" y="814"/>
                    </a:cubicBezTo>
                    <a:cubicBezTo>
                      <a:pt x="549" y="826"/>
                      <a:pt x="576" y="831"/>
                      <a:pt x="607" y="831"/>
                    </a:cubicBezTo>
                    <a:cubicBezTo>
                      <a:pt x="970" y="831"/>
                      <a:pt x="1893" y="81"/>
                      <a:pt x="1454" y="12"/>
                    </a:cubicBezTo>
                    <a:cubicBezTo>
                      <a:pt x="1414" y="4"/>
                      <a:pt x="1375" y="0"/>
                      <a:pt x="1335" y="0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9" name="Google Shape;2379;p4"/>
              <p:cNvSpPr/>
              <p:nvPr/>
            </p:nvSpPr>
            <p:spPr>
              <a:xfrm>
                <a:off x="3855062" y="4174220"/>
                <a:ext cx="510755" cy="241236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3386" extrusionOk="0">
                    <a:moveTo>
                      <a:pt x="1464" y="1"/>
                    </a:moveTo>
                    <a:cubicBezTo>
                      <a:pt x="1391" y="1"/>
                      <a:pt x="1328" y="5"/>
                      <a:pt x="1279" y="14"/>
                    </a:cubicBezTo>
                    <a:cubicBezTo>
                      <a:pt x="126" y="214"/>
                      <a:pt x="1" y="2119"/>
                      <a:pt x="903" y="2545"/>
                    </a:cubicBezTo>
                    <a:cubicBezTo>
                      <a:pt x="1635" y="2891"/>
                      <a:pt x="3523" y="3385"/>
                      <a:pt x="4998" y="3385"/>
                    </a:cubicBezTo>
                    <a:cubicBezTo>
                      <a:pt x="5341" y="3385"/>
                      <a:pt x="5662" y="3359"/>
                      <a:pt x="5941" y="3297"/>
                    </a:cubicBezTo>
                    <a:cubicBezTo>
                      <a:pt x="6642" y="3147"/>
                      <a:pt x="7169" y="2370"/>
                      <a:pt x="7018" y="2044"/>
                    </a:cubicBezTo>
                    <a:cubicBezTo>
                      <a:pt x="6618" y="1078"/>
                      <a:pt x="2627" y="1"/>
                      <a:pt x="14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0" name="Google Shape;2380;p4"/>
              <p:cNvSpPr/>
              <p:nvPr/>
            </p:nvSpPr>
            <p:spPr>
              <a:xfrm>
                <a:off x="3703306" y="4232286"/>
                <a:ext cx="489311" cy="295524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4148" extrusionOk="0">
                    <a:moveTo>
                      <a:pt x="978" y="1"/>
                    </a:moveTo>
                    <a:cubicBezTo>
                      <a:pt x="0" y="327"/>
                      <a:pt x="0" y="2006"/>
                      <a:pt x="978" y="2758"/>
                    </a:cubicBezTo>
                    <a:cubicBezTo>
                      <a:pt x="1454" y="3134"/>
                      <a:pt x="3158" y="3961"/>
                      <a:pt x="4787" y="4136"/>
                    </a:cubicBezTo>
                    <a:cubicBezTo>
                      <a:pt x="4866" y="4144"/>
                      <a:pt x="4945" y="4148"/>
                      <a:pt x="5022" y="4148"/>
                    </a:cubicBezTo>
                    <a:cubicBezTo>
                      <a:pt x="5702" y="4148"/>
                      <a:pt x="6287" y="3855"/>
                      <a:pt x="6467" y="3359"/>
                    </a:cubicBezTo>
                    <a:cubicBezTo>
                      <a:pt x="6868" y="2181"/>
                      <a:pt x="978" y="1"/>
                      <a:pt x="9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1" name="Google Shape;2381;p4"/>
              <p:cNvSpPr/>
              <p:nvPr/>
            </p:nvSpPr>
            <p:spPr>
              <a:xfrm>
                <a:off x="3665830" y="3702638"/>
                <a:ext cx="323524" cy="324948"/>
              </a:xfrm>
              <a:custGeom>
                <a:avLst/>
                <a:gdLst/>
                <a:ahLst/>
                <a:cxnLst/>
                <a:rect l="l" t="t" r="r" b="b"/>
                <a:pathLst>
                  <a:path w="4541" h="4561" extrusionOk="0">
                    <a:moveTo>
                      <a:pt x="2064" y="1"/>
                    </a:moveTo>
                    <a:cubicBezTo>
                      <a:pt x="1452" y="1"/>
                      <a:pt x="774" y="352"/>
                      <a:pt x="526" y="1420"/>
                    </a:cubicBezTo>
                    <a:cubicBezTo>
                      <a:pt x="0" y="3625"/>
                      <a:pt x="1078" y="4427"/>
                      <a:pt x="2632" y="4553"/>
                    </a:cubicBezTo>
                    <a:cubicBezTo>
                      <a:pt x="2698" y="4558"/>
                      <a:pt x="2762" y="4560"/>
                      <a:pt x="2824" y="4560"/>
                    </a:cubicBezTo>
                    <a:cubicBezTo>
                      <a:pt x="4239" y="4560"/>
                      <a:pt x="4541" y="3240"/>
                      <a:pt x="4060" y="3024"/>
                    </a:cubicBezTo>
                    <a:cubicBezTo>
                      <a:pt x="2607" y="2297"/>
                      <a:pt x="3559" y="818"/>
                      <a:pt x="3008" y="317"/>
                    </a:cubicBezTo>
                    <a:cubicBezTo>
                      <a:pt x="2797" y="135"/>
                      <a:pt x="2443" y="1"/>
                      <a:pt x="2064" y="1"/>
                    </a:cubicBezTo>
                    <a:close/>
                  </a:path>
                </a:pathLst>
              </a:custGeom>
              <a:solidFill>
                <a:srgbClr val="171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2" name="Google Shape;2382;p4"/>
              <p:cNvSpPr/>
              <p:nvPr/>
            </p:nvSpPr>
            <p:spPr>
              <a:xfrm>
                <a:off x="3826492" y="3883890"/>
                <a:ext cx="407165" cy="344826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4840" extrusionOk="0">
                    <a:moveTo>
                      <a:pt x="1182" y="1"/>
                    </a:moveTo>
                    <a:cubicBezTo>
                      <a:pt x="1162" y="1"/>
                      <a:pt x="1144" y="2"/>
                      <a:pt x="1129" y="4"/>
                    </a:cubicBezTo>
                    <a:cubicBezTo>
                      <a:pt x="1" y="129"/>
                      <a:pt x="652" y="3688"/>
                      <a:pt x="2031" y="4590"/>
                    </a:cubicBezTo>
                    <a:cubicBezTo>
                      <a:pt x="2306" y="4771"/>
                      <a:pt x="2622" y="4839"/>
                      <a:pt x="2945" y="4839"/>
                    </a:cubicBezTo>
                    <a:cubicBezTo>
                      <a:pt x="3826" y="4839"/>
                      <a:pt x="4750" y="4331"/>
                      <a:pt x="4988" y="4239"/>
                    </a:cubicBezTo>
                    <a:cubicBezTo>
                      <a:pt x="5689" y="3949"/>
                      <a:pt x="5714" y="3636"/>
                      <a:pt x="5468" y="3636"/>
                    </a:cubicBezTo>
                    <a:cubicBezTo>
                      <a:pt x="5459" y="3636"/>
                      <a:pt x="5449" y="3637"/>
                      <a:pt x="5439" y="3638"/>
                    </a:cubicBezTo>
                    <a:cubicBezTo>
                      <a:pt x="5164" y="3638"/>
                      <a:pt x="5013" y="3888"/>
                      <a:pt x="4562" y="3964"/>
                    </a:cubicBezTo>
                    <a:cubicBezTo>
                      <a:pt x="4373" y="3993"/>
                      <a:pt x="4155" y="4039"/>
                      <a:pt x="3914" y="4039"/>
                    </a:cubicBezTo>
                    <a:cubicBezTo>
                      <a:pt x="3551" y="4039"/>
                      <a:pt x="3135" y="3935"/>
                      <a:pt x="2682" y="3512"/>
                    </a:cubicBezTo>
                    <a:cubicBezTo>
                      <a:pt x="1956" y="2811"/>
                      <a:pt x="2256" y="1332"/>
                      <a:pt x="2056" y="630"/>
                    </a:cubicBezTo>
                    <a:cubicBezTo>
                      <a:pt x="1917" y="145"/>
                      <a:pt x="1417" y="1"/>
                      <a:pt x="1182" y="1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3" name="Google Shape;2383;p4"/>
              <p:cNvSpPr/>
              <p:nvPr/>
            </p:nvSpPr>
            <p:spPr>
              <a:xfrm>
                <a:off x="3721189" y="3766261"/>
                <a:ext cx="226844" cy="198275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2783" extrusionOk="0">
                    <a:moveTo>
                      <a:pt x="2180" y="0"/>
                    </a:moveTo>
                    <a:lnTo>
                      <a:pt x="1028" y="552"/>
                    </a:lnTo>
                    <a:lnTo>
                      <a:pt x="0" y="2782"/>
                    </a:lnTo>
                    <a:cubicBezTo>
                      <a:pt x="0" y="2782"/>
                      <a:pt x="3183" y="2407"/>
                      <a:pt x="2882" y="2031"/>
                    </a:cubicBezTo>
                    <a:cubicBezTo>
                      <a:pt x="2105" y="1053"/>
                      <a:pt x="2180" y="1"/>
                      <a:pt x="2180" y="0"/>
                    </a:cubicBezTo>
                    <a:close/>
                  </a:path>
                </a:pathLst>
              </a:custGeom>
              <a:solidFill>
                <a:srgbClr val="171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4" name="Google Shape;2384;p4"/>
              <p:cNvSpPr/>
              <p:nvPr/>
            </p:nvSpPr>
            <p:spPr>
              <a:xfrm>
                <a:off x="3619377" y="3872846"/>
                <a:ext cx="360785" cy="392275"/>
              </a:xfrm>
              <a:custGeom>
                <a:avLst/>
                <a:gdLst/>
                <a:ahLst/>
                <a:cxnLst/>
                <a:rect l="l" t="t" r="r" b="b"/>
                <a:pathLst>
                  <a:path w="5064" h="5506" extrusionOk="0">
                    <a:moveTo>
                      <a:pt x="1125" y="5308"/>
                    </a:moveTo>
                    <a:lnTo>
                      <a:pt x="1125" y="5308"/>
                    </a:lnTo>
                    <a:cubicBezTo>
                      <a:pt x="1121" y="5308"/>
                      <a:pt x="1078" y="5410"/>
                      <a:pt x="1082" y="5410"/>
                    </a:cubicBezTo>
                    <a:cubicBezTo>
                      <a:pt x="1083" y="5410"/>
                      <a:pt x="1089" y="5400"/>
                      <a:pt x="1103" y="5372"/>
                    </a:cubicBezTo>
                    <a:cubicBezTo>
                      <a:pt x="1121" y="5325"/>
                      <a:pt x="1126" y="5308"/>
                      <a:pt x="1125" y="5308"/>
                    </a:cubicBezTo>
                    <a:close/>
                    <a:moveTo>
                      <a:pt x="3490" y="1"/>
                    </a:moveTo>
                    <a:cubicBezTo>
                      <a:pt x="2993" y="1"/>
                      <a:pt x="2440" y="119"/>
                      <a:pt x="1955" y="284"/>
                    </a:cubicBezTo>
                    <a:cubicBezTo>
                      <a:pt x="1203" y="535"/>
                      <a:pt x="0" y="986"/>
                      <a:pt x="828" y="2540"/>
                    </a:cubicBezTo>
                    <a:cubicBezTo>
                      <a:pt x="1404" y="3592"/>
                      <a:pt x="1730" y="4169"/>
                      <a:pt x="1103" y="5372"/>
                    </a:cubicBezTo>
                    <a:cubicBezTo>
                      <a:pt x="1341" y="5471"/>
                      <a:pt x="1547" y="5505"/>
                      <a:pt x="1746" y="5505"/>
                    </a:cubicBezTo>
                    <a:cubicBezTo>
                      <a:pt x="2177" y="5505"/>
                      <a:pt x="2568" y="5345"/>
                      <a:pt x="3146" y="5345"/>
                    </a:cubicBezTo>
                    <a:cubicBezTo>
                      <a:pt x="3175" y="5345"/>
                      <a:pt x="3204" y="5346"/>
                      <a:pt x="3234" y="5347"/>
                    </a:cubicBezTo>
                    <a:cubicBezTo>
                      <a:pt x="3885" y="5347"/>
                      <a:pt x="4336" y="5121"/>
                      <a:pt x="4938" y="4971"/>
                    </a:cubicBezTo>
                    <a:cubicBezTo>
                      <a:pt x="4860" y="4678"/>
                      <a:pt x="4806" y="4583"/>
                      <a:pt x="4769" y="4583"/>
                    </a:cubicBezTo>
                    <a:cubicBezTo>
                      <a:pt x="4701" y="4583"/>
                      <a:pt x="4688" y="4898"/>
                      <a:pt x="4687" y="4898"/>
                    </a:cubicBezTo>
                    <a:cubicBezTo>
                      <a:pt x="4687" y="4898"/>
                      <a:pt x="4687" y="4897"/>
                      <a:pt x="4687" y="4895"/>
                    </a:cubicBezTo>
                    <a:cubicBezTo>
                      <a:pt x="4136" y="3367"/>
                      <a:pt x="5063" y="1938"/>
                      <a:pt x="4913" y="936"/>
                    </a:cubicBezTo>
                    <a:cubicBezTo>
                      <a:pt x="4795" y="242"/>
                      <a:pt x="4200" y="1"/>
                      <a:pt x="3490" y="1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5" name="Google Shape;2385;p4"/>
              <p:cNvSpPr/>
              <p:nvPr/>
            </p:nvSpPr>
            <p:spPr>
              <a:xfrm>
                <a:off x="3688985" y="3873416"/>
                <a:ext cx="333997" cy="40745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5719" extrusionOk="0">
                    <a:moveTo>
                      <a:pt x="2482" y="0"/>
                    </a:moveTo>
                    <a:lnTo>
                      <a:pt x="2482" y="0"/>
                    </a:lnTo>
                    <a:cubicBezTo>
                      <a:pt x="3660" y="1354"/>
                      <a:pt x="3409" y="1880"/>
                      <a:pt x="3034" y="1955"/>
                    </a:cubicBezTo>
                    <a:cubicBezTo>
                      <a:pt x="2947" y="1974"/>
                      <a:pt x="2862" y="1982"/>
                      <a:pt x="2780" y="1982"/>
                    </a:cubicBezTo>
                    <a:cubicBezTo>
                      <a:pt x="1627" y="1982"/>
                      <a:pt x="928" y="301"/>
                      <a:pt x="928" y="301"/>
                    </a:cubicBezTo>
                    <a:lnTo>
                      <a:pt x="502" y="451"/>
                    </a:lnTo>
                    <a:cubicBezTo>
                      <a:pt x="502" y="451"/>
                      <a:pt x="1229" y="1028"/>
                      <a:pt x="1279" y="2206"/>
                    </a:cubicBezTo>
                    <a:cubicBezTo>
                      <a:pt x="1339" y="3353"/>
                      <a:pt x="657" y="3466"/>
                      <a:pt x="385" y="3466"/>
                    </a:cubicBezTo>
                    <a:cubicBezTo>
                      <a:pt x="319" y="3466"/>
                      <a:pt x="277" y="3459"/>
                      <a:pt x="277" y="3459"/>
                    </a:cubicBezTo>
                    <a:lnTo>
                      <a:pt x="277" y="3459"/>
                    </a:lnTo>
                    <a:cubicBezTo>
                      <a:pt x="352" y="3935"/>
                      <a:pt x="577" y="4035"/>
                      <a:pt x="302" y="4862"/>
                    </a:cubicBezTo>
                    <a:lnTo>
                      <a:pt x="1" y="5439"/>
                    </a:lnTo>
                    <a:cubicBezTo>
                      <a:pt x="450" y="5626"/>
                      <a:pt x="1188" y="5719"/>
                      <a:pt x="1938" y="5719"/>
                    </a:cubicBezTo>
                    <a:cubicBezTo>
                      <a:pt x="3200" y="5719"/>
                      <a:pt x="4496" y="5456"/>
                      <a:pt x="4512" y="4938"/>
                    </a:cubicBezTo>
                    <a:cubicBezTo>
                      <a:pt x="4237" y="4612"/>
                      <a:pt x="3660" y="3760"/>
                      <a:pt x="3961" y="3208"/>
                    </a:cubicBezTo>
                    <a:cubicBezTo>
                      <a:pt x="4688" y="1905"/>
                      <a:pt x="2933" y="25"/>
                      <a:pt x="2933" y="25"/>
                    </a:cubicBezTo>
                    <a:lnTo>
                      <a:pt x="248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6" name="Google Shape;2386;p4"/>
              <p:cNvSpPr/>
              <p:nvPr/>
            </p:nvSpPr>
            <p:spPr>
              <a:xfrm>
                <a:off x="3778614" y="3805518"/>
                <a:ext cx="87275" cy="122043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1713" extrusionOk="0">
                    <a:moveTo>
                      <a:pt x="222" y="1"/>
                    </a:moveTo>
                    <a:cubicBezTo>
                      <a:pt x="222" y="1"/>
                      <a:pt x="397" y="753"/>
                      <a:pt x="121" y="1104"/>
                    </a:cubicBezTo>
                    <a:cubicBezTo>
                      <a:pt x="0" y="1286"/>
                      <a:pt x="793" y="1712"/>
                      <a:pt x="1090" y="1712"/>
                    </a:cubicBezTo>
                    <a:cubicBezTo>
                      <a:pt x="1161" y="1712"/>
                      <a:pt x="1204" y="1688"/>
                      <a:pt x="1199" y="1630"/>
                    </a:cubicBezTo>
                    <a:cubicBezTo>
                      <a:pt x="1174" y="1229"/>
                      <a:pt x="948" y="978"/>
                      <a:pt x="1224" y="552"/>
                    </a:cubicBezTo>
                    <a:lnTo>
                      <a:pt x="222" y="1"/>
                    </a:ln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7" name="Google Shape;2387;p4"/>
              <p:cNvSpPr/>
              <p:nvPr/>
            </p:nvSpPr>
            <p:spPr>
              <a:xfrm>
                <a:off x="3765789" y="3713966"/>
                <a:ext cx="135793" cy="167355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2349" extrusionOk="0">
                    <a:moveTo>
                      <a:pt x="885" y="1"/>
                    </a:moveTo>
                    <a:cubicBezTo>
                      <a:pt x="631" y="1"/>
                      <a:pt x="398" y="188"/>
                      <a:pt x="301" y="333"/>
                    </a:cubicBezTo>
                    <a:cubicBezTo>
                      <a:pt x="1" y="785"/>
                      <a:pt x="176" y="1286"/>
                      <a:pt x="326" y="1562"/>
                    </a:cubicBezTo>
                    <a:cubicBezTo>
                      <a:pt x="633" y="2113"/>
                      <a:pt x="1123" y="2349"/>
                      <a:pt x="1375" y="2349"/>
                    </a:cubicBezTo>
                    <a:cubicBezTo>
                      <a:pt x="1432" y="2349"/>
                      <a:pt x="1477" y="2337"/>
                      <a:pt x="1504" y="2313"/>
                    </a:cubicBezTo>
                    <a:cubicBezTo>
                      <a:pt x="1905" y="2013"/>
                      <a:pt x="1630" y="559"/>
                      <a:pt x="1304" y="208"/>
                    </a:cubicBezTo>
                    <a:cubicBezTo>
                      <a:pt x="1171" y="57"/>
                      <a:pt x="1025" y="1"/>
                      <a:pt x="885" y="1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8" name="Google Shape;2388;p4"/>
              <p:cNvSpPr/>
              <p:nvPr/>
            </p:nvSpPr>
            <p:spPr>
              <a:xfrm>
                <a:off x="3746125" y="3707910"/>
                <a:ext cx="132159" cy="136434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915" extrusionOk="0">
                    <a:moveTo>
                      <a:pt x="1122" y="0"/>
                    </a:moveTo>
                    <a:cubicBezTo>
                      <a:pt x="831" y="0"/>
                      <a:pt x="522" y="137"/>
                      <a:pt x="352" y="444"/>
                    </a:cubicBezTo>
                    <a:cubicBezTo>
                      <a:pt x="1" y="1120"/>
                      <a:pt x="176" y="1446"/>
                      <a:pt x="201" y="1521"/>
                    </a:cubicBezTo>
                    <a:cubicBezTo>
                      <a:pt x="237" y="1575"/>
                      <a:pt x="546" y="1914"/>
                      <a:pt x="651" y="1914"/>
                    </a:cubicBezTo>
                    <a:cubicBezTo>
                      <a:pt x="692" y="1914"/>
                      <a:pt x="702" y="1863"/>
                      <a:pt x="653" y="1722"/>
                    </a:cubicBezTo>
                    <a:cubicBezTo>
                      <a:pt x="577" y="1471"/>
                      <a:pt x="690" y="1459"/>
                      <a:pt x="806" y="1459"/>
                    </a:cubicBezTo>
                    <a:cubicBezTo>
                      <a:pt x="819" y="1459"/>
                      <a:pt x="832" y="1459"/>
                      <a:pt x="845" y="1459"/>
                    </a:cubicBezTo>
                    <a:cubicBezTo>
                      <a:pt x="946" y="1459"/>
                      <a:pt x="1034" y="1449"/>
                      <a:pt x="978" y="1271"/>
                    </a:cubicBezTo>
                    <a:cubicBezTo>
                      <a:pt x="932" y="1133"/>
                      <a:pt x="887" y="785"/>
                      <a:pt x="1283" y="785"/>
                    </a:cubicBezTo>
                    <a:cubicBezTo>
                      <a:pt x="1320" y="785"/>
                      <a:pt x="1360" y="788"/>
                      <a:pt x="1404" y="794"/>
                    </a:cubicBezTo>
                    <a:cubicBezTo>
                      <a:pt x="1504" y="811"/>
                      <a:pt x="1582" y="819"/>
                      <a:pt x="1642" y="819"/>
                    </a:cubicBezTo>
                    <a:cubicBezTo>
                      <a:pt x="1854" y="819"/>
                      <a:pt x="1850" y="719"/>
                      <a:pt x="1830" y="544"/>
                    </a:cubicBezTo>
                    <a:cubicBezTo>
                      <a:pt x="1803" y="201"/>
                      <a:pt x="1475" y="0"/>
                      <a:pt x="1122" y="0"/>
                    </a:cubicBezTo>
                    <a:close/>
                  </a:path>
                </a:pathLst>
              </a:custGeom>
              <a:solidFill>
                <a:srgbClr val="171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9" name="Google Shape;2389;p4"/>
              <p:cNvSpPr/>
              <p:nvPr/>
            </p:nvSpPr>
            <p:spPr>
              <a:xfrm>
                <a:off x="3662196" y="4119788"/>
                <a:ext cx="239383" cy="165075"/>
              </a:xfrm>
              <a:custGeom>
                <a:avLst/>
                <a:gdLst/>
                <a:ahLst/>
                <a:cxnLst/>
                <a:rect l="l" t="t" r="r" b="b"/>
                <a:pathLst>
                  <a:path w="3360" h="2317" extrusionOk="0">
                    <a:moveTo>
                      <a:pt x="878" y="1"/>
                    </a:moveTo>
                    <a:cubicBezTo>
                      <a:pt x="878" y="1"/>
                      <a:pt x="1" y="1003"/>
                      <a:pt x="753" y="1805"/>
                    </a:cubicBezTo>
                    <a:cubicBezTo>
                      <a:pt x="1123" y="2213"/>
                      <a:pt x="1761" y="2316"/>
                      <a:pt x="2313" y="2316"/>
                    </a:cubicBezTo>
                    <a:cubicBezTo>
                      <a:pt x="2882" y="2316"/>
                      <a:pt x="3359" y="2206"/>
                      <a:pt x="3359" y="2206"/>
                    </a:cubicBezTo>
                    <a:cubicBezTo>
                      <a:pt x="1204" y="2056"/>
                      <a:pt x="878" y="1"/>
                      <a:pt x="878" y="1"/>
                    </a:cubicBezTo>
                    <a:close/>
                  </a:path>
                </a:pathLst>
              </a:custGeom>
              <a:solidFill>
                <a:srgbClr val="171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0" name="Google Shape;2390;p4"/>
              <p:cNvSpPr/>
              <p:nvPr/>
            </p:nvSpPr>
            <p:spPr>
              <a:xfrm>
                <a:off x="3860405" y="4191248"/>
                <a:ext cx="239383" cy="169706"/>
              </a:xfrm>
              <a:custGeom>
                <a:avLst/>
                <a:gdLst/>
                <a:ahLst/>
                <a:cxnLst/>
                <a:rect l="l" t="t" r="r" b="b"/>
                <a:pathLst>
                  <a:path w="3360" h="2382" extrusionOk="0">
                    <a:moveTo>
                      <a:pt x="3359" y="0"/>
                    </a:moveTo>
                    <a:lnTo>
                      <a:pt x="1" y="1228"/>
                    </a:lnTo>
                    <a:lnTo>
                      <a:pt x="1780" y="2381"/>
                    </a:lnTo>
                    <a:lnTo>
                      <a:pt x="335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1" name="Google Shape;2391;p4"/>
              <p:cNvSpPr/>
              <p:nvPr/>
            </p:nvSpPr>
            <p:spPr>
              <a:xfrm>
                <a:off x="3987225" y="4132327"/>
                <a:ext cx="301794" cy="228625"/>
              </a:xfrm>
              <a:custGeom>
                <a:avLst/>
                <a:gdLst/>
                <a:ahLst/>
                <a:cxnLst/>
                <a:rect l="l" t="t" r="r" b="b"/>
                <a:pathLst>
                  <a:path w="4236" h="3209" extrusionOk="0">
                    <a:moveTo>
                      <a:pt x="4236" y="0"/>
                    </a:moveTo>
                    <a:lnTo>
                      <a:pt x="1178" y="752"/>
                    </a:lnTo>
                    <a:lnTo>
                      <a:pt x="0" y="3208"/>
                    </a:lnTo>
                    <a:lnTo>
                      <a:pt x="0" y="3208"/>
                    </a:lnTo>
                    <a:lnTo>
                      <a:pt x="3183" y="2281"/>
                    </a:lnTo>
                    <a:lnTo>
                      <a:pt x="423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2" name="Google Shape;2392;p4"/>
              <p:cNvSpPr/>
              <p:nvPr/>
            </p:nvSpPr>
            <p:spPr>
              <a:xfrm>
                <a:off x="3599713" y="3935686"/>
                <a:ext cx="366128" cy="381303"/>
              </a:xfrm>
              <a:custGeom>
                <a:avLst/>
                <a:gdLst/>
                <a:ahLst/>
                <a:cxnLst/>
                <a:rect l="l" t="t" r="r" b="b"/>
                <a:pathLst>
                  <a:path w="5139" h="5352" extrusionOk="0">
                    <a:moveTo>
                      <a:pt x="1320" y="1"/>
                    </a:moveTo>
                    <a:cubicBezTo>
                      <a:pt x="1294" y="1"/>
                      <a:pt x="1279" y="3"/>
                      <a:pt x="1279" y="3"/>
                    </a:cubicBezTo>
                    <a:cubicBezTo>
                      <a:pt x="327" y="79"/>
                      <a:pt x="1" y="3638"/>
                      <a:pt x="1204" y="4841"/>
                    </a:cubicBezTo>
                    <a:cubicBezTo>
                      <a:pt x="1598" y="5235"/>
                      <a:pt x="2165" y="5352"/>
                      <a:pt x="2710" y="5352"/>
                    </a:cubicBezTo>
                    <a:cubicBezTo>
                      <a:pt x="3411" y="5352"/>
                      <a:pt x="4075" y="5159"/>
                      <a:pt x="4287" y="5116"/>
                    </a:cubicBezTo>
                    <a:cubicBezTo>
                      <a:pt x="5063" y="4966"/>
                      <a:pt x="5139" y="4640"/>
                      <a:pt x="4863" y="4590"/>
                    </a:cubicBezTo>
                    <a:cubicBezTo>
                      <a:pt x="4835" y="4585"/>
                      <a:pt x="4808" y="4583"/>
                      <a:pt x="4782" y="4583"/>
                    </a:cubicBezTo>
                    <a:cubicBezTo>
                      <a:pt x="4558" y="4583"/>
                      <a:pt x="4361" y="4742"/>
                      <a:pt x="3963" y="4742"/>
                    </a:cubicBezTo>
                    <a:cubicBezTo>
                      <a:pt x="3938" y="4742"/>
                      <a:pt x="3912" y="4742"/>
                      <a:pt x="3885" y="4740"/>
                    </a:cubicBezTo>
                    <a:cubicBezTo>
                      <a:pt x="3409" y="4715"/>
                      <a:pt x="2708" y="4765"/>
                      <a:pt x="2106" y="3888"/>
                    </a:cubicBezTo>
                    <a:cubicBezTo>
                      <a:pt x="1505" y="3036"/>
                      <a:pt x="2106" y="1282"/>
                      <a:pt x="1880" y="555"/>
                    </a:cubicBezTo>
                    <a:cubicBezTo>
                      <a:pt x="1719" y="50"/>
                      <a:pt x="1427" y="1"/>
                      <a:pt x="1320" y="1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393" name="Google Shape;2393;p4"/>
          <p:cNvSpPr txBox="1"/>
          <p:nvPr/>
        </p:nvSpPr>
        <p:spPr>
          <a:xfrm>
            <a:off x="1954540" y="1499602"/>
            <a:ext cx="1482300" cy="77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i="0" u="none" strike="noStrike" cap="none">
                <a:solidFill>
                  <a:srgbClr val="1F3374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02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8" name="Google Shape;2398;p3"/>
          <p:cNvSpPr txBox="1">
            <a:spLocks noGrp="1"/>
          </p:cNvSpPr>
          <p:nvPr>
            <p:ph type="subTitle" idx="2"/>
          </p:nvPr>
        </p:nvSpPr>
        <p:spPr>
          <a:xfrm>
            <a:off x="877656" y="1785436"/>
            <a:ext cx="3633000" cy="3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800" b="1"/>
              <a:t>ensure</a:t>
            </a:r>
            <a:r>
              <a:rPr lang="en"/>
              <a:t> that the research is </a:t>
            </a:r>
            <a:r>
              <a:rPr lang="en" sz="1600" b="1"/>
              <a:t>focused</a:t>
            </a:r>
            <a:endParaRPr b="1"/>
          </a:p>
        </p:txBody>
      </p:sp>
      <p:sp>
        <p:nvSpPr>
          <p:cNvPr id="2399" name="Google Shape;2399;p3"/>
          <p:cNvSpPr txBox="1">
            <a:spLocks noGrp="1"/>
          </p:cNvSpPr>
          <p:nvPr>
            <p:ph type="title" idx="3"/>
          </p:nvPr>
        </p:nvSpPr>
        <p:spPr>
          <a:xfrm>
            <a:off x="720000" y="915562"/>
            <a:ext cx="734700" cy="44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400" name="Google Shape;2400;p3"/>
          <p:cNvSpPr txBox="1">
            <a:spLocks noGrp="1"/>
          </p:cNvSpPr>
          <p:nvPr>
            <p:ph type="subTitle" idx="1"/>
          </p:nvPr>
        </p:nvSpPr>
        <p:spPr>
          <a:xfrm>
            <a:off x="1454699" y="915567"/>
            <a:ext cx="28914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Define research objective&amp;purpose</a:t>
            </a:r>
            <a:endParaRPr/>
          </a:p>
        </p:txBody>
      </p:sp>
      <p:sp>
        <p:nvSpPr>
          <p:cNvPr id="2401" name="Google Shape;2401;p3"/>
          <p:cNvSpPr txBox="1">
            <a:spLocks noGrp="1"/>
          </p:cNvSpPr>
          <p:nvPr>
            <p:ph type="subTitle" idx="4"/>
          </p:nvPr>
        </p:nvSpPr>
        <p:spPr>
          <a:xfrm>
            <a:off x="5532475" y="915567"/>
            <a:ext cx="28914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Enhance validity and reliability</a:t>
            </a:r>
            <a:endParaRPr/>
          </a:p>
        </p:txBody>
      </p:sp>
      <p:sp>
        <p:nvSpPr>
          <p:cNvPr id="2402" name="Google Shape;2402;p3"/>
          <p:cNvSpPr txBox="1">
            <a:spLocks noGrp="1"/>
          </p:cNvSpPr>
          <p:nvPr>
            <p:ph type="subTitle" idx="5"/>
          </p:nvPr>
        </p:nvSpPr>
        <p:spPr>
          <a:xfrm>
            <a:off x="4925007" y="1760350"/>
            <a:ext cx="3633000" cy="3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Increase the validity and reliability of the findings</a:t>
            </a:r>
            <a:endParaRPr/>
          </a:p>
        </p:txBody>
      </p:sp>
      <p:sp>
        <p:nvSpPr>
          <p:cNvPr id="2403" name="Google Shape;2403;p3"/>
          <p:cNvSpPr txBox="1">
            <a:spLocks noGrp="1"/>
          </p:cNvSpPr>
          <p:nvPr>
            <p:ph type="title" idx="6"/>
          </p:nvPr>
        </p:nvSpPr>
        <p:spPr>
          <a:xfrm>
            <a:off x="4797775" y="915562"/>
            <a:ext cx="734700" cy="44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404" name="Google Shape;2404;p3"/>
          <p:cNvSpPr txBox="1">
            <a:spLocks noGrp="1"/>
          </p:cNvSpPr>
          <p:nvPr>
            <p:ph type="subTitle" idx="7"/>
          </p:nvPr>
        </p:nvSpPr>
        <p:spPr>
          <a:xfrm>
            <a:off x="1454699" y="3021242"/>
            <a:ext cx="28914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Helps identify potential problem</a:t>
            </a:r>
            <a:endParaRPr/>
          </a:p>
        </p:txBody>
      </p:sp>
      <p:sp>
        <p:nvSpPr>
          <p:cNvPr id="2405" name="Google Shape;2405;p3"/>
          <p:cNvSpPr txBox="1">
            <a:spLocks noGrp="1"/>
          </p:cNvSpPr>
          <p:nvPr>
            <p:ph type="subTitle" idx="8"/>
          </p:nvPr>
        </p:nvSpPr>
        <p:spPr>
          <a:xfrm>
            <a:off x="720001" y="3835593"/>
            <a:ext cx="3633000" cy="3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b="1"/>
              <a:t>Identify </a:t>
            </a:r>
            <a:r>
              <a:rPr lang="en"/>
              <a:t>and </a:t>
            </a:r>
            <a:r>
              <a:rPr lang="en" b="1"/>
              <a:t>mitigate</a:t>
            </a:r>
            <a:r>
              <a:rPr lang="en"/>
              <a:t> the problem in advance</a:t>
            </a:r>
            <a:endParaRPr/>
          </a:p>
        </p:txBody>
      </p:sp>
      <p:sp>
        <p:nvSpPr>
          <p:cNvPr id="2406" name="Google Shape;2406;p3"/>
          <p:cNvSpPr txBox="1">
            <a:spLocks noGrp="1"/>
          </p:cNvSpPr>
          <p:nvPr>
            <p:ph type="title" idx="9"/>
          </p:nvPr>
        </p:nvSpPr>
        <p:spPr>
          <a:xfrm>
            <a:off x="720000" y="3021237"/>
            <a:ext cx="734700" cy="44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407" name="Google Shape;2407;p3"/>
          <p:cNvSpPr txBox="1">
            <a:spLocks noGrp="1"/>
          </p:cNvSpPr>
          <p:nvPr>
            <p:ph type="subTitle" idx="13"/>
          </p:nvPr>
        </p:nvSpPr>
        <p:spPr>
          <a:xfrm>
            <a:off x="5532474" y="3021242"/>
            <a:ext cx="3280449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Facilitates comunication and replication</a:t>
            </a:r>
            <a:endParaRPr/>
          </a:p>
        </p:txBody>
      </p:sp>
      <p:sp>
        <p:nvSpPr>
          <p:cNvPr id="2408" name="Google Shape;2408;p3"/>
          <p:cNvSpPr txBox="1">
            <a:spLocks noGrp="1"/>
          </p:cNvSpPr>
          <p:nvPr>
            <p:ph type="subTitle" idx="14"/>
          </p:nvPr>
        </p:nvSpPr>
        <p:spPr>
          <a:xfrm>
            <a:off x="4797775" y="3835593"/>
            <a:ext cx="3633000" cy="3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Easier to </a:t>
            </a:r>
            <a:r>
              <a:rPr lang="en" b="1"/>
              <a:t>understand </a:t>
            </a:r>
            <a:r>
              <a:rPr lang="en"/>
              <a:t>and </a:t>
            </a:r>
            <a:r>
              <a:rPr lang="en" b="1"/>
              <a:t>replicate</a:t>
            </a:r>
            <a:r>
              <a:rPr lang="en"/>
              <a:t> the study</a:t>
            </a:r>
            <a:endParaRPr/>
          </a:p>
        </p:txBody>
      </p:sp>
      <p:sp>
        <p:nvSpPr>
          <p:cNvPr id="2409" name="Google Shape;2409;p3"/>
          <p:cNvSpPr txBox="1">
            <a:spLocks noGrp="1"/>
          </p:cNvSpPr>
          <p:nvPr>
            <p:ph type="title" idx="15"/>
          </p:nvPr>
        </p:nvSpPr>
        <p:spPr>
          <a:xfrm>
            <a:off x="4797775" y="3021237"/>
            <a:ext cx="734700" cy="44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04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13"/>
          <p:cNvGrpSpPr/>
          <p:nvPr/>
        </p:nvGrpSpPr>
        <p:grpSpPr>
          <a:xfrm>
            <a:off x="597500" y="1632612"/>
            <a:ext cx="4086449" cy="1878275"/>
            <a:chOff x="2528775" y="2725725"/>
            <a:chExt cx="4086449" cy="1878275"/>
          </a:xfrm>
        </p:grpSpPr>
        <p:sp>
          <p:nvSpPr>
            <p:cNvPr id="2415" name="Google Shape;2415;p13"/>
            <p:cNvSpPr/>
            <p:nvPr/>
          </p:nvSpPr>
          <p:spPr>
            <a:xfrm>
              <a:off x="3044068" y="3010514"/>
              <a:ext cx="2425211" cy="1195697"/>
            </a:xfrm>
            <a:custGeom>
              <a:avLst/>
              <a:gdLst/>
              <a:ahLst/>
              <a:cxnLst/>
              <a:rect l="l" t="t" r="r" b="b"/>
              <a:pathLst>
                <a:path w="26893" h="13259" extrusionOk="0">
                  <a:moveTo>
                    <a:pt x="0" y="0"/>
                  </a:moveTo>
                  <a:lnTo>
                    <a:pt x="777" y="13258"/>
                  </a:lnTo>
                  <a:lnTo>
                    <a:pt x="26116" y="13258"/>
                  </a:lnTo>
                  <a:lnTo>
                    <a:pt x="268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13"/>
            <p:cNvSpPr/>
            <p:nvPr/>
          </p:nvSpPr>
          <p:spPr>
            <a:xfrm>
              <a:off x="3032795" y="2899773"/>
              <a:ext cx="1152771" cy="549286"/>
            </a:xfrm>
            <a:custGeom>
              <a:avLst/>
              <a:gdLst/>
              <a:ahLst/>
              <a:cxnLst/>
              <a:rect l="l" t="t" r="r" b="b"/>
              <a:pathLst>
                <a:path w="12783" h="6091" extrusionOk="0">
                  <a:moveTo>
                    <a:pt x="0" y="0"/>
                  </a:moveTo>
                  <a:lnTo>
                    <a:pt x="351" y="6090"/>
                  </a:lnTo>
                  <a:lnTo>
                    <a:pt x="8972" y="6015"/>
                  </a:lnTo>
                  <a:cubicBezTo>
                    <a:pt x="11078" y="6015"/>
                    <a:pt x="12782" y="4662"/>
                    <a:pt x="12782" y="3008"/>
                  </a:cubicBezTo>
                  <a:cubicBezTo>
                    <a:pt x="12782" y="1353"/>
                    <a:pt x="11078" y="0"/>
                    <a:pt x="89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13"/>
            <p:cNvSpPr/>
            <p:nvPr/>
          </p:nvSpPr>
          <p:spPr>
            <a:xfrm>
              <a:off x="3098266" y="3139292"/>
              <a:ext cx="2316814" cy="944816"/>
            </a:xfrm>
            <a:custGeom>
              <a:avLst/>
              <a:gdLst/>
              <a:ahLst/>
              <a:cxnLst/>
              <a:rect l="l" t="t" r="r" b="b"/>
              <a:pathLst>
                <a:path w="25691" h="10477" extrusionOk="0">
                  <a:moveTo>
                    <a:pt x="1" y="1"/>
                  </a:moveTo>
                  <a:lnTo>
                    <a:pt x="1" y="10477"/>
                  </a:lnTo>
                  <a:lnTo>
                    <a:pt x="25690" y="10477"/>
                  </a:lnTo>
                  <a:lnTo>
                    <a:pt x="256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13"/>
            <p:cNvSpPr/>
            <p:nvPr/>
          </p:nvSpPr>
          <p:spPr>
            <a:xfrm>
              <a:off x="3263297" y="3175454"/>
              <a:ext cx="2242145" cy="960688"/>
            </a:xfrm>
            <a:custGeom>
              <a:avLst/>
              <a:gdLst/>
              <a:ahLst/>
              <a:cxnLst/>
              <a:rect l="l" t="t" r="r" b="b"/>
              <a:pathLst>
                <a:path w="24863" h="10653" extrusionOk="0">
                  <a:moveTo>
                    <a:pt x="24863" y="1"/>
                  </a:moveTo>
                  <a:lnTo>
                    <a:pt x="0" y="176"/>
                  </a:lnTo>
                  <a:lnTo>
                    <a:pt x="0" y="10652"/>
                  </a:lnTo>
                  <a:lnTo>
                    <a:pt x="24186" y="10652"/>
                  </a:lnTo>
                  <a:lnTo>
                    <a:pt x="24863" y="1"/>
                  </a:lnTo>
                  <a:close/>
                </a:path>
              </a:pathLst>
            </a:custGeom>
            <a:solidFill>
              <a:srgbClr val="D0C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13"/>
            <p:cNvSpPr/>
            <p:nvPr/>
          </p:nvSpPr>
          <p:spPr>
            <a:xfrm>
              <a:off x="3145792" y="3082839"/>
              <a:ext cx="2271544" cy="944816"/>
            </a:xfrm>
            <a:custGeom>
              <a:avLst/>
              <a:gdLst/>
              <a:ahLst/>
              <a:cxnLst/>
              <a:rect l="l" t="t" r="r" b="b"/>
              <a:pathLst>
                <a:path w="25189" h="10477" extrusionOk="0">
                  <a:moveTo>
                    <a:pt x="0" y="0"/>
                  </a:moveTo>
                  <a:lnTo>
                    <a:pt x="0" y="10476"/>
                  </a:lnTo>
                  <a:lnTo>
                    <a:pt x="25188" y="10476"/>
                  </a:lnTo>
                  <a:lnTo>
                    <a:pt x="251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13"/>
            <p:cNvSpPr/>
            <p:nvPr/>
          </p:nvSpPr>
          <p:spPr>
            <a:xfrm>
              <a:off x="3059849" y="2795795"/>
              <a:ext cx="2443337" cy="1518902"/>
            </a:xfrm>
            <a:custGeom>
              <a:avLst/>
              <a:gdLst/>
              <a:ahLst/>
              <a:cxnLst/>
              <a:rect l="l" t="t" r="r" b="b"/>
              <a:pathLst>
                <a:path w="27094" h="16843" extrusionOk="0">
                  <a:moveTo>
                    <a:pt x="2808" y="0"/>
                  </a:moveTo>
                  <a:lnTo>
                    <a:pt x="1" y="10100"/>
                  </a:lnTo>
                  <a:lnTo>
                    <a:pt x="24287" y="16842"/>
                  </a:lnTo>
                  <a:lnTo>
                    <a:pt x="27094" y="6742"/>
                  </a:lnTo>
                  <a:lnTo>
                    <a:pt x="28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13"/>
            <p:cNvSpPr/>
            <p:nvPr/>
          </p:nvSpPr>
          <p:spPr>
            <a:xfrm>
              <a:off x="3233898" y="3191326"/>
              <a:ext cx="2167566" cy="944816"/>
            </a:xfrm>
            <a:custGeom>
              <a:avLst/>
              <a:gdLst/>
              <a:ahLst/>
              <a:cxnLst/>
              <a:rect l="l" t="t" r="r" b="b"/>
              <a:pathLst>
                <a:path w="24036" h="10477" extrusionOk="0">
                  <a:moveTo>
                    <a:pt x="1" y="0"/>
                  </a:moveTo>
                  <a:lnTo>
                    <a:pt x="1" y="10476"/>
                  </a:lnTo>
                  <a:lnTo>
                    <a:pt x="24036" y="10476"/>
                  </a:lnTo>
                  <a:lnTo>
                    <a:pt x="240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13"/>
            <p:cNvSpPr/>
            <p:nvPr/>
          </p:nvSpPr>
          <p:spPr>
            <a:xfrm>
              <a:off x="2964979" y="3114402"/>
              <a:ext cx="2540461" cy="1417269"/>
            </a:xfrm>
            <a:custGeom>
              <a:avLst/>
              <a:gdLst/>
              <a:ahLst/>
              <a:cxnLst/>
              <a:rect l="l" t="t" r="r" b="b"/>
              <a:pathLst>
                <a:path w="28171" h="15716" extrusionOk="0">
                  <a:moveTo>
                    <a:pt x="18822" y="1"/>
                  </a:moveTo>
                  <a:cubicBezTo>
                    <a:pt x="16867" y="1"/>
                    <a:pt x="15263" y="1054"/>
                    <a:pt x="14912" y="2432"/>
                  </a:cubicBezTo>
                  <a:lnTo>
                    <a:pt x="0" y="2432"/>
                  </a:lnTo>
                  <a:lnTo>
                    <a:pt x="802" y="15715"/>
                  </a:lnTo>
                  <a:lnTo>
                    <a:pt x="27243" y="15715"/>
                  </a:lnTo>
                  <a:lnTo>
                    <a:pt x="27820" y="6091"/>
                  </a:lnTo>
                  <a:lnTo>
                    <a:pt x="28045" y="2432"/>
                  </a:lnTo>
                  <a:lnTo>
                    <a:pt x="281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13"/>
            <p:cNvSpPr/>
            <p:nvPr/>
          </p:nvSpPr>
          <p:spPr>
            <a:xfrm>
              <a:off x="6583481" y="3433099"/>
              <a:ext cx="31743" cy="45361"/>
            </a:xfrm>
            <a:custGeom>
              <a:avLst/>
              <a:gdLst/>
              <a:ahLst/>
              <a:cxnLst/>
              <a:rect l="l" t="t" r="r" b="b"/>
              <a:pathLst>
                <a:path w="352" h="503" extrusionOk="0">
                  <a:moveTo>
                    <a:pt x="1" y="1"/>
                  </a:moveTo>
                  <a:lnTo>
                    <a:pt x="1" y="502"/>
                  </a:lnTo>
                  <a:lnTo>
                    <a:pt x="352" y="502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13"/>
            <p:cNvSpPr/>
            <p:nvPr/>
          </p:nvSpPr>
          <p:spPr>
            <a:xfrm>
              <a:off x="6583481" y="3500915"/>
              <a:ext cx="31743" cy="45270"/>
            </a:xfrm>
            <a:custGeom>
              <a:avLst/>
              <a:gdLst/>
              <a:ahLst/>
              <a:cxnLst/>
              <a:rect l="l" t="t" r="r" b="b"/>
              <a:pathLst>
                <a:path w="352" h="502" extrusionOk="0">
                  <a:moveTo>
                    <a:pt x="1" y="1"/>
                  </a:moveTo>
                  <a:lnTo>
                    <a:pt x="1" y="502"/>
                  </a:lnTo>
                  <a:lnTo>
                    <a:pt x="352" y="502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13"/>
            <p:cNvSpPr/>
            <p:nvPr/>
          </p:nvSpPr>
          <p:spPr>
            <a:xfrm>
              <a:off x="6583481" y="3568730"/>
              <a:ext cx="31743" cy="45270"/>
            </a:xfrm>
            <a:custGeom>
              <a:avLst/>
              <a:gdLst/>
              <a:ahLst/>
              <a:cxnLst/>
              <a:rect l="l" t="t" r="r" b="b"/>
              <a:pathLst>
                <a:path w="352" h="502" extrusionOk="0">
                  <a:moveTo>
                    <a:pt x="1" y="1"/>
                  </a:moveTo>
                  <a:lnTo>
                    <a:pt x="1" y="502"/>
                  </a:lnTo>
                  <a:lnTo>
                    <a:pt x="352" y="502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13"/>
            <p:cNvSpPr/>
            <p:nvPr/>
          </p:nvSpPr>
          <p:spPr>
            <a:xfrm>
              <a:off x="6583481" y="3634291"/>
              <a:ext cx="31743" cy="45270"/>
            </a:xfrm>
            <a:custGeom>
              <a:avLst/>
              <a:gdLst/>
              <a:ahLst/>
              <a:cxnLst/>
              <a:rect l="l" t="t" r="r" b="b"/>
              <a:pathLst>
                <a:path w="352" h="502" extrusionOk="0">
                  <a:moveTo>
                    <a:pt x="1" y="0"/>
                  </a:moveTo>
                  <a:lnTo>
                    <a:pt x="1" y="502"/>
                  </a:lnTo>
                  <a:lnTo>
                    <a:pt x="352" y="502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13"/>
            <p:cNvSpPr/>
            <p:nvPr/>
          </p:nvSpPr>
          <p:spPr>
            <a:xfrm>
              <a:off x="6583481" y="3702107"/>
              <a:ext cx="31743" cy="45270"/>
            </a:xfrm>
            <a:custGeom>
              <a:avLst/>
              <a:gdLst/>
              <a:ahLst/>
              <a:cxnLst/>
              <a:rect l="l" t="t" r="r" b="b"/>
              <a:pathLst>
                <a:path w="352" h="502" extrusionOk="0">
                  <a:moveTo>
                    <a:pt x="1" y="0"/>
                  </a:moveTo>
                  <a:lnTo>
                    <a:pt x="1" y="502"/>
                  </a:lnTo>
                  <a:lnTo>
                    <a:pt x="352" y="502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13"/>
            <p:cNvSpPr/>
            <p:nvPr/>
          </p:nvSpPr>
          <p:spPr>
            <a:xfrm>
              <a:off x="6583481" y="3769923"/>
              <a:ext cx="31743" cy="45270"/>
            </a:xfrm>
            <a:custGeom>
              <a:avLst/>
              <a:gdLst/>
              <a:ahLst/>
              <a:cxnLst/>
              <a:rect l="l" t="t" r="r" b="b"/>
              <a:pathLst>
                <a:path w="352" h="502" extrusionOk="0">
                  <a:moveTo>
                    <a:pt x="1" y="0"/>
                  </a:moveTo>
                  <a:lnTo>
                    <a:pt x="1" y="501"/>
                  </a:lnTo>
                  <a:lnTo>
                    <a:pt x="352" y="501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13"/>
            <p:cNvSpPr/>
            <p:nvPr/>
          </p:nvSpPr>
          <p:spPr>
            <a:xfrm>
              <a:off x="6583481" y="3837738"/>
              <a:ext cx="31743" cy="45270"/>
            </a:xfrm>
            <a:custGeom>
              <a:avLst/>
              <a:gdLst/>
              <a:ahLst/>
              <a:cxnLst/>
              <a:rect l="l" t="t" r="r" b="b"/>
              <a:pathLst>
                <a:path w="352" h="502" extrusionOk="0">
                  <a:moveTo>
                    <a:pt x="1" y="0"/>
                  </a:moveTo>
                  <a:lnTo>
                    <a:pt x="1" y="501"/>
                  </a:lnTo>
                  <a:lnTo>
                    <a:pt x="352" y="501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13"/>
            <p:cNvSpPr/>
            <p:nvPr/>
          </p:nvSpPr>
          <p:spPr>
            <a:xfrm>
              <a:off x="2528775" y="3548440"/>
              <a:ext cx="754897" cy="120210"/>
            </a:xfrm>
            <a:custGeom>
              <a:avLst/>
              <a:gdLst/>
              <a:ahLst/>
              <a:cxnLst/>
              <a:rect l="l" t="t" r="r" b="b"/>
              <a:pathLst>
                <a:path w="8371" h="1333" extrusionOk="0">
                  <a:moveTo>
                    <a:pt x="175" y="0"/>
                  </a:moveTo>
                  <a:lnTo>
                    <a:pt x="0" y="150"/>
                  </a:lnTo>
                  <a:lnTo>
                    <a:pt x="702" y="927"/>
                  </a:lnTo>
                  <a:cubicBezTo>
                    <a:pt x="851" y="1104"/>
                    <a:pt x="1074" y="1192"/>
                    <a:pt x="1299" y="1192"/>
                  </a:cubicBezTo>
                  <a:cubicBezTo>
                    <a:pt x="1489" y="1192"/>
                    <a:pt x="1680" y="1129"/>
                    <a:pt x="1830" y="1003"/>
                  </a:cubicBezTo>
                  <a:lnTo>
                    <a:pt x="2456" y="451"/>
                  </a:lnTo>
                  <a:cubicBezTo>
                    <a:pt x="2539" y="368"/>
                    <a:pt x="2657" y="319"/>
                    <a:pt x="2780" y="319"/>
                  </a:cubicBezTo>
                  <a:cubicBezTo>
                    <a:pt x="2806" y="319"/>
                    <a:pt x="2831" y="322"/>
                    <a:pt x="2857" y="326"/>
                  </a:cubicBezTo>
                  <a:cubicBezTo>
                    <a:pt x="3008" y="326"/>
                    <a:pt x="3158" y="401"/>
                    <a:pt x="3233" y="501"/>
                  </a:cubicBezTo>
                  <a:lnTo>
                    <a:pt x="3684" y="1028"/>
                  </a:lnTo>
                  <a:cubicBezTo>
                    <a:pt x="3835" y="1203"/>
                    <a:pt x="4035" y="1278"/>
                    <a:pt x="4261" y="1303"/>
                  </a:cubicBezTo>
                  <a:cubicBezTo>
                    <a:pt x="4461" y="1303"/>
                    <a:pt x="4687" y="1253"/>
                    <a:pt x="4837" y="1103"/>
                  </a:cubicBezTo>
                  <a:lnTo>
                    <a:pt x="5389" y="602"/>
                  </a:lnTo>
                  <a:cubicBezTo>
                    <a:pt x="5514" y="501"/>
                    <a:pt x="5664" y="451"/>
                    <a:pt x="5815" y="451"/>
                  </a:cubicBezTo>
                  <a:cubicBezTo>
                    <a:pt x="5965" y="476"/>
                    <a:pt x="6115" y="551"/>
                    <a:pt x="6216" y="677"/>
                  </a:cubicBezTo>
                  <a:lnTo>
                    <a:pt x="6491" y="1028"/>
                  </a:lnTo>
                  <a:cubicBezTo>
                    <a:pt x="6642" y="1203"/>
                    <a:pt x="6842" y="1328"/>
                    <a:pt x="7093" y="1328"/>
                  </a:cubicBezTo>
                  <a:cubicBezTo>
                    <a:pt x="7116" y="1331"/>
                    <a:pt x="7139" y="1332"/>
                    <a:pt x="7162" y="1332"/>
                  </a:cubicBezTo>
                  <a:cubicBezTo>
                    <a:pt x="7364" y="1332"/>
                    <a:pt x="7559" y="1235"/>
                    <a:pt x="7694" y="1078"/>
                  </a:cubicBezTo>
                  <a:lnTo>
                    <a:pt x="8371" y="376"/>
                  </a:lnTo>
                  <a:lnTo>
                    <a:pt x="8196" y="201"/>
                  </a:lnTo>
                  <a:lnTo>
                    <a:pt x="7519" y="902"/>
                  </a:lnTo>
                  <a:cubicBezTo>
                    <a:pt x="7419" y="1028"/>
                    <a:pt x="7268" y="1103"/>
                    <a:pt x="7093" y="1103"/>
                  </a:cubicBezTo>
                  <a:cubicBezTo>
                    <a:pt x="6917" y="1078"/>
                    <a:pt x="6767" y="1003"/>
                    <a:pt x="6667" y="877"/>
                  </a:cubicBezTo>
                  <a:lnTo>
                    <a:pt x="6391" y="526"/>
                  </a:lnTo>
                  <a:cubicBezTo>
                    <a:pt x="6266" y="351"/>
                    <a:pt x="6065" y="251"/>
                    <a:pt x="5840" y="226"/>
                  </a:cubicBezTo>
                  <a:cubicBezTo>
                    <a:pt x="5811" y="222"/>
                    <a:pt x="5782" y="221"/>
                    <a:pt x="5754" y="221"/>
                  </a:cubicBezTo>
                  <a:cubicBezTo>
                    <a:pt x="5558" y="221"/>
                    <a:pt x="5366" y="295"/>
                    <a:pt x="5213" y="426"/>
                  </a:cubicBezTo>
                  <a:lnTo>
                    <a:pt x="4687" y="927"/>
                  </a:lnTo>
                  <a:cubicBezTo>
                    <a:pt x="4583" y="1010"/>
                    <a:pt x="4462" y="1059"/>
                    <a:pt x="4338" y="1059"/>
                  </a:cubicBezTo>
                  <a:cubicBezTo>
                    <a:pt x="4312" y="1059"/>
                    <a:pt x="4286" y="1057"/>
                    <a:pt x="4261" y="1053"/>
                  </a:cubicBezTo>
                  <a:cubicBezTo>
                    <a:pt x="4110" y="1053"/>
                    <a:pt x="3985" y="977"/>
                    <a:pt x="3885" y="877"/>
                  </a:cubicBezTo>
                  <a:lnTo>
                    <a:pt x="3434" y="351"/>
                  </a:lnTo>
                  <a:cubicBezTo>
                    <a:pt x="3283" y="175"/>
                    <a:pt x="3083" y="100"/>
                    <a:pt x="2882" y="75"/>
                  </a:cubicBezTo>
                  <a:cubicBezTo>
                    <a:pt x="2854" y="72"/>
                    <a:pt x="2825" y="70"/>
                    <a:pt x="2797" y="70"/>
                  </a:cubicBezTo>
                  <a:cubicBezTo>
                    <a:pt x="2606" y="70"/>
                    <a:pt x="2434" y="144"/>
                    <a:pt x="2281" y="276"/>
                  </a:cubicBezTo>
                  <a:lnTo>
                    <a:pt x="1654" y="827"/>
                  </a:lnTo>
                  <a:cubicBezTo>
                    <a:pt x="1551" y="919"/>
                    <a:pt x="1422" y="963"/>
                    <a:pt x="1294" y="963"/>
                  </a:cubicBezTo>
                  <a:cubicBezTo>
                    <a:pt x="1140" y="963"/>
                    <a:pt x="986" y="900"/>
                    <a:pt x="877" y="777"/>
                  </a:cubicBezTo>
                  <a:lnTo>
                    <a:pt x="1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13"/>
            <p:cNvSpPr/>
            <p:nvPr/>
          </p:nvSpPr>
          <p:spPr>
            <a:xfrm>
              <a:off x="4235175" y="3453480"/>
              <a:ext cx="594467" cy="1078192"/>
            </a:xfrm>
            <a:custGeom>
              <a:avLst/>
              <a:gdLst/>
              <a:ahLst/>
              <a:cxnLst/>
              <a:rect l="l" t="t" r="r" b="b"/>
              <a:pathLst>
                <a:path w="6592" h="11956" extrusionOk="0">
                  <a:moveTo>
                    <a:pt x="3284" y="0"/>
                  </a:moveTo>
                  <a:lnTo>
                    <a:pt x="0" y="11955"/>
                  </a:lnTo>
                  <a:lnTo>
                    <a:pt x="6592" y="11955"/>
                  </a:lnTo>
                  <a:lnTo>
                    <a:pt x="3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13"/>
            <p:cNvSpPr/>
            <p:nvPr/>
          </p:nvSpPr>
          <p:spPr>
            <a:xfrm>
              <a:off x="3640704" y="4262577"/>
              <a:ext cx="594557" cy="269097"/>
            </a:xfrm>
            <a:custGeom>
              <a:avLst/>
              <a:gdLst/>
              <a:ahLst/>
              <a:cxnLst/>
              <a:rect l="l" t="t" r="r" b="b"/>
              <a:pathLst>
                <a:path w="6593" h="2984" extrusionOk="0">
                  <a:moveTo>
                    <a:pt x="3284" y="1"/>
                  </a:moveTo>
                  <a:lnTo>
                    <a:pt x="1" y="2983"/>
                  </a:lnTo>
                  <a:lnTo>
                    <a:pt x="6592" y="2983"/>
                  </a:lnTo>
                  <a:lnTo>
                    <a:pt x="32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13"/>
            <p:cNvSpPr/>
            <p:nvPr/>
          </p:nvSpPr>
          <p:spPr>
            <a:xfrm>
              <a:off x="4820538" y="3830884"/>
              <a:ext cx="594557" cy="700789"/>
            </a:xfrm>
            <a:custGeom>
              <a:avLst/>
              <a:gdLst/>
              <a:ahLst/>
              <a:cxnLst/>
              <a:rect l="l" t="t" r="r" b="b"/>
              <a:pathLst>
                <a:path w="6593" h="7771" extrusionOk="0">
                  <a:moveTo>
                    <a:pt x="3309" y="1"/>
                  </a:moveTo>
                  <a:lnTo>
                    <a:pt x="1" y="7770"/>
                  </a:lnTo>
                  <a:lnTo>
                    <a:pt x="6592" y="7770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13"/>
            <p:cNvSpPr/>
            <p:nvPr/>
          </p:nvSpPr>
          <p:spPr>
            <a:xfrm>
              <a:off x="6004882" y="3991405"/>
              <a:ext cx="594557" cy="540268"/>
            </a:xfrm>
            <a:custGeom>
              <a:avLst/>
              <a:gdLst/>
              <a:ahLst/>
              <a:cxnLst/>
              <a:rect l="l" t="t" r="r" b="b"/>
              <a:pathLst>
                <a:path w="6593" h="5991" extrusionOk="0">
                  <a:moveTo>
                    <a:pt x="3309" y="0"/>
                  </a:moveTo>
                  <a:lnTo>
                    <a:pt x="1" y="5990"/>
                  </a:lnTo>
                  <a:lnTo>
                    <a:pt x="6592" y="5990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13"/>
            <p:cNvSpPr/>
            <p:nvPr/>
          </p:nvSpPr>
          <p:spPr>
            <a:xfrm>
              <a:off x="5410501" y="3659181"/>
              <a:ext cx="594467" cy="872492"/>
            </a:xfrm>
            <a:custGeom>
              <a:avLst/>
              <a:gdLst/>
              <a:ahLst/>
              <a:cxnLst/>
              <a:rect l="l" t="t" r="r" b="b"/>
              <a:pathLst>
                <a:path w="6592" h="9675" extrusionOk="0">
                  <a:moveTo>
                    <a:pt x="3308" y="0"/>
                  </a:moveTo>
                  <a:lnTo>
                    <a:pt x="0" y="9674"/>
                  </a:lnTo>
                  <a:lnTo>
                    <a:pt x="6592" y="9674"/>
                  </a:lnTo>
                  <a:lnTo>
                    <a:pt x="33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13"/>
            <p:cNvSpPr/>
            <p:nvPr/>
          </p:nvSpPr>
          <p:spPr>
            <a:xfrm>
              <a:off x="3618158" y="3207107"/>
              <a:ext cx="2445591" cy="845438"/>
            </a:xfrm>
            <a:custGeom>
              <a:avLst/>
              <a:gdLst/>
              <a:ahLst/>
              <a:cxnLst/>
              <a:rect l="l" t="t" r="r" b="b"/>
              <a:pathLst>
                <a:path w="27119" h="9375" extrusionOk="0">
                  <a:moveTo>
                    <a:pt x="9950" y="1"/>
                  </a:moveTo>
                  <a:lnTo>
                    <a:pt x="6191" y="8798"/>
                  </a:lnTo>
                  <a:lnTo>
                    <a:pt x="2782" y="6943"/>
                  </a:lnTo>
                  <a:lnTo>
                    <a:pt x="0" y="8898"/>
                  </a:lnTo>
                  <a:lnTo>
                    <a:pt x="226" y="9249"/>
                  </a:lnTo>
                  <a:lnTo>
                    <a:pt x="2807" y="7419"/>
                  </a:lnTo>
                  <a:lnTo>
                    <a:pt x="6391" y="9374"/>
                  </a:lnTo>
                  <a:lnTo>
                    <a:pt x="9975" y="978"/>
                  </a:lnTo>
                  <a:lnTo>
                    <a:pt x="12983" y="6868"/>
                  </a:lnTo>
                  <a:lnTo>
                    <a:pt x="16943" y="2056"/>
                  </a:lnTo>
                  <a:lnTo>
                    <a:pt x="20702" y="6341"/>
                  </a:lnTo>
                  <a:lnTo>
                    <a:pt x="23158" y="3459"/>
                  </a:lnTo>
                  <a:lnTo>
                    <a:pt x="26792" y="8597"/>
                  </a:lnTo>
                  <a:lnTo>
                    <a:pt x="27118" y="8372"/>
                  </a:lnTo>
                  <a:lnTo>
                    <a:pt x="23183" y="2783"/>
                  </a:lnTo>
                  <a:lnTo>
                    <a:pt x="20702" y="5715"/>
                  </a:lnTo>
                  <a:lnTo>
                    <a:pt x="16918" y="1429"/>
                  </a:lnTo>
                  <a:lnTo>
                    <a:pt x="13058" y="6116"/>
                  </a:lnTo>
                  <a:lnTo>
                    <a:pt x="99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13"/>
            <p:cNvSpPr/>
            <p:nvPr/>
          </p:nvSpPr>
          <p:spPr>
            <a:xfrm>
              <a:off x="5998118" y="3898700"/>
              <a:ext cx="101813" cy="101813"/>
            </a:xfrm>
            <a:custGeom>
              <a:avLst/>
              <a:gdLst/>
              <a:ahLst/>
              <a:cxnLst/>
              <a:rect l="l" t="t" r="r" b="b"/>
              <a:pathLst>
                <a:path w="1129" h="1129" extrusionOk="0">
                  <a:moveTo>
                    <a:pt x="552" y="1"/>
                  </a:moveTo>
                  <a:cubicBezTo>
                    <a:pt x="251" y="1"/>
                    <a:pt x="0" y="251"/>
                    <a:pt x="0" y="577"/>
                  </a:cubicBezTo>
                  <a:cubicBezTo>
                    <a:pt x="0" y="878"/>
                    <a:pt x="251" y="1129"/>
                    <a:pt x="552" y="1129"/>
                  </a:cubicBezTo>
                  <a:cubicBezTo>
                    <a:pt x="878" y="1129"/>
                    <a:pt x="1128" y="878"/>
                    <a:pt x="1128" y="577"/>
                  </a:cubicBezTo>
                  <a:cubicBezTo>
                    <a:pt x="1128" y="251"/>
                    <a:pt x="878" y="1"/>
                    <a:pt x="5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13"/>
            <p:cNvSpPr/>
            <p:nvPr/>
          </p:nvSpPr>
          <p:spPr>
            <a:xfrm>
              <a:off x="5433046" y="3699852"/>
              <a:ext cx="101813" cy="101813"/>
            </a:xfrm>
            <a:custGeom>
              <a:avLst/>
              <a:gdLst/>
              <a:ahLst/>
              <a:cxnLst/>
              <a:rect l="l" t="t" r="r" b="b"/>
              <a:pathLst>
                <a:path w="1129" h="1129" extrusionOk="0">
                  <a:moveTo>
                    <a:pt x="577" y="0"/>
                  </a:moveTo>
                  <a:cubicBezTo>
                    <a:pt x="251" y="0"/>
                    <a:pt x="1" y="251"/>
                    <a:pt x="1" y="552"/>
                  </a:cubicBezTo>
                  <a:cubicBezTo>
                    <a:pt x="1" y="877"/>
                    <a:pt x="251" y="1128"/>
                    <a:pt x="577" y="1128"/>
                  </a:cubicBezTo>
                  <a:cubicBezTo>
                    <a:pt x="878" y="1128"/>
                    <a:pt x="1129" y="877"/>
                    <a:pt x="1129" y="552"/>
                  </a:cubicBezTo>
                  <a:cubicBezTo>
                    <a:pt x="1129" y="251"/>
                    <a:pt x="878" y="0"/>
                    <a:pt x="5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13"/>
            <p:cNvSpPr/>
            <p:nvPr/>
          </p:nvSpPr>
          <p:spPr>
            <a:xfrm>
              <a:off x="5656784" y="3448971"/>
              <a:ext cx="101813" cy="101813"/>
            </a:xfrm>
            <a:custGeom>
              <a:avLst/>
              <a:gdLst/>
              <a:ahLst/>
              <a:cxnLst/>
              <a:rect l="l" t="t" r="r" b="b"/>
              <a:pathLst>
                <a:path w="1129" h="1129" extrusionOk="0">
                  <a:moveTo>
                    <a:pt x="577" y="0"/>
                  </a:moveTo>
                  <a:cubicBezTo>
                    <a:pt x="252" y="0"/>
                    <a:pt x="1" y="251"/>
                    <a:pt x="1" y="577"/>
                  </a:cubicBezTo>
                  <a:cubicBezTo>
                    <a:pt x="1" y="877"/>
                    <a:pt x="252" y="1128"/>
                    <a:pt x="577" y="1128"/>
                  </a:cubicBezTo>
                  <a:cubicBezTo>
                    <a:pt x="878" y="1128"/>
                    <a:pt x="1129" y="877"/>
                    <a:pt x="1129" y="577"/>
                  </a:cubicBezTo>
                  <a:cubicBezTo>
                    <a:pt x="1129" y="251"/>
                    <a:pt x="878" y="0"/>
                    <a:pt x="5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13"/>
            <p:cNvSpPr/>
            <p:nvPr/>
          </p:nvSpPr>
          <p:spPr>
            <a:xfrm>
              <a:off x="5094056" y="3313340"/>
              <a:ext cx="101813" cy="101813"/>
            </a:xfrm>
            <a:custGeom>
              <a:avLst/>
              <a:gdLst/>
              <a:ahLst/>
              <a:cxnLst/>
              <a:rect l="l" t="t" r="r" b="b"/>
              <a:pathLst>
                <a:path w="1129" h="1129" extrusionOk="0">
                  <a:moveTo>
                    <a:pt x="552" y="1"/>
                  </a:moveTo>
                  <a:cubicBezTo>
                    <a:pt x="251" y="1"/>
                    <a:pt x="0" y="251"/>
                    <a:pt x="0" y="577"/>
                  </a:cubicBezTo>
                  <a:cubicBezTo>
                    <a:pt x="0" y="878"/>
                    <a:pt x="251" y="1128"/>
                    <a:pt x="552" y="1128"/>
                  </a:cubicBezTo>
                  <a:cubicBezTo>
                    <a:pt x="877" y="1128"/>
                    <a:pt x="1128" y="878"/>
                    <a:pt x="1128" y="577"/>
                  </a:cubicBezTo>
                  <a:cubicBezTo>
                    <a:pt x="1128" y="251"/>
                    <a:pt x="877" y="1"/>
                    <a:pt x="5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13"/>
            <p:cNvSpPr/>
            <p:nvPr/>
          </p:nvSpPr>
          <p:spPr>
            <a:xfrm>
              <a:off x="4754977" y="3726997"/>
              <a:ext cx="101813" cy="101723"/>
            </a:xfrm>
            <a:custGeom>
              <a:avLst/>
              <a:gdLst/>
              <a:ahLst/>
              <a:cxnLst/>
              <a:rect l="l" t="t" r="r" b="b"/>
              <a:pathLst>
                <a:path w="1129" h="1128" extrusionOk="0">
                  <a:moveTo>
                    <a:pt x="552" y="0"/>
                  </a:moveTo>
                  <a:cubicBezTo>
                    <a:pt x="251" y="0"/>
                    <a:pt x="1" y="276"/>
                    <a:pt x="1" y="576"/>
                  </a:cubicBezTo>
                  <a:cubicBezTo>
                    <a:pt x="1" y="877"/>
                    <a:pt x="251" y="1128"/>
                    <a:pt x="552" y="1128"/>
                  </a:cubicBezTo>
                  <a:cubicBezTo>
                    <a:pt x="878" y="1128"/>
                    <a:pt x="1129" y="877"/>
                    <a:pt x="1129" y="576"/>
                  </a:cubicBezTo>
                  <a:cubicBezTo>
                    <a:pt x="1129" y="276"/>
                    <a:pt x="878" y="0"/>
                    <a:pt x="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13"/>
            <p:cNvSpPr/>
            <p:nvPr/>
          </p:nvSpPr>
          <p:spPr>
            <a:xfrm>
              <a:off x="4467931" y="3191326"/>
              <a:ext cx="99559" cy="101723"/>
            </a:xfrm>
            <a:custGeom>
              <a:avLst/>
              <a:gdLst/>
              <a:ahLst/>
              <a:cxnLst/>
              <a:rect l="l" t="t" r="r" b="b"/>
              <a:pathLst>
                <a:path w="1104" h="1128" extrusionOk="0">
                  <a:moveTo>
                    <a:pt x="552" y="0"/>
                  </a:moveTo>
                  <a:cubicBezTo>
                    <a:pt x="252" y="0"/>
                    <a:pt x="1" y="251"/>
                    <a:pt x="1" y="552"/>
                  </a:cubicBezTo>
                  <a:cubicBezTo>
                    <a:pt x="1" y="852"/>
                    <a:pt x="252" y="1128"/>
                    <a:pt x="552" y="1128"/>
                  </a:cubicBezTo>
                  <a:cubicBezTo>
                    <a:pt x="853" y="1128"/>
                    <a:pt x="1104" y="852"/>
                    <a:pt x="1104" y="552"/>
                  </a:cubicBezTo>
                  <a:cubicBezTo>
                    <a:pt x="1104" y="251"/>
                    <a:pt x="853" y="0"/>
                    <a:pt x="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13"/>
            <p:cNvSpPr/>
            <p:nvPr/>
          </p:nvSpPr>
          <p:spPr>
            <a:xfrm>
              <a:off x="4135706" y="3975534"/>
              <a:ext cx="101813" cy="101813"/>
            </a:xfrm>
            <a:custGeom>
              <a:avLst/>
              <a:gdLst/>
              <a:ahLst/>
              <a:cxnLst/>
              <a:rect l="l" t="t" r="r" b="b"/>
              <a:pathLst>
                <a:path w="1129" h="1129" extrusionOk="0">
                  <a:moveTo>
                    <a:pt x="552" y="1"/>
                  </a:moveTo>
                  <a:cubicBezTo>
                    <a:pt x="251" y="1"/>
                    <a:pt x="1" y="252"/>
                    <a:pt x="1" y="552"/>
                  </a:cubicBezTo>
                  <a:cubicBezTo>
                    <a:pt x="1" y="878"/>
                    <a:pt x="251" y="1129"/>
                    <a:pt x="552" y="1129"/>
                  </a:cubicBezTo>
                  <a:cubicBezTo>
                    <a:pt x="878" y="1129"/>
                    <a:pt x="1128" y="878"/>
                    <a:pt x="1128" y="552"/>
                  </a:cubicBezTo>
                  <a:cubicBezTo>
                    <a:pt x="1128" y="252"/>
                    <a:pt x="878" y="1"/>
                    <a:pt x="5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13"/>
            <p:cNvSpPr/>
            <p:nvPr/>
          </p:nvSpPr>
          <p:spPr>
            <a:xfrm>
              <a:off x="3837388" y="3801576"/>
              <a:ext cx="99559" cy="101723"/>
            </a:xfrm>
            <a:custGeom>
              <a:avLst/>
              <a:gdLst/>
              <a:ahLst/>
              <a:cxnLst/>
              <a:rect l="l" t="t" r="r" b="b"/>
              <a:pathLst>
                <a:path w="1104" h="1128" extrusionOk="0">
                  <a:moveTo>
                    <a:pt x="552" y="0"/>
                  </a:moveTo>
                  <a:cubicBezTo>
                    <a:pt x="251" y="0"/>
                    <a:pt x="0" y="251"/>
                    <a:pt x="0" y="551"/>
                  </a:cubicBezTo>
                  <a:cubicBezTo>
                    <a:pt x="0" y="877"/>
                    <a:pt x="251" y="1128"/>
                    <a:pt x="552" y="1128"/>
                  </a:cubicBezTo>
                  <a:cubicBezTo>
                    <a:pt x="852" y="1128"/>
                    <a:pt x="1103" y="877"/>
                    <a:pt x="1103" y="551"/>
                  </a:cubicBezTo>
                  <a:cubicBezTo>
                    <a:pt x="1103" y="251"/>
                    <a:pt x="852" y="0"/>
                    <a:pt x="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13"/>
            <p:cNvSpPr/>
            <p:nvPr/>
          </p:nvSpPr>
          <p:spPr>
            <a:xfrm>
              <a:off x="3577487" y="3950734"/>
              <a:ext cx="101723" cy="101813"/>
            </a:xfrm>
            <a:custGeom>
              <a:avLst/>
              <a:gdLst/>
              <a:ahLst/>
              <a:cxnLst/>
              <a:rect l="l" t="t" r="r" b="b"/>
              <a:pathLst>
                <a:path w="1128" h="1129" extrusionOk="0">
                  <a:moveTo>
                    <a:pt x="577" y="0"/>
                  </a:moveTo>
                  <a:cubicBezTo>
                    <a:pt x="251" y="0"/>
                    <a:pt x="0" y="251"/>
                    <a:pt x="0" y="552"/>
                  </a:cubicBezTo>
                  <a:cubicBezTo>
                    <a:pt x="0" y="877"/>
                    <a:pt x="251" y="1128"/>
                    <a:pt x="577" y="1128"/>
                  </a:cubicBezTo>
                  <a:cubicBezTo>
                    <a:pt x="877" y="1128"/>
                    <a:pt x="1128" y="877"/>
                    <a:pt x="1128" y="552"/>
                  </a:cubicBezTo>
                  <a:cubicBezTo>
                    <a:pt x="1128" y="251"/>
                    <a:pt x="877" y="0"/>
                    <a:pt x="577" y="0"/>
                  </a:cubicBezTo>
                  <a:close/>
                </a:path>
              </a:pathLst>
            </a:custGeom>
            <a:solidFill>
              <a:srgbClr val="C5D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13"/>
            <p:cNvSpPr/>
            <p:nvPr/>
          </p:nvSpPr>
          <p:spPr>
            <a:xfrm>
              <a:off x="5469208" y="2725725"/>
              <a:ext cx="156102" cy="153757"/>
            </a:xfrm>
            <a:custGeom>
              <a:avLst/>
              <a:gdLst/>
              <a:ahLst/>
              <a:cxnLst/>
              <a:rect l="l" t="t" r="r" b="b"/>
              <a:pathLst>
                <a:path w="1731" h="1705" extrusionOk="0">
                  <a:moveTo>
                    <a:pt x="301" y="0"/>
                  </a:moveTo>
                  <a:lnTo>
                    <a:pt x="1" y="301"/>
                  </a:lnTo>
                  <a:lnTo>
                    <a:pt x="1429" y="1704"/>
                  </a:lnTo>
                  <a:lnTo>
                    <a:pt x="1730" y="1404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13"/>
            <p:cNvSpPr/>
            <p:nvPr/>
          </p:nvSpPr>
          <p:spPr>
            <a:xfrm>
              <a:off x="5471463" y="2725725"/>
              <a:ext cx="151502" cy="153757"/>
            </a:xfrm>
            <a:custGeom>
              <a:avLst/>
              <a:gdLst/>
              <a:ahLst/>
              <a:cxnLst/>
              <a:rect l="l" t="t" r="r" b="b"/>
              <a:pathLst>
                <a:path w="1680" h="1705" extrusionOk="0">
                  <a:moveTo>
                    <a:pt x="1379" y="0"/>
                  </a:moveTo>
                  <a:lnTo>
                    <a:pt x="1" y="1404"/>
                  </a:lnTo>
                  <a:lnTo>
                    <a:pt x="276" y="1704"/>
                  </a:lnTo>
                  <a:lnTo>
                    <a:pt x="1680" y="301"/>
                  </a:lnTo>
                  <a:lnTo>
                    <a:pt x="13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13"/>
            <p:cNvSpPr/>
            <p:nvPr/>
          </p:nvSpPr>
          <p:spPr>
            <a:xfrm>
              <a:off x="5738217" y="3143801"/>
              <a:ext cx="533415" cy="22725"/>
            </a:xfrm>
            <a:custGeom>
              <a:avLst/>
              <a:gdLst/>
              <a:ahLst/>
              <a:cxnLst/>
              <a:rect l="l" t="t" r="r" b="b"/>
              <a:pathLst>
                <a:path w="5915" h="252" extrusionOk="0">
                  <a:moveTo>
                    <a:pt x="0" y="1"/>
                  </a:moveTo>
                  <a:lnTo>
                    <a:pt x="0" y="251"/>
                  </a:lnTo>
                  <a:lnTo>
                    <a:pt x="5915" y="251"/>
                  </a:lnTo>
                  <a:lnTo>
                    <a:pt x="59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13"/>
            <p:cNvSpPr/>
            <p:nvPr/>
          </p:nvSpPr>
          <p:spPr>
            <a:xfrm>
              <a:off x="5747235" y="3216125"/>
              <a:ext cx="296151" cy="22725"/>
            </a:xfrm>
            <a:custGeom>
              <a:avLst/>
              <a:gdLst/>
              <a:ahLst/>
              <a:cxnLst/>
              <a:rect l="l" t="t" r="r" b="b"/>
              <a:pathLst>
                <a:path w="3284" h="252" extrusionOk="0">
                  <a:moveTo>
                    <a:pt x="0" y="1"/>
                  </a:moveTo>
                  <a:lnTo>
                    <a:pt x="0" y="251"/>
                  </a:lnTo>
                  <a:lnTo>
                    <a:pt x="3284" y="251"/>
                  </a:lnTo>
                  <a:lnTo>
                    <a:pt x="32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13"/>
            <p:cNvSpPr/>
            <p:nvPr/>
          </p:nvSpPr>
          <p:spPr>
            <a:xfrm>
              <a:off x="2736642" y="4004932"/>
              <a:ext cx="178647" cy="180901"/>
            </a:xfrm>
            <a:custGeom>
              <a:avLst/>
              <a:gdLst/>
              <a:ahLst/>
              <a:cxnLst/>
              <a:rect l="l" t="t" r="r" b="b"/>
              <a:pathLst>
                <a:path w="1981" h="2006" extrusionOk="0">
                  <a:moveTo>
                    <a:pt x="1003" y="427"/>
                  </a:moveTo>
                  <a:cubicBezTo>
                    <a:pt x="1329" y="427"/>
                    <a:pt x="1580" y="677"/>
                    <a:pt x="1580" y="1003"/>
                  </a:cubicBezTo>
                  <a:cubicBezTo>
                    <a:pt x="1580" y="1329"/>
                    <a:pt x="1329" y="1580"/>
                    <a:pt x="1003" y="1580"/>
                  </a:cubicBezTo>
                  <a:cubicBezTo>
                    <a:pt x="677" y="1580"/>
                    <a:pt x="427" y="1329"/>
                    <a:pt x="427" y="1003"/>
                  </a:cubicBezTo>
                  <a:cubicBezTo>
                    <a:pt x="427" y="677"/>
                    <a:pt x="677" y="427"/>
                    <a:pt x="1003" y="427"/>
                  </a:cubicBezTo>
                  <a:close/>
                  <a:moveTo>
                    <a:pt x="1003" y="1"/>
                  </a:moveTo>
                  <a:cubicBezTo>
                    <a:pt x="452" y="1"/>
                    <a:pt x="1" y="452"/>
                    <a:pt x="1" y="1003"/>
                  </a:cubicBezTo>
                  <a:cubicBezTo>
                    <a:pt x="1" y="1555"/>
                    <a:pt x="452" y="2006"/>
                    <a:pt x="1003" y="2006"/>
                  </a:cubicBezTo>
                  <a:cubicBezTo>
                    <a:pt x="1555" y="2006"/>
                    <a:pt x="1981" y="1555"/>
                    <a:pt x="1981" y="1003"/>
                  </a:cubicBezTo>
                  <a:cubicBezTo>
                    <a:pt x="1981" y="452"/>
                    <a:pt x="1555" y="1"/>
                    <a:pt x="10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13"/>
            <p:cNvSpPr/>
            <p:nvPr/>
          </p:nvSpPr>
          <p:spPr>
            <a:xfrm>
              <a:off x="3518779" y="4148770"/>
              <a:ext cx="157725" cy="448465"/>
            </a:xfrm>
            <a:custGeom>
              <a:avLst/>
              <a:gdLst/>
              <a:ahLst/>
              <a:cxnLst/>
              <a:rect l="l" t="t" r="r" b="b"/>
              <a:pathLst>
                <a:path w="1749" h="4973" extrusionOk="0">
                  <a:moveTo>
                    <a:pt x="914" y="1"/>
                  </a:moveTo>
                  <a:cubicBezTo>
                    <a:pt x="697" y="1"/>
                    <a:pt x="497" y="181"/>
                    <a:pt x="426" y="611"/>
                  </a:cubicBezTo>
                  <a:cubicBezTo>
                    <a:pt x="176" y="2009"/>
                    <a:pt x="1" y="4972"/>
                    <a:pt x="618" y="4972"/>
                  </a:cubicBezTo>
                  <a:cubicBezTo>
                    <a:pt x="621" y="4972"/>
                    <a:pt x="623" y="4972"/>
                    <a:pt x="626" y="4972"/>
                  </a:cubicBezTo>
                  <a:cubicBezTo>
                    <a:pt x="1228" y="4947"/>
                    <a:pt x="1553" y="4722"/>
                    <a:pt x="1203" y="4621"/>
                  </a:cubicBezTo>
                  <a:cubicBezTo>
                    <a:pt x="827" y="4546"/>
                    <a:pt x="827" y="4496"/>
                    <a:pt x="827" y="4396"/>
                  </a:cubicBezTo>
                  <a:cubicBezTo>
                    <a:pt x="852" y="3694"/>
                    <a:pt x="1403" y="2366"/>
                    <a:pt x="1604" y="1338"/>
                  </a:cubicBezTo>
                  <a:cubicBezTo>
                    <a:pt x="1748" y="582"/>
                    <a:pt x="1304" y="1"/>
                    <a:pt x="914" y="1"/>
                  </a:cubicBezTo>
                  <a:close/>
                </a:path>
              </a:pathLst>
            </a:custGeom>
            <a:solidFill>
              <a:srgbClr val="EF8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13"/>
            <p:cNvSpPr/>
            <p:nvPr/>
          </p:nvSpPr>
          <p:spPr>
            <a:xfrm>
              <a:off x="3548088" y="4565493"/>
              <a:ext cx="133466" cy="38507"/>
            </a:xfrm>
            <a:custGeom>
              <a:avLst/>
              <a:gdLst/>
              <a:ahLst/>
              <a:cxnLst/>
              <a:rect l="l" t="t" r="r" b="b"/>
              <a:pathLst>
                <a:path w="1480" h="427" extrusionOk="0">
                  <a:moveTo>
                    <a:pt x="878" y="0"/>
                  </a:moveTo>
                  <a:cubicBezTo>
                    <a:pt x="745" y="113"/>
                    <a:pt x="575" y="146"/>
                    <a:pt x="420" y="146"/>
                  </a:cubicBezTo>
                  <a:cubicBezTo>
                    <a:pt x="194" y="146"/>
                    <a:pt x="0" y="76"/>
                    <a:pt x="0" y="75"/>
                  </a:cubicBezTo>
                  <a:lnTo>
                    <a:pt x="0" y="75"/>
                  </a:lnTo>
                  <a:cubicBezTo>
                    <a:pt x="13" y="339"/>
                    <a:pt x="201" y="426"/>
                    <a:pt x="430" y="426"/>
                  </a:cubicBezTo>
                  <a:cubicBezTo>
                    <a:pt x="658" y="426"/>
                    <a:pt x="928" y="339"/>
                    <a:pt x="1103" y="251"/>
                  </a:cubicBezTo>
                  <a:cubicBezTo>
                    <a:pt x="1479" y="50"/>
                    <a:pt x="878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13"/>
            <p:cNvSpPr/>
            <p:nvPr/>
          </p:nvSpPr>
          <p:spPr>
            <a:xfrm>
              <a:off x="3281333" y="3693089"/>
              <a:ext cx="436381" cy="774105"/>
            </a:xfrm>
            <a:custGeom>
              <a:avLst/>
              <a:gdLst/>
              <a:ahLst/>
              <a:cxnLst/>
              <a:rect l="l" t="t" r="r" b="b"/>
              <a:pathLst>
                <a:path w="4839" h="8584" extrusionOk="0">
                  <a:moveTo>
                    <a:pt x="803" y="0"/>
                  </a:moveTo>
                  <a:lnTo>
                    <a:pt x="1" y="2732"/>
                  </a:lnTo>
                  <a:cubicBezTo>
                    <a:pt x="1" y="2732"/>
                    <a:pt x="2332" y="4336"/>
                    <a:pt x="2683" y="5188"/>
                  </a:cubicBezTo>
                  <a:cubicBezTo>
                    <a:pt x="2983" y="5915"/>
                    <a:pt x="2582" y="8396"/>
                    <a:pt x="2582" y="8396"/>
                  </a:cubicBezTo>
                  <a:cubicBezTo>
                    <a:pt x="2840" y="8541"/>
                    <a:pt x="3107" y="8583"/>
                    <a:pt x="3331" y="8583"/>
                  </a:cubicBezTo>
                  <a:cubicBezTo>
                    <a:pt x="3651" y="8583"/>
                    <a:pt x="3886" y="8496"/>
                    <a:pt x="3886" y="8496"/>
                  </a:cubicBezTo>
                  <a:cubicBezTo>
                    <a:pt x="3886" y="8496"/>
                    <a:pt x="4838" y="4361"/>
                    <a:pt x="4412" y="3358"/>
                  </a:cubicBezTo>
                  <a:cubicBezTo>
                    <a:pt x="3961" y="2206"/>
                    <a:pt x="803" y="0"/>
                    <a:pt x="8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13"/>
            <p:cNvSpPr/>
            <p:nvPr/>
          </p:nvSpPr>
          <p:spPr>
            <a:xfrm>
              <a:off x="2861001" y="4197467"/>
              <a:ext cx="421411" cy="382904"/>
            </a:xfrm>
            <a:custGeom>
              <a:avLst/>
              <a:gdLst/>
              <a:ahLst/>
              <a:cxnLst/>
              <a:rect l="l" t="t" r="r" b="b"/>
              <a:pathLst>
                <a:path w="4673" h="4246" extrusionOk="0">
                  <a:moveTo>
                    <a:pt x="3971" y="0"/>
                  </a:moveTo>
                  <a:cubicBezTo>
                    <a:pt x="3814" y="0"/>
                    <a:pt x="3624" y="73"/>
                    <a:pt x="3409" y="247"/>
                  </a:cubicBezTo>
                  <a:cubicBezTo>
                    <a:pt x="2231" y="1224"/>
                    <a:pt x="0" y="3480"/>
                    <a:pt x="527" y="3906"/>
                  </a:cubicBezTo>
                  <a:cubicBezTo>
                    <a:pt x="807" y="4131"/>
                    <a:pt x="1065" y="4245"/>
                    <a:pt x="1197" y="4245"/>
                  </a:cubicBezTo>
                  <a:cubicBezTo>
                    <a:pt x="1301" y="4245"/>
                    <a:pt x="1328" y="4174"/>
                    <a:pt x="1228" y="4031"/>
                  </a:cubicBezTo>
                  <a:cubicBezTo>
                    <a:pt x="978" y="3705"/>
                    <a:pt x="1003" y="3655"/>
                    <a:pt x="1078" y="3580"/>
                  </a:cubicBezTo>
                  <a:cubicBezTo>
                    <a:pt x="1604" y="3029"/>
                    <a:pt x="2983" y="2352"/>
                    <a:pt x="3860" y="1675"/>
                  </a:cubicBezTo>
                  <a:cubicBezTo>
                    <a:pt x="4672" y="1041"/>
                    <a:pt x="4560" y="0"/>
                    <a:pt x="3971" y="0"/>
                  </a:cubicBezTo>
                  <a:close/>
                </a:path>
              </a:pathLst>
            </a:custGeom>
            <a:solidFill>
              <a:srgbClr val="EF89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13"/>
            <p:cNvSpPr/>
            <p:nvPr/>
          </p:nvSpPr>
          <p:spPr>
            <a:xfrm>
              <a:off x="2870019" y="4511204"/>
              <a:ext cx="135090" cy="84950"/>
            </a:xfrm>
            <a:custGeom>
              <a:avLst/>
              <a:gdLst/>
              <a:ahLst/>
              <a:cxnLst/>
              <a:rect l="l" t="t" r="r" b="b"/>
              <a:pathLst>
                <a:path w="1498" h="942" extrusionOk="0">
                  <a:moveTo>
                    <a:pt x="376" y="1"/>
                  </a:moveTo>
                  <a:lnTo>
                    <a:pt x="376" y="1"/>
                  </a:lnTo>
                  <a:cubicBezTo>
                    <a:pt x="0" y="452"/>
                    <a:pt x="727" y="803"/>
                    <a:pt x="1153" y="928"/>
                  </a:cubicBezTo>
                  <a:cubicBezTo>
                    <a:pt x="1194" y="938"/>
                    <a:pt x="1227" y="942"/>
                    <a:pt x="1252" y="942"/>
                  </a:cubicBezTo>
                  <a:cubicBezTo>
                    <a:pt x="1498" y="942"/>
                    <a:pt x="1128" y="552"/>
                    <a:pt x="1128" y="552"/>
                  </a:cubicBezTo>
                  <a:cubicBezTo>
                    <a:pt x="677" y="552"/>
                    <a:pt x="376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13"/>
            <p:cNvSpPr/>
            <p:nvPr/>
          </p:nvSpPr>
          <p:spPr>
            <a:xfrm>
              <a:off x="2967234" y="3683981"/>
              <a:ext cx="490489" cy="788895"/>
            </a:xfrm>
            <a:custGeom>
              <a:avLst/>
              <a:gdLst/>
              <a:ahLst/>
              <a:cxnLst/>
              <a:rect l="l" t="t" r="r" b="b"/>
              <a:pathLst>
                <a:path w="5439" h="8748" extrusionOk="0">
                  <a:moveTo>
                    <a:pt x="3810" y="1"/>
                  </a:moveTo>
                  <a:lnTo>
                    <a:pt x="1855" y="1304"/>
                  </a:lnTo>
                  <a:cubicBezTo>
                    <a:pt x="1404" y="2382"/>
                    <a:pt x="2206" y="4161"/>
                    <a:pt x="1980" y="5139"/>
                  </a:cubicBezTo>
                  <a:cubicBezTo>
                    <a:pt x="1805" y="5991"/>
                    <a:pt x="0" y="7770"/>
                    <a:pt x="0" y="7770"/>
                  </a:cubicBezTo>
                  <a:cubicBezTo>
                    <a:pt x="226" y="8497"/>
                    <a:pt x="953" y="8748"/>
                    <a:pt x="953" y="8748"/>
                  </a:cubicBezTo>
                  <a:cubicBezTo>
                    <a:pt x="953" y="8748"/>
                    <a:pt x="4637" y="6091"/>
                    <a:pt x="5013" y="4988"/>
                  </a:cubicBezTo>
                  <a:cubicBezTo>
                    <a:pt x="5439" y="3760"/>
                    <a:pt x="3810" y="1"/>
                    <a:pt x="38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13"/>
            <p:cNvSpPr/>
            <p:nvPr/>
          </p:nvSpPr>
          <p:spPr>
            <a:xfrm>
              <a:off x="3123156" y="3683981"/>
              <a:ext cx="425018" cy="231492"/>
            </a:xfrm>
            <a:custGeom>
              <a:avLst/>
              <a:gdLst/>
              <a:ahLst/>
              <a:cxnLst/>
              <a:rect l="l" t="t" r="r" b="b"/>
              <a:pathLst>
                <a:path w="4713" h="2567" extrusionOk="0">
                  <a:moveTo>
                    <a:pt x="2081" y="1"/>
                  </a:moveTo>
                  <a:lnTo>
                    <a:pt x="126" y="1304"/>
                  </a:lnTo>
                  <a:cubicBezTo>
                    <a:pt x="76" y="1454"/>
                    <a:pt x="26" y="1605"/>
                    <a:pt x="1" y="1755"/>
                  </a:cubicBezTo>
                  <a:cubicBezTo>
                    <a:pt x="757" y="2297"/>
                    <a:pt x="1564" y="2567"/>
                    <a:pt x="2371" y="2567"/>
                  </a:cubicBezTo>
                  <a:cubicBezTo>
                    <a:pt x="3168" y="2567"/>
                    <a:pt x="3965" y="2303"/>
                    <a:pt x="4712" y="1780"/>
                  </a:cubicBezTo>
                  <a:cubicBezTo>
                    <a:pt x="3685" y="903"/>
                    <a:pt x="2557" y="101"/>
                    <a:pt x="2557" y="101"/>
                  </a:cubicBezTo>
                  <a:lnTo>
                    <a:pt x="2356" y="703"/>
                  </a:lnTo>
                  <a:cubicBezTo>
                    <a:pt x="2206" y="277"/>
                    <a:pt x="2081" y="1"/>
                    <a:pt x="20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13"/>
            <p:cNvSpPr/>
            <p:nvPr/>
          </p:nvSpPr>
          <p:spPr>
            <a:xfrm>
              <a:off x="2987524" y="3844502"/>
              <a:ext cx="264588" cy="583194"/>
            </a:xfrm>
            <a:custGeom>
              <a:avLst/>
              <a:gdLst/>
              <a:ahLst/>
              <a:cxnLst/>
              <a:rect l="l" t="t" r="r" b="b"/>
              <a:pathLst>
                <a:path w="2934" h="6467" extrusionOk="0">
                  <a:moveTo>
                    <a:pt x="2231" y="0"/>
                  </a:moveTo>
                  <a:lnTo>
                    <a:pt x="2206" y="50"/>
                  </a:lnTo>
                  <a:cubicBezTo>
                    <a:pt x="2733" y="1028"/>
                    <a:pt x="2858" y="2206"/>
                    <a:pt x="2582" y="3283"/>
                  </a:cubicBezTo>
                  <a:cubicBezTo>
                    <a:pt x="2307" y="4361"/>
                    <a:pt x="1630" y="5339"/>
                    <a:pt x="703" y="5940"/>
                  </a:cubicBezTo>
                  <a:cubicBezTo>
                    <a:pt x="627" y="5990"/>
                    <a:pt x="577" y="6015"/>
                    <a:pt x="502" y="6065"/>
                  </a:cubicBezTo>
                  <a:cubicBezTo>
                    <a:pt x="327" y="6166"/>
                    <a:pt x="151" y="6291"/>
                    <a:pt x="1" y="6416"/>
                  </a:cubicBezTo>
                  <a:lnTo>
                    <a:pt x="51" y="6466"/>
                  </a:lnTo>
                  <a:cubicBezTo>
                    <a:pt x="201" y="6341"/>
                    <a:pt x="377" y="6241"/>
                    <a:pt x="552" y="6116"/>
                  </a:cubicBezTo>
                  <a:cubicBezTo>
                    <a:pt x="602" y="6091"/>
                    <a:pt x="677" y="6040"/>
                    <a:pt x="728" y="5990"/>
                  </a:cubicBezTo>
                  <a:cubicBezTo>
                    <a:pt x="1680" y="5389"/>
                    <a:pt x="2382" y="4411"/>
                    <a:pt x="2657" y="3309"/>
                  </a:cubicBezTo>
                  <a:cubicBezTo>
                    <a:pt x="2933" y="2231"/>
                    <a:pt x="2808" y="1028"/>
                    <a:pt x="2281" y="25"/>
                  </a:cubicBezTo>
                  <a:lnTo>
                    <a:pt x="22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13"/>
            <p:cNvSpPr/>
            <p:nvPr/>
          </p:nvSpPr>
          <p:spPr>
            <a:xfrm>
              <a:off x="3362766" y="3422999"/>
              <a:ext cx="525930" cy="337724"/>
            </a:xfrm>
            <a:custGeom>
              <a:avLst/>
              <a:gdLst/>
              <a:ahLst/>
              <a:cxnLst/>
              <a:rect l="l" t="t" r="r" b="b"/>
              <a:pathLst>
                <a:path w="5832" h="3745" extrusionOk="0">
                  <a:moveTo>
                    <a:pt x="997" y="0"/>
                  </a:moveTo>
                  <a:cubicBezTo>
                    <a:pt x="968" y="0"/>
                    <a:pt x="944" y="4"/>
                    <a:pt x="927" y="13"/>
                  </a:cubicBezTo>
                  <a:cubicBezTo>
                    <a:pt x="0" y="439"/>
                    <a:pt x="1529" y="3296"/>
                    <a:pt x="2907" y="3697"/>
                  </a:cubicBezTo>
                  <a:cubicBezTo>
                    <a:pt x="3026" y="3730"/>
                    <a:pt x="3145" y="3745"/>
                    <a:pt x="3264" y="3745"/>
                  </a:cubicBezTo>
                  <a:cubicBezTo>
                    <a:pt x="4223" y="3745"/>
                    <a:pt x="5141" y="2772"/>
                    <a:pt x="5364" y="2594"/>
                  </a:cubicBezTo>
                  <a:cubicBezTo>
                    <a:pt x="5832" y="2193"/>
                    <a:pt x="5804" y="1930"/>
                    <a:pt x="5633" y="1930"/>
                  </a:cubicBezTo>
                  <a:cubicBezTo>
                    <a:pt x="5612" y="1930"/>
                    <a:pt x="5589" y="1934"/>
                    <a:pt x="5564" y="1942"/>
                  </a:cubicBezTo>
                  <a:cubicBezTo>
                    <a:pt x="5339" y="2043"/>
                    <a:pt x="5263" y="2293"/>
                    <a:pt x="4887" y="2469"/>
                  </a:cubicBezTo>
                  <a:cubicBezTo>
                    <a:pt x="4658" y="2600"/>
                    <a:pt x="4353" y="2785"/>
                    <a:pt x="3939" y="2785"/>
                  </a:cubicBezTo>
                  <a:cubicBezTo>
                    <a:pt x="3720" y="2785"/>
                    <a:pt x="3469" y="2733"/>
                    <a:pt x="3183" y="2594"/>
                  </a:cubicBezTo>
                  <a:cubicBezTo>
                    <a:pt x="2381" y="2193"/>
                    <a:pt x="2431" y="1191"/>
                    <a:pt x="2080" y="639"/>
                  </a:cubicBezTo>
                  <a:cubicBezTo>
                    <a:pt x="1835" y="260"/>
                    <a:pt x="1233" y="0"/>
                    <a:pt x="997" y="0"/>
                  </a:cubicBezTo>
                  <a:close/>
                </a:path>
              </a:pathLst>
            </a:custGeom>
            <a:solidFill>
              <a:srgbClr val="F89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13"/>
            <p:cNvSpPr/>
            <p:nvPr/>
          </p:nvSpPr>
          <p:spPr>
            <a:xfrm>
              <a:off x="3093848" y="3400364"/>
              <a:ext cx="485980" cy="480569"/>
            </a:xfrm>
            <a:custGeom>
              <a:avLst/>
              <a:gdLst/>
              <a:ahLst/>
              <a:cxnLst/>
              <a:rect l="l" t="t" r="r" b="b"/>
              <a:pathLst>
                <a:path w="5389" h="5329" extrusionOk="0">
                  <a:moveTo>
                    <a:pt x="2880" y="0"/>
                  </a:moveTo>
                  <a:cubicBezTo>
                    <a:pt x="2206" y="0"/>
                    <a:pt x="1490" y="221"/>
                    <a:pt x="1529" y="1492"/>
                  </a:cubicBezTo>
                  <a:cubicBezTo>
                    <a:pt x="1554" y="2670"/>
                    <a:pt x="1153" y="3271"/>
                    <a:pt x="551" y="4249"/>
                  </a:cubicBezTo>
                  <a:lnTo>
                    <a:pt x="501" y="4324"/>
                  </a:lnTo>
                  <a:cubicBezTo>
                    <a:pt x="0" y="4946"/>
                    <a:pt x="1272" y="5329"/>
                    <a:pt x="2509" y="5329"/>
                  </a:cubicBezTo>
                  <a:cubicBezTo>
                    <a:pt x="3316" y="5329"/>
                    <a:pt x="4109" y="5166"/>
                    <a:pt x="4386" y="4800"/>
                  </a:cubicBezTo>
                  <a:cubicBezTo>
                    <a:pt x="4987" y="3998"/>
                    <a:pt x="5338" y="2770"/>
                    <a:pt x="5363" y="1792"/>
                  </a:cubicBezTo>
                  <a:cubicBezTo>
                    <a:pt x="5388" y="464"/>
                    <a:pt x="4210" y="113"/>
                    <a:pt x="3458" y="38"/>
                  </a:cubicBezTo>
                  <a:cubicBezTo>
                    <a:pt x="3284" y="21"/>
                    <a:pt x="3084" y="0"/>
                    <a:pt x="28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13"/>
            <p:cNvSpPr/>
            <p:nvPr/>
          </p:nvSpPr>
          <p:spPr>
            <a:xfrm>
              <a:off x="3350141" y="3315594"/>
              <a:ext cx="143747" cy="179999"/>
            </a:xfrm>
            <a:custGeom>
              <a:avLst/>
              <a:gdLst/>
              <a:ahLst/>
              <a:cxnLst/>
              <a:rect l="l" t="t" r="r" b="b"/>
              <a:pathLst>
                <a:path w="1594" h="1996" extrusionOk="0">
                  <a:moveTo>
                    <a:pt x="717" y="1"/>
                  </a:moveTo>
                  <a:cubicBezTo>
                    <a:pt x="717" y="1"/>
                    <a:pt x="892" y="652"/>
                    <a:pt x="416" y="878"/>
                  </a:cubicBezTo>
                  <a:cubicBezTo>
                    <a:pt x="1" y="1074"/>
                    <a:pt x="1072" y="1995"/>
                    <a:pt x="1369" y="1995"/>
                  </a:cubicBezTo>
                  <a:cubicBezTo>
                    <a:pt x="1413" y="1995"/>
                    <a:pt x="1440" y="1975"/>
                    <a:pt x="1443" y="1930"/>
                  </a:cubicBezTo>
                  <a:cubicBezTo>
                    <a:pt x="1469" y="1479"/>
                    <a:pt x="1293" y="1179"/>
                    <a:pt x="1594" y="727"/>
                  </a:cubicBezTo>
                  <a:lnTo>
                    <a:pt x="717" y="1"/>
                  </a:lnTo>
                  <a:close/>
                </a:path>
              </a:pathLst>
            </a:custGeom>
            <a:solidFill>
              <a:srgbClr val="F89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13"/>
            <p:cNvSpPr/>
            <p:nvPr/>
          </p:nvSpPr>
          <p:spPr>
            <a:xfrm>
              <a:off x="3383057" y="3208370"/>
              <a:ext cx="171883" cy="234107"/>
            </a:xfrm>
            <a:custGeom>
              <a:avLst/>
              <a:gdLst/>
              <a:ahLst/>
              <a:cxnLst/>
              <a:rect l="l" t="t" r="r" b="b"/>
              <a:pathLst>
                <a:path w="1906" h="2596" extrusionOk="0">
                  <a:moveTo>
                    <a:pt x="986" y="0"/>
                  </a:moveTo>
                  <a:cubicBezTo>
                    <a:pt x="729" y="0"/>
                    <a:pt x="481" y="153"/>
                    <a:pt x="377" y="287"/>
                  </a:cubicBezTo>
                  <a:cubicBezTo>
                    <a:pt x="1" y="764"/>
                    <a:pt x="126" y="1315"/>
                    <a:pt x="276" y="1641"/>
                  </a:cubicBezTo>
                  <a:cubicBezTo>
                    <a:pt x="533" y="2282"/>
                    <a:pt x="1064" y="2596"/>
                    <a:pt x="1338" y="2596"/>
                  </a:cubicBezTo>
                  <a:cubicBezTo>
                    <a:pt x="1385" y="2596"/>
                    <a:pt x="1425" y="2586"/>
                    <a:pt x="1454" y="2568"/>
                  </a:cubicBezTo>
                  <a:cubicBezTo>
                    <a:pt x="1906" y="2317"/>
                    <a:pt x="1805" y="688"/>
                    <a:pt x="1479" y="262"/>
                  </a:cubicBezTo>
                  <a:cubicBezTo>
                    <a:pt x="1338" y="70"/>
                    <a:pt x="1160" y="0"/>
                    <a:pt x="986" y="0"/>
                  </a:cubicBezTo>
                  <a:close/>
                </a:path>
              </a:pathLst>
            </a:custGeom>
            <a:solidFill>
              <a:srgbClr val="F9B2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13"/>
            <p:cNvSpPr/>
            <p:nvPr/>
          </p:nvSpPr>
          <p:spPr>
            <a:xfrm>
              <a:off x="3360512" y="3194843"/>
              <a:ext cx="192174" cy="184689"/>
            </a:xfrm>
            <a:custGeom>
              <a:avLst/>
              <a:gdLst/>
              <a:ahLst/>
              <a:cxnLst/>
              <a:rect l="l" t="t" r="r" b="b"/>
              <a:pathLst>
                <a:path w="2131" h="2048" extrusionOk="0">
                  <a:moveTo>
                    <a:pt x="1198" y="1"/>
                  </a:moveTo>
                  <a:cubicBezTo>
                    <a:pt x="899" y="1"/>
                    <a:pt x="595" y="133"/>
                    <a:pt x="401" y="412"/>
                  </a:cubicBezTo>
                  <a:cubicBezTo>
                    <a:pt x="0" y="964"/>
                    <a:pt x="176" y="1390"/>
                    <a:pt x="201" y="1490"/>
                  </a:cubicBezTo>
                  <a:cubicBezTo>
                    <a:pt x="299" y="1785"/>
                    <a:pt x="515" y="2047"/>
                    <a:pt x="618" y="2047"/>
                  </a:cubicBezTo>
                  <a:cubicBezTo>
                    <a:pt x="672" y="2047"/>
                    <a:pt x="695" y="1973"/>
                    <a:pt x="652" y="1791"/>
                  </a:cubicBezTo>
                  <a:cubicBezTo>
                    <a:pt x="526" y="1264"/>
                    <a:pt x="927" y="1415"/>
                    <a:pt x="827" y="989"/>
                  </a:cubicBezTo>
                  <a:cubicBezTo>
                    <a:pt x="815" y="901"/>
                    <a:pt x="833" y="876"/>
                    <a:pt x="931" y="876"/>
                  </a:cubicBezTo>
                  <a:cubicBezTo>
                    <a:pt x="1028" y="876"/>
                    <a:pt x="1203" y="901"/>
                    <a:pt x="1504" y="914"/>
                  </a:cubicBezTo>
                  <a:cubicBezTo>
                    <a:pt x="2105" y="914"/>
                    <a:pt x="2130" y="888"/>
                    <a:pt x="2080" y="663"/>
                  </a:cubicBezTo>
                  <a:cubicBezTo>
                    <a:pt x="1980" y="234"/>
                    <a:pt x="1594" y="1"/>
                    <a:pt x="1198" y="1"/>
                  </a:cubicBezTo>
                  <a:close/>
                </a:path>
              </a:pathLst>
            </a:custGeom>
            <a:solidFill>
              <a:srgbClr val="171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13"/>
            <p:cNvSpPr/>
            <p:nvPr/>
          </p:nvSpPr>
          <p:spPr>
            <a:xfrm>
              <a:off x="3360512" y="3196105"/>
              <a:ext cx="176392" cy="182344"/>
            </a:xfrm>
            <a:custGeom>
              <a:avLst/>
              <a:gdLst/>
              <a:ahLst/>
              <a:cxnLst/>
              <a:rect l="l" t="t" r="r" b="b"/>
              <a:pathLst>
                <a:path w="1956" h="2022" extrusionOk="0">
                  <a:moveTo>
                    <a:pt x="1217" y="0"/>
                  </a:moveTo>
                  <a:cubicBezTo>
                    <a:pt x="922" y="0"/>
                    <a:pt x="617" y="132"/>
                    <a:pt x="401" y="398"/>
                  </a:cubicBezTo>
                  <a:cubicBezTo>
                    <a:pt x="0" y="900"/>
                    <a:pt x="176" y="1376"/>
                    <a:pt x="201" y="1476"/>
                  </a:cubicBezTo>
                  <a:cubicBezTo>
                    <a:pt x="287" y="1758"/>
                    <a:pt x="506" y="2022"/>
                    <a:pt x="612" y="2022"/>
                  </a:cubicBezTo>
                  <a:cubicBezTo>
                    <a:pt x="628" y="2022"/>
                    <a:pt x="642" y="2016"/>
                    <a:pt x="652" y="2002"/>
                  </a:cubicBezTo>
                  <a:cubicBezTo>
                    <a:pt x="752" y="1902"/>
                    <a:pt x="376" y="1777"/>
                    <a:pt x="551" y="1451"/>
                  </a:cubicBezTo>
                  <a:cubicBezTo>
                    <a:pt x="727" y="1125"/>
                    <a:pt x="501" y="1025"/>
                    <a:pt x="627" y="724"/>
                  </a:cubicBezTo>
                  <a:cubicBezTo>
                    <a:pt x="685" y="564"/>
                    <a:pt x="785" y="531"/>
                    <a:pt x="990" y="531"/>
                  </a:cubicBezTo>
                  <a:cubicBezTo>
                    <a:pt x="1139" y="531"/>
                    <a:pt x="1344" y="549"/>
                    <a:pt x="1629" y="549"/>
                  </a:cubicBezTo>
                  <a:cubicBezTo>
                    <a:pt x="1658" y="551"/>
                    <a:pt x="1685" y="553"/>
                    <a:pt x="1709" y="553"/>
                  </a:cubicBezTo>
                  <a:cubicBezTo>
                    <a:pt x="1915" y="553"/>
                    <a:pt x="1955" y="463"/>
                    <a:pt x="1955" y="373"/>
                  </a:cubicBezTo>
                  <a:cubicBezTo>
                    <a:pt x="1782" y="126"/>
                    <a:pt x="1504" y="0"/>
                    <a:pt x="1217" y="0"/>
                  </a:cubicBezTo>
                  <a:close/>
                </a:path>
              </a:pathLst>
            </a:custGeom>
            <a:solidFill>
              <a:srgbClr val="171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13"/>
            <p:cNvSpPr/>
            <p:nvPr/>
          </p:nvSpPr>
          <p:spPr>
            <a:xfrm>
              <a:off x="3193227" y="3441576"/>
              <a:ext cx="549557" cy="308776"/>
            </a:xfrm>
            <a:custGeom>
              <a:avLst/>
              <a:gdLst/>
              <a:ahLst/>
              <a:cxnLst/>
              <a:rect l="l" t="t" r="r" b="b"/>
              <a:pathLst>
                <a:path w="6094" h="3424" extrusionOk="0">
                  <a:moveTo>
                    <a:pt x="1107" y="1"/>
                  </a:moveTo>
                  <a:cubicBezTo>
                    <a:pt x="1009" y="1"/>
                    <a:pt x="929" y="23"/>
                    <a:pt x="878" y="57"/>
                  </a:cubicBezTo>
                  <a:cubicBezTo>
                    <a:pt x="0" y="634"/>
                    <a:pt x="2005" y="3240"/>
                    <a:pt x="3459" y="3416"/>
                  </a:cubicBezTo>
                  <a:cubicBezTo>
                    <a:pt x="3507" y="3421"/>
                    <a:pt x="3554" y="3424"/>
                    <a:pt x="3601" y="3424"/>
                  </a:cubicBezTo>
                  <a:cubicBezTo>
                    <a:pt x="4641" y="3424"/>
                    <a:pt x="5499" y="2152"/>
                    <a:pt x="5715" y="1912"/>
                  </a:cubicBezTo>
                  <a:cubicBezTo>
                    <a:pt x="6093" y="1470"/>
                    <a:pt x="6066" y="1205"/>
                    <a:pt x="5914" y="1205"/>
                  </a:cubicBezTo>
                  <a:cubicBezTo>
                    <a:pt x="5885" y="1205"/>
                    <a:pt x="5851" y="1215"/>
                    <a:pt x="5815" y="1235"/>
                  </a:cubicBezTo>
                  <a:cubicBezTo>
                    <a:pt x="5589" y="1360"/>
                    <a:pt x="5589" y="1611"/>
                    <a:pt x="5239" y="1862"/>
                  </a:cubicBezTo>
                  <a:cubicBezTo>
                    <a:pt x="4968" y="2055"/>
                    <a:pt x="4638" y="2352"/>
                    <a:pt x="4099" y="2352"/>
                  </a:cubicBezTo>
                  <a:cubicBezTo>
                    <a:pt x="3939" y="2352"/>
                    <a:pt x="3761" y="2326"/>
                    <a:pt x="3559" y="2263"/>
                  </a:cubicBezTo>
                  <a:cubicBezTo>
                    <a:pt x="2682" y="2012"/>
                    <a:pt x="2231" y="834"/>
                    <a:pt x="1780" y="333"/>
                  </a:cubicBezTo>
                  <a:cubicBezTo>
                    <a:pt x="1549" y="85"/>
                    <a:pt x="1295" y="1"/>
                    <a:pt x="1107" y="1"/>
                  </a:cubicBezTo>
                  <a:close/>
                </a:path>
              </a:pathLst>
            </a:custGeom>
            <a:solidFill>
              <a:srgbClr val="F9B2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66" name="Google Shape;2466;p13"/>
          <p:cNvSpPr txBox="1">
            <a:spLocks noGrp="1"/>
          </p:cNvSpPr>
          <p:nvPr>
            <p:ph type="title"/>
          </p:nvPr>
        </p:nvSpPr>
        <p:spPr>
          <a:xfrm>
            <a:off x="5271273" y="2665203"/>
            <a:ext cx="3496200" cy="9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</a:pPr>
            <a:r>
              <a:rPr lang="en">
                <a:solidFill>
                  <a:srgbClr val="1F3374"/>
                </a:solidFill>
              </a:rPr>
              <a:t>When</a:t>
            </a:r>
            <a:r>
              <a:rPr lang="en"/>
              <a:t>??</a:t>
            </a:r>
            <a:endParaRPr/>
          </a:p>
        </p:txBody>
      </p:sp>
      <p:sp>
        <p:nvSpPr>
          <p:cNvPr id="2467" name="Google Shape;2467;p13"/>
          <p:cNvSpPr txBox="1"/>
          <p:nvPr/>
        </p:nvSpPr>
        <p:spPr>
          <a:xfrm>
            <a:off x="6250114" y="1713013"/>
            <a:ext cx="1482300" cy="77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i="0" u="none" strike="noStrike" cap="none">
                <a:solidFill>
                  <a:srgbClr val="1F3374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03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2" name="Google Shape;2472;p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7320" y="386255"/>
            <a:ext cx="4406462" cy="4406462"/>
          </a:xfrm>
          <a:prstGeom prst="rect">
            <a:avLst/>
          </a:prstGeom>
          <a:noFill/>
          <a:ln>
            <a:noFill/>
          </a:ln>
        </p:spPr>
      </p:pic>
      <p:sp>
        <p:nvSpPr>
          <p:cNvPr id="2473" name="Google Shape;2473;p86"/>
          <p:cNvSpPr/>
          <p:nvPr/>
        </p:nvSpPr>
        <p:spPr>
          <a:xfrm>
            <a:off x="3789637" y="3275286"/>
            <a:ext cx="1221828" cy="1517431"/>
          </a:xfrm>
          <a:prstGeom prst="ellipse">
            <a:avLst/>
          </a:prstGeom>
          <a:noFill/>
          <a:ln w="25400" cap="flat" cmpd="sng">
            <a:solidFill>
              <a:srgbClr val="9450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Google Shape;2478;p17"/>
          <p:cNvSpPr txBox="1">
            <a:spLocks noGrp="1"/>
          </p:cNvSpPr>
          <p:nvPr>
            <p:ph type="title"/>
          </p:nvPr>
        </p:nvSpPr>
        <p:spPr>
          <a:xfrm>
            <a:off x="1298467" y="2571750"/>
            <a:ext cx="6547065" cy="11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</a:pPr>
            <a:r>
              <a:rPr lang="en"/>
              <a:t>The concepts in research design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tistics and Probability: Data Analysis and Interpretation - Math - 10th grade by Slidesgo">
  <a:themeElements>
    <a:clrScheme name="Simple Light">
      <a:dk1>
        <a:srgbClr val="1F3374"/>
      </a:dk1>
      <a:lt1>
        <a:srgbClr val="F8F8F8"/>
      </a:lt1>
      <a:dk2>
        <a:srgbClr val="304BA6"/>
      </a:dk2>
      <a:lt2>
        <a:srgbClr val="D8E4F7"/>
      </a:lt2>
      <a:accent1>
        <a:srgbClr val="CB6EBE"/>
      </a:accent1>
      <a:accent2>
        <a:srgbClr val="F8C220"/>
      </a:accent2>
      <a:accent3>
        <a:srgbClr val="F05555"/>
      </a:accent3>
      <a:accent4>
        <a:srgbClr val="EFEFEF"/>
      </a:accent4>
      <a:accent5>
        <a:srgbClr val="FFFFFF"/>
      </a:accent5>
      <a:accent6>
        <a:srgbClr val="FFFFFF"/>
      </a:accent6>
      <a:hlink>
        <a:srgbClr val="1F337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tistics and Probability: Data Analysis and Interpretation - Math - 10th grade by Slidesgo">
  <a:themeElements>
    <a:clrScheme name="Simple Light">
      <a:dk1>
        <a:srgbClr val="1F3374"/>
      </a:dk1>
      <a:lt1>
        <a:srgbClr val="F8F8F8"/>
      </a:lt1>
      <a:dk2>
        <a:srgbClr val="304BA6"/>
      </a:dk2>
      <a:lt2>
        <a:srgbClr val="D8E4F7"/>
      </a:lt2>
      <a:accent1>
        <a:srgbClr val="CB6EBE"/>
      </a:accent1>
      <a:accent2>
        <a:srgbClr val="F8C220"/>
      </a:accent2>
      <a:accent3>
        <a:srgbClr val="F05555"/>
      </a:accent3>
      <a:accent4>
        <a:srgbClr val="EFEFEF"/>
      </a:accent4>
      <a:accent5>
        <a:srgbClr val="FFFFFF"/>
      </a:accent5>
      <a:accent6>
        <a:srgbClr val="FFFFFF"/>
      </a:accent6>
      <a:hlink>
        <a:srgbClr val="1F337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1455</Words>
  <Application>Microsoft Office PowerPoint</Application>
  <PresentationFormat>On-screen Show (16:9)</PresentationFormat>
  <Paragraphs>251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Anaheim</vt:lpstr>
      <vt:lpstr>Cambria</vt:lpstr>
      <vt:lpstr>Titillium Web</vt:lpstr>
      <vt:lpstr>Nunito Light</vt:lpstr>
      <vt:lpstr>Titillium Web SemiBold</vt:lpstr>
      <vt:lpstr>Barlow Semi Condensed</vt:lpstr>
      <vt:lpstr>Montserrat</vt:lpstr>
      <vt:lpstr>Arial</vt:lpstr>
      <vt:lpstr>Times New Roman</vt:lpstr>
      <vt:lpstr>Statistics and Probability: Data Analysis and Interpretation - Math - 10th grade by Slidesgo</vt:lpstr>
      <vt:lpstr>Statistics and Probability: Data Analysis and Interpretation - Math - 10th grade by Slidesgo</vt:lpstr>
      <vt:lpstr>Statistik Komputasi</vt:lpstr>
      <vt:lpstr>What</vt:lpstr>
      <vt:lpstr>PowerPoint Presentation</vt:lpstr>
      <vt:lpstr>PowerPoint Presentation</vt:lpstr>
      <vt:lpstr>Why??</vt:lpstr>
      <vt:lpstr>01</vt:lpstr>
      <vt:lpstr>When??</vt:lpstr>
      <vt:lpstr>PowerPoint Presentation</vt:lpstr>
      <vt:lpstr>The concepts in research design</vt:lpstr>
      <vt:lpstr>PowerPoint Presentation</vt:lpstr>
      <vt:lpstr>Type of Variable I</vt:lpstr>
      <vt:lpstr>PowerPoint Presentation</vt:lpstr>
      <vt:lpstr>PowerPoint Presentation</vt:lpstr>
      <vt:lpstr>Type of Variable II</vt:lpstr>
      <vt:lpstr>PowerPoint Presentation</vt:lpstr>
      <vt:lpstr>Exercise 1</vt:lpstr>
      <vt:lpstr>HOW</vt:lpstr>
      <vt:lpstr>PowerPoint Presentation</vt:lpstr>
      <vt:lpstr>STEP in Survey Study </vt:lpstr>
      <vt:lpstr>Survey Design</vt:lpstr>
      <vt:lpstr>Population and Sample</vt:lpstr>
      <vt:lpstr>Instrumentation</vt:lpstr>
      <vt:lpstr>Validity</vt:lpstr>
      <vt:lpstr>Validity</vt:lpstr>
      <vt:lpstr>Threat to Validity</vt:lpstr>
      <vt:lpstr>Threat to Validity</vt:lpstr>
      <vt:lpstr>Threat to Validity</vt:lpstr>
      <vt:lpstr>Threat to Validity</vt:lpstr>
      <vt:lpstr>Instrumentation</vt:lpstr>
      <vt:lpstr>Data Analys</vt:lpstr>
      <vt:lpstr>STEP in Experimental Study </vt:lpstr>
      <vt:lpstr>Participants </vt:lpstr>
      <vt:lpstr>Variables </vt:lpstr>
      <vt:lpstr>Instrumentation and Materials </vt:lpstr>
      <vt:lpstr>Experimental Procedures</vt:lpstr>
      <vt:lpstr>References</vt:lpstr>
      <vt:lpstr>ASSIGNMENT</vt:lpstr>
      <vt:lpstr>PENYUSUNAN HIPOTESIS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vrdrma</cp:lastModifiedBy>
  <cp:revision>1</cp:revision>
  <dcterms:modified xsi:type="dcterms:W3CDTF">2025-02-16T19:07:02Z</dcterms:modified>
</cp:coreProperties>
</file>