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18"/>
  </p:notesMasterIdLst>
  <p:sldIdLst>
    <p:sldId id="256" r:id="rId3"/>
    <p:sldId id="296" r:id="rId4"/>
    <p:sldId id="257" r:id="rId5"/>
    <p:sldId id="297" r:id="rId6"/>
    <p:sldId id="260" r:id="rId7"/>
    <p:sldId id="298" r:id="rId8"/>
    <p:sldId id="299" r:id="rId9"/>
    <p:sldId id="300" r:id="rId10"/>
    <p:sldId id="301" r:id="rId11"/>
    <p:sldId id="303" r:id="rId12"/>
    <p:sldId id="262" r:id="rId13"/>
    <p:sldId id="304" r:id="rId14"/>
    <p:sldId id="272" r:id="rId15"/>
    <p:sldId id="305" r:id="rId16"/>
    <p:sldId id="294" r:id="rId17"/>
  </p:sldIdLst>
  <p:sldSz cx="9144000" cy="5143500" type="screen16x9"/>
  <p:notesSz cx="6858000" cy="9144000"/>
  <p:embeddedFontLst>
    <p:embeddedFont>
      <p:font typeface="Anaheim" panose="020B0604020202020204" charset="0"/>
      <p:regular r:id="rId19"/>
      <p:bold r:id="rId20"/>
    </p:embeddedFont>
    <p:embeddedFont>
      <p:font typeface="Barlow Semi Condensed" panose="00000506000000000000" pitchFamily="2" charset="0"/>
      <p:regular r:id="rId21"/>
      <p:bold r:id="rId22"/>
      <p:italic r:id="rId23"/>
      <p:boldItalic r:id="rId24"/>
    </p:embeddedFont>
    <p:embeddedFont>
      <p:font typeface="Nunito Light" pitchFamily="2" charset="0"/>
      <p:regular r:id="rId25"/>
      <p:italic r:id="rId26"/>
    </p:embeddedFont>
    <p:embeddedFont>
      <p:font typeface="Titillium Web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h5j1dRoFC6MQ3Do/6fvEAB021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0" d="100"/>
          <a:sy n="140" d="100"/>
        </p:scale>
        <p:origin x="69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72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614BE-A28F-4869-8722-00590E774FE5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C0BE6DD-6FB0-40A3-BDD6-9DADE03A3A84}">
      <dgm:prSet phldrT="[Text]"/>
      <dgm:spPr/>
      <dgm:t>
        <a:bodyPr/>
        <a:lstStyle/>
        <a:p>
          <a:r>
            <a:rPr lang="en-US" dirty="0" err="1"/>
            <a:t>Angket</a:t>
          </a:r>
          <a:r>
            <a:rPr lang="en-US" dirty="0"/>
            <a:t> (Kuesioner)</a:t>
          </a:r>
        </a:p>
      </dgm:t>
    </dgm:pt>
    <dgm:pt modelId="{B902C000-144C-40C2-B002-E46D7107076D}" type="parTrans" cxnId="{14D91A6F-D354-4538-926C-F261216EF78D}">
      <dgm:prSet/>
      <dgm:spPr/>
      <dgm:t>
        <a:bodyPr/>
        <a:lstStyle/>
        <a:p>
          <a:endParaRPr lang="en-US"/>
        </a:p>
      </dgm:t>
    </dgm:pt>
    <dgm:pt modelId="{52544E07-B40F-4F04-A10B-2ACBB9599BF8}" type="sibTrans" cxnId="{14D91A6F-D354-4538-926C-F261216EF78D}">
      <dgm:prSet/>
      <dgm:spPr/>
      <dgm:t>
        <a:bodyPr/>
        <a:lstStyle/>
        <a:p>
          <a:endParaRPr lang="en-US"/>
        </a:p>
      </dgm:t>
    </dgm:pt>
    <dgm:pt modelId="{E86E03F0-B3D4-415F-8C58-8DDF8926F011}">
      <dgm:prSet phldrT="[Text]"/>
      <dgm:spPr/>
      <dgm:t>
        <a:bodyPr/>
        <a:lstStyle/>
        <a:p>
          <a:r>
            <a:rPr lang="en-US" dirty="0" err="1"/>
            <a:t>Tes</a:t>
          </a:r>
          <a:endParaRPr lang="en-US" dirty="0"/>
        </a:p>
      </dgm:t>
    </dgm:pt>
    <dgm:pt modelId="{862C6E90-FD91-49F4-ADE4-108884F9A9C2}" type="parTrans" cxnId="{8BFF83AD-1523-4DBB-A82E-A485E85ED5EA}">
      <dgm:prSet/>
      <dgm:spPr/>
      <dgm:t>
        <a:bodyPr/>
        <a:lstStyle/>
        <a:p>
          <a:endParaRPr lang="en-US"/>
        </a:p>
      </dgm:t>
    </dgm:pt>
    <dgm:pt modelId="{F760C721-6311-44AB-8154-9B6B2981EB81}" type="sibTrans" cxnId="{8BFF83AD-1523-4DBB-A82E-A485E85ED5EA}">
      <dgm:prSet/>
      <dgm:spPr/>
      <dgm:t>
        <a:bodyPr/>
        <a:lstStyle/>
        <a:p>
          <a:endParaRPr lang="en-US"/>
        </a:p>
      </dgm:t>
    </dgm:pt>
    <dgm:pt modelId="{B765B054-222C-45E8-8555-1D12588D0734}">
      <dgm:prSet phldrT="[Text]"/>
      <dgm:spPr/>
      <dgm:t>
        <a:bodyPr/>
        <a:lstStyle/>
        <a:p>
          <a:r>
            <a:rPr lang="en-US" dirty="0" err="1"/>
            <a:t>Wawancara</a:t>
          </a:r>
          <a:r>
            <a:rPr lang="en-US" dirty="0"/>
            <a:t> </a:t>
          </a:r>
          <a:r>
            <a:rPr lang="en-US" dirty="0" err="1"/>
            <a:t>Terstruktur</a:t>
          </a:r>
          <a:endParaRPr lang="en-US" dirty="0"/>
        </a:p>
      </dgm:t>
    </dgm:pt>
    <dgm:pt modelId="{6BA1633E-47AA-45F5-B6FE-721FE17D0AC3}" type="parTrans" cxnId="{CF1C872E-7313-4308-8BC1-BE7DE7145B8C}">
      <dgm:prSet/>
      <dgm:spPr/>
      <dgm:t>
        <a:bodyPr/>
        <a:lstStyle/>
        <a:p>
          <a:endParaRPr lang="en-US"/>
        </a:p>
      </dgm:t>
    </dgm:pt>
    <dgm:pt modelId="{4CC74A67-81E7-4452-9EFC-329D3DB45EF1}" type="sibTrans" cxnId="{CF1C872E-7313-4308-8BC1-BE7DE7145B8C}">
      <dgm:prSet/>
      <dgm:spPr/>
      <dgm:t>
        <a:bodyPr/>
        <a:lstStyle/>
        <a:p>
          <a:endParaRPr lang="en-US"/>
        </a:p>
      </dgm:t>
    </dgm:pt>
    <dgm:pt modelId="{93A11EAD-4641-449E-A5D7-547A569249C2}">
      <dgm:prSet phldrT="[Text]"/>
      <dgm:spPr/>
      <dgm:t>
        <a:bodyPr/>
        <a:lstStyle/>
        <a:p>
          <a:r>
            <a:rPr lang="en-US" dirty="0" err="1"/>
            <a:t>Observasi</a:t>
          </a:r>
          <a:endParaRPr lang="en-US" dirty="0"/>
        </a:p>
      </dgm:t>
    </dgm:pt>
    <dgm:pt modelId="{A91B3988-E458-4182-B9D5-8C0B94D218BE}" type="parTrans" cxnId="{78686B6C-F55F-4874-A986-9EFAA3D0510D}">
      <dgm:prSet/>
      <dgm:spPr/>
      <dgm:t>
        <a:bodyPr/>
        <a:lstStyle/>
        <a:p>
          <a:endParaRPr lang="en-US"/>
        </a:p>
      </dgm:t>
    </dgm:pt>
    <dgm:pt modelId="{86205DBE-0519-4FEB-94D2-946B9C8308E6}" type="sibTrans" cxnId="{78686B6C-F55F-4874-A986-9EFAA3D0510D}">
      <dgm:prSet/>
      <dgm:spPr/>
      <dgm:t>
        <a:bodyPr/>
        <a:lstStyle/>
        <a:p>
          <a:endParaRPr lang="en-US"/>
        </a:p>
      </dgm:t>
    </dgm:pt>
    <dgm:pt modelId="{4FA090D4-D233-4B23-8CC5-5800E4BC12CF}">
      <dgm:prSet phldrT="[Text]"/>
      <dgm:spPr/>
      <dgm:t>
        <a:bodyPr/>
        <a:lstStyle/>
        <a:p>
          <a:r>
            <a:rPr lang="en-US" dirty="0" err="1"/>
            <a:t>Eksperimen</a:t>
          </a:r>
          <a:endParaRPr lang="en-US" dirty="0"/>
        </a:p>
      </dgm:t>
    </dgm:pt>
    <dgm:pt modelId="{E6E972D3-4F0A-4F0D-A3F6-31DDE706FBDA}" type="parTrans" cxnId="{CCFE935C-B5F2-4E03-A90C-E7198C6E1F95}">
      <dgm:prSet/>
      <dgm:spPr/>
      <dgm:t>
        <a:bodyPr/>
        <a:lstStyle/>
        <a:p>
          <a:endParaRPr lang="en-US"/>
        </a:p>
      </dgm:t>
    </dgm:pt>
    <dgm:pt modelId="{A41BB114-E333-4F1B-8B34-4A8801C331D5}" type="sibTrans" cxnId="{CCFE935C-B5F2-4E03-A90C-E7198C6E1F95}">
      <dgm:prSet/>
      <dgm:spPr/>
      <dgm:t>
        <a:bodyPr/>
        <a:lstStyle/>
        <a:p>
          <a:endParaRPr lang="en-US"/>
        </a:p>
      </dgm:t>
    </dgm:pt>
    <dgm:pt modelId="{63126E31-068A-4FAD-86AF-06673F4B07AA}" type="pres">
      <dgm:prSet presAssocID="{4C8614BE-A28F-4869-8722-00590E774FE5}" presName="linear" presStyleCnt="0">
        <dgm:presLayoutVars>
          <dgm:dir/>
          <dgm:animLvl val="lvl"/>
          <dgm:resizeHandles val="exact"/>
        </dgm:presLayoutVars>
      </dgm:prSet>
      <dgm:spPr/>
    </dgm:pt>
    <dgm:pt modelId="{1F797394-ABD2-46DA-BBA0-38324713739C}" type="pres">
      <dgm:prSet presAssocID="{FC0BE6DD-6FB0-40A3-BDD6-9DADE03A3A84}" presName="parentLin" presStyleCnt="0"/>
      <dgm:spPr/>
    </dgm:pt>
    <dgm:pt modelId="{54C08CF7-CBB7-4C18-8938-5447792759F8}" type="pres">
      <dgm:prSet presAssocID="{FC0BE6DD-6FB0-40A3-BDD6-9DADE03A3A84}" presName="parentLeftMargin" presStyleLbl="node1" presStyleIdx="0" presStyleCnt="5"/>
      <dgm:spPr/>
    </dgm:pt>
    <dgm:pt modelId="{EB46A2B4-040D-4355-BE55-987D428A85D0}" type="pres">
      <dgm:prSet presAssocID="{FC0BE6DD-6FB0-40A3-BDD6-9DADE03A3A8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BF155FD-8E3C-465F-9DAB-1213BAE0457D}" type="pres">
      <dgm:prSet presAssocID="{FC0BE6DD-6FB0-40A3-BDD6-9DADE03A3A84}" presName="negativeSpace" presStyleCnt="0"/>
      <dgm:spPr/>
    </dgm:pt>
    <dgm:pt modelId="{4EA5F615-C4CA-4E82-AEDF-0647AB321D01}" type="pres">
      <dgm:prSet presAssocID="{FC0BE6DD-6FB0-40A3-BDD6-9DADE03A3A84}" presName="childText" presStyleLbl="conFgAcc1" presStyleIdx="0" presStyleCnt="5">
        <dgm:presLayoutVars>
          <dgm:bulletEnabled val="1"/>
        </dgm:presLayoutVars>
      </dgm:prSet>
      <dgm:spPr/>
    </dgm:pt>
    <dgm:pt modelId="{F709C3C9-8B52-400F-958E-735DE1AE4495}" type="pres">
      <dgm:prSet presAssocID="{52544E07-B40F-4F04-A10B-2ACBB9599BF8}" presName="spaceBetweenRectangles" presStyleCnt="0"/>
      <dgm:spPr/>
    </dgm:pt>
    <dgm:pt modelId="{953E8DF4-14CD-4531-873E-CC3DF5C77C86}" type="pres">
      <dgm:prSet presAssocID="{E86E03F0-B3D4-415F-8C58-8DDF8926F011}" presName="parentLin" presStyleCnt="0"/>
      <dgm:spPr/>
    </dgm:pt>
    <dgm:pt modelId="{19FFE258-790C-4D1E-BB2D-B0558A7754A3}" type="pres">
      <dgm:prSet presAssocID="{E86E03F0-B3D4-415F-8C58-8DDF8926F011}" presName="parentLeftMargin" presStyleLbl="node1" presStyleIdx="0" presStyleCnt="5"/>
      <dgm:spPr/>
    </dgm:pt>
    <dgm:pt modelId="{22DBC2CE-5CE3-445B-B187-AAAE8B19BE0C}" type="pres">
      <dgm:prSet presAssocID="{E86E03F0-B3D4-415F-8C58-8DDF8926F01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4CE8959-0EBE-4AFE-8469-5319267F1CB3}" type="pres">
      <dgm:prSet presAssocID="{E86E03F0-B3D4-415F-8C58-8DDF8926F011}" presName="negativeSpace" presStyleCnt="0"/>
      <dgm:spPr/>
    </dgm:pt>
    <dgm:pt modelId="{D6063F3E-4A62-4FB6-92AE-0A9AC3DBC677}" type="pres">
      <dgm:prSet presAssocID="{E86E03F0-B3D4-415F-8C58-8DDF8926F011}" presName="childText" presStyleLbl="conFgAcc1" presStyleIdx="1" presStyleCnt="5" custLinFactNeighborX="-2799" custLinFactNeighborY="7021">
        <dgm:presLayoutVars>
          <dgm:bulletEnabled val="1"/>
        </dgm:presLayoutVars>
      </dgm:prSet>
      <dgm:spPr/>
    </dgm:pt>
    <dgm:pt modelId="{3FA898A2-7AE4-4F32-ABAA-FBE6F63D9514}" type="pres">
      <dgm:prSet presAssocID="{F760C721-6311-44AB-8154-9B6B2981EB81}" presName="spaceBetweenRectangles" presStyleCnt="0"/>
      <dgm:spPr/>
    </dgm:pt>
    <dgm:pt modelId="{367CA8CB-77E9-4620-B6CB-FD22C880CE33}" type="pres">
      <dgm:prSet presAssocID="{B765B054-222C-45E8-8555-1D12588D0734}" presName="parentLin" presStyleCnt="0"/>
      <dgm:spPr/>
    </dgm:pt>
    <dgm:pt modelId="{9F100C8E-F280-46E8-8152-7149675B1980}" type="pres">
      <dgm:prSet presAssocID="{B765B054-222C-45E8-8555-1D12588D0734}" presName="parentLeftMargin" presStyleLbl="node1" presStyleIdx="1" presStyleCnt="5"/>
      <dgm:spPr/>
    </dgm:pt>
    <dgm:pt modelId="{569DEE9E-A397-451C-AFD6-35378EE26B57}" type="pres">
      <dgm:prSet presAssocID="{B765B054-222C-45E8-8555-1D12588D073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789B11-1371-4501-86E1-CCCFA9CBD418}" type="pres">
      <dgm:prSet presAssocID="{B765B054-222C-45E8-8555-1D12588D0734}" presName="negativeSpace" presStyleCnt="0"/>
      <dgm:spPr/>
    </dgm:pt>
    <dgm:pt modelId="{1F224D62-29E2-49DB-A615-483FDE13A509}" type="pres">
      <dgm:prSet presAssocID="{B765B054-222C-45E8-8555-1D12588D0734}" presName="childText" presStyleLbl="conFgAcc1" presStyleIdx="2" presStyleCnt="5">
        <dgm:presLayoutVars>
          <dgm:bulletEnabled val="1"/>
        </dgm:presLayoutVars>
      </dgm:prSet>
      <dgm:spPr/>
    </dgm:pt>
    <dgm:pt modelId="{38130A21-998E-45EE-8BF8-95FA59A80EE7}" type="pres">
      <dgm:prSet presAssocID="{4CC74A67-81E7-4452-9EFC-329D3DB45EF1}" presName="spaceBetweenRectangles" presStyleCnt="0"/>
      <dgm:spPr/>
    </dgm:pt>
    <dgm:pt modelId="{307273E9-F483-4EAA-ACB7-CD5982B22EEE}" type="pres">
      <dgm:prSet presAssocID="{93A11EAD-4641-449E-A5D7-547A569249C2}" presName="parentLin" presStyleCnt="0"/>
      <dgm:spPr/>
    </dgm:pt>
    <dgm:pt modelId="{82BED758-70C4-448F-9F95-412773E7F27C}" type="pres">
      <dgm:prSet presAssocID="{93A11EAD-4641-449E-A5D7-547A569249C2}" presName="parentLeftMargin" presStyleLbl="node1" presStyleIdx="2" presStyleCnt="5"/>
      <dgm:spPr/>
    </dgm:pt>
    <dgm:pt modelId="{448F9E63-E5DF-41BE-803A-7945973CFD78}" type="pres">
      <dgm:prSet presAssocID="{93A11EAD-4641-449E-A5D7-547A569249C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073EB40-2E1C-487A-BE3D-FCD38AF41000}" type="pres">
      <dgm:prSet presAssocID="{93A11EAD-4641-449E-A5D7-547A569249C2}" presName="negativeSpace" presStyleCnt="0"/>
      <dgm:spPr/>
    </dgm:pt>
    <dgm:pt modelId="{B7FFDC7F-A49C-4B29-A761-BC4C55A551A4}" type="pres">
      <dgm:prSet presAssocID="{93A11EAD-4641-449E-A5D7-547A569249C2}" presName="childText" presStyleLbl="conFgAcc1" presStyleIdx="3" presStyleCnt="5">
        <dgm:presLayoutVars>
          <dgm:bulletEnabled val="1"/>
        </dgm:presLayoutVars>
      </dgm:prSet>
      <dgm:spPr/>
    </dgm:pt>
    <dgm:pt modelId="{CF1B82D0-22A0-4AB2-88DA-20A25B7D631B}" type="pres">
      <dgm:prSet presAssocID="{86205DBE-0519-4FEB-94D2-946B9C8308E6}" presName="spaceBetweenRectangles" presStyleCnt="0"/>
      <dgm:spPr/>
    </dgm:pt>
    <dgm:pt modelId="{25DB2D14-19D3-43DC-9BDA-FEDD2E45131A}" type="pres">
      <dgm:prSet presAssocID="{4FA090D4-D233-4B23-8CC5-5800E4BC12CF}" presName="parentLin" presStyleCnt="0"/>
      <dgm:spPr/>
    </dgm:pt>
    <dgm:pt modelId="{420C0164-4048-41B2-961C-7D7923154957}" type="pres">
      <dgm:prSet presAssocID="{4FA090D4-D233-4B23-8CC5-5800E4BC12CF}" presName="parentLeftMargin" presStyleLbl="node1" presStyleIdx="3" presStyleCnt="5"/>
      <dgm:spPr/>
    </dgm:pt>
    <dgm:pt modelId="{3E10AD4D-20C1-4661-8888-7E1897D9D969}" type="pres">
      <dgm:prSet presAssocID="{4FA090D4-D233-4B23-8CC5-5800E4BC12C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F70DDDD-FA67-4363-B6A0-1F0859678087}" type="pres">
      <dgm:prSet presAssocID="{4FA090D4-D233-4B23-8CC5-5800E4BC12CF}" presName="negativeSpace" presStyleCnt="0"/>
      <dgm:spPr/>
    </dgm:pt>
    <dgm:pt modelId="{0C3CBC72-1F56-4F46-8044-A3F4A961B31E}" type="pres">
      <dgm:prSet presAssocID="{4FA090D4-D233-4B23-8CC5-5800E4BC12C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F1C872E-7313-4308-8BC1-BE7DE7145B8C}" srcId="{4C8614BE-A28F-4869-8722-00590E774FE5}" destId="{B765B054-222C-45E8-8555-1D12588D0734}" srcOrd="2" destOrd="0" parTransId="{6BA1633E-47AA-45F5-B6FE-721FE17D0AC3}" sibTransId="{4CC74A67-81E7-4452-9EFC-329D3DB45EF1}"/>
    <dgm:cxn modelId="{186C7737-3259-4938-822E-9B45D22E5BDD}" type="presOf" srcId="{4FA090D4-D233-4B23-8CC5-5800E4BC12CF}" destId="{420C0164-4048-41B2-961C-7D7923154957}" srcOrd="0" destOrd="0" presId="urn:microsoft.com/office/officeart/2005/8/layout/list1"/>
    <dgm:cxn modelId="{4BDB853B-170F-4CFF-BB44-FC37705AC70D}" type="presOf" srcId="{4C8614BE-A28F-4869-8722-00590E774FE5}" destId="{63126E31-068A-4FAD-86AF-06673F4B07AA}" srcOrd="0" destOrd="0" presId="urn:microsoft.com/office/officeart/2005/8/layout/list1"/>
    <dgm:cxn modelId="{CCFE935C-B5F2-4E03-A90C-E7198C6E1F95}" srcId="{4C8614BE-A28F-4869-8722-00590E774FE5}" destId="{4FA090D4-D233-4B23-8CC5-5800E4BC12CF}" srcOrd="4" destOrd="0" parTransId="{E6E972D3-4F0A-4F0D-A3F6-31DDE706FBDA}" sibTransId="{A41BB114-E333-4F1B-8B34-4A8801C331D5}"/>
    <dgm:cxn modelId="{364FAB5E-282A-4DA4-8614-C06828B992F1}" type="presOf" srcId="{4FA090D4-D233-4B23-8CC5-5800E4BC12CF}" destId="{3E10AD4D-20C1-4661-8888-7E1897D9D969}" srcOrd="1" destOrd="0" presId="urn:microsoft.com/office/officeart/2005/8/layout/list1"/>
    <dgm:cxn modelId="{A610EC66-EA46-4699-9FA8-5EA9255C1543}" type="presOf" srcId="{B765B054-222C-45E8-8555-1D12588D0734}" destId="{9F100C8E-F280-46E8-8152-7149675B1980}" srcOrd="0" destOrd="0" presId="urn:microsoft.com/office/officeart/2005/8/layout/list1"/>
    <dgm:cxn modelId="{2851266A-CA2E-4B6A-BC31-6BE4A0B8E010}" type="presOf" srcId="{E86E03F0-B3D4-415F-8C58-8DDF8926F011}" destId="{19FFE258-790C-4D1E-BB2D-B0558A7754A3}" srcOrd="0" destOrd="0" presId="urn:microsoft.com/office/officeart/2005/8/layout/list1"/>
    <dgm:cxn modelId="{78686B6C-F55F-4874-A986-9EFAA3D0510D}" srcId="{4C8614BE-A28F-4869-8722-00590E774FE5}" destId="{93A11EAD-4641-449E-A5D7-547A569249C2}" srcOrd="3" destOrd="0" parTransId="{A91B3988-E458-4182-B9D5-8C0B94D218BE}" sibTransId="{86205DBE-0519-4FEB-94D2-946B9C8308E6}"/>
    <dgm:cxn modelId="{99A5276E-84C0-41F0-AAD7-A3C244A91BC4}" type="presOf" srcId="{93A11EAD-4641-449E-A5D7-547A569249C2}" destId="{82BED758-70C4-448F-9F95-412773E7F27C}" srcOrd="0" destOrd="0" presId="urn:microsoft.com/office/officeart/2005/8/layout/list1"/>
    <dgm:cxn modelId="{14D91A6F-D354-4538-926C-F261216EF78D}" srcId="{4C8614BE-A28F-4869-8722-00590E774FE5}" destId="{FC0BE6DD-6FB0-40A3-BDD6-9DADE03A3A84}" srcOrd="0" destOrd="0" parTransId="{B902C000-144C-40C2-B002-E46D7107076D}" sibTransId="{52544E07-B40F-4F04-A10B-2ACBB9599BF8}"/>
    <dgm:cxn modelId="{84AA6978-8C2B-4E56-AB3D-F7433F5C5E47}" type="presOf" srcId="{E86E03F0-B3D4-415F-8C58-8DDF8926F011}" destId="{22DBC2CE-5CE3-445B-B187-AAAE8B19BE0C}" srcOrd="1" destOrd="0" presId="urn:microsoft.com/office/officeart/2005/8/layout/list1"/>
    <dgm:cxn modelId="{19FBA97F-F1EE-4BA8-9082-DC94CC470848}" type="presOf" srcId="{FC0BE6DD-6FB0-40A3-BDD6-9DADE03A3A84}" destId="{54C08CF7-CBB7-4C18-8938-5447792759F8}" srcOrd="0" destOrd="0" presId="urn:microsoft.com/office/officeart/2005/8/layout/list1"/>
    <dgm:cxn modelId="{0527528B-E5F7-43DF-A58F-AC71D9D68A30}" type="presOf" srcId="{FC0BE6DD-6FB0-40A3-BDD6-9DADE03A3A84}" destId="{EB46A2B4-040D-4355-BE55-987D428A85D0}" srcOrd="1" destOrd="0" presId="urn:microsoft.com/office/officeart/2005/8/layout/list1"/>
    <dgm:cxn modelId="{8BFF83AD-1523-4DBB-A82E-A485E85ED5EA}" srcId="{4C8614BE-A28F-4869-8722-00590E774FE5}" destId="{E86E03F0-B3D4-415F-8C58-8DDF8926F011}" srcOrd="1" destOrd="0" parTransId="{862C6E90-FD91-49F4-ADE4-108884F9A9C2}" sibTransId="{F760C721-6311-44AB-8154-9B6B2981EB81}"/>
    <dgm:cxn modelId="{910635B2-6B0C-4F86-89F4-FDC3C6F31201}" type="presOf" srcId="{B765B054-222C-45E8-8555-1D12588D0734}" destId="{569DEE9E-A397-451C-AFD6-35378EE26B57}" srcOrd="1" destOrd="0" presId="urn:microsoft.com/office/officeart/2005/8/layout/list1"/>
    <dgm:cxn modelId="{B237A4F0-5A40-4D9A-BE37-7D2EA544EA13}" type="presOf" srcId="{93A11EAD-4641-449E-A5D7-547A569249C2}" destId="{448F9E63-E5DF-41BE-803A-7945973CFD78}" srcOrd="1" destOrd="0" presId="urn:microsoft.com/office/officeart/2005/8/layout/list1"/>
    <dgm:cxn modelId="{B4447A88-FEA5-4688-9C6F-9A5C6ED707F3}" type="presParOf" srcId="{63126E31-068A-4FAD-86AF-06673F4B07AA}" destId="{1F797394-ABD2-46DA-BBA0-38324713739C}" srcOrd="0" destOrd="0" presId="urn:microsoft.com/office/officeart/2005/8/layout/list1"/>
    <dgm:cxn modelId="{CBC06044-A343-4C35-89D5-499C56C7614A}" type="presParOf" srcId="{1F797394-ABD2-46DA-BBA0-38324713739C}" destId="{54C08CF7-CBB7-4C18-8938-5447792759F8}" srcOrd="0" destOrd="0" presId="urn:microsoft.com/office/officeart/2005/8/layout/list1"/>
    <dgm:cxn modelId="{4C00D3DD-91F1-41EE-89B3-82D4CFBCA0D0}" type="presParOf" srcId="{1F797394-ABD2-46DA-BBA0-38324713739C}" destId="{EB46A2B4-040D-4355-BE55-987D428A85D0}" srcOrd="1" destOrd="0" presId="urn:microsoft.com/office/officeart/2005/8/layout/list1"/>
    <dgm:cxn modelId="{5DE72181-D75D-4E9F-9135-CA382A2920BE}" type="presParOf" srcId="{63126E31-068A-4FAD-86AF-06673F4B07AA}" destId="{CBF155FD-8E3C-465F-9DAB-1213BAE0457D}" srcOrd="1" destOrd="0" presId="urn:microsoft.com/office/officeart/2005/8/layout/list1"/>
    <dgm:cxn modelId="{ADB57166-9DC7-451B-8E77-758BC3D07967}" type="presParOf" srcId="{63126E31-068A-4FAD-86AF-06673F4B07AA}" destId="{4EA5F615-C4CA-4E82-AEDF-0647AB321D01}" srcOrd="2" destOrd="0" presId="urn:microsoft.com/office/officeart/2005/8/layout/list1"/>
    <dgm:cxn modelId="{22679499-0681-4B82-BF1D-44305CD5E828}" type="presParOf" srcId="{63126E31-068A-4FAD-86AF-06673F4B07AA}" destId="{F709C3C9-8B52-400F-958E-735DE1AE4495}" srcOrd="3" destOrd="0" presId="urn:microsoft.com/office/officeart/2005/8/layout/list1"/>
    <dgm:cxn modelId="{21434347-020A-431F-B58A-12BA143F0915}" type="presParOf" srcId="{63126E31-068A-4FAD-86AF-06673F4B07AA}" destId="{953E8DF4-14CD-4531-873E-CC3DF5C77C86}" srcOrd="4" destOrd="0" presId="urn:microsoft.com/office/officeart/2005/8/layout/list1"/>
    <dgm:cxn modelId="{F1552E9B-AF64-4506-911E-2953A4EB5E22}" type="presParOf" srcId="{953E8DF4-14CD-4531-873E-CC3DF5C77C86}" destId="{19FFE258-790C-4D1E-BB2D-B0558A7754A3}" srcOrd="0" destOrd="0" presId="urn:microsoft.com/office/officeart/2005/8/layout/list1"/>
    <dgm:cxn modelId="{F1ED21E1-83C8-4DEB-952D-6312C15CFDED}" type="presParOf" srcId="{953E8DF4-14CD-4531-873E-CC3DF5C77C86}" destId="{22DBC2CE-5CE3-445B-B187-AAAE8B19BE0C}" srcOrd="1" destOrd="0" presId="urn:microsoft.com/office/officeart/2005/8/layout/list1"/>
    <dgm:cxn modelId="{08767976-1DB6-4922-87C7-3135B7CE1F3A}" type="presParOf" srcId="{63126E31-068A-4FAD-86AF-06673F4B07AA}" destId="{C4CE8959-0EBE-4AFE-8469-5319267F1CB3}" srcOrd="5" destOrd="0" presId="urn:microsoft.com/office/officeart/2005/8/layout/list1"/>
    <dgm:cxn modelId="{DCE0DBF3-1907-4D6F-B362-AB525DBCD70C}" type="presParOf" srcId="{63126E31-068A-4FAD-86AF-06673F4B07AA}" destId="{D6063F3E-4A62-4FB6-92AE-0A9AC3DBC677}" srcOrd="6" destOrd="0" presId="urn:microsoft.com/office/officeart/2005/8/layout/list1"/>
    <dgm:cxn modelId="{DA4B07E5-259E-45FB-8EEE-8386F4B9982C}" type="presParOf" srcId="{63126E31-068A-4FAD-86AF-06673F4B07AA}" destId="{3FA898A2-7AE4-4F32-ABAA-FBE6F63D9514}" srcOrd="7" destOrd="0" presId="urn:microsoft.com/office/officeart/2005/8/layout/list1"/>
    <dgm:cxn modelId="{0B9BB098-9498-4DA6-8507-A5710CAFB64D}" type="presParOf" srcId="{63126E31-068A-4FAD-86AF-06673F4B07AA}" destId="{367CA8CB-77E9-4620-B6CB-FD22C880CE33}" srcOrd="8" destOrd="0" presId="urn:microsoft.com/office/officeart/2005/8/layout/list1"/>
    <dgm:cxn modelId="{A537F018-1690-4971-9B13-32A7C1C664ED}" type="presParOf" srcId="{367CA8CB-77E9-4620-B6CB-FD22C880CE33}" destId="{9F100C8E-F280-46E8-8152-7149675B1980}" srcOrd="0" destOrd="0" presId="urn:microsoft.com/office/officeart/2005/8/layout/list1"/>
    <dgm:cxn modelId="{F36848D1-CE5E-486A-BD78-1CD96F6C6D70}" type="presParOf" srcId="{367CA8CB-77E9-4620-B6CB-FD22C880CE33}" destId="{569DEE9E-A397-451C-AFD6-35378EE26B57}" srcOrd="1" destOrd="0" presId="urn:microsoft.com/office/officeart/2005/8/layout/list1"/>
    <dgm:cxn modelId="{086740B5-77A7-4D38-9041-3FA350C24D56}" type="presParOf" srcId="{63126E31-068A-4FAD-86AF-06673F4B07AA}" destId="{E3789B11-1371-4501-86E1-CCCFA9CBD418}" srcOrd="9" destOrd="0" presId="urn:microsoft.com/office/officeart/2005/8/layout/list1"/>
    <dgm:cxn modelId="{9ED9E7B2-81E1-49E0-BC38-641C054D56D0}" type="presParOf" srcId="{63126E31-068A-4FAD-86AF-06673F4B07AA}" destId="{1F224D62-29E2-49DB-A615-483FDE13A509}" srcOrd="10" destOrd="0" presId="urn:microsoft.com/office/officeart/2005/8/layout/list1"/>
    <dgm:cxn modelId="{7CF9ED11-F4F7-4E86-8D59-01F23BB424B7}" type="presParOf" srcId="{63126E31-068A-4FAD-86AF-06673F4B07AA}" destId="{38130A21-998E-45EE-8BF8-95FA59A80EE7}" srcOrd="11" destOrd="0" presId="urn:microsoft.com/office/officeart/2005/8/layout/list1"/>
    <dgm:cxn modelId="{AEAA0F91-4DEF-41A3-A735-097D25736129}" type="presParOf" srcId="{63126E31-068A-4FAD-86AF-06673F4B07AA}" destId="{307273E9-F483-4EAA-ACB7-CD5982B22EEE}" srcOrd="12" destOrd="0" presId="urn:microsoft.com/office/officeart/2005/8/layout/list1"/>
    <dgm:cxn modelId="{0D1890D5-C904-4174-8E63-66B08047628A}" type="presParOf" srcId="{307273E9-F483-4EAA-ACB7-CD5982B22EEE}" destId="{82BED758-70C4-448F-9F95-412773E7F27C}" srcOrd="0" destOrd="0" presId="urn:microsoft.com/office/officeart/2005/8/layout/list1"/>
    <dgm:cxn modelId="{5A3EC20C-6439-41B0-8EE6-1612C25F02CB}" type="presParOf" srcId="{307273E9-F483-4EAA-ACB7-CD5982B22EEE}" destId="{448F9E63-E5DF-41BE-803A-7945973CFD78}" srcOrd="1" destOrd="0" presId="urn:microsoft.com/office/officeart/2005/8/layout/list1"/>
    <dgm:cxn modelId="{93038BB0-01C2-447C-B671-E012F4B3865A}" type="presParOf" srcId="{63126E31-068A-4FAD-86AF-06673F4B07AA}" destId="{8073EB40-2E1C-487A-BE3D-FCD38AF41000}" srcOrd="13" destOrd="0" presId="urn:microsoft.com/office/officeart/2005/8/layout/list1"/>
    <dgm:cxn modelId="{67A6672C-2D9B-4B12-AC7A-4A46A9B01A14}" type="presParOf" srcId="{63126E31-068A-4FAD-86AF-06673F4B07AA}" destId="{B7FFDC7F-A49C-4B29-A761-BC4C55A551A4}" srcOrd="14" destOrd="0" presId="urn:microsoft.com/office/officeart/2005/8/layout/list1"/>
    <dgm:cxn modelId="{9FD9BE06-EF88-412A-A979-E014048755F3}" type="presParOf" srcId="{63126E31-068A-4FAD-86AF-06673F4B07AA}" destId="{CF1B82D0-22A0-4AB2-88DA-20A25B7D631B}" srcOrd="15" destOrd="0" presId="urn:microsoft.com/office/officeart/2005/8/layout/list1"/>
    <dgm:cxn modelId="{B6D33C52-C2C3-4C75-A16A-7AEA0CBD18CE}" type="presParOf" srcId="{63126E31-068A-4FAD-86AF-06673F4B07AA}" destId="{25DB2D14-19D3-43DC-9BDA-FEDD2E45131A}" srcOrd="16" destOrd="0" presId="urn:microsoft.com/office/officeart/2005/8/layout/list1"/>
    <dgm:cxn modelId="{CE4153F7-A501-4195-A15D-D8250105F1F2}" type="presParOf" srcId="{25DB2D14-19D3-43DC-9BDA-FEDD2E45131A}" destId="{420C0164-4048-41B2-961C-7D7923154957}" srcOrd="0" destOrd="0" presId="urn:microsoft.com/office/officeart/2005/8/layout/list1"/>
    <dgm:cxn modelId="{3864CE9A-C7EE-4E53-9F36-E1428EA4BF90}" type="presParOf" srcId="{25DB2D14-19D3-43DC-9BDA-FEDD2E45131A}" destId="{3E10AD4D-20C1-4661-8888-7E1897D9D969}" srcOrd="1" destOrd="0" presId="urn:microsoft.com/office/officeart/2005/8/layout/list1"/>
    <dgm:cxn modelId="{DBE79E7C-590C-4F10-B0A6-D97993A79046}" type="presParOf" srcId="{63126E31-068A-4FAD-86AF-06673F4B07AA}" destId="{5F70DDDD-FA67-4363-B6A0-1F0859678087}" srcOrd="17" destOrd="0" presId="urn:microsoft.com/office/officeart/2005/8/layout/list1"/>
    <dgm:cxn modelId="{E7F98EF1-1007-47BE-8A4B-F1C466C1C79B}" type="presParOf" srcId="{63126E31-068A-4FAD-86AF-06673F4B07AA}" destId="{0C3CBC72-1F56-4F46-8044-A3F4A961B31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A0493-B949-4624-96BB-C0CA544CA8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84957C-79AD-40A8-B8C6-CDEFBE16E53F}">
      <dgm:prSet phldrT="[Text]"/>
      <dgm:spPr/>
      <dgm:t>
        <a:bodyPr/>
        <a:lstStyle/>
        <a:p>
          <a:r>
            <a:rPr lang="en-US" dirty="0" err="1"/>
            <a:t>Validitas</a:t>
          </a:r>
          <a:endParaRPr lang="en-US" dirty="0"/>
        </a:p>
      </dgm:t>
    </dgm:pt>
    <dgm:pt modelId="{28934F0D-3E71-417C-8DE8-BC0866A11706}" type="parTrans" cxnId="{1E574F64-B794-4A16-9456-2E99AF7C21D1}">
      <dgm:prSet/>
      <dgm:spPr/>
      <dgm:t>
        <a:bodyPr/>
        <a:lstStyle/>
        <a:p>
          <a:endParaRPr lang="en-US"/>
        </a:p>
      </dgm:t>
    </dgm:pt>
    <dgm:pt modelId="{CFEED588-AABA-47A4-85CD-7569F4A65493}" type="sibTrans" cxnId="{1E574F64-B794-4A16-9456-2E99AF7C21D1}">
      <dgm:prSet/>
      <dgm:spPr/>
      <dgm:t>
        <a:bodyPr/>
        <a:lstStyle/>
        <a:p>
          <a:endParaRPr lang="en-US"/>
        </a:p>
      </dgm:t>
    </dgm:pt>
    <dgm:pt modelId="{D3B44A44-C1D4-40B7-BE1D-453D19B2CAF1}">
      <dgm:prSet phldrT="[Text]"/>
      <dgm:spPr/>
      <dgm:t>
        <a:bodyPr/>
        <a:lstStyle/>
        <a:p>
          <a:r>
            <a:rPr lang="en-US" b="0" i="0" u="none" dirty="0" err="1"/>
            <a:t>instrumen</a:t>
          </a:r>
          <a:r>
            <a:rPr lang="en-US" b="0" i="0" u="none" dirty="0"/>
            <a:t> harus </a:t>
          </a:r>
          <a:r>
            <a:rPr lang="en-US" b="0" i="0" u="none" dirty="0" err="1"/>
            <a:t>mampu</a:t>
          </a:r>
          <a:r>
            <a:rPr lang="en-US" b="0" i="0" u="none" dirty="0"/>
            <a:t> </a:t>
          </a:r>
          <a:r>
            <a:rPr lang="en-US" b="0" i="0" u="none" dirty="0" err="1"/>
            <a:t>mengukur</a:t>
          </a:r>
          <a:r>
            <a:rPr lang="en-US" b="0" i="0" u="none" dirty="0"/>
            <a:t> </a:t>
          </a:r>
          <a:r>
            <a:rPr lang="en-US" b="0" i="0" u="none" dirty="0" err="1"/>
            <a:t>apa</a:t>
          </a:r>
          <a:r>
            <a:rPr lang="en-US" b="0" i="0" u="none" dirty="0"/>
            <a:t> yang seharusnya </a:t>
          </a:r>
          <a:r>
            <a:rPr lang="en-US" b="0" i="0" u="none" dirty="0" err="1"/>
            <a:t>diukur</a:t>
          </a:r>
          <a:endParaRPr lang="en-US" dirty="0"/>
        </a:p>
      </dgm:t>
    </dgm:pt>
    <dgm:pt modelId="{55763C73-0A0B-46A0-9A9A-17905C27088A}" type="parTrans" cxnId="{809DF00A-2D97-40D1-B02B-BD53804A951A}">
      <dgm:prSet/>
      <dgm:spPr/>
      <dgm:t>
        <a:bodyPr/>
        <a:lstStyle/>
        <a:p>
          <a:endParaRPr lang="en-US"/>
        </a:p>
      </dgm:t>
    </dgm:pt>
    <dgm:pt modelId="{4725E8F6-9E47-424C-A65D-87B51D4D0DE2}" type="sibTrans" cxnId="{809DF00A-2D97-40D1-B02B-BD53804A951A}">
      <dgm:prSet/>
      <dgm:spPr/>
      <dgm:t>
        <a:bodyPr/>
        <a:lstStyle/>
        <a:p>
          <a:endParaRPr lang="en-US"/>
        </a:p>
      </dgm:t>
    </dgm:pt>
    <dgm:pt modelId="{FC63E88C-85FE-43D2-8879-BE94E2BA8598}">
      <dgm:prSet phldrT="[Text]"/>
      <dgm:spPr/>
      <dgm:t>
        <a:bodyPr/>
        <a:lstStyle/>
        <a:p>
          <a:r>
            <a:rPr lang="en-US" dirty="0" err="1"/>
            <a:t>Reliabilitas</a:t>
          </a:r>
          <a:endParaRPr lang="en-US" dirty="0"/>
        </a:p>
      </dgm:t>
    </dgm:pt>
    <dgm:pt modelId="{22784687-F82A-4C81-AF78-0901AB5EE5A9}" type="parTrans" cxnId="{A5528BD5-5FF7-4BD0-8613-20E7596C31C3}">
      <dgm:prSet/>
      <dgm:spPr/>
      <dgm:t>
        <a:bodyPr/>
        <a:lstStyle/>
        <a:p>
          <a:endParaRPr lang="en-US"/>
        </a:p>
      </dgm:t>
    </dgm:pt>
    <dgm:pt modelId="{41220C44-FB7A-4A6C-972D-A4AFF697E3C7}" type="sibTrans" cxnId="{A5528BD5-5FF7-4BD0-8613-20E7596C31C3}">
      <dgm:prSet/>
      <dgm:spPr/>
      <dgm:t>
        <a:bodyPr/>
        <a:lstStyle/>
        <a:p>
          <a:endParaRPr lang="en-US"/>
        </a:p>
      </dgm:t>
    </dgm:pt>
    <dgm:pt modelId="{CDA578FC-6548-43A9-B956-0A216087CE51}">
      <dgm:prSet phldrT="[Text]"/>
      <dgm:spPr/>
      <dgm:t>
        <a:bodyPr/>
        <a:lstStyle/>
        <a:p>
          <a:r>
            <a:rPr lang="en-US" b="0" i="0" u="none" dirty="0" err="1"/>
            <a:t>Instrumen</a:t>
          </a:r>
          <a:r>
            <a:rPr lang="en-US" b="0" i="0" u="none" dirty="0"/>
            <a:t> harus konsisten </a:t>
          </a:r>
          <a:r>
            <a:rPr lang="en-US" b="0" i="0" u="none" dirty="0" err="1"/>
            <a:t>dalam</a:t>
          </a:r>
          <a:r>
            <a:rPr lang="en-US" b="0" i="0" u="none" dirty="0"/>
            <a:t> </a:t>
          </a:r>
          <a:r>
            <a:rPr lang="en-US" b="0" i="0" u="none" dirty="0" err="1"/>
            <a:t>mengukur</a:t>
          </a:r>
          <a:r>
            <a:rPr lang="en-US" b="0" i="0" u="none" dirty="0"/>
            <a:t> </a:t>
          </a:r>
          <a:r>
            <a:rPr lang="en-US" b="0" i="0" u="none" dirty="0" err="1"/>
            <a:t>variabel</a:t>
          </a:r>
          <a:endParaRPr lang="en-US" dirty="0"/>
        </a:p>
      </dgm:t>
    </dgm:pt>
    <dgm:pt modelId="{6C406580-E7DF-4321-AEE1-AE7854363422}" type="parTrans" cxnId="{BAD1B484-C2B8-4CD8-9FE5-535C07921F64}">
      <dgm:prSet/>
      <dgm:spPr/>
      <dgm:t>
        <a:bodyPr/>
        <a:lstStyle/>
        <a:p>
          <a:endParaRPr lang="en-US"/>
        </a:p>
      </dgm:t>
    </dgm:pt>
    <dgm:pt modelId="{400A1FF8-FB4E-46D3-A0FC-C7B2720BE268}" type="sibTrans" cxnId="{BAD1B484-C2B8-4CD8-9FE5-535C07921F64}">
      <dgm:prSet/>
      <dgm:spPr/>
      <dgm:t>
        <a:bodyPr/>
        <a:lstStyle/>
        <a:p>
          <a:endParaRPr lang="en-US"/>
        </a:p>
      </dgm:t>
    </dgm:pt>
    <dgm:pt modelId="{05821DF9-170B-40A3-BD6F-61D28520ECCD}">
      <dgm:prSet phldrT="[Text]"/>
      <dgm:spPr/>
      <dgm:t>
        <a:bodyPr/>
        <a:lstStyle/>
        <a:p>
          <a:r>
            <a:rPr lang="en-US" dirty="0" err="1"/>
            <a:t>Objektivitas</a:t>
          </a:r>
          <a:endParaRPr lang="en-US" dirty="0"/>
        </a:p>
      </dgm:t>
    </dgm:pt>
    <dgm:pt modelId="{26D59FB3-55FE-4C00-B1F7-05E0F1F20FDA}" type="parTrans" cxnId="{F4061D99-EA00-4F52-AA43-B7CC3A441D68}">
      <dgm:prSet/>
      <dgm:spPr/>
      <dgm:t>
        <a:bodyPr/>
        <a:lstStyle/>
        <a:p>
          <a:endParaRPr lang="en-US"/>
        </a:p>
      </dgm:t>
    </dgm:pt>
    <dgm:pt modelId="{3939E947-2DA5-44BF-BFE2-C747F15404AA}" type="sibTrans" cxnId="{F4061D99-EA00-4F52-AA43-B7CC3A441D68}">
      <dgm:prSet/>
      <dgm:spPr/>
      <dgm:t>
        <a:bodyPr/>
        <a:lstStyle/>
        <a:p>
          <a:endParaRPr lang="en-US"/>
        </a:p>
      </dgm:t>
    </dgm:pt>
    <dgm:pt modelId="{E4153CE4-FED4-41FE-9169-DEA4EF16EED4}">
      <dgm:prSet phldrT="[Text]"/>
      <dgm:spPr/>
      <dgm:t>
        <a:bodyPr/>
        <a:lstStyle/>
        <a:p>
          <a:r>
            <a:rPr lang="en-US" dirty="0" err="1"/>
            <a:t>Praktis</a:t>
          </a:r>
          <a:endParaRPr lang="en-US" dirty="0"/>
        </a:p>
      </dgm:t>
    </dgm:pt>
    <dgm:pt modelId="{AC744689-4811-4EF6-9792-DF1D2ABBBBF4}" type="parTrans" cxnId="{7368FC59-13E8-48FE-8382-74A7F3E3C08B}">
      <dgm:prSet/>
      <dgm:spPr/>
      <dgm:t>
        <a:bodyPr/>
        <a:lstStyle/>
        <a:p>
          <a:endParaRPr lang="en-US"/>
        </a:p>
      </dgm:t>
    </dgm:pt>
    <dgm:pt modelId="{D664196D-CC58-4606-A225-62BB0E735902}" type="sibTrans" cxnId="{7368FC59-13E8-48FE-8382-74A7F3E3C08B}">
      <dgm:prSet/>
      <dgm:spPr/>
      <dgm:t>
        <a:bodyPr/>
        <a:lstStyle/>
        <a:p>
          <a:endParaRPr lang="en-US"/>
        </a:p>
      </dgm:t>
    </dgm:pt>
    <dgm:pt modelId="{816DBB6A-CC18-4FC9-A686-F696D2D963C5}">
      <dgm:prSet phldrT="[Text]"/>
      <dgm:spPr/>
      <dgm:t>
        <a:bodyPr/>
        <a:lstStyle/>
        <a:p>
          <a:r>
            <a:rPr lang="en-US" b="0" i="0" u="none"/>
            <a:t>instrumen harus bebas dari bias atau pengaruh subjektivitas peneliti</a:t>
          </a:r>
          <a:endParaRPr lang="en-US" dirty="0"/>
        </a:p>
      </dgm:t>
    </dgm:pt>
    <dgm:pt modelId="{F6186860-879E-4AB3-A215-0AD6E9AF9478}" type="parTrans" cxnId="{EBD408F8-1580-4F66-B698-7743C9DE6D9C}">
      <dgm:prSet/>
      <dgm:spPr/>
      <dgm:t>
        <a:bodyPr/>
        <a:lstStyle/>
        <a:p>
          <a:endParaRPr lang="en-US"/>
        </a:p>
      </dgm:t>
    </dgm:pt>
    <dgm:pt modelId="{95CC7E67-2E3B-499E-B554-F5D714894D6E}" type="sibTrans" cxnId="{EBD408F8-1580-4F66-B698-7743C9DE6D9C}">
      <dgm:prSet/>
      <dgm:spPr/>
      <dgm:t>
        <a:bodyPr/>
        <a:lstStyle/>
        <a:p>
          <a:endParaRPr lang="en-US"/>
        </a:p>
      </dgm:t>
    </dgm:pt>
    <dgm:pt modelId="{3F284BB7-0245-47D7-8064-E3A661D78A49}">
      <dgm:prSet phldrT="[Text]"/>
      <dgm:spPr/>
      <dgm:t>
        <a:bodyPr/>
        <a:lstStyle/>
        <a:p>
          <a:r>
            <a:rPr lang="en-US" b="0" i="0" u="none"/>
            <a:t>Instrumen harus mudah digunakan dan tidak menyulitkan responden</a:t>
          </a:r>
          <a:endParaRPr lang="en-US" dirty="0"/>
        </a:p>
      </dgm:t>
    </dgm:pt>
    <dgm:pt modelId="{C829ADD7-E8E2-4FDF-B1E9-BA388BAF00FD}" type="parTrans" cxnId="{5200B235-A3DF-4D70-A978-E7169D327DE9}">
      <dgm:prSet/>
      <dgm:spPr/>
      <dgm:t>
        <a:bodyPr/>
        <a:lstStyle/>
        <a:p>
          <a:endParaRPr lang="en-US"/>
        </a:p>
      </dgm:t>
    </dgm:pt>
    <dgm:pt modelId="{45B65537-D589-4520-A7C3-76BE81D17290}" type="sibTrans" cxnId="{5200B235-A3DF-4D70-A978-E7169D327DE9}">
      <dgm:prSet/>
      <dgm:spPr/>
      <dgm:t>
        <a:bodyPr/>
        <a:lstStyle/>
        <a:p>
          <a:endParaRPr lang="en-US"/>
        </a:p>
      </dgm:t>
    </dgm:pt>
    <dgm:pt modelId="{F0D6E70B-777D-42FE-A6DD-8040AF7D0A55}" type="pres">
      <dgm:prSet presAssocID="{DF8A0493-B949-4624-96BB-C0CA544CA844}" presName="linear" presStyleCnt="0">
        <dgm:presLayoutVars>
          <dgm:animLvl val="lvl"/>
          <dgm:resizeHandles val="exact"/>
        </dgm:presLayoutVars>
      </dgm:prSet>
      <dgm:spPr/>
    </dgm:pt>
    <dgm:pt modelId="{D799B304-CE32-46F2-9526-FC3AB1FF218A}" type="pres">
      <dgm:prSet presAssocID="{4384957C-79AD-40A8-B8C6-CDEFBE16E5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0F9A6E-88AB-4828-827E-95289E47A246}" type="pres">
      <dgm:prSet presAssocID="{4384957C-79AD-40A8-B8C6-CDEFBE16E53F}" presName="childText" presStyleLbl="revTx" presStyleIdx="0" presStyleCnt="4">
        <dgm:presLayoutVars>
          <dgm:bulletEnabled val="1"/>
        </dgm:presLayoutVars>
      </dgm:prSet>
      <dgm:spPr/>
    </dgm:pt>
    <dgm:pt modelId="{A0A25DB4-AE1C-4EFB-9B08-718032719FCF}" type="pres">
      <dgm:prSet presAssocID="{FC63E88C-85FE-43D2-8879-BE94E2BA85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AAF70E-71F6-4BCC-A803-9F43523FD4D0}" type="pres">
      <dgm:prSet presAssocID="{FC63E88C-85FE-43D2-8879-BE94E2BA8598}" presName="childText" presStyleLbl="revTx" presStyleIdx="1" presStyleCnt="4">
        <dgm:presLayoutVars>
          <dgm:bulletEnabled val="1"/>
        </dgm:presLayoutVars>
      </dgm:prSet>
      <dgm:spPr/>
    </dgm:pt>
    <dgm:pt modelId="{47843895-E129-44CB-80D6-037F270B5635}" type="pres">
      <dgm:prSet presAssocID="{05821DF9-170B-40A3-BD6F-61D28520EC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E593F0-6D79-4B76-93B5-92F6ACEFC124}" type="pres">
      <dgm:prSet presAssocID="{05821DF9-170B-40A3-BD6F-61D28520ECCD}" presName="childText" presStyleLbl="revTx" presStyleIdx="2" presStyleCnt="4">
        <dgm:presLayoutVars>
          <dgm:bulletEnabled val="1"/>
        </dgm:presLayoutVars>
      </dgm:prSet>
      <dgm:spPr/>
    </dgm:pt>
    <dgm:pt modelId="{BB17D058-ADB5-48A1-9AE6-8D86EFF33D5A}" type="pres">
      <dgm:prSet presAssocID="{E4153CE4-FED4-41FE-9169-DEA4EF16EED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DFD4A43-24B9-43CB-84C9-B8335CEBC5B5}" type="pres">
      <dgm:prSet presAssocID="{E4153CE4-FED4-41FE-9169-DEA4EF16EED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E337105-C4E0-4579-9EDB-787997A3F9D3}" type="presOf" srcId="{05821DF9-170B-40A3-BD6F-61D28520ECCD}" destId="{47843895-E129-44CB-80D6-037F270B5635}" srcOrd="0" destOrd="0" presId="urn:microsoft.com/office/officeart/2005/8/layout/vList2"/>
    <dgm:cxn modelId="{809DF00A-2D97-40D1-B02B-BD53804A951A}" srcId="{4384957C-79AD-40A8-B8C6-CDEFBE16E53F}" destId="{D3B44A44-C1D4-40B7-BE1D-453D19B2CAF1}" srcOrd="0" destOrd="0" parTransId="{55763C73-0A0B-46A0-9A9A-17905C27088A}" sibTransId="{4725E8F6-9E47-424C-A65D-87B51D4D0DE2}"/>
    <dgm:cxn modelId="{37FCC81B-9E0A-426A-BFCA-B92491C0EF64}" type="presOf" srcId="{D3B44A44-C1D4-40B7-BE1D-453D19B2CAF1}" destId="{730F9A6E-88AB-4828-827E-95289E47A246}" srcOrd="0" destOrd="0" presId="urn:microsoft.com/office/officeart/2005/8/layout/vList2"/>
    <dgm:cxn modelId="{990B3135-3630-4444-801B-5A7D04C82494}" type="presOf" srcId="{DF8A0493-B949-4624-96BB-C0CA544CA844}" destId="{F0D6E70B-777D-42FE-A6DD-8040AF7D0A55}" srcOrd="0" destOrd="0" presId="urn:microsoft.com/office/officeart/2005/8/layout/vList2"/>
    <dgm:cxn modelId="{5200B235-A3DF-4D70-A978-E7169D327DE9}" srcId="{E4153CE4-FED4-41FE-9169-DEA4EF16EED4}" destId="{3F284BB7-0245-47D7-8064-E3A661D78A49}" srcOrd="0" destOrd="0" parTransId="{C829ADD7-E8E2-4FDF-B1E9-BA388BAF00FD}" sibTransId="{45B65537-D589-4520-A7C3-76BE81D17290}"/>
    <dgm:cxn modelId="{508D3341-4C7C-4FED-99AC-F9F9CC78BAF5}" type="presOf" srcId="{E4153CE4-FED4-41FE-9169-DEA4EF16EED4}" destId="{BB17D058-ADB5-48A1-9AE6-8D86EFF33D5A}" srcOrd="0" destOrd="0" presId="urn:microsoft.com/office/officeart/2005/8/layout/vList2"/>
    <dgm:cxn modelId="{1E574F64-B794-4A16-9456-2E99AF7C21D1}" srcId="{DF8A0493-B949-4624-96BB-C0CA544CA844}" destId="{4384957C-79AD-40A8-B8C6-CDEFBE16E53F}" srcOrd="0" destOrd="0" parTransId="{28934F0D-3E71-417C-8DE8-BC0866A11706}" sibTransId="{CFEED588-AABA-47A4-85CD-7569F4A65493}"/>
    <dgm:cxn modelId="{6CA55F6C-FC24-4271-BD27-BB5BE4B9A9AA}" type="presOf" srcId="{816DBB6A-CC18-4FC9-A686-F696D2D963C5}" destId="{A3E593F0-6D79-4B76-93B5-92F6ACEFC124}" srcOrd="0" destOrd="0" presId="urn:microsoft.com/office/officeart/2005/8/layout/vList2"/>
    <dgm:cxn modelId="{7368FC59-13E8-48FE-8382-74A7F3E3C08B}" srcId="{DF8A0493-B949-4624-96BB-C0CA544CA844}" destId="{E4153CE4-FED4-41FE-9169-DEA4EF16EED4}" srcOrd="3" destOrd="0" parTransId="{AC744689-4811-4EF6-9792-DF1D2ABBBBF4}" sibTransId="{D664196D-CC58-4606-A225-62BB0E735902}"/>
    <dgm:cxn modelId="{BAD1B484-C2B8-4CD8-9FE5-535C07921F64}" srcId="{FC63E88C-85FE-43D2-8879-BE94E2BA8598}" destId="{CDA578FC-6548-43A9-B956-0A216087CE51}" srcOrd="0" destOrd="0" parTransId="{6C406580-E7DF-4321-AEE1-AE7854363422}" sibTransId="{400A1FF8-FB4E-46D3-A0FC-C7B2720BE268}"/>
    <dgm:cxn modelId="{F4061D99-EA00-4F52-AA43-B7CC3A441D68}" srcId="{DF8A0493-B949-4624-96BB-C0CA544CA844}" destId="{05821DF9-170B-40A3-BD6F-61D28520ECCD}" srcOrd="2" destOrd="0" parTransId="{26D59FB3-55FE-4C00-B1F7-05E0F1F20FDA}" sibTransId="{3939E947-2DA5-44BF-BFE2-C747F15404AA}"/>
    <dgm:cxn modelId="{3A3CA4A8-EF21-4978-A0FB-A8469D9245A4}" type="presOf" srcId="{3F284BB7-0245-47D7-8064-E3A661D78A49}" destId="{1DFD4A43-24B9-43CB-84C9-B8335CEBC5B5}" srcOrd="0" destOrd="0" presId="urn:microsoft.com/office/officeart/2005/8/layout/vList2"/>
    <dgm:cxn modelId="{D3CBFAC4-88F9-4984-9ECA-7FF8F640884E}" type="presOf" srcId="{4384957C-79AD-40A8-B8C6-CDEFBE16E53F}" destId="{D799B304-CE32-46F2-9526-FC3AB1FF218A}" srcOrd="0" destOrd="0" presId="urn:microsoft.com/office/officeart/2005/8/layout/vList2"/>
    <dgm:cxn modelId="{AAA25ED5-5F99-40EA-A2DD-C8DB91CCE034}" type="presOf" srcId="{CDA578FC-6548-43A9-B956-0A216087CE51}" destId="{C3AAF70E-71F6-4BCC-A803-9F43523FD4D0}" srcOrd="0" destOrd="0" presId="urn:microsoft.com/office/officeart/2005/8/layout/vList2"/>
    <dgm:cxn modelId="{A5528BD5-5FF7-4BD0-8613-20E7596C31C3}" srcId="{DF8A0493-B949-4624-96BB-C0CA544CA844}" destId="{FC63E88C-85FE-43D2-8879-BE94E2BA8598}" srcOrd="1" destOrd="0" parTransId="{22784687-F82A-4C81-AF78-0901AB5EE5A9}" sibTransId="{41220C44-FB7A-4A6C-972D-A4AFF697E3C7}"/>
    <dgm:cxn modelId="{32BFC4DA-216C-4F7E-A7BB-FAAEB475B2E6}" type="presOf" srcId="{FC63E88C-85FE-43D2-8879-BE94E2BA8598}" destId="{A0A25DB4-AE1C-4EFB-9B08-718032719FCF}" srcOrd="0" destOrd="0" presId="urn:microsoft.com/office/officeart/2005/8/layout/vList2"/>
    <dgm:cxn modelId="{EBD408F8-1580-4F66-B698-7743C9DE6D9C}" srcId="{05821DF9-170B-40A3-BD6F-61D28520ECCD}" destId="{816DBB6A-CC18-4FC9-A686-F696D2D963C5}" srcOrd="0" destOrd="0" parTransId="{F6186860-879E-4AB3-A215-0AD6E9AF9478}" sibTransId="{95CC7E67-2E3B-499E-B554-F5D714894D6E}"/>
    <dgm:cxn modelId="{AC65FCF7-08FD-46D9-BE9E-FF57FC8C71E5}" type="presParOf" srcId="{F0D6E70B-777D-42FE-A6DD-8040AF7D0A55}" destId="{D799B304-CE32-46F2-9526-FC3AB1FF218A}" srcOrd="0" destOrd="0" presId="urn:microsoft.com/office/officeart/2005/8/layout/vList2"/>
    <dgm:cxn modelId="{73A13D34-EE50-4676-91A7-81401FA6B633}" type="presParOf" srcId="{F0D6E70B-777D-42FE-A6DD-8040AF7D0A55}" destId="{730F9A6E-88AB-4828-827E-95289E47A246}" srcOrd="1" destOrd="0" presId="urn:microsoft.com/office/officeart/2005/8/layout/vList2"/>
    <dgm:cxn modelId="{554D9305-403A-46B7-AFCF-BF39FEA54695}" type="presParOf" srcId="{F0D6E70B-777D-42FE-A6DD-8040AF7D0A55}" destId="{A0A25DB4-AE1C-4EFB-9B08-718032719FCF}" srcOrd="2" destOrd="0" presId="urn:microsoft.com/office/officeart/2005/8/layout/vList2"/>
    <dgm:cxn modelId="{5CD2CEDF-89AC-4B4C-91E3-ACF1CA889151}" type="presParOf" srcId="{F0D6E70B-777D-42FE-A6DD-8040AF7D0A55}" destId="{C3AAF70E-71F6-4BCC-A803-9F43523FD4D0}" srcOrd="3" destOrd="0" presId="urn:microsoft.com/office/officeart/2005/8/layout/vList2"/>
    <dgm:cxn modelId="{A977AC94-3475-48AB-B101-783DB8872A6A}" type="presParOf" srcId="{F0D6E70B-777D-42FE-A6DD-8040AF7D0A55}" destId="{47843895-E129-44CB-80D6-037F270B5635}" srcOrd="4" destOrd="0" presId="urn:microsoft.com/office/officeart/2005/8/layout/vList2"/>
    <dgm:cxn modelId="{EFF1816A-C1B1-4870-BC60-AB0EABA42282}" type="presParOf" srcId="{F0D6E70B-777D-42FE-A6DD-8040AF7D0A55}" destId="{A3E593F0-6D79-4B76-93B5-92F6ACEFC124}" srcOrd="5" destOrd="0" presId="urn:microsoft.com/office/officeart/2005/8/layout/vList2"/>
    <dgm:cxn modelId="{B42B98E5-3BBF-4B82-B521-96BF654C32DC}" type="presParOf" srcId="{F0D6E70B-777D-42FE-A6DD-8040AF7D0A55}" destId="{BB17D058-ADB5-48A1-9AE6-8D86EFF33D5A}" srcOrd="6" destOrd="0" presId="urn:microsoft.com/office/officeart/2005/8/layout/vList2"/>
    <dgm:cxn modelId="{F7BB107A-8C9B-41DE-BCB6-10CC7DD2B1AD}" type="presParOf" srcId="{F0D6E70B-777D-42FE-A6DD-8040AF7D0A55}" destId="{1DFD4A43-24B9-43CB-84C9-B8335CEBC5B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694BB3-645A-49A1-8C13-6336EF5BC41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6D868-D99A-4710-97D4-730324CC32FE}">
      <dgm:prSet phldrT="[Text]"/>
      <dgm:spPr/>
      <dgm:t>
        <a:bodyPr/>
        <a:lstStyle/>
        <a:p>
          <a:r>
            <a:rPr lang="en-US" dirty="0"/>
            <a:t>Menentukan </a:t>
          </a:r>
          <a:r>
            <a:rPr lang="en-US" dirty="0" err="1"/>
            <a:t>variabel</a:t>
          </a:r>
          <a:r>
            <a:rPr lang="en-US" dirty="0"/>
            <a:t> </a:t>
          </a:r>
          <a:r>
            <a:rPr lang="en-US" dirty="0" err="1"/>
            <a:t>penelitian</a:t>
          </a:r>
          <a:endParaRPr lang="en-US" dirty="0"/>
        </a:p>
      </dgm:t>
    </dgm:pt>
    <dgm:pt modelId="{8E6B5B62-5D43-40D4-A3C1-6BB0045CE49A}" type="parTrans" cxnId="{A1FE1193-2A25-4B6F-92E7-0EB0F5C12042}">
      <dgm:prSet/>
      <dgm:spPr/>
      <dgm:t>
        <a:bodyPr/>
        <a:lstStyle/>
        <a:p>
          <a:endParaRPr lang="en-US"/>
        </a:p>
      </dgm:t>
    </dgm:pt>
    <dgm:pt modelId="{F1646072-708B-4EDD-B583-C98548DACD4D}" type="sibTrans" cxnId="{A1FE1193-2A25-4B6F-92E7-0EB0F5C12042}">
      <dgm:prSet/>
      <dgm:spPr/>
      <dgm:t>
        <a:bodyPr/>
        <a:lstStyle/>
        <a:p>
          <a:endParaRPr lang="en-US"/>
        </a:p>
      </dgm:t>
    </dgm:pt>
    <dgm:pt modelId="{E1F67A69-ACFE-4259-8109-B0CADB7D747F}">
      <dgm:prSet phldrT="[Text]"/>
      <dgm:spPr/>
      <dgm:t>
        <a:bodyPr/>
        <a:lstStyle/>
        <a:p>
          <a:r>
            <a:rPr lang="en-US" dirty="0" err="1"/>
            <a:t>Menulis</a:t>
          </a:r>
          <a:r>
            <a:rPr lang="en-US" dirty="0"/>
            <a:t> </a:t>
          </a:r>
          <a:r>
            <a:rPr lang="en-US" dirty="0" err="1"/>
            <a:t>Definisi</a:t>
          </a:r>
          <a:r>
            <a:rPr lang="en-US" dirty="0"/>
            <a:t> </a:t>
          </a:r>
          <a:r>
            <a:rPr lang="en-US" dirty="0" err="1"/>
            <a:t>Operasional</a:t>
          </a:r>
          <a:endParaRPr lang="en-US" dirty="0"/>
        </a:p>
      </dgm:t>
    </dgm:pt>
    <dgm:pt modelId="{674A29AB-B9D3-44B4-B0FF-67814933DB64}" type="parTrans" cxnId="{4CD463E5-0692-4F4D-A280-9F756E70DC15}">
      <dgm:prSet/>
      <dgm:spPr/>
      <dgm:t>
        <a:bodyPr/>
        <a:lstStyle/>
        <a:p>
          <a:endParaRPr lang="en-US"/>
        </a:p>
      </dgm:t>
    </dgm:pt>
    <dgm:pt modelId="{B87B70C2-1B78-45F8-825A-395C7C34CF6D}" type="sibTrans" cxnId="{4CD463E5-0692-4F4D-A280-9F756E70DC15}">
      <dgm:prSet/>
      <dgm:spPr/>
      <dgm:t>
        <a:bodyPr/>
        <a:lstStyle/>
        <a:p>
          <a:endParaRPr lang="en-US"/>
        </a:p>
      </dgm:t>
    </dgm:pt>
    <dgm:pt modelId="{705BF777-BA99-4CCD-AD81-0F7AB0138A45}">
      <dgm:prSet phldrT="[Text]"/>
      <dgm:spPr/>
      <dgm:t>
        <a:bodyPr/>
        <a:lstStyle/>
        <a:p>
          <a:r>
            <a:rPr lang="en-US" dirty="0"/>
            <a:t>Menyusun item </a:t>
          </a:r>
          <a:r>
            <a:rPr lang="en-US" dirty="0" err="1"/>
            <a:t>pertanyaan</a:t>
          </a:r>
          <a:r>
            <a:rPr lang="en-US" dirty="0"/>
            <a:t> atau </a:t>
          </a:r>
          <a:r>
            <a:rPr lang="en-US" dirty="0" err="1"/>
            <a:t>indikator</a:t>
          </a:r>
          <a:endParaRPr lang="en-US" dirty="0"/>
        </a:p>
      </dgm:t>
    </dgm:pt>
    <dgm:pt modelId="{B5A73918-C534-4D57-9B85-2387CED2BBDE}" type="parTrans" cxnId="{161A5667-64B9-4B09-9C46-D693B43F498F}">
      <dgm:prSet/>
      <dgm:spPr/>
      <dgm:t>
        <a:bodyPr/>
        <a:lstStyle/>
        <a:p>
          <a:endParaRPr lang="en-US"/>
        </a:p>
      </dgm:t>
    </dgm:pt>
    <dgm:pt modelId="{3B2E5BDC-CDB4-4803-B6CA-820181951431}" type="sibTrans" cxnId="{161A5667-64B9-4B09-9C46-D693B43F498F}">
      <dgm:prSet/>
      <dgm:spPr/>
      <dgm:t>
        <a:bodyPr/>
        <a:lstStyle/>
        <a:p>
          <a:endParaRPr lang="en-US"/>
        </a:p>
      </dgm:t>
    </dgm:pt>
    <dgm:pt modelId="{4D921B15-1F5A-4F33-B6BF-D35CA85B416D}">
      <dgm:prSet phldrT="[Text]"/>
      <dgm:spPr/>
      <dgm:t>
        <a:bodyPr/>
        <a:lstStyle/>
        <a:p>
          <a:r>
            <a:rPr lang="en-US" dirty="0"/>
            <a:t>Uji coba </a:t>
          </a:r>
          <a:r>
            <a:rPr lang="en-US" dirty="0" err="1"/>
            <a:t>instrumen</a:t>
          </a:r>
          <a:endParaRPr lang="en-US" dirty="0"/>
        </a:p>
      </dgm:t>
    </dgm:pt>
    <dgm:pt modelId="{FE7025F3-2C4A-4B10-B91D-3E0A3DB12BD2}" type="parTrans" cxnId="{21C44757-83D2-4CD5-B308-6985AD69E24A}">
      <dgm:prSet/>
      <dgm:spPr/>
      <dgm:t>
        <a:bodyPr/>
        <a:lstStyle/>
        <a:p>
          <a:endParaRPr lang="en-US"/>
        </a:p>
      </dgm:t>
    </dgm:pt>
    <dgm:pt modelId="{2D8105FD-9241-44E8-9445-E60504425138}" type="sibTrans" cxnId="{21C44757-83D2-4CD5-B308-6985AD69E24A}">
      <dgm:prSet/>
      <dgm:spPr/>
      <dgm:t>
        <a:bodyPr/>
        <a:lstStyle/>
        <a:p>
          <a:endParaRPr lang="en-US"/>
        </a:p>
      </dgm:t>
    </dgm:pt>
    <dgm:pt modelId="{A29BD0AE-E2E6-4DDA-8E7D-65BD65843917}">
      <dgm:prSet phldrT="[Text]"/>
      <dgm:spPr/>
      <dgm:t>
        <a:bodyPr/>
        <a:lstStyle/>
        <a:p>
          <a:r>
            <a:rPr lang="en-US" dirty="0"/>
            <a:t>Revisi </a:t>
          </a:r>
          <a:r>
            <a:rPr lang="en-US" dirty="0" err="1"/>
            <a:t>Instrumen</a:t>
          </a:r>
          <a:endParaRPr lang="en-US" dirty="0"/>
        </a:p>
      </dgm:t>
    </dgm:pt>
    <dgm:pt modelId="{1A0277C5-027E-41AC-AC0A-392C3F6B80C2}" type="parTrans" cxnId="{240EEB9C-8D51-4ADA-B326-764130CF2BA9}">
      <dgm:prSet/>
      <dgm:spPr/>
      <dgm:t>
        <a:bodyPr/>
        <a:lstStyle/>
        <a:p>
          <a:endParaRPr lang="en-US"/>
        </a:p>
      </dgm:t>
    </dgm:pt>
    <dgm:pt modelId="{3940C9D6-C9C7-4913-96E8-F05D6D6D80FA}" type="sibTrans" cxnId="{240EEB9C-8D51-4ADA-B326-764130CF2BA9}">
      <dgm:prSet/>
      <dgm:spPr/>
      <dgm:t>
        <a:bodyPr/>
        <a:lstStyle/>
        <a:p>
          <a:endParaRPr lang="en-US"/>
        </a:p>
      </dgm:t>
    </dgm:pt>
    <dgm:pt modelId="{43BFE95C-FB26-4373-A0ED-81F032377164}">
      <dgm:prSet phldrT="[Text]"/>
      <dgm:spPr/>
      <dgm:t>
        <a:bodyPr/>
        <a:lstStyle/>
        <a:p>
          <a:r>
            <a:rPr lang="en-US"/>
            <a:t>Uji Coba Ulang</a:t>
          </a:r>
          <a:endParaRPr lang="en-US" dirty="0"/>
        </a:p>
      </dgm:t>
    </dgm:pt>
    <dgm:pt modelId="{F556ECC7-2D08-40E1-A8CB-4C46D3E80903}" type="parTrans" cxnId="{8CDB6B14-1E94-44C9-A77B-FBC4508F3419}">
      <dgm:prSet/>
      <dgm:spPr/>
      <dgm:t>
        <a:bodyPr/>
        <a:lstStyle/>
        <a:p>
          <a:endParaRPr lang="en-US"/>
        </a:p>
      </dgm:t>
    </dgm:pt>
    <dgm:pt modelId="{3883BA9F-1E2B-4FCF-AF8E-B18128EB69B5}" type="sibTrans" cxnId="{8CDB6B14-1E94-44C9-A77B-FBC4508F3419}">
      <dgm:prSet/>
      <dgm:spPr/>
      <dgm:t>
        <a:bodyPr/>
        <a:lstStyle/>
        <a:p>
          <a:endParaRPr lang="en-US"/>
        </a:p>
      </dgm:t>
    </dgm:pt>
    <dgm:pt modelId="{507C7580-22B9-479F-84E7-D9CBD5C9695C}" type="pres">
      <dgm:prSet presAssocID="{A2694BB3-645A-49A1-8C13-6336EF5BC41F}" presName="diagram" presStyleCnt="0">
        <dgm:presLayoutVars>
          <dgm:dir/>
          <dgm:resizeHandles val="exact"/>
        </dgm:presLayoutVars>
      </dgm:prSet>
      <dgm:spPr/>
    </dgm:pt>
    <dgm:pt modelId="{B68EB2BB-9AB2-4A85-B504-07249E37BC34}" type="pres">
      <dgm:prSet presAssocID="{1D46D868-D99A-4710-97D4-730324CC32FE}" presName="node" presStyleLbl="node1" presStyleIdx="0" presStyleCnt="6">
        <dgm:presLayoutVars>
          <dgm:bulletEnabled val="1"/>
        </dgm:presLayoutVars>
      </dgm:prSet>
      <dgm:spPr/>
    </dgm:pt>
    <dgm:pt modelId="{D0290357-180F-41CC-AFD3-1D851717C8C7}" type="pres">
      <dgm:prSet presAssocID="{F1646072-708B-4EDD-B583-C98548DACD4D}" presName="sibTrans" presStyleLbl="sibTrans2D1" presStyleIdx="0" presStyleCnt="5"/>
      <dgm:spPr/>
    </dgm:pt>
    <dgm:pt modelId="{82877E09-11B6-4BDF-9318-220B89583A46}" type="pres">
      <dgm:prSet presAssocID="{F1646072-708B-4EDD-B583-C98548DACD4D}" presName="connectorText" presStyleLbl="sibTrans2D1" presStyleIdx="0" presStyleCnt="5"/>
      <dgm:spPr/>
    </dgm:pt>
    <dgm:pt modelId="{B1CE5131-CEF5-4B96-B65F-D9939D9EEDEF}" type="pres">
      <dgm:prSet presAssocID="{E1F67A69-ACFE-4259-8109-B0CADB7D747F}" presName="node" presStyleLbl="node1" presStyleIdx="1" presStyleCnt="6">
        <dgm:presLayoutVars>
          <dgm:bulletEnabled val="1"/>
        </dgm:presLayoutVars>
      </dgm:prSet>
      <dgm:spPr/>
    </dgm:pt>
    <dgm:pt modelId="{24600021-0404-48B6-B29F-661C5D0732E8}" type="pres">
      <dgm:prSet presAssocID="{B87B70C2-1B78-45F8-825A-395C7C34CF6D}" presName="sibTrans" presStyleLbl="sibTrans2D1" presStyleIdx="1" presStyleCnt="5"/>
      <dgm:spPr/>
    </dgm:pt>
    <dgm:pt modelId="{F570421B-0329-42BA-9851-5E4830032E6C}" type="pres">
      <dgm:prSet presAssocID="{B87B70C2-1B78-45F8-825A-395C7C34CF6D}" presName="connectorText" presStyleLbl="sibTrans2D1" presStyleIdx="1" presStyleCnt="5"/>
      <dgm:spPr/>
    </dgm:pt>
    <dgm:pt modelId="{05A21926-41F4-4C5C-B415-56B5478BEFE2}" type="pres">
      <dgm:prSet presAssocID="{705BF777-BA99-4CCD-AD81-0F7AB0138A45}" presName="node" presStyleLbl="node1" presStyleIdx="2" presStyleCnt="6">
        <dgm:presLayoutVars>
          <dgm:bulletEnabled val="1"/>
        </dgm:presLayoutVars>
      </dgm:prSet>
      <dgm:spPr/>
    </dgm:pt>
    <dgm:pt modelId="{38AF0F0F-8A68-4CEC-8299-0A19E4C81625}" type="pres">
      <dgm:prSet presAssocID="{3B2E5BDC-CDB4-4803-B6CA-820181951431}" presName="sibTrans" presStyleLbl="sibTrans2D1" presStyleIdx="2" presStyleCnt="5"/>
      <dgm:spPr/>
    </dgm:pt>
    <dgm:pt modelId="{0B704F67-CCF4-4CA1-B3D2-AEF1A33F9E5C}" type="pres">
      <dgm:prSet presAssocID="{3B2E5BDC-CDB4-4803-B6CA-820181951431}" presName="connectorText" presStyleLbl="sibTrans2D1" presStyleIdx="2" presStyleCnt="5"/>
      <dgm:spPr/>
    </dgm:pt>
    <dgm:pt modelId="{3898C22E-DE76-4F16-84FA-E9F5AB7C6BBB}" type="pres">
      <dgm:prSet presAssocID="{4D921B15-1F5A-4F33-B6BF-D35CA85B416D}" presName="node" presStyleLbl="node1" presStyleIdx="3" presStyleCnt="6">
        <dgm:presLayoutVars>
          <dgm:bulletEnabled val="1"/>
        </dgm:presLayoutVars>
      </dgm:prSet>
      <dgm:spPr/>
    </dgm:pt>
    <dgm:pt modelId="{224E9DE8-989F-4B6E-B7C1-EE3AA8DBB84F}" type="pres">
      <dgm:prSet presAssocID="{2D8105FD-9241-44E8-9445-E60504425138}" presName="sibTrans" presStyleLbl="sibTrans2D1" presStyleIdx="3" presStyleCnt="5"/>
      <dgm:spPr/>
    </dgm:pt>
    <dgm:pt modelId="{4CD1AEE2-5FC9-4858-AC2D-A5BBEEAE1ACB}" type="pres">
      <dgm:prSet presAssocID="{2D8105FD-9241-44E8-9445-E60504425138}" presName="connectorText" presStyleLbl="sibTrans2D1" presStyleIdx="3" presStyleCnt="5"/>
      <dgm:spPr/>
    </dgm:pt>
    <dgm:pt modelId="{A5A3D788-99B8-422D-A6A3-DC864720C02C}" type="pres">
      <dgm:prSet presAssocID="{A29BD0AE-E2E6-4DDA-8E7D-65BD65843917}" presName="node" presStyleLbl="node1" presStyleIdx="4" presStyleCnt="6">
        <dgm:presLayoutVars>
          <dgm:bulletEnabled val="1"/>
        </dgm:presLayoutVars>
      </dgm:prSet>
      <dgm:spPr/>
    </dgm:pt>
    <dgm:pt modelId="{46A25DBE-7351-4006-9CE6-A885978D9C1A}" type="pres">
      <dgm:prSet presAssocID="{3940C9D6-C9C7-4913-96E8-F05D6D6D80FA}" presName="sibTrans" presStyleLbl="sibTrans2D1" presStyleIdx="4" presStyleCnt="5"/>
      <dgm:spPr/>
    </dgm:pt>
    <dgm:pt modelId="{72E37C89-C4FF-4C4A-BEFB-E32D3045DC84}" type="pres">
      <dgm:prSet presAssocID="{3940C9D6-C9C7-4913-96E8-F05D6D6D80FA}" presName="connectorText" presStyleLbl="sibTrans2D1" presStyleIdx="4" presStyleCnt="5"/>
      <dgm:spPr/>
    </dgm:pt>
    <dgm:pt modelId="{D7612407-CAB4-40C2-B90B-6BE5546C1468}" type="pres">
      <dgm:prSet presAssocID="{43BFE95C-FB26-4373-A0ED-81F032377164}" presName="node" presStyleLbl="node1" presStyleIdx="5" presStyleCnt="6">
        <dgm:presLayoutVars>
          <dgm:bulletEnabled val="1"/>
        </dgm:presLayoutVars>
      </dgm:prSet>
      <dgm:spPr/>
    </dgm:pt>
  </dgm:ptLst>
  <dgm:cxnLst>
    <dgm:cxn modelId="{003CA109-A1F5-482F-B052-6E2D315AE81F}" type="presOf" srcId="{B87B70C2-1B78-45F8-825A-395C7C34CF6D}" destId="{24600021-0404-48B6-B29F-661C5D0732E8}" srcOrd="0" destOrd="0" presId="urn:microsoft.com/office/officeart/2005/8/layout/process5"/>
    <dgm:cxn modelId="{B29D660E-5DAF-4F9A-BD53-E571B610C7CB}" type="presOf" srcId="{F1646072-708B-4EDD-B583-C98548DACD4D}" destId="{D0290357-180F-41CC-AFD3-1D851717C8C7}" srcOrd="0" destOrd="0" presId="urn:microsoft.com/office/officeart/2005/8/layout/process5"/>
    <dgm:cxn modelId="{8CDB6B14-1E94-44C9-A77B-FBC4508F3419}" srcId="{A2694BB3-645A-49A1-8C13-6336EF5BC41F}" destId="{43BFE95C-FB26-4373-A0ED-81F032377164}" srcOrd="5" destOrd="0" parTransId="{F556ECC7-2D08-40E1-A8CB-4C46D3E80903}" sibTransId="{3883BA9F-1E2B-4FCF-AF8E-B18128EB69B5}"/>
    <dgm:cxn modelId="{97A00C37-2D31-4DE5-8C33-F849984D0E37}" type="presOf" srcId="{705BF777-BA99-4CCD-AD81-0F7AB0138A45}" destId="{05A21926-41F4-4C5C-B415-56B5478BEFE2}" srcOrd="0" destOrd="0" presId="urn:microsoft.com/office/officeart/2005/8/layout/process5"/>
    <dgm:cxn modelId="{D21E293E-478A-4824-AD99-42FAD15BC05D}" type="presOf" srcId="{3B2E5BDC-CDB4-4803-B6CA-820181951431}" destId="{38AF0F0F-8A68-4CEC-8299-0A19E4C81625}" srcOrd="0" destOrd="0" presId="urn:microsoft.com/office/officeart/2005/8/layout/process5"/>
    <dgm:cxn modelId="{C058D15D-A778-4126-9736-8E10475765B1}" type="presOf" srcId="{43BFE95C-FB26-4373-A0ED-81F032377164}" destId="{D7612407-CAB4-40C2-B90B-6BE5546C1468}" srcOrd="0" destOrd="0" presId="urn:microsoft.com/office/officeart/2005/8/layout/process5"/>
    <dgm:cxn modelId="{221A0366-9AAE-4AC1-8A3E-CF9EEC05554D}" type="presOf" srcId="{B87B70C2-1B78-45F8-825A-395C7C34CF6D}" destId="{F570421B-0329-42BA-9851-5E4830032E6C}" srcOrd="1" destOrd="0" presId="urn:microsoft.com/office/officeart/2005/8/layout/process5"/>
    <dgm:cxn modelId="{161A5667-64B9-4B09-9C46-D693B43F498F}" srcId="{A2694BB3-645A-49A1-8C13-6336EF5BC41F}" destId="{705BF777-BA99-4CCD-AD81-0F7AB0138A45}" srcOrd="2" destOrd="0" parTransId="{B5A73918-C534-4D57-9B85-2387CED2BBDE}" sibTransId="{3B2E5BDC-CDB4-4803-B6CA-820181951431}"/>
    <dgm:cxn modelId="{CE292E4F-7AC9-4FED-9634-BC99D4DDB973}" type="presOf" srcId="{E1F67A69-ACFE-4259-8109-B0CADB7D747F}" destId="{B1CE5131-CEF5-4B96-B65F-D9939D9EEDEF}" srcOrd="0" destOrd="0" presId="urn:microsoft.com/office/officeart/2005/8/layout/process5"/>
    <dgm:cxn modelId="{21C44757-83D2-4CD5-B308-6985AD69E24A}" srcId="{A2694BB3-645A-49A1-8C13-6336EF5BC41F}" destId="{4D921B15-1F5A-4F33-B6BF-D35CA85B416D}" srcOrd="3" destOrd="0" parTransId="{FE7025F3-2C4A-4B10-B91D-3E0A3DB12BD2}" sibTransId="{2D8105FD-9241-44E8-9445-E60504425138}"/>
    <dgm:cxn modelId="{A1FE1193-2A25-4B6F-92E7-0EB0F5C12042}" srcId="{A2694BB3-645A-49A1-8C13-6336EF5BC41F}" destId="{1D46D868-D99A-4710-97D4-730324CC32FE}" srcOrd="0" destOrd="0" parTransId="{8E6B5B62-5D43-40D4-A3C1-6BB0045CE49A}" sibTransId="{F1646072-708B-4EDD-B583-C98548DACD4D}"/>
    <dgm:cxn modelId="{850D5D95-ED56-47CC-812B-BBAC3E106D31}" type="presOf" srcId="{2D8105FD-9241-44E8-9445-E60504425138}" destId="{224E9DE8-989F-4B6E-B7C1-EE3AA8DBB84F}" srcOrd="0" destOrd="0" presId="urn:microsoft.com/office/officeart/2005/8/layout/process5"/>
    <dgm:cxn modelId="{894FB398-186F-4105-97FB-882935F3399C}" type="presOf" srcId="{3940C9D6-C9C7-4913-96E8-F05D6D6D80FA}" destId="{46A25DBE-7351-4006-9CE6-A885978D9C1A}" srcOrd="0" destOrd="0" presId="urn:microsoft.com/office/officeart/2005/8/layout/process5"/>
    <dgm:cxn modelId="{240EEB9C-8D51-4ADA-B326-764130CF2BA9}" srcId="{A2694BB3-645A-49A1-8C13-6336EF5BC41F}" destId="{A29BD0AE-E2E6-4DDA-8E7D-65BD65843917}" srcOrd="4" destOrd="0" parTransId="{1A0277C5-027E-41AC-AC0A-392C3F6B80C2}" sibTransId="{3940C9D6-C9C7-4913-96E8-F05D6D6D80FA}"/>
    <dgm:cxn modelId="{4FA86FA8-1318-4571-AAF3-42C462ABE589}" type="presOf" srcId="{F1646072-708B-4EDD-B583-C98548DACD4D}" destId="{82877E09-11B6-4BDF-9318-220B89583A46}" srcOrd="1" destOrd="0" presId="urn:microsoft.com/office/officeart/2005/8/layout/process5"/>
    <dgm:cxn modelId="{A8957BAD-F0E6-453F-8640-D798032A2930}" type="presOf" srcId="{3B2E5BDC-CDB4-4803-B6CA-820181951431}" destId="{0B704F67-CCF4-4CA1-B3D2-AEF1A33F9E5C}" srcOrd="1" destOrd="0" presId="urn:microsoft.com/office/officeart/2005/8/layout/process5"/>
    <dgm:cxn modelId="{5256E4BD-93F2-4BBF-871D-CD514325AB8E}" type="presOf" srcId="{4D921B15-1F5A-4F33-B6BF-D35CA85B416D}" destId="{3898C22E-DE76-4F16-84FA-E9F5AB7C6BBB}" srcOrd="0" destOrd="0" presId="urn:microsoft.com/office/officeart/2005/8/layout/process5"/>
    <dgm:cxn modelId="{5C531CC3-463B-449E-82EC-755D4B49E2E4}" type="presOf" srcId="{1D46D868-D99A-4710-97D4-730324CC32FE}" destId="{B68EB2BB-9AB2-4A85-B504-07249E37BC34}" srcOrd="0" destOrd="0" presId="urn:microsoft.com/office/officeart/2005/8/layout/process5"/>
    <dgm:cxn modelId="{1FD729E1-7C55-4130-BBD6-6575435259A8}" type="presOf" srcId="{3940C9D6-C9C7-4913-96E8-F05D6D6D80FA}" destId="{72E37C89-C4FF-4C4A-BEFB-E32D3045DC84}" srcOrd="1" destOrd="0" presId="urn:microsoft.com/office/officeart/2005/8/layout/process5"/>
    <dgm:cxn modelId="{45676DE2-C72F-454B-9500-203F2E0138A8}" type="presOf" srcId="{A2694BB3-645A-49A1-8C13-6336EF5BC41F}" destId="{507C7580-22B9-479F-84E7-D9CBD5C9695C}" srcOrd="0" destOrd="0" presId="urn:microsoft.com/office/officeart/2005/8/layout/process5"/>
    <dgm:cxn modelId="{4CD463E5-0692-4F4D-A280-9F756E70DC15}" srcId="{A2694BB3-645A-49A1-8C13-6336EF5BC41F}" destId="{E1F67A69-ACFE-4259-8109-B0CADB7D747F}" srcOrd="1" destOrd="0" parTransId="{674A29AB-B9D3-44B4-B0FF-67814933DB64}" sibTransId="{B87B70C2-1B78-45F8-825A-395C7C34CF6D}"/>
    <dgm:cxn modelId="{45C870EA-4774-47BF-8E05-625B4A3660B1}" type="presOf" srcId="{2D8105FD-9241-44E8-9445-E60504425138}" destId="{4CD1AEE2-5FC9-4858-AC2D-A5BBEEAE1ACB}" srcOrd="1" destOrd="0" presId="urn:microsoft.com/office/officeart/2005/8/layout/process5"/>
    <dgm:cxn modelId="{A003F9EE-1AD9-4B89-847F-C6162B0522B5}" type="presOf" srcId="{A29BD0AE-E2E6-4DDA-8E7D-65BD65843917}" destId="{A5A3D788-99B8-422D-A6A3-DC864720C02C}" srcOrd="0" destOrd="0" presId="urn:microsoft.com/office/officeart/2005/8/layout/process5"/>
    <dgm:cxn modelId="{95752F84-70FA-416C-8014-CD60A89FE13C}" type="presParOf" srcId="{507C7580-22B9-479F-84E7-D9CBD5C9695C}" destId="{B68EB2BB-9AB2-4A85-B504-07249E37BC34}" srcOrd="0" destOrd="0" presId="urn:microsoft.com/office/officeart/2005/8/layout/process5"/>
    <dgm:cxn modelId="{A887DF98-3078-419F-BA56-EAC193145E6D}" type="presParOf" srcId="{507C7580-22B9-479F-84E7-D9CBD5C9695C}" destId="{D0290357-180F-41CC-AFD3-1D851717C8C7}" srcOrd="1" destOrd="0" presId="urn:microsoft.com/office/officeart/2005/8/layout/process5"/>
    <dgm:cxn modelId="{8EC088EB-250A-4E6B-910B-A7C6E12F60D3}" type="presParOf" srcId="{D0290357-180F-41CC-AFD3-1D851717C8C7}" destId="{82877E09-11B6-4BDF-9318-220B89583A46}" srcOrd="0" destOrd="0" presId="urn:microsoft.com/office/officeart/2005/8/layout/process5"/>
    <dgm:cxn modelId="{3E57C32C-18BF-492C-8686-7DDC70D29D2C}" type="presParOf" srcId="{507C7580-22B9-479F-84E7-D9CBD5C9695C}" destId="{B1CE5131-CEF5-4B96-B65F-D9939D9EEDEF}" srcOrd="2" destOrd="0" presId="urn:microsoft.com/office/officeart/2005/8/layout/process5"/>
    <dgm:cxn modelId="{EBDA48BB-3F32-41EE-B378-70747C835001}" type="presParOf" srcId="{507C7580-22B9-479F-84E7-D9CBD5C9695C}" destId="{24600021-0404-48B6-B29F-661C5D0732E8}" srcOrd="3" destOrd="0" presId="urn:microsoft.com/office/officeart/2005/8/layout/process5"/>
    <dgm:cxn modelId="{A1EA0776-C9E1-43F4-97A8-13D843726724}" type="presParOf" srcId="{24600021-0404-48B6-B29F-661C5D0732E8}" destId="{F570421B-0329-42BA-9851-5E4830032E6C}" srcOrd="0" destOrd="0" presId="urn:microsoft.com/office/officeart/2005/8/layout/process5"/>
    <dgm:cxn modelId="{750D5883-E947-46ED-AAA6-EA55800AB41B}" type="presParOf" srcId="{507C7580-22B9-479F-84E7-D9CBD5C9695C}" destId="{05A21926-41F4-4C5C-B415-56B5478BEFE2}" srcOrd="4" destOrd="0" presId="urn:microsoft.com/office/officeart/2005/8/layout/process5"/>
    <dgm:cxn modelId="{7E0B1931-D82A-48BF-89E1-7E64D6E7A0AD}" type="presParOf" srcId="{507C7580-22B9-479F-84E7-D9CBD5C9695C}" destId="{38AF0F0F-8A68-4CEC-8299-0A19E4C81625}" srcOrd="5" destOrd="0" presId="urn:microsoft.com/office/officeart/2005/8/layout/process5"/>
    <dgm:cxn modelId="{E81CEF85-0DE0-4E8B-BB03-5644642AF07A}" type="presParOf" srcId="{38AF0F0F-8A68-4CEC-8299-0A19E4C81625}" destId="{0B704F67-CCF4-4CA1-B3D2-AEF1A33F9E5C}" srcOrd="0" destOrd="0" presId="urn:microsoft.com/office/officeart/2005/8/layout/process5"/>
    <dgm:cxn modelId="{33D4C2AD-5A76-481B-B79E-626AD252A015}" type="presParOf" srcId="{507C7580-22B9-479F-84E7-D9CBD5C9695C}" destId="{3898C22E-DE76-4F16-84FA-E9F5AB7C6BBB}" srcOrd="6" destOrd="0" presId="urn:microsoft.com/office/officeart/2005/8/layout/process5"/>
    <dgm:cxn modelId="{AD74766F-F170-4CDC-8608-E4C8C584C6DE}" type="presParOf" srcId="{507C7580-22B9-479F-84E7-D9CBD5C9695C}" destId="{224E9DE8-989F-4B6E-B7C1-EE3AA8DBB84F}" srcOrd="7" destOrd="0" presId="urn:microsoft.com/office/officeart/2005/8/layout/process5"/>
    <dgm:cxn modelId="{CF81B702-BD18-42B7-A0FB-E50308103D8D}" type="presParOf" srcId="{224E9DE8-989F-4B6E-B7C1-EE3AA8DBB84F}" destId="{4CD1AEE2-5FC9-4858-AC2D-A5BBEEAE1ACB}" srcOrd="0" destOrd="0" presId="urn:microsoft.com/office/officeart/2005/8/layout/process5"/>
    <dgm:cxn modelId="{9A58B354-C074-4739-828F-EB6AD1F6167F}" type="presParOf" srcId="{507C7580-22B9-479F-84E7-D9CBD5C9695C}" destId="{A5A3D788-99B8-422D-A6A3-DC864720C02C}" srcOrd="8" destOrd="0" presId="urn:microsoft.com/office/officeart/2005/8/layout/process5"/>
    <dgm:cxn modelId="{489EDFB2-4CBE-4CD1-B72A-3E1E850F4D14}" type="presParOf" srcId="{507C7580-22B9-479F-84E7-D9CBD5C9695C}" destId="{46A25DBE-7351-4006-9CE6-A885978D9C1A}" srcOrd="9" destOrd="0" presId="urn:microsoft.com/office/officeart/2005/8/layout/process5"/>
    <dgm:cxn modelId="{C3F4A426-7B83-4065-93D3-D51791F27DAC}" type="presParOf" srcId="{46A25DBE-7351-4006-9CE6-A885978D9C1A}" destId="{72E37C89-C4FF-4C4A-BEFB-E32D3045DC84}" srcOrd="0" destOrd="0" presId="urn:microsoft.com/office/officeart/2005/8/layout/process5"/>
    <dgm:cxn modelId="{A2C5E518-F9BB-484C-97DB-F9CE4AA24A0B}" type="presParOf" srcId="{507C7580-22B9-479F-84E7-D9CBD5C9695C}" destId="{D7612407-CAB4-40C2-B90B-6BE5546C146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5F615-C4CA-4E82-AEDF-0647AB321D01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6A2B4-040D-4355-BE55-987D428A85D0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Angket</a:t>
          </a:r>
          <a:r>
            <a:rPr lang="en-US" sz="1800" kern="1200" dirty="0"/>
            <a:t> (Kuesioner)</a:t>
          </a:r>
        </a:p>
      </dsp:txBody>
      <dsp:txXfrm>
        <a:off x="330739" y="65338"/>
        <a:ext cx="4215322" cy="479482"/>
      </dsp:txXfrm>
    </dsp:sp>
    <dsp:sp modelId="{D6063F3E-4A62-4FB6-92AE-0A9AC3DBC677}">
      <dsp:nvSpPr>
        <dsp:cNvPr id="0" name=""/>
        <dsp:cNvSpPr/>
      </dsp:nvSpPr>
      <dsp:spPr>
        <a:xfrm>
          <a:off x="0" y="1128384"/>
          <a:ext cx="60960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BC2CE-5CE3-445B-B187-AAAE8B19BE0C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Tes</a:t>
          </a:r>
          <a:endParaRPr lang="en-US" sz="1800" kern="1200" dirty="0"/>
        </a:p>
      </dsp:txBody>
      <dsp:txXfrm>
        <a:off x="330739" y="881818"/>
        <a:ext cx="4215322" cy="479482"/>
      </dsp:txXfrm>
    </dsp:sp>
    <dsp:sp modelId="{1F224D62-29E2-49DB-A615-483FDE13A509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DEE9E-A397-451C-AFD6-35378EE26B57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Wawancara</a:t>
          </a:r>
          <a:r>
            <a:rPr lang="en-US" sz="1800" kern="1200" dirty="0"/>
            <a:t> </a:t>
          </a:r>
          <a:r>
            <a:rPr lang="en-US" sz="1800" kern="1200" dirty="0" err="1"/>
            <a:t>Terstruktur</a:t>
          </a:r>
          <a:endParaRPr lang="en-US" sz="1800" kern="1200" dirty="0"/>
        </a:p>
      </dsp:txBody>
      <dsp:txXfrm>
        <a:off x="330739" y="1698298"/>
        <a:ext cx="4215322" cy="479482"/>
      </dsp:txXfrm>
    </dsp:sp>
    <dsp:sp modelId="{B7FFDC7F-A49C-4B29-A761-BC4C55A551A4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F9E63-E5DF-41BE-803A-7945973CFD78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Observasi</a:t>
          </a:r>
          <a:endParaRPr lang="en-US" sz="1800" kern="1200" dirty="0"/>
        </a:p>
      </dsp:txBody>
      <dsp:txXfrm>
        <a:off x="330739" y="2514779"/>
        <a:ext cx="4215322" cy="479482"/>
      </dsp:txXfrm>
    </dsp:sp>
    <dsp:sp modelId="{0C3CBC72-1F56-4F46-8044-A3F4A961B31E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0AD4D-20C1-4661-8888-7E1897D9D969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Eksperimen</a:t>
          </a:r>
          <a:endParaRPr lang="en-US" sz="1800" kern="1200" dirty="0"/>
        </a:p>
      </dsp:txBody>
      <dsp:txXfrm>
        <a:off x="330739" y="3331259"/>
        <a:ext cx="42153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9B304-CE32-46F2-9526-FC3AB1FF218A}">
      <dsp:nvSpPr>
        <dsp:cNvPr id="0" name=""/>
        <dsp:cNvSpPr/>
      </dsp:nvSpPr>
      <dsp:spPr>
        <a:xfrm>
          <a:off x="0" y="51752"/>
          <a:ext cx="60960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Validitas</a:t>
          </a:r>
          <a:endParaRPr lang="en-US" sz="2200" kern="1200" dirty="0"/>
        </a:p>
      </dsp:txBody>
      <dsp:txXfrm>
        <a:off x="25130" y="76882"/>
        <a:ext cx="6045740" cy="464540"/>
      </dsp:txXfrm>
    </dsp:sp>
    <dsp:sp modelId="{730F9A6E-88AB-4828-827E-95289E47A246}">
      <dsp:nvSpPr>
        <dsp:cNvPr id="0" name=""/>
        <dsp:cNvSpPr/>
      </dsp:nvSpPr>
      <dsp:spPr>
        <a:xfrm>
          <a:off x="0" y="566552"/>
          <a:ext cx="60960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u="none" kern="1200" dirty="0" err="1"/>
            <a:t>instrumen</a:t>
          </a:r>
          <a:r>
            <a:rPr lang="en-US" sz="1700" b="0" i="0" u="none" kern="1200" dirty="0"/>
            <a:t> harus </a:t>
          </a:r>
          <a:r>
            <a:rPr lang="en-US" sz="1700" b="0" i="0" u="none" kern="1200" dirty="0" err="1"/>
            <a:t>mampu</a:t>
          </a:r>
          <a:r>
            <a:rPr lang="en-US" sz="1700" b="0" i="0" u="none" kern="1200" dirty="0"/>
            <a:t> </a:t>
          </a:r>
          <a:r>
            <a:rPr lang="en-US" sz="1700" b="0" i="0" u="none" kern="1200" dirty="0" err="1"/>
            <a:t>mengukur</a:t>
          </a:r>
          <a:r>
            <a:rPr lang="en-US" sz="1700" b="0" i="0" u="none" kern="1200" dirty="0"/>
            <a:t> </a:t>
          </a:r>
          <a:r>
            <a:rPr lang="en-US" sz="1700" b="0" i="0" u="none" kern="1200" dirty="0" err="1"/>
            <a:t>apa</a:t>
          </a:r>
          <a:r>
            <a:rPr lang="en-US" sz="1700" b="0" i="0" u="none" kern="1200" dirty="0"/>
            <a:t> yang seharusnya </a:t>
          </a:r>
          <a:r>
            <a:rPr lang="en-US" sz="1700" b="0" i="0" u="none" kern="1200" dirty="0" err="1"/>
            <a:t>diukur</a:t>
          </a:r>
          <a:endParaRPr lang="en-US" sz="1700" kern="1200" dirty="0"/>
        </a:p>
      </dsp:txBody>
      <dsp:txXfrm>
        <a:off x="0" y="566552"/>
        <a:ext cx="6096000" cy="512325"/>
      </dsp:txXfrm>
    </dsp:sp>
    <dsp:sp modelId="{A0A25DB4-AE1C-4EFB-9B08-718032719FCF}">
      <dsp:nvSpPr>
        <dsp:cNvPr id="0" name=""/>
        <dsp:cNvSpPr/>
      </dsp:nvSpPr>
      <dsp:spPr>
        <a:xfrm>
          <a:off x="0" y="1078877"/>
          <a:ext cx="60960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Reliabilitas</a:t>
          </a:r>
          <a:endParaRPr lang="en-US" sz="2200" kern="1200" dirty="0"/>
        </a:p>
      </dsp:txBody>
      <dsp:txXfrm>
        <a:off x="25130" y="1104007"/>
        <a:ext cx="6045740" cy="464540"/>
      </dsp:txXfrm>
    </dsp:sp>
    <dsp:sp modelId="{C3AAF70E-71F6-4BCC-A803-9F43523FD4D0}">
      <dsp:nvSpPr>
        <dsp:cNvPr id="0" name=""/>
        <dsp:cNvSpPr/>
      </dsp:nvSpPr>
      <dsp:spPr>
        <a:xfrm>
          <a:off x="0" y="1593677"/>
          <a:ext cx="60960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u="none" kern="1200" dirty="0" err="1"/>
            <a:t>Instrumen</a:t>
          </a:r>
          <a:r>
            <a:rPr lang="en-US" sz="1700" b="0" i="0" u="none" kern="1200" dirty="0"/>
            <a:t> harus konsisten </a:t>
          </a:r>
          <a:r>
            <a:rPr lang="en-US" sz="1700" b="0" i="0" u="none" kern="1200" dirty="0" err="1"/>
            <a:t>dalam</a:t>
          </a:r>
          <a:r>
            <a:rPr lang="en-US" sz="1700" b="0" i="0" u="none" kern="1200" dirty="0"/>
            <a:t> </a:t>
          </a:r>
          <a:r>
            <a:rPr lang="en-US" sz="1700" b="0" i="0" u="none" kern="1200" dirty="0" err="1"/>
            <a:t>mengukur</a:t>
          </a:r>
          <a:r>
            <a:rPr lang="en-US" sz="1700" b="0" i="0" u="none" kern="1200" dirty="0"/>
            <a:t> </a:t>
          </a:r>
          <a:r>
            <a:rPr lang="en-US" sz="1700" b="0" i="0" u="none" kern="1200" dirty="0" err="1"/>
            <a:t>variabel</a:t>
          </a:r>
          <a:endParaRPr lang="en-US" sz="1700" kern="1200" dirty="0"/>
        </a:p>
      </dsp:txBody>
      <dsp:txXfrm>
        <a:off x="0" y="1593677"/>
        <a:ext cx="6096000" cy="364320"/>
      </dsp:txXfrm>
    </dsp:sp>
    <dsp:sp modelId="{47843895-E129-44CB-80D6-037F270B5635}">
      <dsp:nvSpPr>
        <dsp:cNvPr id="0" name=""/>
        <dsp:cNvSpPr/>
      </dsp:nvSpPr>
      <dsp:spPr>
        <a:xfrm>
          <a:off x="0" y="1957997"/>
          <a:ext cx="60960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Objektivitas</a:t>
          </a:r>
          <a:endParaRPr lang="en-US" sz="2200" kern="1200" dirty="0"/>
        </a:p>
      </dsp:txBody>
      <dsp:txXfrm>
        <a:off x="25130" y="1983127"/>
        <a:ext cx="6045740" cy="464540"/>
      </dsp:txXfrm>
    </dsp:sp>
    <dsp:sp modelId="{A3E593F0-6D79-4B76-93B5-92F6ACEFC124}">
      <dsp:nvSpPr>
        <dsp:cNvPr id="0" name=""/>
        <dsp:cNvSpPr/>
      </dsp:nvSpPr>
      <dsp:spPr>
        <a:xfrm>
          <a:off x="0" y="2472797"/>
          <a:ext cx="60960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u="none" kern="1200"/>
            <a:t>instrumen harus bebas dari bias atau pengaruh subjektivitas peneliti</a:t>
          </a:r>
          <a:endParaRPr lang="en-US" sz="1700" kern="1200" dirty="0"/>
        </a:p>
      </dsp:txBody>
      <dsp:txXfrm>
        <a:off x="0" y="2472797"/>
        <a:ext cx="6096000" cy="512325"/>
      </dsp:txXfrm>
    </dsp:sp>
    <dsp:sp modelId="{BB17D058-ADB5-48A1-9AE6-8D86EFF33D5A}">
      <dsp:nvSpPr>
        <dsp:cNvPr id="0" name=""/>
        <dsp:cNvSpPr/>
      </dsp:nvSpPr>
      <dsp:spPr>
        <a:xfrm>
          <a:off x="0" y="2985122"/>
          <a:ext cx="609600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Praktis</a:t>
          </a:r>
          <a:endParaRPr lang="en-US" sz="2200" kern="1200" dirty="0"/>
        </a:p>
      </dsp:txBody>
      <dsp:txXfrm>
        <a:off x="25130" y="3010252"/>
        <a:ext cx="6045740" cy="464540"/>
      </dsp:txXfrm>
    </dsp:sp>
    <dsp:sp modelId="{1DFD4A43-24B9-43CB-84C9-B8335CEBC5B5}">
      <dsp:nvSpPr>
        <dsp:cNvPr id="0" name=""/>
        <dsp:cNvSpPr/>
      </dsp:nvSpPr>
      <dsp:spPr>
        <a:xfrm>
          <a:off x="0" y="3499922"/>
          <a:ext cx="6096000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0" i="0" u="none" kern="1200"/>
            <a:t>Instrumen harus mudah digunakan dan tidak menyulitkan responden</a:t>
          </a:r>
          <a:endParaRPr lang="en-US" sz="1700" kern="1200" dirty="0"/>
        </a:p>
      </dsp:txBody>
      <dsp:txXfrm>
        <a:off x="0" y="3499922"/>
        <a:ext cx="6096000" cy="512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EB2BB-9AB2-4A85-B504-07249E37BC34}">
      <dsp:nvSpPr>
        <dsp:cNvPr id="0" name=""/>
        <dsp:cNvSpPr/>
      </dsp:nvSpPr>
      <dsp:spPr>
        <a:xfrm>
          <a:off x="5357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Menentukan </a:t>
          </a:r>
          <a:r>
            <a:rPr lang="en-US" sz="1600" kern="1200" dirty="0" err="1"/>
            <a:t>variabel</a:t>
          </a:r>
          <a:r>
            <a:rPr lang="en-US" sz="1600" kern="1200" dirty="0"/>
            <a:t> </a:t>
          </a:r>
          <a:r>
            <a:rPr lang="en-US" sz="1600" kern="1200" dirty="0" err="1"/>
            <a:t>penelitian</a:t>
          </a:r>
          <a:endParaRPr lang="en-US" sz="1600" kern="1200" dirty="0"/>
        </a:p>
      </dsp:txBody>
      <dsp:txXfrm>
        <a:off x="33499" y="779029"/>
        <a:ext cx="1545106" cy="904550"/>
      </dsp:txXfrm>
    </dsp:sp>
    <dsp:sp modelId="{D0290357-180F-41CC-AFD3-1D851717C8C7}">
      <dsp:nvSpPr>
        <dsp:cNvPr id="0" name=""/>
        <dsp:cNvSpPr/>
      </dsp:nvSpPr>
      <dsp:spPr>
        <a:xfrm>
          <a:off x="1747670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47670" y="1112161"/>
        <a:ext cx="237646" cy="238286"/>
      </dsp:txXfrm>
    </dsp:sp>
    <dsp:sp modelId="{B1CE5131-CEF5-4B96-B65F-D9939D9EEDEF}">
      <dsp:nvSpPr>
        <dsp:cNvPr id="0" name=""/>
        <dsp:cNvSpPr/>
      </dsp:nvSpPr>
      <dsp:spPr>
        <a:xfrm>
          <a:off x="2247304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Menulis</a:t>
          </a:r>
          <a:r>
            <a:rPr lang="en-US" sz="1600" kern="1200" dirty="0"/>
            <a:t> </a:t>
          </a:r>
          <a:r>
            <a:rPr lang="en-US" sz="1600" kern="1200" dirty="0" err="1"/>
            <a:t>Definisi</a:t>
          </a:r>
          <a:r>
            <a:rPr lang="en-US" sz="1600" kern="1200" dirty="0"/>
            <a:t> </a:t>
          </a:r>
          <a:r>
            <a:rPr lang="en-US" sz="1600" kern="1200" dirty="0" err="1"/>
            <a:t>Operasional</a:t>
          </a:r>
          <a:endParaRPr lang="en-US" sz="1600" kern="1200" dirty="0"/>
        </a:p>
      </dsp:txBody>
      <dsp:txXfrm>
        <a:off x="2275446" y="779029"/>
        <a:ext cx="1545106" cy="904550"/>
      </dsp:txXfrm>
    </dsp:sp>
    <dsp:sp modelId="{24600021-0404-48B6-B29F-661C5D0732E8}">
      <dsp:nvSpPr>
        <dsp:cNvPr id="0" name=""/>
        <dsp:cNvSpPr/>
      </dsp:nvSpPr>
      <dsp:spPr>
        <a:xfrm>
          <a:off x="3989617" y="103273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989617" y="1112161"/>
        <a:ext cx="237646" cy="238286"/>
      </dsp:txXfrm>
    </dsp:sp>
    <dsp:sp modelId="{05A21926-41F4-4C5C-B415-56B5478BEFE2}">
      <dsp:nvSpPr>
        <dsp:cNvPr id="0" name=""/>
        <dsp:cNvSpPr/>
      </dsp:nvSpPr>
      <dsp:spPr>
        <a:xfrm>
          <a:off x="4489251" y="750887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Menyusun item </a:t>
          </a:r>
          <a:r>
            <a:rPr lang="en-US" sz="1600" kern="1200" dirty="0" err="1"/>
            <a:t>pertanyaan</a:t>
          </a:r>
          <a:r>
            <a:rPr lang="en-US" sz="1600" kern="1200" dirty="0"/>
            <a:t> atau </a:t>
          </a:r>
          <a:r>
            <a:rPr lang="en-US" sz="1600" kern="1200" dirty="0" err="1"/>
            <a:t>indikator</a:t>
          </a:r>
          <a:endParaRPr lang="en-US" sz="1600" kern="1200" dirty="0"/>
        </a:p>
      </dsp:txBody>
      <dsp:txXfrm>
        <a:off x="4517393" y="779029"/>
        <a:ext cx="1545106" cy="904550"/>
      </dsp:txXfrm>
    </dsp:sp>
    <dsp:sp modelId="{38AF0F0F-8A68-4CEC-8299-0A19E4C81625}">
      <dsp:nvSpPr>
        <dsp:cNvPr id="0" name=""/>
        <dsp:cNvSpPr/>
      </dsp:nvSpPr>
      <dsp:spPr>
        <a:xfrm rot="5400000">
          <a:off x="5120199" y="18238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5170803" y="1852644"/>
        <a:ext cx="238286" cy="237646"/>
      </dsp:txXfrm>
    </dsp:sp>
    <dsp:sp modelId="{3898C22E-DE76-4F16-84FA-E9F5AB7C6BBB}">
      <dsp:nvSpPr>
        <dsp:cNvPr id="0" name=""/>
        <dsp:cNvSpPr/>
      </dsp:nvSpPr>
      <dsp:spPr>
        <a:xfrm>
          <a:off x="4489251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Uji coba </a:t>
          </a:r>
          <a:r>
            <a:rPr lang="en-US" sz="1600" kern="1200" dirty="0" err="1"/>
            <a:t>instrumen</a:t>
          </a:r>
          <a:endParaRPr lang="en-US" sz="1600" kern="1200" dirty="0"/>
        </a:p>
      </dsp:txBody>
      <dsp:txXfrm>
        <a:off x="4517393" y="2380420"/>
        <a:ext cx="1545106" cy="904550"/>
      </dsp:txXfrm>
    </dsp:sp>
    <dsp:sp modelId="{224E9DE8-989F-4B6E-B7C1-EE3AA8DBB84F}">
      <dsp:nvSpPr>
        <dsp:cNvPr id="0" name=""/>
        <dsp:cNvSpPr/>
      </dsp:nvSpPr>
      <dsp:spPr>
        <a:xfrm rot="10800000">
          <a:off x="4008834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110682" y="2713551"/>
        <a:ext cx="237646" cy="238286"/>
      </dsp:txXfrm>
    </dsp:sp>
    <dsp:sp modelId="{A5A3D788-99B8-422D-A6A3-DC864720C02C}">
      <dsp:nvSpPr>
        <dsp:cNvPr id="0" name=""/>
        <dsp:cNvSpPr/>
      </dsp:nvSpPr>
      <dsp:spPr>
        <a:xfrm>
          <a:off x="2247304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Revisi </a:t>
          </a:r>
          <a:r>
            <a:rPr lang="en-US" sz="1600" kern="1200" dirty="0" err="1"/>
            <a:t>Instrumen</a:t>
          </a:r>
          <a:endParaRPr lang="en-US" sz="1600" kern="1200" dirty="0"/>
        </a:p>
      </dsp:txBody>
      <dsp:txXfrm>
        <a:off x="2275446" y="2380420"/>
        <a:ext cx="1545106" cy="904550"/>
      </dsp:txXfrm>
    </dsp:sp>
    <dsp:sp modelId="{46A25DBE-7351-4006-9CE6-A885978D9C1A}">
      <dsp:nvSpPr>
        <dsp:cNvPr id="0" name=""/>
        <dsp:cNvSpPr/>
      </dsp:nvSpPr>
      <dsp:spPr>
        <a:xfrm rot="10800000">
          <a:off x="1766887" y="2634122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868735" y="2713551"/>
        <a:ext cx="237646" cy="238286"/>
      </dsp:txXfrm>
    </dsp:sp>
    <dsp:sp modelId="{D7612407-CAB4-40C2-B90B-6BE5546C1468}">
      <dsp:nvSpPr>
        <dsp:cNvPr id="0" name=""/>
        <dsp:cNvSpPr/>
      </dsp:nvSpPr>
      <dsp:spPr>
        <a:xfrm>
          <a:off x="5357" y="2352278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Uji Coba Ulang</a:t>
          </a:r>
          <a:endParaRPr lang="en-US" sz="1600" kern="1200" dirty="0"/>
        </a:p>
      </dsp:txBody>
      <dsp:txXfrm>
        <a:off x="33499" y="2380420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7" name="Google Shape;22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>
          <a:extLst>
            <a:ext uri="{FF2B5EF4-FFF2-40B4-BE49-F238E27FC236}">
              <a16:creationId xmlns:a16="http://schemas.microsoft.com/office/drawing/2014/main" id="{AEF3DE5D-551A-C87D-8848-DAA3A79EE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3:notes">
            <a:extLst>
              <a:ext uri="{FF2B5EF4-FFF2-40B4-BE49-F238E27FC236}">
                <a16:creationId xmlns:a16="http://schemas.microsoft.com/office/drawing/2014/main" id="{D8EE9415-B68F-548C-5BDE-F56B699404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2" name="Google Shape;2412;p13:notes">
            <a:extLst>
              <a:ext uri="{FF2B5EF4-FFF2-40B4-BE49-F238E27FC236}">
                <a16:creationId xmlns:a16="http://schemas.microsoft.com/office/drawing/2014/main" id="{77545925-146F-B815-1BE7-75FC8FA8C3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344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7" name="Google Shape;25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>
          <a:extLst>
            <a:ext uri="{FF2B5EF4-FFF2-40B4-BE49-F238E27FC236}">
              <a16:creationId xmlns:a16="http://schemas.microsoft.com/office/drawing/2014/main" id="{9511AA73-1F40-EC08-7105-C34FE77B1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3:notes">
            <a:extLst>
              <a:ext uri="{FF2B5EF4-FFF2-40B4-BE49-F238E27FC236}">
                <a16:creationId xmlns:a16="http://schemas.microsoft.com/office/drawing/2014/main" id="{F80967B8-9CA0-D11B-7D0C-9CB38ACD6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2" name="Google Shape;2412;p13:notes">
            <a:extLst>
              <a:ext uri="{FF2B5EF4-FFF2-40B4-BE49-F238E27FC236}">
                <a16:creationId xmlns:a16="http://schemas.microsoft.com/office/drawing/2014/main" id="{6035D126-EED9-BCD4-0D50-1574F3E47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63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33531da2bcc_0_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7" name="Google Shape;2827;g33531da2bcc_0_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9" name="Google Shape;22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3" name="Google Shape;23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>
          <a:extLst>
            <a:ext uri="{FF2B5EF4-FFF2-40B4-BE49-F238E27FC236}">
              <a16:creationId xmlns:a16="http://schemas.microsoft.com/office/drawing/2014/main" id="{4B2AD37E-2C8A-155F-E969-2F3A5D5AC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54dda1946d_6_358:notes">
            <a:extLst>
              <a:ext uri="{FF2B5EF4-FFF2-40B4-BE49-F238E27FC236}">
                <a16:creationId xmlns:a16="http://schemas.microsoft.com/office/drawing/2014/main" id="{ADE606AE-4CA9-E2D2-FB3B-2D6D0F2BD5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54dda1946d_6_358:notes">
            <a:extLst>
              <a:ext uri="{FF2B5EF4-FFF2-40B4-BE49-F238E27FC236}">
                <a16:creationId xmlns:a16="http://schemas.microsoft.com/office/drawing/2014/main" id="{21756A32-3BE1-D74E-1E6D-2354D16ACA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02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>
          <a:extLst>
            <a:ext uri="{FF2B5EF4-FFF2-40B4-BE49-F238E27FC236}">
              <a16:creationId xmlns:a16="http://schemas.microsoft.com/office/drawing/2014/main" id="{2DD80640-9E91-344D-9C59-4A4560900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54dda1946d_6_358:notes">
            <a:extLst>
              <a:ext uri="{FF2B5EF4-FFF2-40B4-BE49-F238E27FC236}">
                <a16:creationId xmlns:a16="http://schemas.microsoft.com/office/drawing/2014/main" id="{D9D88F67-16CC-867D-EC99-0E1F5F73FC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54dda1946d_6_358:notes">
            <a:extLst>
              <a:ext uri="{FF2B5EF4-FFF2-40B4-BE49-F238E27FC236}">
                <a16:creationId xmlns:a16="http://schemas.microsoft.com/office/drawing/2014/main" id="{2A471C29-6BFE-E80B-5BA5-B3BEAE499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95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>
          <a:extLst>
            <a:ext uri="{FF2B5EF4-FFF2-40B4-BE49-F238E27FC236}">
              <a16:creationId xmlns:a16="http://schemas.microsoft.com/office/drawing/2014/main" id="{DEA2197F-2FE0-62F3-734F-52EBCA077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54dda1946d_6_358:notes">
            <a:extLst>
              <a:ext uri="{FF2B5EF4-FFF2-40B4-BE49-F238E27FC236}">
                <a16:creationId xmlns:a16="http://schemas.microsoft.com/office/drawing/2014/main" id="{A75955C1-EC34-1FEB-A510-39B9B64387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54dda1946d_6_358:notes">
            <a:extLst>
              <a:ext uri="{FF2B5EF4-FFF2-40B4-BE49-F238E27FC236}">
                <a16:creationId xmlns:a16="http://schemas.microsoft.com/office/drawing/2014/main" id="{CFAC952C-9632-FAF7-9383-4550C8C4C7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75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2" name="Google Shape;24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5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" name="Google Shape;10;p5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" name="Google Shape;11;p5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" name="Google Shape;12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" name="Google Shape;13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" name="Google Shape;14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" name="Google Shape;15;p5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" name="Google Shape;16;p5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" name="Google Shape;17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" name="Google Shape;18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9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" name="Google Shape;20;p5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" name="Google Shape;21;p5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2" name="Google Shape;22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" name="Google Shape;23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" name="Google Shape;24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5" name="Google Shape;25;p5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6" name="Google Shape;26;p5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7" name="Google Shape;27;p5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8" name="Google Shape;28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9" name="Google Shape;29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0" name="Google Shape;30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1" name="Google Shape;31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2" name="Google Shape;32;p5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3" name="Google Shape;33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" name="Google Shape;34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" name="Google Shape;35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" name="Google Shape;36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7" name="Google Shape;37;p5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8" name="Google Shape;38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9" name="Google Shape;39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0" name="Google Shape;40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41" name="Google Shape;41;p5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42" name="Google Shape;42;p5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43" name="Google Shape;43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4" name="Google Shape;44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45" name="Google Shape;45;p5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6" name="Google Shape;46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7" name="Google Shape;47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8" name="Google Shape;48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9" name="Google Shape;49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0" name="Google Shape;50;p5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1" name="Google Shape;51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" name="Google Shape;52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3" name="Google Shape;53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54" name="Google Shape;54;p57"/>
          <p:cNvSpPr txBox="1">
            <a:spLocks noGrp="1"/>
          </p:cNvSpPr>
          <p:nvPr>
            <p:ph type="ctrTitle"/>
          </p:nvPr>
        </p:nvSpPr>
        <p:spPr>
          <a:xfrm>
            <a:off x="713225" y="820500"/>
            <a:ext cx="40356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subTitle" idx="1"/>
          </p:nvPr>
        </p:nvSpPr>
        <p:spPr>
          <a:xfrm>
            <a:off x="713225" y="3808525"/>
            <a:ext cx="40356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6" name="Google Shape;56;p57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57" name="Google Shape;57;p57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58" name="Google Shape;58;p57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57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61" name="Google Shape;61;p5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8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767" name="Google Shape;767;p8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768" name="Google Shape;768;p8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69" name="Google Shape;769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0" name="Google Shape;770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1" name="Google Shape;771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2" name="Google Shape;772;p8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73" name="Google Shape;773;p8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74" name="Google Shape;774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5" name="Google Shape;775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6" name="Google Shape;776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7" name="Google Shape;777;p8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78" name="Google Shape;778;p8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79" name="Google Shape;779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80" name="Google Shape;780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81" name="Google Shape;781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782" name="Google Shape;782;p8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783" name="Google Shape;783;p8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784" name="Google Shape;784;p8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85" name="Google Shape;785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86" name="Google Shape;786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87" name="Google Shape;787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88" name="Google Shape;788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89" name="Google Shape;789;p8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90" name="Google Shape;790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1" name="Google Shape;791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2" name="Google Shape;792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3" name="Google Shape;793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94" name="Google Shape;794;p8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95" name="Google Shape;795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6" name="Google Shape;796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7" name="Google Shape;797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798" name="Google Shape;798;p8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799" name="Google Shape;799;p8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800" name="Google Shape;800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1" name="Google Shape;801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02" name="Google Shape;802;p8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03" name="Google Shape;803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4" name="Google Shape;804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5" name="Google Shape;805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6" name="Google Shape;806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07" name="Google Shape;807;p8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08" name="Google Shape;808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9" name="Google Shape;809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10" name="Google Shape;810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811" name="Google Shape;811;p85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812" name="Google Shape;812;p85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813" name="Google Shape;813;p85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85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85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816" name="Google Shape;816;p85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85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8" name="Google Shape;818;p85"/>
          <p:cNvSpPr/>
          <p:nvPr/>
        </p:nvSpPr>
        <p:spPr>
          <a:xfrm>
            <a:off x="8636475" y="4719725"/>
            <a:ext cx="377400" cy="377400"/>
          </a:xfrm>
          <a:prstGeom prst="mathMultiply">
            <a:avLst>
              <a:gd name="adj1" fmla="val 162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19" name="Google Shape;819;p85"/>
          <p:cNvSpPr/>
          <p:nvPr/>
        </p:nvSpPr>
        <p:spPr>
          <a:xfrm>
            <a:off x="141850" y="450475"/>
            <a:ext cx="377400" cy="377400"/>
          </a:xfrm>
          <a:prstGeom prst="mathMultiply">
            <a:avLst>
              <a:gd name="adj1" fmla="val 162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1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649" name="Google Shape;649;p1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650" name="Google Shape;650;p1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51" name="Google Shape;651;p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2" name="Google Shape;652;p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3" name="Google Shape;653;p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4" name="Google Shape;654;p1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55" name="Google Shape;655;p1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56" name="Google Shape;656;p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7" name="Google Shape;657;p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8" name="Google Shape;658;p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9" name="Google Shape;659;p1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60" name="Google Shape;660;p1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661" name="Google Shape;661;p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2" name="Google Shape;662;p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63" name="Google Shape;663;p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664" name="Google Shape;664;p1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665" name="Google Shape;665;p1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666" name="Google Shape;666;p1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67" name="Google Shape;667;p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8" name="Google Shape;668;p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69" name="Google Shape;669;p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0" name="Google Shape;670;p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671" name="Google Shape;671;p1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72" name="Google Shape;672;p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3" name="Google Shape;673;p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4" name="Google Shape;674;p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5" name="Google Shape;675;p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676" name="Google Shape;676;p1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677" name="Google Shape;677;p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8" name="Google Shape;678;p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79" name="Google Shape;679;p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680" name="Google Shape;680;p1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681" name="Google Shape;681;p1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682" name="Google Shape;682;p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3" name="Google Shape;683;p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684" name="Google Shape;684;p1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85" name="Google Shape;685;p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6" name="Google Shape;686;p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7" name="Google Shape;687;p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88" name="Google Shape;688;p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grpSp>
              <p:nvGrpSpPr>
                <p:cNvPr id="689" name="Google Shape;689;p1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690" name="Google Shape;690;p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1" name="Google Shape;691;p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692" name="Google Shape;692;p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</p:grpSp>
      </p:grpSp>
      <p:sp>
        <p:nvSpPr>
          <p:cNvPr id="693" name="Google Shape;693;p15"/>
          <p:cNvSpPr txBox="1">
            <a:spLocks noGrp="1"/>
          </p:cNvSpPr>
          <p:nvPr>
            <p:ph type="title"/>
          </p:nvPr>
        </p:nvSpPr>
        <p:spPr>
          <a:xfrm>
            <a:off x="720000" y="1092013"/>
            <a:ext cx="3519600" cy="18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5"/>
          <p:cNvSpPr txBox="1">
            <a:spLocks noGrp="1"/>
          </p:cNvSpPr>
          <p:nvPr>
            <p:ph type="subTitle" idx="1"/>
          </p:nvPr>
        </p:nvSpPr>
        <p:spPr>
          <a:xfrm>
            <a:off x="720000" y="2935188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5"/>
          <p:cNvSpPr>
            <a:spLocks noGrp="1"/>
          </p:cNvSpPr>
          <p:nvPr>
            <p:ph type="pic" idx="2"/>
          </p:nvPr>
        </p:nvSpPr>
        <p:spPr>
          <a:xfrm>
            <a:off x="5520775" y="533863"/>
            <a:ext cx="2910000" cy="4075800"/>
          </a:xfrm>
          <a:prstGeom prst="roundRect">
            <a:avLst>
              <a:gd name="adj" fmla="val 652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696" name="Google Shape;696;p15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697" name="Google Shape;697;p15"/>
            <p:cNvGrpSpPr/>
            <p:nvPr/>
          </p:nvGrpSpPr>
          <p:grpSpPr>
            <a:xfrm>
              <a:off x="-7" y="167200"/>
              <a:ext cx="1266969" cy="226225"/>
              <a:chOff x="-7" y="167200"/>
              <a:chExt cx="1266969" cy="226225"/>
            </a:xfrm>
          </p:grpSpPr>
          <p:sp>
            <p:nvSpPr>
              <p:cNvPr id="698" name="Google Shape;698;p15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5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15"/>
            <p:cNvGrpSpPr/>
            <p:nvPr/>
          </p:nvGrpSpPr>
          <p:grpSpPr>
            <a:xfrm>
              <a:off x="4890282" y="4643609"/>
              <a:ext cx="4062298" cy="390763"/>
              <a:chOff x="4890282" y="4643609"/>
              <a:chExt cx="4062298" cy="390763"/>
            </a:xfrm>
          </p:grpSpPr>
          <p:sp>
            <p:nvSpPr>
              <p:cNvPr id="701" name="Google Shape;701;p15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5"/>
              <p:cNvSpPr/>
              <p:nvPr/>
            </p:nvSpPr>
            <p:spPr>
              <a:xfrm>
                <a:off x="4890282" y="4751143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37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g33531da2bcc_0_164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829" name="Google Shape;829;g33531da2bcc_0_164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830" name="Google Shape;830;g33531da2bcc_0_164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31" name="Google Shape;831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2" name="Google Shape;832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3" name="Google Shape;833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4" name="Google Shape;834;g33531da2bcc_0_164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5" name="Google Shape;835;g33531da2bcc_0_164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36" name="Google Shape;836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7" name="Google Shape;837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8" name="Google Shape;838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9" name="Google Shape;839;g33531da2bcc_0_164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0" name="Google Shape;840;g33531da2bcc_0_164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841" name="Google Shape;841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2" name="Google Shape;842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3" name="Google Shape;843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844" name="Google Shape;844;g33531da2bcc_0_164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845" name="Google Shape;845;g33531da2bcc_0_164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846" name="Google Shape;846;g33531da2bcc_0_164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47" name="Google Shape;847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48" name="Google Shape;848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49" name="Google Shape;849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0" name="Google Shape;850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51" name="Google Shape;851;g33531da2bcc_0_164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52" name="Google Shape;852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3" name="Google Shape;853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4" name="Google Shape;854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5" name="Google Shape;855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56" name="Google Shape;856;g33531da2bcc_0_164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57" name="Google Shape;857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8" name="Google Shape;858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9" name="Google Shape;859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860" name="Google Shape;860;g33531da2bcc_0_164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861" name="Google Shape;861;g33531da2bcc_0_164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862" name="Google Shape;862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3" name="Google Shape;863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64" name="Google Shape;864;g33531da2bcc_0_164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65" name="Google Shape;865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6" name="Google Shape;866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7" name="Google Shape;867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8" name="Google Shape;868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69" name="Google Shape;869;g33531da2bcc_0_164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70" name="Google Shape;870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71" name="Google Shape;871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72" name="Google Shape;872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873" name="Google Shape;873;g33531da2bcc_0_1640"/>
          <p:cNvSpPr txBox="1">
            <a:spLocks noGrp="1"/>
          </p:cNvSpPr>
          <p:nvPr>
            <p:ph type="ctrTitle"/>
          </p:nvPr>
        </p:nvSpPr>
        <p:spPr>
          <a:xfrm>
            <a:off x="713225" y="820500"/>
            <a:ext cx="40356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g33531da2bcc_0_1640"/>
          <p:cNvSpPr txBox="1">
            <a:spLocks noGrp="1"/>
          </p:cNvSpPr>
          <p:nvPr>
            <p:ph type="subTitle" idx="1"/>
          </p:nvPr>
        </p:nvSpPr>
        <p:spPr>
          <a:xfrm>
            <a:off x="713225" y="3808525"/>
            <a:ext cx="40356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875" name="Google Shape;875;g33531da2bcc_0_164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876" name="Google Shape;876;g33531da2bcc_0_164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877" name="Google Shape;877;g33531da2bcc_0_164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g33531da2bcc_0_164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9" name="Google Shape;879;g33531da2bcc_0_164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880" name="Google Shape;880;g33531da2bcc_0_164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g33531da2bcc_0_164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g33531da2bcc_0_169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884" name="Google Shape;884;g33531da2bcc_0_169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885" name="Google Shape;885;g33531da2bcc_0_169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86" name="Google Shape;886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87" name="Google Shape;887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88" name="Google Shape;888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89" name="Google Shape;889;g33531da2bcc_0_169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90" name="Google Shape;890;g33531da2bcc_0_169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91" name="Google Shape;891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2" name="Google Shape;892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3" name="Google Shape;893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4" name="Google Shape;894;g33531da2bcc_0_169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95" name="Google Shape;895;g33531da2bcc_0_169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896" name="Google Shape;896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7" name="Google Shape;897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8" name="Google Shape;898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899" name="Google Shape;899;g33531da2bcc_0_169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900" name="Google Shape;900;g33531da2bcc_0_169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901" name="Google Shape;901;g33531da2bcc_0_169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02" name="Google Shape;902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3" name="Google Shape;903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4" name="Google Shape;904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5" name="Google Shape;905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06" name="Google Shape;906;g33531da2bcc_0_169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07" name="Google Shape;907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8" name="Google Shape;908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9" name="Google Shape;909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0" name="Google Shape;910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11" name="Google Shape;911;g33531da2bcc_0_169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12" name="Google Shape;912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3" name="Google Shape;913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4" name="Google Shape;914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915" name="Google Shape;915;g33531da2bcc_0_169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16" name="Google Shape;916;g33531da2bcc_0_169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17" name="Google Shape;917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8" name="Google Shape;918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19" name="Google Shape;919;g33531da2bcc_0_169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20" name="Google Shape;920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1" name="Google Shape;921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2" name="Google Shape;922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3" name="Google Shape;923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24" name="Google Shape;924;g33531da2bcc_0_169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25" name="Google Shape;925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6" name="Google Shape;926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7" name="Google Shape;927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928" name="Google Shape;928;g33531da2bcc_0_1695"/>
          <p:cNvSpPr txBox="1">
            <a:spLocks noGrp="1"/>
          </p:cNvSpPr>
          <p:nvPr>
            <p:ph type="title"/>
          </p:nvPr>
        </p:nvSpPr>
        <p:spPr>
          <a:xfrm>
            <a:off x="4178250" y="2448225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9" name="Google Shape;929;g33531da2bcc_0_1695"/>
          <p:cNvSpPr txBox="1">
            <a:spLocks noGrp="1"/>
          </p:cNvSpPr>
          <p:nvPr>
            <p:ph type="title" idx="2"/>
          </p:nvPr>
        </p:nvSpPr>
        <p:spPr>
          <a:xfrm>
            <a:off x="5453300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30" name="Google Shape;930;g33531da2bcc_0_1695"/>
          <p:cNvSpPr txBox="1">
            <a:spLocks noGrp="1"/>
          </p:cNvSpPr>
          <p:nvPr>
            <p:ph type="subTitle" idx="1"/>
          </p:nvPr>
        </p:nvSpPr>
        <p:spPr>
          <a:xfrm>
            <a:off x="4178250" y="3344850"/>
            <a:ext cx="40323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1" name="Google Shape;931;g33531da2bcc_0_1695"/>
          <p:cNvGrpSpPr/>
          <p:nvPr/>
        </p:nvGrpSpPr>
        <p:grpSpPr>
          <a:xfrm>
            <a:off x="173914" y="92498"/>
            <a:ext cx="8795807" cy="4945095"/>
            <a:chOff x="173914" y="92498"/>
            <a:chExt cx="8795807" cy="4945095"/>
          </a:xfrm>
        </p:grpSpPr>
        <p:grpSp>
          <p:nvGrpSpPr>
            <p:cNvPr id="932" name="Google Shape;932;g33531da2bcc_0_1695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933" name="Google Shape;933;g33531da2bcc_0_1695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g33531da2bcc_0_1695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g33531da2bcc_0_1695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g33531da2bcc_0_1695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g33531da2bcc_0_1695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g33531da2bcc_0_1695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33531da2bcc_0_1695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0" name="Google Shape;940;g33531da2bcc_0_1695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941" name="Google Shape;941;g33531da2bcc_0_1695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g33531da2bcc_0_1695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3" name="Google Shape;943;g33531da2bcc_0_1695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33531da2bcc_0_1695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g33531da2bcc_0_175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947" name="Google Shape;947;g33531da2bcc_0_175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948" name="Google Shape;948;g33531da2bcc_0_175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949" name="Google Shape;949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0" name="Google Shape;950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1" name="Google Shape;951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2" name="Google Shape;952;g33531da2bcc_0_17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53" name="Google Shape;953;g33531da2bcc_0_175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954" name="Google Shape;954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5" name="Google Shape;955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6" name="Google Shape;956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7" name="Google Shape;957;g33531da2bcc_0_17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58" name="Google Shape;958;g33531da2bcc_0_175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959" name="Google Shape;959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60" name="Google Shape;960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61" name="Google Shape;961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962" name="Google Shape;962;g33531da2bcc_0_175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963" name="Google Shape;963;g33531da2bcc_0_175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964" name="Google Shape;964;g33531da2bcc_0_175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65" name="Google Shape;965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66" name="Google Shape;966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67" name="Google Shape;967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68" name="Google Shape;968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69" name="Google Shape;969;g33531da2bcc_0_17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70" name="Google Shape;970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1" name="Google Shape;971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2" name="Google Shape;972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3" name="Google Shape;973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74" name="Google Shape;974;g33531da2bcc_0_17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75" name="Google Shape;975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6" name="Google Shape;976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7" name="Google Shape;977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978" name="Google Shape;978;g33531da2bcc_0_175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79" name="Google Shape;979;g33531da2bcc_0_175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80" name="Google Shape;980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1" name="Google Shape;981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82" name="Google Shape;982;g33531da2bcc_0_17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83" name="Google Shape;983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4" name="Google Shape;984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5" name="Google Shape;985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6" name="Google Shape;986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87" name="Google Shape;987;g33531da2bcc_0_17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88" name="Google Shape;988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9" name="Google Shape;989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90" name="Google Shape;990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991" name="Google Shape;991;g33531da2bcc_0_1758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992" name="Google Shape;992;g33531da2bcc_0_1758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993" name="Google Shape;993;g33531da2bcc_0_1758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g33531da2bcc_0_1758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5" name="Google Shape;995;g33531da2bcc_0_1758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33531da2bcc_0_1758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g33531da2bcc_0_17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g33531da2bcc_0_1758"/>
          <p:cNvSpPr txBox="1">
            <a:spLocks noGrp="1"/>
          </p:cNvSpPr>
          <p:nvPr>
            <p:ph type="subTitle" idx="1"/>
          </p:nvPr>
        </p:nvSpPr>
        <p:spPr>
          <a:xfrm>
            <a:off x="93762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g33531da2bcc_0_1758"/>
          <p:cNvSpPr txBox="1">
            <a:spLocks noGrp="1"/>
          </p:cNvSpPr>
          <p:nvPr>
            <p:ph type="subTitle" idx="2"/>
          </p:nvPr>
        </p:nvSpPr>
        <p:spPr>
          <a:xfrm>
            <a:off x="3484350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g33531da2bcc_0_1758"/>
          <p:cNvSpPr txBox="1">
            <a:spLocks noGrp="1"/>
          </p:cNvSpPr>
          <p:nvPr>
            <p:ph type="subTitle" idx="3"/>
          </p:nvPr>
        </p:nvSpPr>
        <p:spPr>
          <a:xfrm>
            <a:off x="603107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g33531da2bcc_0_1758"/>
          <p:cNvSpPr txBox="1">
            <a:spLocks noGrp="1"/>
          </p:cNvSpPr>
          <p:nvPr>
            <p:ph type="subTitle" idx="4"/>
          </p:nvPr>
        </p:nvSpPr>
        <p:spPr>
          <a:xfrm>
            <a:off x="93762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02" name="Google Shape;1002;g33531da2bcc_0_1758"/>
          <p:cNvSpPr txBox="1">
            <a:spLocks noGrp="1"/>
          </p:cNvSpPr>
          <p:nvPr>
            <p:ph type="subTitle" idx="5"/>
          </p:nvPr>
        </p:nvSpPr>
        <p:spPr>
          <a:xfrm>
            <a:off x="3484350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03" name="Google Shape;1003;g33531da2bcc_0_1758"/>
          <p:cNvSpPr txBox="1">
            <a:spLocks noGrp="1"/>
          </p:cNvSpPr>
          <p:nvPr>
            <p:ph type="subTitle" idx="6"/>
          </p:nvPr>
        </p:nvSpPr>
        <p:spPr>
          <a:xfrm>
            <a:off x="603107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g33531da2bcc_0_181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06" name="Google Shape;1006;g33531da2bcc_0_181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007" name="Google Shape;1007;g33531da2bcc_0_181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08" name="Google Shape;1008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9" name="Google Shape;1009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0" name="Google Shape;1010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1" name="Google Shape;1011;g33531da2bcc_0_181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12" name="Google Shape;1012;g33531da2bcc_0_181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13" name="Google Shape;1013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4" name="Google Shape;1014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5" name="Google Shape;1015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6" name="Google Shape;1016;g33531da2bcc_0_181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17" name="Google Shape;1017;g33531da2bcc_0_181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018" name="Google Shape;1018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9" name="Google Shape;1019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20" name="Google Shape;1020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021" name="Google Shape;1021;g33531da2bcc_0_181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022" name="Google Shape;1022;g33531da2bcc_0_181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023" name="Google Shape;1023;g33531da2bcc_0_181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24" name="Google Shape;1024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25" name="Google Shape;1025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26" name="Google Shape;1026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27" name="Google Shape;1027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28" name="Google Shape;1028;g33531da2bcc_0_181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29" name="Google Shape;1029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0" name="Google Shape;1030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1" name="Google Shape;1031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2" name="Google Shape;1032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33" name="Google Shape;1033;g33531da2bcc_0_181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34" name="Google Shape;1034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5" name="Google Shape;1035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6" name="Google Shape;1036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037" name="Google Shape;1037;g33531da2bcc_0_181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038" name="Google Shape;1038;g33531da2bcc_0_181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039" name="Google Shape;1039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0" name="Google Shape;1040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41" name="Google Shape;1041;g33531da2bcc_0_181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42" name="Google Shape;1042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3" name="Google Shape;1043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4" name="Google Shape;1044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5" name="Google Shape;1045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46" name="Google Shape;1046;g33531da2bcc_0_181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47" name="Google Shape;1047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8" name="Google Shape;1048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9" name="Google Shape;1049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050" name="Google Shape;1050;g33531da2bcc_0_1817"/>
          <p:cNvSpPr txBox="1">
            <a:spLocks noGrp="1"/>
          </p:cNvSpPr>
          <p:nvPr>
            <p:ph type="subTitle" idx="1"/>
          </p:nvPr>
        </p:nvSpPr>
        <p:spPr>
          <a:xfrm>
            <a:off x="1454699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51" name="Google Shape;1051;g33531da2bcc_0_18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g33531da2bcc_0_1817"/>
          <p:cNvSpPr txBox="1">
            <a:spLocks noGrp="1"/>
          </p:cNvSpPr>
          <p:nvPr>
            <p:ph type="subTitle" idx="2"/>
          </p:nvPr>
        </p:nvSpPr>
        <p:spPr>
          <a:xfrm>
            <a:off x="713225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g33531da2bcc_0_1817"/>
          <p:cNvSpPr txBox="1">
            <a:spLocks noGrp="1"/>
          </p:cNvSpPr>
          <p:nvPr>
            <p:ph type="title" idx="3"/>
          </p:nvPr>
        </p:nvSpPr>
        <p:spPr>
          <a:xfrm>
            <a:off x="720000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4" name="Google Shape;1054;g33531da2bcc_0_1817"/>
          <p:cNvSpPr txBox="1">
            <a:spLocks noGrp="1"/>
          </p:cNvSpPr>
          <p:nvPr>
            <p:ph type="subTitle" idx="4"/>
          </p:nvPr>
        </p:nvSpPr>
        <p:spPr>
          <a:xfrm>
            <a:off x="5532475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55" name="Google Shape;1055;g33531da2bcc_0_1817"/>
          <p:cNvSpPr txBox="1">
            <a:spLocks noGrp="1"/>
          </p:cNvSpPr>
          <p:nvPr>
            <p:ph type="subTitle" idx="5"/>
          </p:nvPr>
        </p:nvSpPr>
        <p:spPr>
          <a:xfrm>
            <a:off x="4791000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g33531da2bcc_0_1817"/>
          <p:cNvSpPr txBox="1">
            <a:spLocks noGrp="1"/>
          </p:cNvSpPr>
          <p:nvPr>
            <p:ph type="title" idx="6"/>
          </p:nvPr>
        </p:nvSpPr>
        <p:spPr>
          <a:xfrm>
            <a:off x="4797775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7" name="Google Shape;1057;g33531da2bcc_0_1817"/>
          <p:cNvSpPr txBox="1">
            <a:spLocks noGrp="1"/>
          </p:cNvSpPr>
          <p:nvPr>
            <p:ph type="subTitle" idx="7"/>
          </p:nvPr>
        </p:nvSpPr>
        <p:spPr>
          <a:xfrm>
            <a:off x="1454699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58" name="Google Shape;1058;g33531da2bcc_0_1817"/>
          <p:cNvSpPr txBox="1">
            <a:spLocks noGrp="1"/>
          </p:cNvSpPr>
          <p:nvPr>
            <p:ph type="subTitle" idx="8"/>
          </p:nvPr>
        </p:nvSpPr>
        <p:spPr>
          <a:xfrm>
            <a:off x="713225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g33531da2bcc_0_1817"/>
          <p:cNvSpPr txBox="1">
            <a:spLocks noGrp="1"/>
          </p:cNvSpPr>
          <p:nvPr>
            <p:ph type="title" idx="9"/>
          </p:nvPr>
        </p:nvSpPr>
        <p:spPr>
          <a:xfrm>
            <a:off x="720000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60" name="Google Shape;1060;g33531da2bcc_0_1817"/>
          <p:cNvSpPr txBox="1">
            <a:spLocks noGrp="1"/>
          </p:cNvSpPr>
          <p:nvPr>
            <p:ph type="subTitle" idx="13"/>
          </p:nvPr>
        </p:nvSpPr>
        <p:spPr>
          <a:xfrm>
            <a:off x="5532475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61" name="Google Shape;1061;g33531da2bcc_0_1817"/>
          <p:cNvSpPr txBox="1">
            <a:spLocks noGrp="1"/>
          </p:cNvSpPr>
          <p:nvPr>
            <p:ph type="subTitle" idx="14"/>
          </p:nvPr>
        </p:nvSpPr>
        <p:spPr>
          <a:xfrm>
            <a:off x="4791000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g33531da2bcc_0_1817"/>
          <p:cNvSpPr txBox="1">
            <a:spLocks noGrp="1"/>
          </p:cNvSpPr>
          <p:nvPr>
            <p:ph type="title" idx="15"/>
          </p:nvPr>
        </p:nvSpPr>
        <p:spPr>
          <a:xfrm>
            <a:off x="4797775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63" name="Google Shape;1063;g33531da2bcc_0_1817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064" name="Google Shape;1064;g33531da2bcc_0_1817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065" name="Google Shape;1065;g33531da2bcc_0_181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g33531da2bcc_0_181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7" name="Google Shape;1067;g33531da2bcc_0_1817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33531da2bcc_0_1817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g33531da2bcc_0_1882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71" name="Google Shape;1071;g33531da2bcc_0_1882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072" name="Google Shape;1072;g33531da2bcc_0_1882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73" name="Google Shape;1073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4" name="Google Shape;1074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5" name="Google Shape;1075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6" name="Google Shape;1076;g33531da2bcc_0_188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77" name="Google Shape;1077;g33531da2bcc_0_1882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78" name="Google Shape;1078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9" name="Google Shape;1079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0" name="Google Shape;1080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1" name="Google Shape;1081;g33531da2bcc_0_188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82" name="Google Shape;1082;g33531da2bcc_0_1882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083" name="Google Shape;1083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4" name="Google Shape;1084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5" name="Google Shape;1085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086" name="Google Shape;1086;g33531da2bcc_0_1882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087" name="Google Shape;1087;g33531da2bcc_0_1882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088" name="Google Shape;1088;g33531da2bcc_0_1882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89" name="Google Shape;1089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0" name="Google Shape;1090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1" name="Google Shape;1091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2" name="Google Shape;1092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93" name="Google Shape;1093;g33531da2bcc_0_188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94" name="Google Shape;1094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5" name="Google Shape;1095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6" name="Google Shape;1096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7" name="Google Shape;1097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98" name="Google Shape;1098;g33531da2bcc_0_188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99" name="Google Shape;1099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0" name="Google Shape;1100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1" name="Google Shape;1101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102" name="Google Shape;1102;g33531da2bcc_0_1882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103" name="Google Shape;1103;g33531da2bcc_0_1882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104" name="Google Shape;1104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5" name="Google Shape;1105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06" name="Google Shape;1106;g33531da2bcc_0_188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07" name="Google Shape;1107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8" name="Google Shape;1108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9" name="Google Shape;1109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10" name="Google Shape;1110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11" name="Google Shape;1111;g33531da2bcc_0_188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12" name="Google Shape;1112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13" name="Google Shape;1113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14" name="Google Shape;1114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115" name="Google Shape;1115;g33531da2bcc_0_1882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116" name="Google Shape;1116;g33531da2bcc_0_1882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117" name="Google Shape;1117;g33531da2bcc_0_1882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g33531da2bcc_0_1882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g33531da2bcc_0_1882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120" name="Google Shape;1120;g33531da2bcc_0_1882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g33531da2bcc_0_1882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22" name="Google Shape;1122;g33531da2bcc_0_1882"/>
          <p:cNvSpPr txBox="1">
            <a:spLocks noGrp="1"/>
          </p:cNvSpPr>
          <p:nvPr>
            <p:ph type="title"/>
          </p:nvPr>
        </p:nvSpPr>
        <p:spPr>
          <a:xfrm>
            <a:off x="901875" y="1621638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g33531da2bcc_0_1882"/>
          <p:cNvSpPr txBox="1">
            <a:spLocks noGrp="1"/>
          </p:cNvSpPr>
          <p:nvPr>
            <p:ph type="subTitle" idx="1"/>
          </p:nvPr>
        </p:nvSpPr>
        <p:spPr>
          <a:xfrm>
            <a:off x="901875" y="2657562"/>
            <a:ext cx="3496200" cy="86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Google Shape;1125;g33531da2bcc_0_193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126" name="Google Shape;1126;g33531da2bcc_0_193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27" name="Google Shape;1127;g33531da2bcc_0_193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28" name="Google Shape;1128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29" name="Google Shape;1129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0" name="Google Shape;1130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1" name="Google Shape;1131;g33531da2bcc_0_1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32" name="Google Shape;1132;g33531da2bcc_0_193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33" name="Google Shape;1133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4" name="Google Shape;1134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5" name="Google Shape;1135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6" name="Google Shape;1136;g33531da2bcc_0_1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37" name="Google Shape;1137;g33531da2bcc_0_193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138" name="Google Shape;1138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9" name="Google Shape;1139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40" name="Google Shape;1140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141" name="Google Shape;1141;g33531da2bcc_0_193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142" name="Google Shape;1142;g33531da2bcc_0_193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143" name="Google Shape;1143;g33531da2bcc_0_193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44" name="Google Shape;1144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45" name="Google Shape;1145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46" name="Google Shape;1146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47" name="Google Shape;1147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48" name="Google Shape;1148;g33531da2bcc_0_1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49" name="Google Shape;1149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0" name="Google Shape;1150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1" name="Google Shape;1151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2" name="Google Shape;1152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53" name="Google Shape;1153;g33531da2bcc_0_1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54" name="Google Shape;1154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5" name="Google Shape;1155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6" name="Google Shape;1156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157" name="Google Shape;1157;g33531da2bcc_0_193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158" name="Google Shape;1158;g33531da2bcc_0_193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159" name="Google Shape;1159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0" name="Google Shape;1160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61" name="Google Shape;1161;g33531da2bcc_0_1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62" name="Google Shape;1162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3" name="Google Shape;1163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4" name="Google Shape;1164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5" name="Google Shape;1165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66" name="Google Shape;1166;g33531da2bcc_0_1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67" name="Google Shape;1167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8" name="Google Shape;1168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9" name="Google Shape;1169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170" name="Google Shape;1170;g33531da2bcc_0_19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g33531da2bcc_0_1937"/>
          <p:cNvSpPr txBox="1">
            <a:spLocks noGrp="1"/>
          </p:cNvSpPr>
          <p:nvPr>
            <p:ph type="subTitle" idx="1"/>
          </p:nvPr>
        </p:nvSpPr>
        <p:spPr>
          <a:xfrm>
            <a:off x="720000" y="1507800"/>
            <a:ext cx="46116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2" name="Google Shape;1172;g33531da2bcc_0_1937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173" name="Google Shape;1173;g33531da2bcc_0_1937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174" name="Google Shape;1174;g33531da2bcc_0_193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g33531da2bcc_0_193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6" name="Google Shape;1176;g33531da2bcc_0_1937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33531da2bcc_0_1937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g33531da2bcc_0_199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180" name="Google Shape;1180;g33531da2bcc_0_199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81" name="Google Shape;1181;g33531da2bcc_0_199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82" name="Google Shape;1182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3" name="Google Shape;1183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4" name="Google Shape;1184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5" name="Google Shape;1185;g33531da2bcc_0_199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86" name="Google Shape;1186;g33531da2bcc_0_199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87" name="Google Shape;1187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8" name="Google Shape;1188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9" name="Google Shape;1189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0" name="Google Shape;1190;g33531da2bcc_0_199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91" name="Google Shape;1191;g33531da2bcc_0_199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192" name="Google Shape;1192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3" name="Google Shape;1193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4" name="Google Shape;1194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195" name="Google Shape;1195;g33531da2bcc_0_199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196" name="Google Shape;1196;g33531da2bcc_0_199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197" name="Google Shape;1197;g33531da2bcc_0_199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98" name="Google Shape;1198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99" name="Google Shape;1199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0" name="Google Shape;1200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1" name="Google Shape;1201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02" name="Google Shape;1202;g33531da2bcc_0_199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03" name="Google Shape;1203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4" name="Google Shape;1204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5" name="Google Shape;1205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6" name="Google Shape;1206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07" name="Google Shape;1207;g33531da2bcc_0_199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08" name="Google Shape;1208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9" name="Google Shape;1209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0" name="Google Shape;1210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211" name="Google Shape;1211;g33531da2bcc_0_199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212" name="Google Shape;1212;g33531da2bcc_0_199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213" name="Google Shape;1213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4" name="Google Shape;1214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15" name="Google Shape;1215;g33531da2bcc_0_199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16" name="Google Shape;1216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7" name="Google Shape;1217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8" name="Google Shape;1218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9" name="Google Shape;1219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20" name="Google Shape;1220;g33531da2bcc_0_199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21" name="Google Shape;1221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22" name="Google Shape;1222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23" name="Google Shape;1223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224" name="Google Shape;1224;g33531da2bcc_0_199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g33531da2bcc_0_1991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9168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226" name="Google Shape;1226;g33531da2bcc_0_1991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227" name="Google Shape;1227;g33531da2bcc_0_1991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228" name="Google Shape;1228;g33531da2bcc_0_1991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g33531da2bcc_0_1991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g33531da2bcc_0_1991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231" name="Google Shape;1231;g33531da2bcc_0_1991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g33531da2bcc_0_1991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g33531da2bcc_0_2046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235" name="Google Shape;1235;g33531da2bcc_0_2046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236" name="Google Shape;1236;g33531da2bcc_0_2046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37" name="Google Shape;1237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38" name="Google Shape;1238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39" name="Google Shape;1239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0" name="Google Shape;1240;g33531da2bcc_0_204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41" name="Google Shape;1241;g33531da2bcc_0_2046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42" name="Google Shape;1242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3" name="Google Shape;1243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4" name="Google Shape;1244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5" name="Google Shape;1245;g33531da2bcc_0_204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46" name="Google Shape;1246;g33531da2bcc_0_2046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247" name="Google Shape;1247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8" name="Google Shape;1248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9" name="Google Shape;1249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250" name="Google Shape;1250;g33531da2bcc_0_2046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251" name="Google Shape;1251;g33531da2bcc_0_2046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252" name="Google Shape;1252;g33531da2bcc_0_2046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53" name="Google Shape;1253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54" name="Google Shape;1254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55" name="Google Shape;1255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56" name="Google Shape;1256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57" name="Google Shape;1257;g33531da2bcc_0_204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58" name="Google Shape;1258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59" name="Google Shape;1259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0" name="Google Shape;1260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1" name="Google Shape;1261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62" name="Google Shape;1262;g33531da2bcc_0_204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63" name="Google Shape;1263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4" name="Google Shape;1264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5" name="Google Shape;1265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266" name="Google Shape;1266;g33531da2bcc_0_2046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267" name="Google Shape;1267;g33531da2bcc_0_2046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268" name="Google Shape;1268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9" name="Google Shape;1269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70" name="Google Shape;1270;g33531da2bcc_0_204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71" name="Google Shape;1271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2" name="Google Shape;1272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3" name="Google Shape;1273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4" name="Google Shape;1274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75" name="Google Shape;1275;g33531da2bcc_0_204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76" name="Google Shape;1276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7" name="Google Shape;1277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8" name="Google Shape;1278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279" name="Google Shape;1279;g33531da2bcc_0_2046"/>
          <p:cNvSpPr txBox="1">
            <a:spLocks noGrp="1"/>
          </p:cNvSpPr>
          <p:nvPr>
            <p:ph type="title"/>
          </p:nvPr>
        </p:nvSpPr>
        <p:spPr>
          <a:xfrm>
            <a:off x="713225" y="2448213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80" name="Google Shape;1280;g33531da2bcc_0_2046"/>
          <p:cNvSpPr txBox="1">
            <a:spLocks noGrp="1"/>
          </p:cNvSpPr>
          <p:nvPr>
            <p:ph type="title" idx="2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81" name="Google Shape;1281;g33531da2bcc_0_2046"/>
          <p:cNvSpPr txBox="1">
            <a:spLocks noGrp="1"/>
          </p:cNvSpPr>
          <p:nvPr>
            <p:ph type="subTitle" idx="1"/>
          </p:nvPr>
        </p:nvSpPr>
        <p:spPr>
          <a:xfrm>
            <a:off x="713225" y="3344838"/>
            <a:ext cx="44724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2" name="Google Shape;1282;g33531da2bcc_0_2046"/>
          <p:cNvGrpSpPr/>
          <p:nvPr/>
        </p:nvGrpSpPr>
        <p:grpSpPr>
          <a:xfrm flipH="1">
            <a:off x="173695" y="92498"/>
            <a:ext cx="8795807" cy="4945095"/>
            <a:chOff x="173914" y="92498"/>
            <a:chExt cx="8795807" cy="4945095"/>
          </a:xfrm>
        </p:grpSpPr>
        <p:grpSp>
          <p:nvGrpSpPr>
            <p:cNvPr id="1283" name="Google Shape;1283;g33531da2bcc_0_2046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284" name="Google Shape;1284;g33531da2bcc_0_2046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g33531da2bcc_0_2046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g33531da2bcc_0_2046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g33531da2bcc_0_2046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g33531da2bcc_0_2046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g33531da2bcc_0_2046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g33531da2bcc_0_2046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g33531da2bcc_0_2046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292" name="Google Shape;1292;g33531da2bcc_0_204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g33531da2bcc_0_204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4" name="Google Shape;1294;g33531da2bcc_0_2046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33531da2bcc_0_2046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6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65" name="Google Shape;65;p6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66" name="Google Shape;66;p6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7" name="Google Shape;67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8" name="Google Shape;68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9" name="Google Shape;69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0" name="Google Shape;70;p6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" name="Google Shape;71;p6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" name="Google Shape;72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" name="Google Shape;73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4" name="Google Shape;74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5" name="Google Shape;75;p6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6" name="Google Shape;76;p6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7" name="Google Shape;77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8" name="Google Shape;78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9" name="Google Shape;79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80" name="Google Shape;80;p6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81" name="Google Shape;81;p6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82" name="Google Shape;82;p6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3" name="Google Shape;83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4" name="Google Shape;84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" name="Google Shape;85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" name="Google Shape;86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7" name="Google Shape;87;p6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8" name="Google Shape;88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9" name="Google Shape;89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" name="Google Shape;90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" name="Google Shape;91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2" name="Google Shape;92;p6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3" name="Google Shape;93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4" name="Google Shape;94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5" name="Google Shape;95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96" name="Google Shape;96;p6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7" name="Google Shape;97;p6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8" name="Google Shape;98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9" name="Google Shape;99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0" name="Google Shape;100;p6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1" name="Google Shape;101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2" name="Google Shape;102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" name="Google Shape;103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" name="Google Shape;104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5" name="Google Shape;105;p6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6" name="Google Shape;106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7" name="Google Shape;107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8" name="Google Shape;108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09" name="Google Shape;109;p61"/>
          <p:cNvSpPr txBox="1">
            <a:spLocks noGrp="1"/>
          </p:cNvSpPr>
          <p:nvPr>
            <p:ph type="title"/>
          </p:nvPr>
        </p:nvSpPr>
        <p:spPr>
          <a:xfrm>
            <a:off x="4178250" y="2448225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61"/>
          <p:cNvSpPr txBox="1">
            <a:spLocks noGrp="1"/>
          </p:cNvSpPr>
          <p:nvPr>
            <p:ph type="title" idx="2"/>
          </p:nvPr>
        </p:nvSpPr>
        <p:spPr>
          <a:xfrm>
            <a:off x="5453300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1" name="Google Shape;111;p61"/>
          <p:cNvSpPr txBox="1">
            <a:spLocks noGrp="1"/>
          </p:cNvSpPr>
          <p:nvPr>
            <p:ph type="subTitle" idx="1"/>
          </p:nvPr>
        </p:nvSpPr>
        <p:spPr>
          <a:xfrm>
            <a:off x="4178250" y="3344850"/>
            <a:ext cx="40323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1"/>
          <p:cNvGrpSpPr/>
          <p:nvPr/>
        </p:nvGrpSpPr>
        <p:grpSpPr>
          <a:xfrm>
            <a:off x="173907" y="92498"/>
            <a:ext cx="8795601" cy="4945087"/>
            <a:chOff x="173907" y="92498"/>
            <a:chExt cx="8795601" cy="4945087"/>
          </a:xfrm>
        </p:grpSpPr>
        <p:grpSp>
          <p:nvGrpSpPr>
            <p:cNvPr id="113" name="Google Shape;113;p61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114" name="Google Shape;114;p61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61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61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61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1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61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61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61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24;p61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1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97;g33531da2bcc_0_210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298" name="Google Shape;1298;g33531da2bcc_0_210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299" name="Google Shape;1299;g33531da2bcc_0_210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00" name="Google Shape;1300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1" name="Google Shape;1301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2" name="Google Shape;1302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3" name="Google Shape;1303;g33531da2bcc_0_21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04" name="Google Shape;1304;g33531da2bcc_0_210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05" name="Google Shape;1305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6" name="Google Shape;1306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7" name="Google Shape;1307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8" name="Google Shape;1308;g33531da2bcc_0_21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09" name="Google Shape;1309;g33531da2bcc_0_210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310" name="Google Shape;1310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11" name="Google Shape;1311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12" name="Google Shape;1312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313" name="Google Shape;1313;g33531da2bcc_0_210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314" name="Google Shape;1314;g33531da2bcc_0_210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315" name="Google Shape;1315;g33531da2bcc_0_210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16" name="Google Shape;1316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17" name="Google Shape;1317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18" name="Google Shape;1318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19" name="Google Shape;1319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20" name="Google Shape;1320;g33531da2bcc_0_21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21" name="Google Shape;1321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2" name="Google Shape;1322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3" name="Google Shape;1323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4" name="Google Shape;1324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25" name="Google Shape;1325;g33531da2bcc_0_21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26" name="Google Shape;1326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7" name="Google Shape;1327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8" name="Google Shape;1328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329" name="Google Shape;1329;g33531da2bcc_0_210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330" name="Google Shape;1330;g33531da2bcc_0_210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331" name="Google Shape;1331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32" name="Google Shape;1332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33" name="Google Shape;1333;g33531da2bcc_0_21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34" name="Google Shape;1334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35" name="Google Shape;1335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36" name="Google Shape;1336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37" name="Google Shape;1337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38" name="Google Shape;1338;g33531da2bcc_0_21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39" name="Google Shape;1339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40" name="Google Shape;1340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41" name="Google Shape;1341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342" name="Google Shape;1342;g33531da2bcc_0_210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g33531da2bcc_0_2109"/>
          <p:cNvSpPr txBox="1">
            <a:spLocks noGrp="1"/>
          </p:cNvSpPr>
          <p:nvPr>
            <p:ph type="subTitle" idx="1"/>
          </p:nvPr>
        </p:nvSpPr>
        <p:spPr>
          <a:xfrm>
            <a:off x="5046566" y="3285624"/>
            <a:ext cx="2500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g33531da2bcc_0_2109"/>
          <p:cNvSpPr txBox="1">
            <a:spLocks noGrp="1"/>
          </p:cNvSpPr>
          <p:nvPr>
            <p:ph type="subTitle" idx="2"/>
          </p:nvPr>
        </p:nvSpPr>
        <p:spPr>
          <a:xfrm>
            <a:off x="1596634" y="3285624"/>
            <a:ext cx="2500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g33531da2bcc_0_2109"/>
          <p:cNvSpPr txBox="1">
            <a:spLocks noGrp="1"/>
          </p:cNvSpPr>
          <p:nvPr>
            <p:ph type="subTitle" idx="3"/>
          </p:nvPr>
        </p:nvSpPr>
        <p:spPr>
          <a:xfrm>
            <a:off x="1596634" y="2833375"/>
            <a:ext cx="25008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346" name="Google Shape;1346;g33531da2bcc_0_2109"/>
          <p:cNvSpPr txBox="1">
            <a:spLocks noGrp="1"/>
          </p:cNvSpPr>
          <p:nvPr>
            <p:ph type="subTitle" idx="4"/>
          </p:nvPr>
        </p:nvSpPr>
        <p:spPr>
          <a:xfrm>
            <a:off x="5046566" y="2833375"/>
            <a:ext cx="25008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347" name="Google Shape;1347;g33531da2bcc_0_2109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348" name="Google Shape;1348;g33531da2bcc_0_2109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349" name="Google Shape;1349;g33531da2bcc_0_2109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g33531da2bcc_0_2109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g33531da2bcc_0_2109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g33531da2bcc_0_2109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g33531da2bcc_0_2109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g33531da2bcc_0_2109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g33531da2bcc_0_2109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6" name="Google Shape;1356;g33531da2bcc_0_2109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357" name="Google Shape;1357;g33531da2bcc_0_2109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g33531da2bcc_0_2109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9" name="Google Shape;1359;g33531da2bcc_0_2109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33531da2bcc_0_2109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g33531da2bcc_0_217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363" name="Google Shape;1363;g33531da2bcc_0_217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364" name="Google Shape;1364;g33531da2bcc_0_217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65" name="Google Shape;1365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66" name="Google Shape;1366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67" name="Google Shape;1367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68" name="Google Shape;1368;g33531da2bcc_0_217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69" name="Google Shape;1369;g33531da2bcc_0_217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70" name="Google Shape;1370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1" name="Google Shape;1371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2" name="Google Shape;1372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3" name="Google Shape;1373;g33531da2bcc_0_217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74" name="Google Shape;1374;g33531da2bcc_0_217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375" name="Google Shape;1375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6" name="Google Shape;1376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7" name="Google Shape;1377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378" name="Google Shape;1378;g33531da2bcc_0_217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379" name="Google Shape;1379;g33531da2bcc_0_217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380" name="Google Shape;1380;g33531da2bcc_0_217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81" name="Google Shape;1381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2" name="Google Shape;1382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3" name="Google Shape;1383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4" name="Google Shape;1384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85" name="Google Shape;1385;g33531da2bcc_0_217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86" name="Google Shape;1386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7" name="Google Shape;1387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8" name="Google Shape;1388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9" name="Google Shape;1389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90" name="Google Shape;1390;g33531da2bcc_0_217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91" name="Google Shape;1391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92" name="Google Shape;1392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93" name="Google Shape;1393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394" name="Google Shape;1394;g33531da2bcc_0_217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395" name="Google Shape;1395;g33531da2bcc_0_217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396" name="Google Shape;1396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97" name="Google Shape;1397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98" name="Google Shape;1398;g33531da2bcc_0_217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99" name="Google Shape;1399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0" name="Google Shape;1400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1" name="Google Shape;1401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2" name="Google Shape;1402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03" name="Google Shape;1403;g33531da2bcc_0_217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04" name="Google Shape;1404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5" name="Google Shape;1405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6" name="Google Shape;1406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407" name="Google Shape;1407;g33531da2bcc_0_2174"/>
          <p:cNvGrpSpPr/>
          <p:nvPr/>
        </p:nvGrpSpPr>
        <p:grpSpPr>
          <a:xfrm flipH="1">
            <a:off x="173695" y="92498"/>
            <a:ext cx="8795807" cy="4945095"/>
            <a:chOff x="173914" y="92498"/>
            <a:chExt cx="8795807" cy="4945095"/>
          </a:xfrm>
        </p:grpSpPr>
        <p:grpSp>
          <p:nvGrpSpPr>
            <p:cNvPr id="1408" name="Google Shape;1408;g33531da2bcc_0_2174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409" name="Google Shape;1409;g33531da2bcc_0_2174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g33531da2bcc_0_2174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g33531da2bcc_0_2174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g33531da2bcc_0_2174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g33531da2bcc_0_2174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g33531da2bcc_0_2174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g33531da2bcc_0_2174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6" name="Google Shape;1416;g33531da2bcc_0_2174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417" name="Google Shape;1417;g33531da2bcc_0_217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g33531da2bcc_0_217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g33531da2bcc_0_2174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33531da2bcc_0_2174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g33531da2bcc_0_21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2" name="Google Shape;1422;g33531da2bcc_0_2174"/>
          <p:cNvSpPr txBox="1">
            <a:spLocks noGrp="1"/>
          </p:cNvSpPr>
          <p:nvPr>
            <p:ph type="subTitle" idx="1"/>
          </p:nvPr>
        </p:nvSpPr>
        <p:spPr>
          <a:xfrm>
            <a:off x="719999" y="25287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g33531da2bcc_0_2174"/>
          <p:cNvSpPr txBox="1">
            <a:spLocks noGrp="1"/>
          </p:cNvSpPr>
          <p:nvPr>
            <p:ph type="subTitle" idx="2"/>
          </p:nvPr>
        </p:nvSpPr>
        <p:spPr>
          <a:xfrm>
            <a:off x="4421773" y="25287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4" name="Google Shape;1424;g33531da2bcc_0_2174"/>
          <p:cNvSpPr txBox="1">
            <a:spLocks noGrp="1"/>
          </p:cNvSpPr>
          <p:nvPr>
            <p:ph type="subTitle" idx="3"/>
          </p:nvPr>
        </p:nvSpPr>
        <p:spPr>
          <a:xfrm>
            <a:off x="2570886" y="39386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5" name="Google Shape;1425;g33531da2bcc_0_2174"/>
          <p:cNvSpPr txBox="1">
            <a:spLocks noGrp="1"/>
          </p:cNvSpPr>
          <p:nvPr>
            <p:ph type="subTitle" idx="4"/>
          </p:nvPr>
        </p:nvSpPr>
        <p:spPr>
          <a:xfrm>
            <a:off x="6272660" y="39386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g33531da2bcc_0_2174"/>
          <p:cNvSpPr txBox="1">
            <a:spLocks noGrp="1"/>
          </p:cNvSpPr>
          <p:nvPr>
            <p:ph type="subTitle" idx="5"/>
          </p:nvPr>
        </p:nvSpPr>
        <p:spPr>
          <a:xfrm>
            <a:off x="720000" y="2156663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27" name="Google Shape;1427;g33531da2bcc_0_2174"/>
          <p:cNvSpPr txBox="1">
            <a:spLocks noGrp="1"/>
          </p:cNvSpPr>
          <p:nvPr>
            <p:ph type="subTitle" idx="6"/>
          </p:nvPr>
        </p:nvSpPr>
        <p:spPr>
          <a:xfrm>
            <a:off x="2570886" y="3566600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28" name="Google Shape;1428;g33531da2bcc_0_2174"/>
          <p:cNvSpPr txBox="1">
            <a:spLocks noGrp="1"/>
          </p:cNvSpPr>
          <p:nvPr>
            <p:ph type="subTitle" idx="7"/>
          </p:nvPr>
        </p:nvSpPr>
        <p:spPr>
          <a:xfrm>
            <a:off x="4421773" y="2156663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29" name="Google Shape;1429;g33531da2bcc_0_2174"/>
          <p:cNvSpPr txBox="1">
            <a:spLocks noGrp="1"/>
          </p:cNvSpPr>
          <p:nvPr>
            <p:ph type="subTitle" idx="8"/>
          </p:nvPr>
        </p:nvSpPr>
        <p:spPr>
          <a:xfrm>
            <a:off x="6272660" y="3566600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1" name="Google Shape;1431;g33531da2bcc_0_224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432" name="Google Shape;1432;g33531da2bcc_0_224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433" name="Google Shape;1433;g33531da2bcc_0_224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434" name="Google Shape;1434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5" name="Google Shape;1435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6" name="Google Shape;1436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7" name="Google Shape;1437;g33531da2bcc_0_224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38" name="Google Shape;1438;g33531da2bcc_0_224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439" name="Google Shape;1439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0" name="Google Shape;1440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1" name="Google Shape;1441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2" name="Google Shape;1442;g33531da2bcc_0_224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43" name="Google Shape;1443;g33531da2bcc_0_224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444" name="Google Shape;1444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5" name="Google Shape;1445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6" name="Google Shape;1446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447" name="Google Shape;1447;g33531da2bcc_0_224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448" name="Google Shape;1448;g33531da2bcc_0_224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449" name="Google Shape;1449;g33531da2bcc_0_224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50" name="Google Shape;1450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1" name="Google Shape;1451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2" name="Google Shape;1452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3" name="Google Shape;1453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54" name="Google Shape;1454;g33531da2bcc_0_224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55" name="Google Shape;1455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6" name="Google Shape;1456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7" name="Google Shape;1457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8" name="Google Shape;1458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59" name="Google Shape;1459;g33531da2bcc_0_224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60" name="Google Shape;1460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1" name="Google Shape;1461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2" name="Google Shape;1462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463" name="Google Shape;1463;g33531da2bcc_0_224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464" name="Google Shape;1464;g33531da2bcc_0_224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465" name="Google Shape;1465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6" name="Google Shape;1466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67" name="Google Shape;1467;g33531da2bcc_0_224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68" name="Google Shape;1468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9" name="Google Shape;1469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0" name="Google Shape;1470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1" name="Google Shape;1471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72" name="Google Shape;1472;g33531da2bcc_0_224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73" name="Google Shape;1473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4" name="Google Shape;1474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5" name="Google Shape;1475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476" name="Google Shape;1476;g33531da2bcc_0_2243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477" name="Google Shape;1477;g33531da2bcc_0_2243"/>
            <p:cNvGrpSpPr/>
            <p:nvPr/>
          </p:nvGrpSpPr>
          <p:grpSpPr>
            <a:xfrm>
              <a:off x="297807" y="4643609"/>
              <a:ext cx="8654773" cy="390763"/>
              <a:chOff x="297807" y="4643609"/>
              <a:chExt cx="8654773" cy="390763"/>
            </a:xfrm>
          </p:grpSpPr>
          <p:sp>
            <p:nvSpPr>
              <p:cNvPr id="1478" name="Google Shape;1478;g33531da2bcc_0_2243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g33531da2bcc_0_2243"/>
              <p:cNvSpPr/>
              <p:nvPr/>
            </p:nvSpPr>
            <p:spPr>
              <a:xfrm>
                <a:off x="297807" y="4820393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0" name="Google Shape;1480;g33531da2bcc_0_2243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481" name="Google Shape;1481;g33531da2bcc_0_224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g33531da2bcc_0_224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3" name="Google Shape;1483;g33531da2bcc_0_22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4" name="Google Shape;1484;g33531da2bcc_0_2243"/>
          <p:cNvSpPr txBox="1">
            <a:spLocks noGrp="1"/>
          </p:cNvSpPr>
          <p:nvPr>
            <p:ph type="subTitle" idx="1"/>
          </p:nvPr>
        </p:nvSpPr>
        <p:spPr>
          <a:xfrm>
            <a:off x="1108627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5" name="Google Shape;1485;g33531da2bcc_0_2243"/>
          <p:cNvSpPr txBox="1">
            <a:spLocks noGrp="1"/>
          </p:cNvSpPr>
          <p:nvPr>
            <p:ph type="subTitle" idx="2"/>
          </p:nvPr>
        </p:nvSpPr>
        <p:spPr>
          <a:xfrm>
            <a:off x="3579000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6" name="Google Shape;1486;g33531da2bcc_0_2243"/>
          <p:cNvSpPr txBox="1">
            <a:spLocks noGrp="1"/>
          </p:cNvSpPr>
          <p:nvPr>
            <p:ph type="subTitle" idx="3"/>
          </p:nvPr>
        </p:nvSpPr>
        <p:spPr>
          <a:xfrm>
            <a:off x="1108627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7" name="Google Shape;1487;g33531da2bcc_0_2243"/>
          <p:cNvSpPr txBox="1">
            <a:spLocks noGrp="1"/>
          </p:cNvSpPr>
          <p:nvPr>
            <p:ph type="subTitle" idx="4"/>
          </p:nvPr>
        </p:nvSpPr>
        <p:spPr>
          <a:xfrm>
            <a:off x="3579000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g33531da2bcc_0_2243"/>
          <p:cNvSpPr txBox="1">
            <a:spLocks noGrp="1"/>
          </p:cNvSpPr>
          <p:nvPr>
            <p:ph type="subTitle" idx="5"/>
          </p:nvPr>
        </p:nvSpPr>
        <p:spPr>
          <a:xfrm>
            <a:off x="6049373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g33531da2bcc_0_2243"/>
          <p:cNvSpPr txBox="1">
            <a:spLocks noGrp="1"/>
          </p:cNvSpPr>
          <p:nvPr>
            <p:ph type="subTitle" idx="6"/>
          </p:nvPr>
        </p:nvSpPr>
        <p:spPr>
          <a:xfrm>
            <a:off x="6049373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g33531da2bcc_0_2243"/>
          <p:cNvSpPr txBox="1">
            <a:spLocks noGrp="1"/>
          </p:cNvSpPr>
          <p:nvPr>
            <p:ph type="subTitle" idx="7"/>
          </p:nvPr>
        </p:nvSpPr>
        <p:spPr>
          <a:xfrm>
            <a:off x="1109527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1" name="Google Shape;1491;g33531da2bcc_0_2243"/>
          <p:cNvSpPr txBox="1">
            <a:spLocks noGrp="1"/>
          </p:cNvSpPr>
          <p:nvPr>
            <p:ph type="subTitle" idx="8"/>
          </p:nvPr>
        </p:nvSpPr>
        <p:spPr>
          <a:xfrm>
            <a:off x="3579900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2" name="Google Shape;1492;g33531da2bcc_0_2243"/>
          <p:cNvSpPr txBox="1">
            <a:spLocks noGrp="1"/>
          </p:cNvSpPr>
          <p:nvPr>
            <p:ph type="subTitle" idx="9"/>
          </p:nvPr>
        </p:nvSpPr>
        <p:spPr>
          <a:xfrm>
            <a:off x="6050273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3" name="Google Shape;1493;g33531da2bcc_0_2243"/>
          <p:cNvSpPr txBox="1">
            <a:spLocks noGrp="1"/>
          </p:cNvSpPr>
          <p:nvPr>
            <p:ph type="subTitle" idx="13"/>
          </p:nvPr>
        </p:nvSpPr>
        <p:spPr>
          <a:xfrm>
            <a:off x="1109527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4" name="Google Shape;1494;g33531da2bcc_0_2243"/>
          <p:cNvSpPr txBox="1">
            <a:spLocks noGrp="1"/>
          </p:cNvSpPr>
          <p:nvPr>
            <p:ph type="subTitle" idx="14"/>
          </p:nvPr>
        </p:nvSpPr>
        <p:spPr>
          <a:xfrm>
            <a:off x="3579900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5" name="Google Shape;1495;g33531da2bcc_0_2243"/>
          <p:cNvSpPr txBox="1">
            <a:spLocks noGrp="1"/>
          </p:cNvSpPr>
          <p:nvPr>
            <p:ph type="subTitle" idx="15"/>
          </p:nvPr>
        </p:nvSpPr>
        <p:spPr>
          <a:xfrm>
            <a:off x="6050273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g33531da2bcc_0_230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498" name="Google Shape;1498;g33531da2bcc_0_230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499" name="Google Shape;1499;g33531da2bcc_0_230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00" name="Google Shape;1500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1" name="Google Shape;1501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2" name="Google Shape;1502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3" name="Google Shape;1503;g33531da2bcc_0_23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04" name="Google Shape;1504;g33531da2bcc_0_230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05" name="Google Shape;1505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6" name="Google Shape;1506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7" name="Google Shape;1507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8" name="Google Shape;1508;g33531da2bcc_0_23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09" name="Google Shape;1509;g33531da2bcc_0_230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510" name="Google Shape;1510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11" name="Google Shape;1511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12" name="Google Shape;1512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513" name="Google Shape;1513;g33531da2bcc_0_230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514" name="Google Shape;1514;g33531da2bcc_0_230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515" name="Google Shape;1515;g33531da2bcc_0_230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16" name="Google Shape;1516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17" name="Google Shape;1517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18" name="Google Shape;1518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19" name="Google Shape;1519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20" name="Google Shape;1520;g33531da2bcc_0_23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21" name="Google Shape;1521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2" name="Google Shape;1522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3" name="Google Shape;1523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4" name="Google Shape;1524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25" name="Google Shape;1525;g33531da2bcc_0_23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26" name="Google Shape;1526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7" name="Google Shape;1527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8" name="Google Shape;1528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529" name="Google Shape;1529;g33531da2bcc_0_230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530" name="Google Shape;1530;g33531da2bcc_0_230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531" name="Google Shape;1531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2" name="Google Shape;1532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33" name="Google Shape;1533;g33531da2bcc_0_23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34" name="Google Shape;1534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5" name="Google Shape;1535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6" name="Google Shape;1536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7" name="Google Shape;1537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38" name="Google Shape;1538;g33531da2bcc_0_23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39" name="Google Shape;1539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40" name="Google Shape;1540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41" name="Google Shape;1541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542" name="Google Shape;1542;g33531da2bcc_0_230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543" name="Google Shape;1543;g33531da2bcc_0_230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544" name="Google Shape;1544;g33531da2bcc_0_230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33531da2bcc_0_230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6" name="Google Shape;1546;g33531da2bcc_0_230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547" name="Google Shape;1547;g33531da2bcc_0_230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33531da2bcc_0_230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49" name="Google Shape;1549;g33531da2bcc_0_2309"/>
          <p:cNvSpPr txBox="1">
            <a:spLocks noGrp="1"/>
          </p:cNvSpPr>
          <p:nvPr>
            <p:ph type="title"/>
          </p:nvPr>
        </p:nvSpPr>
        <p:spPr>
          <a:xfrm>
            <a:off x="1495650" y="1007925"/>
            <a:ext cx="61527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g33531da2bcc_0_236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552" name="Google Shape;1552;g33531da2bcc_0_236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553" name="Google Shape;1553;g33531da2bcc_0_236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54" name="Google Shape;1554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5" name="Google Shape;1555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6" name="Google Shape;1556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7" name="Google Shape;1557;g33531da2bcc_0_236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58" name="Google Shape;1558;g33531da2bcc_0_236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59" name="Google Shape;1559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0" name="Google Shape;1560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1" name="Google Shape;1561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2" name="Google Shape;1562;g33531da2bcc_0_236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63" name="Google Shape;1563;g33531da2bcc_0_236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564" name="Google Shape;1564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5" name="Google Shape;1565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6" name="Google Shape;1566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567" name="Google Shape;1567;g33531da2bcc_0_236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568" name="Google Shape;1568;g33531da2bcc_0_236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569" name="Google Shape;1569;g33531da2bcc_0_236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70" name="Google Shape;1570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1" name="Google Shape;1571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2" name="Google Shape;1572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3" name="Google Shape;1573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74" name="Google Shape;1574;g33531da2bcc_0_236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75" name="Google Shape;1575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6" name="Google Shape;1576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7" name="Google Shape;1577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8" name="Google Shape;1578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79" name="Google Shape;1579;g33531da2bcc_0_236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80" name="Google Shape;1580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1" name="Google Shape;1581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2" name="Google Shape;1582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583" name="Google Shape;1583;g33531da2bcc_0_236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584" name="Google Shape;1584;g33531da2bcc_0_236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585" name="Google Shape;1585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6" name="Google Shape;1586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87" name="Google Shape;1587;g33531da2bcc_0_236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88" name="Google Shape;1588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9" name="Google Shape;1589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90" name="Google Shape;1590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91" name="Google Shape;1591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92" name="Google Shape;1592;g33531da2bcc_0_236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93" name="Google Shape;1593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94" name="Google Shape;1594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95" name="Google Shape;1595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596" name="Google Shape;1596;g33531da2bcc_0_2363"/>
          <p:cNvSpPr txBox="1">
            <a:spLocks noGrp="1"/>
          </p:cNvSpPr>
          <p:nvPr>
            <p:ph type="title"/>
          </p:nvPr>
        </p:nvSpPr>
        <p:spPr>
          <a:xfrm>
            <a:off x="1226425" y="3100300"/>
            <a:ext cx="6691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7" name="Google Shape;1597;g33531da2bcc_0_2363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598" name="Google Shape;1598;g33531da2bcc_0_2363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599" name="Google Shape;1599;g33531da2bcc_0_2363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600" name="Google Shape;1600;g33531da2bcc_0_236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g33531da2bcc_0_236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2" name="Google Shape;1602;g33531da2bcc_0_2363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g33531da2bcc_0_2363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33531da2bcc_0_2417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606" name="Google Shape;1606;g33531da2bcc_0_2417"/>
          <p:cNvSpPr txBox="1">
            <a:spLocks noGrp="1"/>
          </p:cNvSpPr>
          <p:nvPr>
            <p:ph type="title"/>
          </p:nvPr>
        </p:nvSpPr>
        <p:spPr>
          <a:xfrm>
            <a:off x="5171025" y="3543300"/>
            <a:ext cx="3252900" cy="104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oogle Shape;1608;g33531da2bcc_0_242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609" name="Google Shape;1609;g33531da2bcc_0_242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610" name="Google Shape;1610;g33531da2bcc_0_242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11" name="Google Shape;1611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2" name="Google Shape;1612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3" name="Google Shape;1613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4" name="Google Shape;1614;g33531da2bcc_0_242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15" name="Google Shape;1615;g33531da2bcc_0_242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16" name="Google Shape;1616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7" name="Google Shape;1617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8" name="Google Shape;1618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9" name="Google Shape;1619;g33531da2bcc_0_242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20" name="Google Shape;1620;g33531da2bcc_0_242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621" name="Google Shape;1621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22" name="Google Shape;1622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23" name="Google Shape;1623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624" name="Google Shape;1624;g33531da2bcc_0_242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625" name="Google Shape;1625;g33531da2bcc_0_242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626" name="Google Shape;1626;g33531da2bcc_0_242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27" name="Google Shape;1627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28" name="Google Shape;1628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29" name="Google Shape;1629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0" name="Google Shape;1630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31" name="Google Shape;1631;g33531da2bcc_0_242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32" name="Google Shape;1632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3" name="Google Shape;1633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4" name="Google Shape;1634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5" name="Google Shape;1635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36" name="Google Shape;1636;g33531da2bcc_0_242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37" name="Google Shape;1637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8" name="Google Shape;1638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9" name="Google Shape;1639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640" name="Google Shape;1640;g33531da2bcc_0_242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641" name="Google Shape;1641;g33531da2bcc_0_242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642" name="Google Shape;1642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43" name="Google Shape;1643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44" name="Google Shape;1644;g33531da2bcc_0_242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45" name="Google Shape;1645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46" name="Google Shape;1646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47" name="Google Shape;1647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48" name="Google Shape;1648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49" name="Google Shape;1649;g33531da2bcc_0_242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50" name="Google Shape;1650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51" name="Google Shape;1651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52" name="Google Shape;1652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653" name="Google Shape;1653;g33531da2bcc_0_2420"/>
          <p:cNvSpPr txBox="1">
            <a:spLocks noGrp="1"/>
          </p:cNvSpPr>
          <p:nvPr>
            <p:ph type="title"/>
          </p:nvPr>
        </p:nvSpPr>
        <p:spPr>
          <a:xfrm>
            <a:off x="720000" y="1092013"/>
            <a:ext cx="3519600" cy="1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g33531da2bcc_0_2420"/>
          <p:cNvSpPr txBox="1">
            <a:spLocks noGrp="1"/>
          </p:cNvSpPr>
          <p:nvPr>
            <p:ph type="subTitle" idx="1"/>
          </p:nvPr>
        </p:nvSpPr>
        <p:spPr>
          <a:xfrm>
            <a:off x="720000" y="2935188"/>
            <a:ext cx="35196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5" name="Google Shape;1655;g33531da2bcc_0_2420"/>
          <p:cNvSpPr>
            <a:spLocks noGrp="1"/>
          </p:cNvSpPr>
          <p:nvPr>
            <p:ph type="pic" idx="2"/>
          </p:nvPr>
        </p:nvSpPr>
        <p:spPr>
          <a:xfrm>
            <a:off x="5520775" y="533863"/>
            <a:ext cx="2910000" cy="4075800"/>
          </a:xfrm>
          <a:prstGeom prst="roundRect">
            <a:avLst>
              <a:gd name="adj" fmla="val 652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656" name="Google Shape;1656;g33531da2bcc_0_242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657" name="Google Shape;1657;g33531da2bcc_0_242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658" name="Google Shape;1658;g33531da2bcc_0_242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g33531da2bcc_0_242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0" name="Google Shape;1660;g33531da2bcc_0_2420"/>
            <p:cNvGrpSpPr/>
            <p:nvPr/>
          </p:nvGrpSpPr>
          <p:grpSpPr>
            <a:xfrm>
              <a:off x="4890282" y="4643609"/>
              <a:ext cx="4062298" cy="390763"/>
              <a:chOff x="4890282" y="4643609"/>
              <a:chExt cx="4062298" cy="390763"/>
            </a:xfrm>
          </p:grpSpPr>
          <p:sp>
            <p:nvSpPr>
              <p:cNvPr id="1661" name="Google Shape;1661;g33531da2bcc_0_242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g33531da2bcc_0_2420"/>
              <p:cNvSpPr/>
              <p:nvPr/>
            </p:nvSpPr>
            <p:spPr>
              <a:xfrm>
                <a:off x="4890282" y="4751143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g33531da2bcc_0_2476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665" name="Google Shape;1665;g33531da2bcc_0_2476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666" name="Google Shape;1666;g33531da2bcc_0_2476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67" name="Google Shape;1667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68" name="Google Shape;1668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69" name="Google Shape;1669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0" name="Google Shape;1670;g33531da2bcc_0_247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71" name="Google Shape;1671;g33531da2bcc_0_2476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72" name="Google Shape;1672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3" name="Google Shape;1673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4" name="Google Shape;1674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5" name="Google Shape;1675;g33531da2bcc_0_247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76" name="Google Shape;1676;g33531da2bcc_0_2476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677" name="Google Shape;1677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8" name="Google Shape;1678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9" name="Google Shape;1679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680" name="Google Shape;1680;g33531da2bcc_0_2476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681" name="Google Shape;1681;g33531da2bcc_0_2476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682" name="Google Shape;1682;g33531da2bcc_0_2476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83" name="Google Shape;1683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84" name="Google Shape;1684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85" name="Google Shape;1685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86" name="Google Shape;1686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87" name="Google Shape;1687;g33531da2bcc_0_247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88" name="Google Shape;1688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89" name="Google Shape;1689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0" name="Google Shape;1690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1" name="Google Shape;1691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92" name="Google Shape;1692;g33531da2bcc_0_247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93" name="Google Shape;1693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4" name="Google Shape;1694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5" name="Google Shape;1695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696" name="Google Shape;1696;g33531da2bcc_0_2476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697" name="Google Shape;1697;g33531da2bcc_0_2476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698" name="Google Shape;1698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9" name="Google Shape;1699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00" name="Google Shape;1700;g33531da2bcc_0_247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01" name="Google Shape;1701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2" name="Google Shape;1702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3" name="Google Shape;1703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4" name="Google Shape;1704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05" name="Google Shape;1705;g33531da2bcc_0_247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06" name="Google Shape;1706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7" name="Google Shape;1707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8" name="Google Shape;1708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709" name="Google Shape;1709;g33531da2bcc_0_2476"/>
          <p:cNvSpPr txBox="1">
            <a:spLocks noGrp="1"/>
          </p:cNvSpPr>
          <p:nvPr>
            <p:ph type="title" hasCustomPrompt="1"/>
          </p:nvPr>
        </p:nvSpPr>
        <p:spPr>
          <a:xfrm>
            <a:off x="1698300" y="1784350"/>
            <a:ext cx="57474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1710" name="Google Shape;1710;g33531da2bcc_0_2476"/>
          <p:cNvSpPr txBox="1">
            <a:spLocks noGrp="1"/>
          </p:cNvSpPr>
          <p:nvPr>
            <p:ph type="subTitle" idx="1"/>
          </p:nvPr>
        </p:nvSpPr>
        <p:spPr>
          <a:xfrm>
            <a:off x="1698300" y="2999350"/>
            <a:ext cx="5747400" cy="49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11" name="Google Shape;1711;g33531da2bcc_0_2476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712" name="Google Shape;1712;g33531da2bcc_0_2476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713" name="Google Shape;1713;g33531da2bcc_0_2476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g33531da2bcc_0_2476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g33531da2bcc_0_2476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g33531da2bcc_0_2476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g33531da2bcc_0_2476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g33531da2bcc_0_2476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g33531da2bcc_0_2476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0" name="Google Shape;1720;g33531da2bcc_0_2476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721" name="Google Shape;1721;g33531da2bcc_0_247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g33531da2bcc_0_247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3" name="Google Shape;1723;g33531da2bcc_0_2476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33531da2bcc_0_2476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g33531da2bcc_0_253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727" name="Google Shape;1727;g33531da2bcc_0_253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728" name="Google Shape;1728;g33531da2bcc_0_253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29" name="Google Shape;1729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0" name="Google Shape;1730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1" name="Google Shape;1731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2" name="Google Shape;1732;g33531da2bcc_0_253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33" name="Google Shape;1733;g33531da2bcc_0_253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34" name="Google Shape;1734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5" name="Google Shape;1735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6" name="Google Shape;1736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7" name="Google Shape;1737;g33531da2bcc_0_253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38" name="Google Shape;1738;g33531da2bcc_0_253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739" name="Google Shape;1739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40" name="Google Shape;1740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41" name="Google Shape;1741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742" name="Google Shape;1742;g33531da2bcc_0_253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743" name="Google Shape;1743;g33531da2bcc_0_253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744" name="Google Shape;1744;g33531da2bcc_0_253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45" name="Google Shape;1745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46" name="Google Shape;1746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47" name="Google Shape;1747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48" name="Google Shape;1748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49" name="Google Shape;1749;g33531da2bcc_0_253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50" name="Google Shape;1750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1" name="Google Shape;1751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2" name="Google Shape;1752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3" name="Google Shape;1753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54" name="Google Shape;1754;g33531da2bcc_0_253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55" name="Google Shape;1755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6" name="Google Shape;1756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7" name="Google Shape;1757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758" name="Google Shape;1758;g33531da2bcc_0_253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759" name="Google Shape;1759;g33531da2bcc_0_253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760" name="Google Shape;1760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1" name="Google Shape;1761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62" name="Google Shape;1762;g33531da2bcc_0_253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63" name="Google Shape;1763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4" name="Google Shape;1764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5" name="Google Shape;1765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6" name="Google Shape;1766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67" name="Google Shape;1767;g33531da2bcc_0_253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68" name="Google Shape;1768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9" name="Google Shape;1769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70" name="Google Shape;1770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771" name="Google Shape;1771;g33531da2bcc_0_2538"/>
          <p:cNvSpPr txBox="1">
            <a:spLocks noGrp="1"/>
          </p:cNvSpPr>
          <p:nvPr>
            <p:ph type="title"/>
          </p:nvPr>
        </p:nvSpPr>
        <p:spPr>
          <a:xfrm>
            <a:off x="4125350" y="539500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72" name="Google Shape;1772;g33531da2bcc_0_2538"/>
          <p:cNvSpPr txBox="1">
            <a:spLocks noGrp="1"/>
          </p:cNvSpPr>
          <p:nvPr>
            <p:ph type="subTitle" idx="1"/>
          </p:nvPr>
        </p:nvSpPr>
        <p:spPr>
          <a:xfrm>
            <a:off x="4159414" y="1228425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3" name="Google Shape;1773;g33531da2bcc_0_2538"/>
          <p:cNvSpPr txBox="1">
            <a:spLocks noGrp="1"/>
          </p:cNvSpPr>
          <p:nvPr>
            <p:ph type="title" idx="2"/>
          </p:nvPr>
        </p:nvSpPr>
        <p:spPr>
          <a:xfrm>
            <a:off x="4159414" y="1992700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74" name="Google Shape;1774;g33531da2bcc_0_2538"/>
          <p:cNvSpPr txBox="1">
            <a:spLocks noGrp="1"/>
          </p:cNvSpPr>
          <p:nvPr>
            <p:ph type="subTitle" idx="3"/>
          </p:nvPr>
        </p:nvSpPr>
        <p:spPr>
          <a:xfrm>
            <a:off x="4159414" y="2681615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5" name="Google Shape;1775;g33531da2bcc_0_2538"/>
          <p:cNvSpPr txBox="1">
            <a:spLocks noGrp="1"/>
          </p:cNvSpPr>
          <p:nvPr>
            <p:ph type="title" idx="4"/>
          </p:nvPr>
        </p:nvSpPr>
        <p:spPr>
          <a:xfrm>
            <a:off x="4159414" y="3445874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76" name="Google Shape;1776;g33531da2bcc_0_2538"/>
          <p:cNvSpPr txBox="1">
            <a:spLocks noGrp="1"/>
          </p:cNvSpPr>
          <p:nvPr>
            <p:ph type="subTitle" idx="5"/>
          </p:nvPr>
        </p:nvSpPr>
        <p:spPr>
          <a:xfrm>
            <a:off x="4159414" y="4134800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77" name="Google Shape;1777;g33531da2bcc_0_2538"/>
          <p:cNvGrpSpPr/>
          <p:nvPr/>
        </p:nvGrpSpPr>
        <p:grpSpPr>
          <a:xfrm>
            <a:off x="-7" y="167200"/>
            <a:ext cx="8952584" cy="4904843"/>
            <a:chOff x="-7" y="167200"/>
            <a:chExt cx="8952584" cy="4904843"/>
          </a:xfrm>
        </p:grpSpPr>
        <p:grpSp>
          <p:nvGrpSpPr>
            <p:cNvPr id="1778" name="Google Shape;1778;g33531da2bcc_0_2538"/>
            <p:cNvGrpSpPr/>
            <p:nvPr/>
          </p:nvGrpSpPr>
          <p:grpSpPr>
            <a:xfrm>
              <a:off x="-7" y="167200"/>
              <a:ext cx="8952584" cy="4746442"/>
              <a:chOff x="-7" y="167200"/>
              <a:chExt cx="8952584" cy="4746442"/>
            </a:xfrm>
          </p:grpSpPr>
          <p:grpSp>
            <p:nvGrpSpPr>
              <p:cNvPr id="1779" name="Google Shape;1779;g33531da2bcc_0_2538"/>
              <p:cNvGrpSpPr/>
              <p:nvPr/>
            </p:nvGrpSpPr>
            <p:grpSpPr>
              <a:xfrm>
                <a:off x="-7" y="167200"/>
                <a:ext cx="1266969" cy="226224"/>
                <a:chOff x="-7" y="167200"/>
                <a:chExt cx="1266969" cy="226224"/>
              </a:xfrm>
            </p:grpSpPr>
            <p:sp>
              <p:nvSpPr>
                <p:cNvPr id="1780" name="Google Shape;1780;g33531da2bcc_0_2538"/>
                <p:cNvSpPr/>
                <p:nvPr/>
              </p:nvSpPr>
              <p:spPr>
                <a:xfrm>
                  <a:off x="-7" y="167200"/>
                  <a:ext cx="1266969" cy="50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7" h="251" extrusionOk="0">
                      <a:moveTo>
                        <a:pt x="1" y="0"/>
                      </a:moveTo>
                      <a:lnTo>
                        <a:pt x="1" y="251"/>
                      </a:lnTo>
                      <a:lnTo>
                        <a:pt x="6317" y="251"/>
                      </a:lnTo>
                      <a:lnTo>
                        <a:pt x="63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1" name="Google Shape;1781;g33531da2bcc_0_2538"/>
                <p:cNvSpPr/>
                <p:nvPr/>
              </p:nvSpPr>
              <p:spPr>
                <a:xfrm>
                  <a:off x="0" y="338072"/>
                  <a:ext cx="698969" cy="5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276" extrusionOk="0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485" y="276"/>
                      </a:lnTo>
                      <a:lnTo>
                        <a:pt x="34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82" name="Google Shape;1782;g33531da2bcc_0_2538"/>
              <p:cNvGrpSpPr/>
              <p:nvPr/>
            </p:nvGrpSpPr>
            <p:grpSpPr>
              <a:xfrm>
                <a:off x="7519182" y="245168"/>
                <a:ext cx="1433395" cy="4668474"/>
                <a:chOff x="7519182" y="245168"/>
                <a:chExt cx="1433395" cy="4668474"/>
              </a:xfrm>
            </p:grpSpPr>
            <p:sp>
              <p:nvSpPr>
                <p:cNvPr id="1783" name="Google Shape;1783;g33531da2bcc_0_2538"/>
                <p:cNvSpPr/>
                <p:nvPr/>
              </p:nvSpPr>
              <p:spPr>
                <a:xfrm>
                  <a:off x="8593476" y="4554701"/>
                  <a:ext cx="359101" cy="35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" h="2106" extrusionOk="0">
                      <a:moveTo>
                        <a:pt x="1053" y="426"/>
                      </a:moveTo>
                      <a:cubicBezTo>
                        <a:pt x="1404" y="426"/>
                        <a:pt x="1680" y="702"/>
                        <a:pt x="1680" y="1053"/>
                      </a:cubicBezTo>
                      <a:cubicBezTo>
                        <a:pt x="1680" y="1404"/>
                        <a:pt x="1404" y="1704"/>
                        <a:pt x="1053" y="1704"/>
                      </a:cubicBezTo>
                      <a:cubicBezTo>
                        <a:pt x="703" y="1704"/>
                        <a:pt x="427" y="1404"/>
                        <a:pt x="427" y="1053"/>
                      </a:cubicBezTo>
                      <a:cubicBezTo>
                        <a:pt x="427" y="702"/>
                        <a:pt x="703" y="426"/>
                        <a:pt x="1053" y="426"/>
                      </a:cubicBezTo>
                      <a:close/>
                      <a:moveTo>
                        <a:pt x="1053" y="0"/>
                      </a:moveTo>
                      <a:cubicBezTo>
                        <a:pt x="477" y="0"/>
                        <a:pt x="1" y="476"/>
                        <a:pt x="1" y="1053"/>
                      </a:cubicBezTo>
                      <a:cubicBezTo>
                        <a:pt x="1" y="1629"/>
                        <a:pt x="477" y="2105"/>
                        <a:pt x="1053" y="2105"/>
                      </a:cubicBezTo>
                      <a:cubicBezTo>
                        <a:pt x="1630" y="2105"/>
                        <a:pt x="2106" y="1629"/>
                        <a:pt x="2106" y="1053"/>
                      </a:cubicBezTo>
                      <a:cubicBezTo>
                        <a:pt x="2106" y="476"/>
                        <a:pt x="1630" y="0"/>
                        <a:pt x="10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g33531da2bcc_0_2538"/>
                <p:cNvSpPr/>
                <p:nvPr/>
              </p:nvSpPr>
              <p:spPr>
                <a:xfrm>
                  <a:off x="7519182" y="245168"/>
                  <a:ext cx="1074296" cy="17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1029" extrusionOk="0">
                      <a:moveTo>
                        <a:pt x="126" y="1"/>
                      </a:moveTo>
                      <a:lnTo>
                        <a:pt x="0" y="126"/>
                      </a:lnTo>
                      <a:lnTo>
                        <a:pt x="502" y="702"/>
                      </a:lnTo>
                      <a:cubicBezTo>
                        <a:pt x="627" y="842"/>
                        <a:pt x="799" y="911"/>
                        <a:pt x="969" y="911"/>
                      </a:cubicBezTo>
                      <a:cubicBezTo>
                        <a:pt x="1106" y="911"/>
                        <a:pt x="1242" y="867"/>
                        <a:pt x="1354" y="778"/>
                      </a:cubicBezTo>
                      <a:lnTo>
                        <a:pt x="1830" y="351"/>
                      </a:lnTo>
                      <a:cubicBezTo>
                        <a:pt x="1905" y="276"/>
                        <a:pt x="2030" y="251"/>
                        <a:pt x="2131" y="251"/>
                      </a:cubicBezTo>
                      <a:cubicBezTo>
                        <a:pt x="2256" y="251"/>
                        <a:pt x="2356" y="301"/>
                        <a:pt x="2431" y="402"/>
                      </a:cubicBezTo>
                      <a:lnTo>
                        <a:pt x="2757" y="778"/>
                      </a:lnTo>
                      <a:cubicBezTo>
                        <a:pt x="2882" y="903"/>
                        <a:pt x="3033" y="978"/>
                        <a:pt x="3183" y="1003"/>
                      </a:cubicBezTo>
                      <a:cubicBezTo>
                        <a:pt x="3359" y="1003"/>
                        <a:pt x="3509" y="953"/>
                        <a:pt x="3634" y="828"/>
                      </a:cubicBezTo>
                      <a:lnTo>
                        <a:pt x="4035" y="477"/>
                      </a:lnTo>
                      <a:cubicBezTo>
                        <a:pt x="4136" y="402"/>
                        <a:pt x="4236" y="351"/>
                        <a:pt x="4361" y="351"/>
                      </a:cubicBezTo>
                      <a:cubicBezTo>
                        <a:pt x="4487" y="377"/>
                        <a:pt x="4587" y="427"/>
                        <a:pt x="4662" y="527"/>
                      </a:cubicBezTo>
                      <a:lnTo>
                        <a:pt x="4862" y="778"/>
                      </a:lnTo>
                      <a:cubicBezTo>
                        <a:pt x="4963" y="928"/>
                        <a:pt x="5138" y="1003"/>
                        <a:pt x="5314" y="1028"/>
                      </a:cubicBezTo>
                      <a:cubicBezTo>
                        <a:pt x="5489" y="1028"/>
                        <a:pt x="5664" y="953"/>
                        <a:pt x="5790" y="828"/>
                      </a:cubicBezTo>
                      <a:lnTo>
                        <a:pt x="6291" y="301"/>
                      </a:lnTo>
                      <a:lnTo>
                        <a:pt x="6141" y="176"/>
                      </a:lnTo>
                      <a:lnTo>
                        <a:pt x="5639" y="702"/>
                      </a:lnTo>
                      <a:cubicBezTo>
                        <a:pt x="5564" y="803"/>
                        <a:pt x="5439" y="828"/>
                        <a:pt x="5314" y="828"/>
                      </a:cubicBezTo>
                      <a:cubicBezTo>
                        <a:pt x="5188" y="828"/>
                        <a:pt x="5088" y="778"/>
                        <a:pt x="5013" y="677"/>
                      </a:cubicBezTo>
                      <a:lnTo>
                        <a:pt x="4787" y="402"/>
                      </a:lnTo>
                      <a:cubicBezTo>
                        <a:pt x="4687" y="276"/>
                        <a:pt x="4537" y="201"/>
                        <a:pt x="4361" y="176"/>
                      </a:cubicBezTo>
                      <a:cubicBezTo>
                        <a:pt x="4211" y="176"/>
                        <a:pt x="4035" y="226"/>
                        <a:pt x="3910" y="326"/>
                      </a:cubicBezTo>
                      <a:lnTo>
                        <a:pt x="3509" y="702"/>
                      </a:lnTo>
                      <a:cubicBezTo>
                        <a:pt x="3427" y="764"/>
                        <a:pt x="3344" y="809"/>
                        <a:pt x="3262" y="809"/>
                      </a:cubicBezTo>
                      <a:cubicBezTo>
                        <a:pt x="3244" y="809"/>
                        <a:pt x="3226" y="807"/>
                        <a:pt x="3208" y="803"/>
                      </a:cubicBezTo>
                      <a:cubicBezTo>
                        <a:pt x="3083" y="803"/>
                        <a:pt x="2983" y="752"/>
                        <a:pt x="2908" y="677"/>
                      </a:cubicBezTo>
                      <a:lnTo>
                        <a:pt x="2557" y="276"/>
                      </a:lnTo>
                      <a:cubicBezTo>
                        <a:pt x="2456" y="151"/>
                        <a:pt x="2306" y="76"/>
                        <a:pt x="2156" y="76"/>
                      </a:cubicBezTo>
                      <a:cubicBezTo>
                        <a:pt x="2126" y="72"/>
                        <a:pt x="2098" y="69"/>
                        <a:pt x="2070" y="69"/>
                      </a:cubicBezTo>
                      <a:cubicBezTo>
                        <a:pt x="1931" y="69"/>
                        <a:pt x="1809" y="122"/>
                        <a:pt x="1705" y="226"/>
                      </a:cubicBezTo>
                      <a:lnTo>
                        <a:pt x="1228" y="627"/>
                      </a:lnTo>
                      <a:cubicBezTo>
                        <a:pt x="1151" y="694"/>
                        <a:pt x="1058" y="726"/>
                        <a:pt x="966" y="726"/>
                      </a:cubicBezTo>
                      <a:cubicBezTo>
                        <a:pt x="851" y="726"/>
                        <a:pt x="736" y="675"/>
                        <a:pt x="652" y="577"/>
                      </a:cubicBezTo>
                      <a:lnTo>
                        <a:pt x="12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85" name="Google Shape;1785;g33531da2bcc_0_2538"/>
            <p:cNvGrpSpPr/>
            <p:nvPr/>
          </p:nvGrpSpPr>
          <p:grpSpPr>
            <a:xfrm flipH="1">
              <a:off x="8195645" y="4784997"/>
              <a:ext cx="291257" cy="287046"/>
              <a:chOff x="5456048" y="1794743"/>
              <a:chExt cx="178248" cy="175682"/>
            </a:xfrm>
          </p:grpSpPr>
          <p:sp>
            <p:nvSpPr>
              <p:cNvPr id="1786" name="Google Shape;1786;g33531da2bcc_0_253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g33531da2bcc_0_253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g33531da2bcc_0_260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790" name="Google Shape;1790;g33531da2bcc_0_260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791" name="Google Shape;1791;g33531da2bcc_0_260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92" name="Google Shape;1792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3" name="Google Shape;1793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4" name="Google Shape;1794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5" name="Google Shape;1795;g33531da2bcc_0_260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96" name="Google Shape;1796;g33531da2bcc_0_260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97" name="Google Shape;1797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8" name="Google Shape;1798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9" name="Google Shape;1799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0" name="Google Shape;1800;g33531da2bcc_0_260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01" name="Google Shape;1801;g33531da2bcc_0_260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802" name="Google Shape;1802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3" name="Google Shape;1803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4" name="Google Shape;1804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805" name="Google Shape;1805;g33531da2bcc_0_260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806" name="Google Shape;1806;g33531da2bcc_0_260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807" name="Google Shape;1807;g33531da2bcc_0_260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08" name="Google Shape;1808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09" name="Google Shape;1809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0" name="Google Shape;1810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1" name="Google Shape;1811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12" name="Google Shape;1812;g33531da2bcc_0_260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13" name="Google Shape;1813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4" name="Google Shape;1814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5" name="Google Shape;1815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6" name="Google Shape;1816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17" name="Google Shape;1817;g33531da2bcc_0_260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18" name="Google Shape;1818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9" name="Google Shape;1819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0" name="Google Shape;1820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821" name="Google Shape;1821;g33531da2bcc_0_260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822" name="Google Shape;1822;g33531da2bcc_0_260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823" name="Google Shape;1823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4" name="Google Shape;1824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25" name="Google Shape;1825;g33531da2bcc_0_260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26" name="Google Shape;1826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7" name="Google Shape;1827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8" name="Google Shape;1828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9" name="Google Shape;1829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30" name="Google Shape;1830;g33531da2bcc_0_260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31" name="Google Shape;1831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32" name="Google Shape;1832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33" name="Google Shape;1833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834" name="Google Shape;1834;g33531da2bcc_0_260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35" name="Google Shape;1835;g33531da2bcc_0_2601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836" name="Google Shape;1836;g33531da2bcc_0_2601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837" name="Google Shape;1837;g33531da2bcc_0_2601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g33531da2bcc_0_2601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g33531da2bcc_0_2601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g33531da2bcc_0_2601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g33531da2bcc_0_2601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g33531da2bcc_0_2601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g33531da2bcc_0_2601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4" name="Google Shape;1844;g33531da2bcc_0_2601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845" name="Google Shape;1845;g33531da2bcc_0_260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g33531da2bcc_0_260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7" name="Google Shape;1847;g33531da2bcc_0_2601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g33531da2bcc_0_2601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6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82" name="Google Shape;182;p6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83" name="Google Shape;183;p6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4" name="Google Shape;184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" name="Google Shape;185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" name="Google Shape;186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7" name="Google Shape;187;p6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8" name="Google Shape;188;p6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9" name="Google Shape;189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" name="Google Shape;190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" name="Google Shape;191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" name="Google Shape;192;p6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3" name="Google Shape;193;p6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4" name="Google Shape;194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5" name="Google Shape;195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97" name="Google Shape;197;p6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8" name="Google Shape;198;p6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9" name="Google Shape;199;p6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0" name="Google Shape;200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1" name="Google Shape;201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2" name="Google Shape;202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3" name="Google Shape;203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4" name="Google Shape;204;p6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5" name="Google Shape;205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6" name="Google Shape;206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7" name="Google Shape;207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8" name="Google Shape;208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9" name="Google Shape;209;p6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0" name="Google Shape;210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1" name="Google Shape;211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2" name="Google Shape;212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13" name="Google Shape;213;p6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4" name="Google Shape;214;p6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5" name="Google Shape;215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" name="Google Shape;216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7" name="Google Shape;217;p6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8" name="Google Shape;218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" name="Google Shape;219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" name="Google Shape;220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" name="Google Shape;221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22" name="Google Shape;222;p6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3" name="Google Shape;223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4" name="Google Shape;224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5" name="Google Shape;225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26" name="Google Shape;226;p6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227" name="Google Shape;227;p6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28" name="Google Shape;228;p6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31" name="Google Shape;231;p6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3" name="Google Shape;233;p60"/>
          <p:cNvSpPr txBox="1">
            <a:spLocks noGrp="1"/>
          </p:cNvSpPr>
          <p:nvPr>
            <p:ph type="title"/>
          </p:nvPr>
        </p:nvSpPr>
        <p:spPr>
          <a:xfrm>
            <a:off x="901875" y="1621638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subTitle" idx="1"/>
          </p:nvPr>
        </p:nvSpPr>
        <p:spPr>
          <a:xfrm>
            <a:off x="901875" y="2657562"/>
            <a:ext cx="3496200" cy="86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0" name="Google Shape;1850;g33531da2bcc_0_2662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851" name="Google Shape;1851;g33531da2bcc_0_2662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852" name="Google Shape;1852;g33531da2bcc_0_2662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53" name="Google Shape;1853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4" name="Google Shape;1854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5" name="Google Shape;1855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6" name="Google Shape;1856;g33531da2bcc_0_266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57" name="Google Shape;1857;g33531da2bcc_0_2662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58" name="Google Shape;1858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9" name="Google Shape;1859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0" name="Google Shape;1860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1" name="Google Shape;1861;g33531da2bcc_0_266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62" name="Google Shape;1862;g33531da2bcc_0_2662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863" name="Google Shape;1863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4" name="Google Shape;1864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5" name="Google Shape;1865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866" name="Google Shape;1866;g33531da2bcc_0_2662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867" name="Google Shape;1867;g33531da2bcc_0_2662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868" name="Google Shape;1868;g33531da2bcc_0_2662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69" name="Google Shape;1869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0" name="Google Shape;1870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1" name="Google Shape;1871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2" name="Google Shape;1872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73" name="Google Shape;1873;g33531da2bcc_0_266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74" name="Google Shape;1874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5" name="Google Shape;1875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6" name="Google Shape;1876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7" name="Google Shape;1877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78" name="Google Shape;1878;g33531da2bcc_0_266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79" name="Google Shape;1879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0" name="Google Shape;1880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1" name="Google Shape;1881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882" name="Google Shape;1882;g33531da2bcc_0_2662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883" name="Google Shape;1883;g33531da2bcc_0_2662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884" name="Google Shape;1884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5" name="Google Shape;1885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86" name="Google Shape;1886;g33531da2bcc_0_266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87" name="Google Shape;1887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8" name="Google Shape;1888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9" name="Google Shape;1889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90" name="Google Shape;1890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91" name="Google Shape;1891;g33531da2bcc_0_266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92" name="Google Shape;1892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93" name="Google Shape;1893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94" name="Google Shape;1894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895" name="Google Shape;1895;g33531da2bcc_0_2662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896" name="Google Shape;1896;g33531da2bcc_0_2662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897" name="Google Shape;1897;g33531da2bcc_0_2662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g33531da2bcc_0_2662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9" name="Google Shape;1899;g33531da2bcc_0_2662"/>
            <p:cNvSpPr/>
            <p:nvPr/>
          </p:nvSpPr>
          <p:spPr>
            <a:xfrm>
              <a:off x="8561631" y="4643609"/>
              <a:ext cx="390949" cy="390763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0" name="Google Shape;1900;g33531da2bcc_0_2662"/>
          <p:cNvSpPr txBox="1">
            <a:spLocks noGrp="1"/>
          </p:cNvSpPr>
          <p:nvPr>
            <p:ph type="title"/>
          </p:nvPr>
        </p:nvSpPr>
        <p:spPr>
          <a:xfrm>
            <a:off x="893125" y="1508550"/>
            <a:ext cx="26976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g33531da2bcc_0_2662"/>
          <p:cNvSpPr txBox="1">
            <a:spLocks noGrp="1"/>
          </p:cNvSpPr>
          <p:nvPr>
            <p:ph type="subTitle" idx="1"/>
          </p:nvPr>
        </p:nvSpPr>
        <p:spPr>
          <a:xfrm>
            <a:off x="893125" y="2571750"/>
            <a:ext cx="26976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g33531da2bcc_0_271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904" name="Google Shape;1904;g33531da2bcc_0_271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905" name="Google Shape;1905;g33531da2bcc_0_271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06" name="Google Shape;1906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7" name="Google Shape;1907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8" name="Google Shape;1908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9" name="Google Shape;1909;g33531da2bcc_0_271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10" name="Google Shape;1910;g33531da2bcc_0_271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11" name="Google Shape;1911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2" name="Google Shape;1912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3" name="Google Shape;1913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4" name="Google Shape;1914;g33531da2bcc_0_271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15" name="Google Shape;1915;g33531da2bcc_0_271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16" name="Google Shape;1916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7" name="Google Shape;1917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8" name="Google Shape;1918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919" name="Google Shape;1919;g33531da2bcc_0_271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20" name="Google Shape;1920;g33531da2bcc_0_271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21" name="Google Shape;1921;g33531da2bcc_0_271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22" name="Google Shape;1922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3" name="Google Shape;1923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4" name="Google Shape;1924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5" name="Google Shape;1925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26" name="Google Shape;1926;g33531da2bcc_0_271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27" name="Google Shape;1927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8" name="Google Shape;1928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9" name="Google Shape;1929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30" name="Google Shape;1930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31" name="Google Shape;1931;g33531da2bcc_0_271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32" name="Google Shape;1932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33" name="Google Shape;1933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34" name="Google Shape;1934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935" name="Google Shape;1935;g33531da2bcc_0_271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936" name="Google Shape;1936;g33531da2bcc_0_271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937" name="Google Shape;1937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38" name="Google Shape;1938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39" name="Google Shape;1939;g33531da2bcc_0_271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40" name="Google Shape;1940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1" name="Google Shape;1941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2" name="Google Shape;1942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3" name="Google Shape;1943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44" name="Google Shape;1944;g33531da2bcc_0_271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45" name="Google Shape;1945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6" name="Google Shape;1946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7" name="Google Shape;1947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948" name="Google Shape;1948;g33531da2bcc_0_2715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949" name="Google Shape;1949;g33531da2bcc_0_2715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950" name="Google Shape;1950;g33531da2bcc_0_2715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g33531da2bcc_0_2715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2" name="Google Shape;1952;g33531da2bcc_0_2715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g33531da2bcc_0_2715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4" name="Google Shape;1954;g33531da2bcc_0_2715"/>
          <p:cNvSpPr txBox="1">
            <a:spLocks noGrp="1"/>
          </p:cNvSpPr>
          <p:nvPr>
            <p:ph type="title"/>
          </p:nvPr>
        </p:nvSpPr>
        <p:spPr>
          <a:xfrm>
            <a:off x="5516826" y="1395925"/>
            <a:ext cx="26682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g33531da2bcc_0_2715"/>
          <p:cNvSpPr txBox="1">
            <a:spLocks noGrp="1"/>
          </p:cNvSpPr>
          <p:nvPr>
            <p:ph type="subTitle" idx="1"/>
          </p:nvPr>
        </p:nvSpPr>
        <p:spPr>
          <a:xfrm>
            <a:off x="5516953" y="2456725"/>
            <a:ext cx="2668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g33531da2bcc_0_276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958" name="Google Shape;1958;g33531da2bcc_0_276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959" name="Google Shape;1959;g33531da2bcc_0_276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60" name="Google Shape;1960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1" name="Google Shape;1961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2" name="Google Shape;1962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3" name="Google Shape;1963;g33531da2bcc_0_27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64" name="Google Shape;1964;g33531da2bcc_0_276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65" name="Google Shape;1965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6" name="Google Shape;1966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7" name="Google Shape;1967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8" name="Google Shape;1968;g33531da2bcc_0_27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69" name="Google Shape;1969;g33531da2bcc_0_276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70" name="Google Shape;1970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71" name="Google Shape;1971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72" name="Google Shape;1972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973" name="Google Shape;1973;g33531da2bcc_0_276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74" name="Google Shape;1974;g33531da2bcc_0_276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75" name="Google Shape;1975;g33531da2bcc_0_276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76" name="Google Shape;1976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77" name="Google Shape;1977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78" name="Google Shape;1978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79" name="Google Shape;1979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80" name="Google Shape;1980;g33531da2bcc_0_27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81" name="Google Shape;1981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2" name="Google Shape;1982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3" name="Google Shape;1983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4" name="Google Shape;1984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85" name="Google Shape;1985;g33531da2bcc_0_27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86" name="Google Shape;1986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7" name="Google Shape;1987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8" name="Google Shape;1988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989" name="Google Shape;1989;g33531da2bcc_0_276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990" name="Google Shape;1990;g33531da2bcc_0_276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991" name="Google Shape;1991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92" name="Google Shape;1992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93" name="Google Shape;1993;g33531da2bcc_0_27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94" name="Google Shape;1994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95" name="Google Shape;1995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96" name="Google Shape;1996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97" name="Google Shape;1997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98" name="Google Shape;1998;g33531da2bcc_0_27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99" name="Google Shape;1999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00" name="Google Shape;2000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01" name="Google Shape;2001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002" name="Google Shape;2002;g33531da2bcc_0_276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2003" name="Google Shape;2003;g33531da2bcc_0_276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004" name="Google Shape;2004;g33531da2bcc_0_276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g33531da2bcc_0_276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6" name="Google Shape;2006;g33531da2bcc_0_276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007" name="Google Shape;2007;g33531da2bcc_0_276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g33531da2bcc_0_276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9" name="Google Shape;2009;g33531da2bcc_0_27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0" name="Google Shape;2010;g33531da2bcc_0_2769"/>
          <p:cNvSpPr txBox="1">
            <a:spLocks noGrp="1"/>
          </p:cNvSpPr>
          <p:nvPr>
            <p:ph type="subTitle" idx="1"/>
          </p:nvPr>
        </p:nvSpPr>
        <p:spPr>
          <a:xfrm>
            <a:off x="5055284" y="3771424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1" name="Google Shape;2011;g33531da2bcc_0_2769"/>
          <p:cNvSpPr txBox="1">
            <a:spLocks noGrp="1"/>
          </p:cNvSpPr>
          <p:nvPr>
            <p:ph type="subTitle" idx="2"/>
          </p:nvPr>
        </p:nvSpPr>
        <p:spPr>
          <a:xfrm>
            <a:off x="1583300" y="3771424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2" name="Google Shape;2012;g33531da2bcc_0_2769"/>
          <p:cNvSpPr txBox="1">
            <a:spLocks noGrp="1"/>
          </p:cNvSpPr>
          <p:nvPr>
            <p:ph type="subTitle" idx="3"/>
          </p:nvPr>
        </p:nvSpPr>
        <p:spPr>
          <a:xfrm>
            <a:off x="5055275" y="3274925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013" name="Google Shape;2013;g33531da2bcc_0_2769"/>
          <p:cNvSpPr txBox="1">
            <a:spLocks noGrp="1"/>
          </p:cNvSpPr>
          <p:nvPr>
            <p:ph type="subTitle" idx="4"/>
          </p:nvPr>
        </p:nvSpPr>
        <p:spPr>
          <a:xfrm>
            <a:off x="1583075" y="3274925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g33531da2bcc_0_282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016" name="Google Shape;2016;g33531da2bcc_0_282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017" name="Google Shape;2017;g33531da2bcc_0_282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18" name="Google Shape;2018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19" name="Google Shape;2019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0" name="Google Shape;2020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1" name="Google Shape;2021;g33531da2bcc_0_282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22" name="Google Shape;2022;g33531da2bcc_0_282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23" name="Google Shape;2023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4" name="Google Shape;2024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5" name="Google Shape;2025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6" name="Google Shape;2026;g33531da2bcc_0_282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27" name="Google Shape;2027;g33531da2bcc_0_282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028" name="Google Shape;2028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9" name="Google Shape;2029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30" name="Google Shape;2030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031" name="Google Shape;2031;g33531da2bcc_0_282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032" name="Google Shape;2032;g33531da2bcc_0_282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033" name="Google Shape;2033;g33531da2bcc_0_282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34" name="Google Shape;2034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35" name="Google Shape;2035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36" name="Google Shape;2036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37" name="Google Shape;2037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38" name="Google Shape;2038;g33531da2bcc_0_282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39" name="Google Shape;2039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0" name="Google Shape;2040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1" name="Google Shape;2041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2" name="Google Shape;2042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43" name="Google Shape;2043;g33531da2bcc_0_282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44" name="Google Shape;2044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5" name="Google Shape;2045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6" name="Google Shape;2046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047" name="Google Shape;2047;g33531da2bcc_0_282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048" name="Google Shape;2048;g33531da2bcc_0_282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049" name="Google Shape;2049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0" name="Google Shape;2050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51" name="Google Shape;2051;g33531da2bcc_0_282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52" name="Google Shape;2052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3" name="Google Shape;2053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4" name="Google Shape;2054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5" name="Google Shape;2055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56" name="Google Shape;2056;g33531da2bcc_0_282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57" name="Google Shape;2057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8" name="Google Shape;2058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9" name="Google Shape;2059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060" name="Google Shape;2060;g33531da2bcc_0_2827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sp>
          <p:nvSpPr>
            <p:cNvPr id="2061" name="Google Shape;2061;g33531da2bcc_0_2827"/>
            <p:cNvSpPr/>
            <p:nvPr/>
          </p:nvSpPr>
          <p:spPr>
            <a:xfrm>
              <a:off x="8561631" y="4643609"/>
              <a:ext cx="390949" cy="390763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2" name="Google Shape;2062;g33531da2bcc_0_2827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063" name="Google Shape;2063;g33531da2bcc_0_282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g33531da2bcc_0_282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65" name="Google Shape;2065;g33531da2bcc_0_28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g33531da2bcc_0_2827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g33531da2bcc_0_288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069" name="Google Shape;2069;g33531da2bcc_0_288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070" name="Google Shape;2070;g33531da2bcc_0_288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71" name="Google Shape;2071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2" name="Google Shape;2072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3" name="Google Shape;2073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4" name="Google Shape;2074;g33531da2bcc_0_288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75" name="Google Shape;2075;g33531da2bcc_0_288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76" name="Google Shape;2076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7" name="Google Shape;2077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8" name="Google Shape;2078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9" name="Google Shape;2079;g33531da2bcc_0_288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80" name="Google Shape;2080;g33531da2bcc_0_288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081" name="Google Shape;2081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82" name="Google Shape;2082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83" name="Google Shape;2083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084" name="Google Shape;2084;g33531da2bcc_0_288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085" name="Google Shape;2085;g33531da2bcc_0_288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086" name="Google Shape;2086;g33531da2bcc_0_288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87" name="Google Shape;2087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88" name="Google Shape;2088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89" name="Google Shape;2089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0" name="Google Shape;2090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91" name="Google Shape;2091;g33531da2bcc_0_288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92" name="Google Shape;2092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3" name="Google Shape;2093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4" name="Google Shape;2094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5" name="Google Shape;2095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96" name="Google Shape;2096;g33531da2bcc_0_288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97" name="Google Shape;2097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8" name="Google Shape;2098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9" name="Google Shape;2099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100" name="Google Shape;2100;g33531da2bcc_0_288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01" name="Google Shape;2101;g33531da2bcc_0_288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02" name="Google Shape;2102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03" name="Google Shape;2103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04" name="Google Shape;2104;g33531da2bcc_0_288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05" name="Google Shape;2105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06" name="Google Shape;2106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07" name="Google Shape;2107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08" name="Google Shape;2108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09" name="Google Shape;2109;g33531da2bcc_0_288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10" name="Google Shape;2110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11" name="Google Shape;2111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12" name="Google Shape;2112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113" name="Google Shape;2113;g33531da2bcc_0_2880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2114" name="Google Shape;2114;g33531da2bcc_0_288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115" name="Google Shape;2115;g33531da2bcc_0_288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g33531da2bcc_0_288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7" name="Google Shape;2117;g33531da2bcc_0_288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118" name="Google Shape;2118;g33531da2bcc_0_288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g33531da2bcc_0_288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20" name="Google Shape;2120;g33531da2bcc_0_2880"/>
          <p:cNvSpPr txBox="1">
            <a:spLocks noGrp="1"/>
          </p:cNvSpPr>
          <p:nvPr>
            <p:ph type="title"/>
          </p:nvPr>
        </p:nvSpPr>
        <p:spPr>
          <a:xfrm>
            <a:off x="3982663" y="5251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g33531da2bcc_0_2880"/>
          <p:cNvSpPr txBox="1">
            <a:spLocks noGrp="1"/>
          </p:cNvSpPr>
          <p:nvPr>
            <p:ph type="subTitle" idx="1"/>
          </p:nvPr>
        </p:nvSpPr>
        <p:spPr>
          <a:xfrm>
            <a:off x="3982625" y="176387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g33531da2bcc_0_2880"/>
          <p:cNvSpPr txBox="1"/>
          <p:nvPr/>
        </p:nvSpPr>
        <p:spPr>
          <a:xfrm>
            <a:off x="3982675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CREDITS: This presentation template was created by </a:t>
            </a:r>
            <a:r>
              <a:rPr lang="en" sz="1100" b="0" i="0" u="sng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includes icons by </a:t>
            </a:r>
            <a:r>
              <a:rPr lang="en" sz="1100" b="0" i="0" u="sng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infographics &amp; images by </a:t>
            </a:r>
            <a:r>
              <a:rPr lang="en" sz="1100" b="0" i="0" u="sng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0" i="0" u="sng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 b="0" i="0" u="sng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oogle Shape;2125;g33531da2bcc_0_293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126" name="Google Shape;2126;g33531da2bcc_0_293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127" name="Google Shape;2127;g33531da2bcc_0_293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28" name="Google Shape;2128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29" name="Google Shape;2129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0" name="Google Shape;2130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1" name="Google Shape;2131;g33531da2bcc_0_2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32" name="Google Shape;2132;g33531da2bcc_0_293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33" name="Google Shape;2133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4" name="Google Shape;2134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5" name="Google Shape;2135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6" name="Google Shape;2136;g33531da2bcc_0_2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37" name="Google Shape;2137;g33531da2bcc_0_293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138" name="Google Shape;2138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9" name="Google Shape;2139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40" name="Google Shape;2140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141" name="Google Shape;2141;g33531da2bcc_0_293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142" name="Google Shape;2142;g33531da2bcc_0_293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143" name="Google Shape;2143;g33531da2bcc_0_293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44" name="Google Shape;2144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45" name="Google Shape;2145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46" name="Google Shape;2146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47" name="Google Shape;2147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48" name="Google Shape;2148;g33531da2bcc_0_2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49" name="Google Shape;2149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0" name="Google Shape;2150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1" name="Google Shape;2151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2" name="Google Shape;2152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53" name="Google Shape;2153;g33531da2bcc_0_2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54" name="Google Shape;2154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5" name="Google Shape;2155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6" name="Google Shape;2156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157" name="Google Shape;2157;g33531da2bcc_0_293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58" name="Google Shape;2158;g33531da2bcc_0_293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59" name="Google Shape;2159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0" name="Google Shape;2160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61" name="Google Shape;2161;g33531da2bcc_0_2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62" name="Google Shape;2162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3" name="Google Shape;2163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4" name="Google Shape;2164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5" name="Google Shape;2165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66" name="Google Shape;2166;g33531da2bcc_0_2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67" name="Google Shape;2167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8" name="Google Shape;2168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9" name="Google Shape;2169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oogle Shape;2171;g33531da2bcc_0_298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172" name="Google Shape;2172;g33531da2bcc_0_298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173" name="Google Shape;2173;g33531da2bcc_0_298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74" name="Google Shape;2174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75" name="Google Shape;2175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76" name="Google Shape;2176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77" name="Google Shape;2177;g33531da2bcc_0_298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78" name="Google Shape;2178;g33531da2bcc_0_298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79" name="Google Shape;2179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0" name="Google Shape;2180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1" name="Google Shape;2181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2" name="Google Shape;2182;g33531da2bcc_0_298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83" name="Google Shape;2183;g33531da2bcc_0_298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184" name="Google Shape;2184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5" name="Google Shape;2185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6" name="Google Shape;2186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187" name="Google Shape;2187;g33531da2bcc_0_298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188" name="Google Shape;2188;g33531da2bcc_0_298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189" name="Google Shape;2189;g33531da2bcc_0_298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90" name="Google Shape;2190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1" name="Google Shape;2191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2" name="Google Shape;2192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3" name="Google Shape;2193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94" name="Google Shape;2194;g33531da2bcc_0_298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95" name="Google Shape;2195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6" name="Google Shape;2196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7" name="Google Shape;2197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8" name="Google Shape;2198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99" name="Google Shape;2199;g33531da2bcc_0_298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00" name="Google Shape;2200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1" name="Google Shape;2201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2" name="Google Shape;2202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203" name="Google Shape;2203;g33531da2bcc_0_298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204" name="Google Shape;2204;g33531da2bcc_0_298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205" name="Google Shape;2205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6" name="Google Shape;2206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207" name="Google Shape;2207;g33531da2bcc_0_298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208" name="Google Shape;2208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9" name="Google Shape;2209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0" name="Google Shape;2210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1" name="Google Shape;2211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212" name="Google Shape;2212;g33531da2bcc_0_298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13" name="Google Shape;2213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4" name="Google Shape;2214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5" name="Google Shape;2215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216" name="Google Shape;2216;g33531da2bcc_0_2983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2217" name="Google Shape;2217;g33531da2bcc_0_2983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218" name="Google Shape;2218;g33531da2bcc_0_2983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g33531da2bcc_0_2983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0" name="Google Shape;2220;g33531da2bcc_0_2983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221" name="Google Shape;2221;g33531da2bcc_0_298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g33531da2bcc_0_298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23" name="Google Shape;2223;g33531da2bcc_0_2983"/>
          <p:cNvSpPr/>
          <p:nvPr/>
        </p:nvSpPr>
        <p:spPr>
          <a:xfrm>
            <a:off x="8636475" y="4719725"/>
            <a:ext cx="377400" cy="377400"/>
          </a:xfrm>
          <a:prstGeom prst="mathMultiply">
            <a:avLst>
              <a:gd name="adj1" fmla="val 162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24" name="Google Shape;2224;g33531da2bcc_0_2983"/>
          <p:cNvSpPr/>
          <p:nvPr/>
        </p:nvSpPr>
        <p:spPr>
          <a:xfrm>
            <a:off x="141850" y="450475"/>
            <a:ext cx="377400" cy="377400"/>
          </a:xfrm>
          <a:prstGeom prst="mathMultiply">
            <a:avLst>
              <a:gd name="adj1" fmla="val 162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5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37" name="Google Shape;237;p5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38" name="Google Shape;238;p5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39" name="Google Shape;239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0" name="Google Shape;240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1" name="Google Shape;241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2" name="Google Shape;242;p5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3" name="Google Shape;243;p5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44" name="Google Shape;244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5" name="Google Shape;245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6" name="Google Shape;246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7" name="Google Shape;247;p5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8" name="Google Shape;248;p5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49" name="Google Shape;249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0" name="Google Shape;250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1" name="Google Shape;251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52" name="Google Shape;252;p5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53" name="Google Shape;253;p5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54" name="Google Shape;254;p5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55" name="Google Shape;255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6" name="Google Shape;256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7" name="Google Shape;257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8" name="Google Shape;258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59" name="Google Shape;259;p5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60" name="Google Shape;260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1" name="Google Shape;261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2" name="Google Shape;262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3" name="Google Shape;263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64" name="Google Shape;264;p5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65" name="Google Shape;265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6" name="Google Shape;266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7" name="Google Shape;267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68" name="Google Shape;268;p5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69" name="Google Shape;269;p5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70" name="Google Shape;270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1" name="Google Shape;271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72" name="Google Shape;272;p5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73" name="Google Shape;273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4" name="Google Shape;274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5" name="Google Shape;275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6" name="Google Shape;276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77" name="Google Shape;277;p5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78" name="Google Shape;278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9" name="Google Shape;279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0" name="Google Shape;280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281" name="Google Shape;281;p59"/>
          <p:cNvSpPr txBox="1">
            <a:spLocks noGrp="1"/>
          </p:cNvSpPr>
          <p:nvPr>
            <p:ph type="subTitle" idx="1"/>
          </p:nvPr>
        </p:nvSpPr>
        <p:spPr>
          <a:xfrm>
            <a:off x="1454699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82" name="Google Shape;282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9"/>
          <p:cNvSpPr txBox="1">
            <a:spLocks noGrp="1"/>
          </p:cNvSpPr>
          <p:nvPr>
            <p:ph type="subTitle" idx="2"/>
          </p:nvPr>
        </p:nvSpPr>
        <p:spPr>
          <a:xfrm>
            <a:off x="713225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9"/>
          <p:cNvSpPr txBox="1">
            <a:spLocks noGrp="1"/>
          </p:cNvSpPr>
          <p:nvPr>
            <p:ph type="title" idx="3"/>
          </p:nvPr>
        </p:nvSpPr>
        <p:spPr>
          <a:xfrm>
            <a:off x="720000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5" name="Google Shape;285;p59"/>
          <p:cNvSpPr txBox="1">
            <a:spLocks noGrp="1"/>
          </p:cNvSpPr>
          <p:nvPr>
            <p:ph type="subTitle" idx="4"/>
          </p:nvPr>
        </p:nvSpPr>
        <p:spPr>
          <a:xfrm>
            <a:off x="5532475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86" name="Google Shape;286;p59"/>
          <p:cNvSpPr txBox="1">
            <a:spLocks noGrp="1"/>
          </p:cNvSpPr>
          <p:nvPr>
            <p:ph type="subTitle" idx="5"/>
          </p:nvPr>
        </p:nvSpPr>
        <p:spPr>
          <a:xfrm>
            <a:off x="4791000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9"/>
          <p:cNvSpPr txBox="1">
            <a:spLocks noGrp="1"/>
          </p:cNvSpPr>
          <p:nvPr>
            <p:ph type="title" idx="6"/>
          </p:nvPr>
        </p:nvSpPr>
        <p:spPr>
          <a:xfrm>
            <a:off x="4797775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" name="Google Shape;288;p59"/>
          <p:cNvSpPr txBox="1">
            <a:spLocks noGrp="1"/>
          </p:cNvSpPr>
          <p:nvPr>
            <p:ph type="subTitle" idx="7"/>
          </p:nvPr>
        </p:nvSpPr>
        <p:spPr>
          <a:xfrm>
            <a:off x="1454699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89" name="Google Shape;289;p59"/>
          <p:cNvSpPr txBox="1">
            <a:spLocks noGrp="1"/>
          </p:cNvSpPr>
          <p:nvPr>
            <p:ph type="subTitle" idx="8"/>
          </p:nvPr>
        </p:nvSpPr>
        <p:spPr>
          <a:xfrm>
            <a:off x="713225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9"/>
          <p:cNvSpPr txBox="1">
            <a:spLocks noGrp="1"/>
          </p:cNvSpPr>
          <p:nvPr>
            <p:ph type="title" idx="9"/>
          </p:nvPr>
        </p:nvSpPr>
        <p:spPr>
          <a:xfrm>
            <a:off x="720000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1" name="Google Shape;291;p59"/>
          <p:cNvSpPr txBox="1">
            <a:spLocks noGrp="1"/>
          </p:cNvSpPr>
          <p:nvPr>
            <p:ph type="subTitle" idx="13"/>
          </p:nvPr>
        </p:nvSpPr>
        <p:spPr>
          <a:xfrm>
            <a:off x="5532475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92" name="Google Shape;292;p59"/>
          <p:cNvSpPr txBox="1">
            <a:spLocks noGrp="1"/>
          </p:cNvSpPr>
          <p:nvPr>
            <p:ph type="subTitle" idx="14"/>
          </p:nvPr>
        </p:nvSpPr>
        <p:spPr>
          <a:xfrm>
            <a:off x="4791000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9"/>
          <p:cNvSpPr txBox="1">
            <a:spLocks noGrp="1"/>
          </p:cNvSpPr>
          <p:nvPr>
            <p:ph type="title" idx="15"/>
          </p:nvPr>
        </p:nvSpPr>
        <p:spPr>
          <a:xfrm>
            <a:off x="4797775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94" name="Google Shape;294;p59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295" name="Google Shape;295;p59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296" name="Google Shape;296;p5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" name="Google Shape;298;p59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302" name="Google Shape;302;p6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303" name="Google Shape;303;p6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04" name="Google Shape;304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5" name="Google Shape;305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6" name="Google Shape;306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7" name="Google Shape;307;p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8" name="Google Shape;308;p6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09" name="Google Shape;309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0" name="Google Shape;310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1" name="Google Shape;311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2" name="Google Shape;312;p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3" name="Google Shape;313;p6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314" name="Google Shape;314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5" name="Google Shape;315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6" name="Google Shape;316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317" name="Google Shape;317;p6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318" name="Google Shape;318;p6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319" name="Google Shape;319;p6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20" name="Google Shape;320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1" name="Google Shape;321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2" name="Google Shape;322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3" name="Google Shape;323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24" name="Google Shape;324;p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25" name="Google Shape;325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6" name="Google Shape;326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7" name="Google Shape;327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8" name="Google Shape;328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29" name="Google Shape;329;p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30" name="Google Shape;330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31" name="Google Shape;331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32" name="Google Shape;332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333" name="Google Shape;333;p6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334" name="Google Shape;334;p6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335" name="Google Shape;335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36" name="Google Shape;336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37" name="Google Shape;337;p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38" name="Google Shape;338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39" name="Google Shape;339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0" name="Google Shape;340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1" name="Google Shape;341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42" name="Google Shape;342;p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43" name="Google Shape;343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4" name="Google Shape;344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5" name="Google Shape;345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346" name="Google Shape;346;p6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347" name="Google Shape;347;p6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348" name="Google Shape;348;p6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6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351" name="Google Shape;351;p6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" name="Google Shape;353;p69"/>
          <p:cNvSpPr txBox="1">
            <a:spLocks noGrp="1"/>
          </p:cNvSpPr>
          <p:nvPr>
            <p:ph type="title"/>
          </p:nvPr>
        </p:nvSpPr>
        <p:spPr>
          <a:xfrm>
            <a:off x="1495650" y="1007925"/>
            <a:ext cx="61527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6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484" name="Google Shape;484;p6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485" name="Google Shape;485;p6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86" name="Google Shape;486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87" name="Google Shape;487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88" name="Google Shape;488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89" name="Google Shape;489;p6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0" name="Google Shape;490;p6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91" name="Google Shape;491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2" name="Google Shape;492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3" name="Google Shape;493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4" name="Google Shape;494;p6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5" name="Google Shape;495;p6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496" name="Google Shape;496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7" name="Google Shape;497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8" name="Google Shape;498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499" name="Google Shape;499;p6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500" name="Google Shape;500;p6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501" name="Google Shape;501;p6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02" name="Google Shape;502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3" name="Google Shape;503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4" name="Google Shape;504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5" name="Google Shape;505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06" name="Google Shape;506;p6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07" name="Google Shape;507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8" name="Google Shape;508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9" name="Google Shape;509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0" name="Google Shape;510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11" name="Google Shape;511;p6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12" name="Google Shape;512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3" name="Google Shape;513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4" name="Google Shape;514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15" name="Google Shape;515;p6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516" name="Google Shape;516;p6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517" name="Google Shape;517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8" name="Google Shape;518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19" name="Google Shape;519;p6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20" name="Google Shape;520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1" name="Google Shape;521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2" name="Google Shape;522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3" name="Google Shape;523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24" name="Google Shape;524;p6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25" name="Google Shape;525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6" name="Google Shape;526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7" name="Google Shape;527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528" name="Google Shape;528;p64"/>
          <p:cNvSpPr txBox="1">
            <a:spLocks noGrp="1"/>
          </p:cNvSpPr>
          <p:nvPr>
            <p:ph type="title"/>
          </p:nvPr>
        </p:nvSpPr>
        <p:spPr>
          <a:xfrm>
            <a:off x="713225" y="2448213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64"/>
          <p:cNvSpPr txBox="1">
            <a:spLocks noGrp="1"/>
          </p:cNvSpPr>
          <p:nvPr>
            <p:ph type="title" idx="2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30" name="Google Shape;530;p64"/>
          <p:cNvSpPr txBox="1">
            <a:spLocks noGrp="1"/>
          </p:cNvSpPr>
          <p:nvPr>
            <p:ph type="subTitle" idx="1"/>
          </p:nvPr>
        </p:nvSpPr>
        <p:spPr>
          <a:xfrm>
            <a:off x="713225" y="3344838"/>
            <a:ext cx="44724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1" name="Google Shape;531;p64"/>
          <p:cNvGrpSpPr/>
          <p:nvPr/>
        </p:nvGrpSpPr>
        <p:grpSpPr>
          <a:xfrm flipH="1">
            <a:off x="173908" y="92498"/>
            <a:ext cx="8795601" cy="4945087"/>
            <a:chOff x="173907" y="92498"/>
            <a:chExt cx="8795601" cy="4945087"/>
          </a:xfrm>
        </p:grpSpPr>
        <p:grpSp>
          <p:nvGrpSpPr>
            <p:cNvPr id="532" name="Google Shape;532;p64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533" name="Google Shape;533;p64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64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64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64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64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64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64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64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541" name="Google Shape;541;p6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6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3" name="Google Shape;543;p64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4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7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547" name="Google Shape;547;p7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548" name="Google Shape;548;p7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549" name="Google Shape;549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0" name="Google Shape;550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1" name="Google Shape;551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2" name="Google Shape;552;p7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3" name="Google Shape;553;p7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554" name="Google Shape;554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5" name="Google Shape;555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6" name="Google Shape;556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7" name="Google Shape;557;p7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8" name="Google Shape;558;p7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559" name="Google Shape;559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0" name="Google Shape;560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1" name="Google Shape;561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562" name="Google Shape;562;p7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563" name="Google Shape;563;p7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564" name="Google Shape;564;p7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65" name="Google Shape;565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66" name="Google Shape;566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67" name="Google Shape;567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68" name="Google Shape;568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69" name="Google Shape;569;p7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70" name="Google Shape;570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1" name="Google Shape;571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2" name="Google Shape;572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3" name="Google Shape;573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74" name="Google Shape;574;p7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75" name="Google Shape;575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6" name="Google Shape;576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7" name="Google Shape;577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78" name="Google Shape;578;p7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579" name="Google Shape;579;p7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580" name="Google Shape;580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1" name="Google Shape;581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82" name="Google Shape;582;p7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83" name="Google Shape;583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4" name="Google Shape;584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5" name="Google Shape;585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6" name="Google Shape;586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87" name="Google Shape;587;p7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88" name="Google Shape;588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9" name="Google Shape;589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90" name="Google Shape;590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591" name="Google Shape;591;p78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sp>
          <p:nvSpPr>
            <p:cNvPr id="592" name="Google Shape;592;p78"/>
            <p:cNvSpPr/>
            <p:nvPr/>
          </p:nvSpPr>
          <p:spPr>
            <a:xfrm>
              <a:off x="8561631" y="4643609"/>
              <a:ext cx="390949" cy="390763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" name="Google Shape;593;p78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594" name="Google Shape;594;p78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8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6" name="Google Shape;596;p7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78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8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721" name="Google Shape;721;p8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722" name="Google Shape;722;p8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3" name="Google Shape;723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4" name="Google Shape;724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5" name="Google Shape;725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6" name="Google Shape;726;p8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7" name="Google Shape;727;p8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8" name="Google Shape;728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9" name="Google Shape;729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0" name="Google Shape;730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1" name="Google Shape;731;p8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2" name="Google Shape;732;p8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33" name="Google Shape;733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4" name="Google Shape;734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5" name="Google Shape;735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736" name="Google Shape;736;p8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737" name="Google Shape;737;p8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738" name="Google Shape;738;p8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39" name="Google Shape;739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0" name="Google Shape;740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1" name="Google Shape;741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2" name="Google Shape;742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43" name="Google Shape;743;p8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44" name="Google Shape;744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5" name="Google Shape;745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6" name="Google Shape;746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7" name="Google Shape;747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48" name="Google Shape;748;p8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49" name="Google Shape;749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0" name="Google Shape;750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1" name="Google Shape;751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752" name="Google Shape;752;p8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753" name="Google Shape;753;p8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754" name="Google Shape;754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5" name="Google Shape;755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56" name="Google Shape;756;p8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57" name="Google Shape;757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8" name="Google Shape;758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9" name="Google Shape;759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0" name="Google Shape;760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61" name="Google Shape;761;p8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62" name="Google Shape;762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3" name="Google Shape;763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4" name="Google Shape;764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56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8" r:id="rId7"/>
    <p:sldLayoutId id="2147483661" r:id="rId8"/>
    <p:sldLayoutId id="2147483662" r:id="rId9"/>
    <p:sldLayoutId id="2147483663" r:id="rId10"/>
    <p:sldLayoutId id="214748369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3531da2bcc_0_16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26" name="Google Shape;826;g33531da2bcc_0_163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1"/>
          <p:cNvSpPr txBox="1">
            <a:spLocks noGrp="1"/>
          </p:cNvSpPr>
          <p:nvPr>
            <p:ph type="ctrTitle"/>
          </p:nvPr>
        </p:nvSpPr>
        <p:spPr>
          <a:xfrm>
            <a:off x="713225" y="805950"/>
            <a:ext cx="40356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5000"/>
              <a:t>Statistik Komputasi</a:t>
            </a:r>
            <a:endParaRPr sz="3500"/>
          </a:p>
        </p:txBody>
      </p:sp>
      <p:sp>
        <p:nvSpPr>
          <p:cNvPr id="2230" name="Google Shape;2230;p1"/>
          <p:cNvSpPr txBox="1">
            <a:spLocks noGrp="1"/>
          </p:cNvSpPr>
          <p:nvPr>
            <p:ph type="subTitle" idx="1"/>
          </p:nvPr>
        </p:nvSpPr>
        <p:spPr>
          <a:xfrm>
            <a:off x="713224" y="3435800"/>
            <a:ext cx="4216089" cy="97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Tim Dosen Statkom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Sistem Informasi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2025</a:t>
            </a:r>
            <a:endParaRPr dirty="0"/>
          </a:p>
        </p:txBody>
      </p:sp>
      <p:grpSp>
        <p:nvGrpSpPr>
          <p:cNvPr id="2231" name="Google Shape;2231;p1"/>
          <p:cNvGrpSpPr/>
          <p:nvPr/>
        </p:nvGrpSpPr>
        <p:grpSpPr>
          <a:xfrm>
            <a:off x="5235950" y="1048200"/>
            <a:ext cx="3285066" cy="3286950"/>
            <a:chOff x="5235950" y="859675"/>
            <a:chExt cx="3285066" cy="3286950"/>
          </a:xfrm>
        </p:grpSpPr>
        <p:sp>
          <p:nvSpPr>
            <p:cNvPr id="2232" name="Google Shape;2232;p1"/>
            <p:cNvSpPr/>
            <p:nvPr/>
          </p:nvSpPr>
          <p:spPr>
            <a:xfrm>
              <a:off x="5478353" y="2905396"/>
              <a:ext cx="2070476" cy="1119822"/>
            </a:xfrm>
            <a:custGeom>
              <a:avLst/>
              <a:gdLst/>
              <a:ahLst/>
              <a:cxnLst/>
              <a:rect l="l" t="t" r="r" b="b"/>
              <a:pathLst>
                <a:path w="20978" h="11346" extrusionOk="0">
                  <a:moveTo>
                    <a:pt x="3108" y="1"/>
                  </a:moveTo>
                  <a:lnTo>
                    <a:pt x="0" y="903"/>
                  </a:lnTo>
                  <a:cubicBezTo>
                    <a:pt x="1821" y="7235"/>
                    <a:pt x="7589" y="11346"/>
                    <a:pt x="13861" y="11346"/>
                  </a:cubicBezTo>
                  <a:cubicBezTo>
                    <a:pt x="15185" y="11346"/>
                    <a:pt x="16533" y="11162"/>
                    <a:pt x="17870" y="10778"/>
                  </a:cubicBezTo>
                  <a:cubicBezTo>
                    <a:pt x="18973" y="10477"/>
                    <a:pt x="20026" y="10026"/>
                    <a:pt x="20978" y="9474"/>
                  </a:cubicBezTo>
                  <a:lnTo>
                    <a:pt x="19399" y="6667"/>
                  </a:lnTo>
                  <a:cubicBezTo>
                    <a:pt x="18647" y="7093"/>
                    <a:pt x="17845" y="7419"/>
                    <a:pt x="16968" y="7670"/>
                  </a:cubicBezTo>
                  <a:cubicBezTo>
                    <a:pt x="15927" y="7973"/>
                    <a:pt x="14877" y="8117"/>
                    <a:pt x="13844" y="8117"/>
                  </a:cubicBezTo>
                  <a:cubicBezTo>
                    <a:pt x="8987" y="8117"/>
                    <a:pt x="4514" y="4920"/>
                    <a:pt x="3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"/>
            <p:cNvSpPr/>
            <p:nvPr/>
          </p:nvSpPr>
          <p:spPr>
            <a:xfrm>
              <a:off x="5686114" y="1163962"/>
              <a:ext cx="1100872" cy="1100872"/>
            </a:xfrm>
            <a:custGeom>
              <a:avLst/>
              <a:gdLst/>
              <a:ahLst/>
              <a:cxnLst/>
              <a:rect l="l" t="t" r="r" b="b"/>
              <a:pathLst>
                <a:path w="11154" h="11154" extrusionOk="0">
                  <a:moveTo>
                    <a:pt x="11154" y="0"/>
                  </a:moveTo>
                  <a:cubicBezTo>
                    <a:pt x="4988" y="0"/>
                    <a:pt x="1" y="4988"/>
                    <a:pt x="1" y="11153"/>
                  </a:cubicBezTo>
                  <a:lnTo>
                    <a:pt x="11154" y="11153"/>
                  </a:lnTo>
                  <a:lnTo>
                    <a:pt x="11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"/>
            <p:cNvSpPr/>
            <p:nvPr/>
          </p:nvSpPr>
          <p:spPr>
            <a:xfrm>
              <a:off x="5767738" y="1260390"/>
              <a:ext cx="2308041" cy="2310508"/>
            </a:xfrm>
            <a:custGeom>
              <a:avLst/>
              <a:gdLst/>
              <a:ahLst/>
              <a:cxnLst/>
              <a:rect l="l" t="t" r="r" b="b"/>
              <a:pathLst>
                <a:path w="23385" h="23410" extrusionOk="0">
                  <a:moveTo>
                    <a:pt x="11680" y="1"/>
                  </a:moveTo>
                  <a:lnTo>
                    <a:pt x="11680" y="11705"/>
                  </a:lnTo>
                  <a:lnTo>
                    <a:pt x="1" y="11705"/>
                  </a:lnTo>
                  <a:cubicBezTo>
                    <a:pt x="1" y="18171"/>
                    <a:pt x="5239" y="23409"/>
                    <a:pt x="11680" y="23409"/>
                  </a:cubicBezTo>
                  <a:cubicBezTo>
                    <a:pt x="18146" y="23409"/>
                    <a:pt x="23384" y="18171"/>
                    <a:pt x="23384" y="11705"/>
                  </a:cubicBezTo>
                  <a:cubicBezTo>
                    <a:pt x="23384" y="5239"/>
                    <a:pt x="18146" y="1"/>
                    <a:pt x="11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"/>
            <p:cNvSpPr/>
            <p:nvPr/>
          </p:nvSpPr>
          <p:spPr>
            <a:xfrm>
              <a:off x="6895764" y="2413187"/>
              <a:ext cx="1625252" cy="1115677"/>
            </a:xfrm>
            <a:custGeom>
              <a:avLst/>
              <a:gdLst/>
              <a:ahLst/>
              <a:cxnLst/>
              <a:rect l="l" t="t" r="r" b="b"/>
              <a:pathLst>
                <a:path w="16467" h="11304" extrusionOk="0">
                  <a:moveTo>
                    <a:pt x="1529" y="827"/>
                  </a:moveTo>
                  <a:lnTo>
                    <a:pt x="15965" y="4612"/>
                  </a:lnTo>
                  <a:cubicBezTo>
                    <a:pt x="15339" y="6742"/>
                    <a:pt x="14286" y="8672"/>
                    <a:pt x="12883" y="10401"/>
                  </a:cubicBezTo>
                  <a:cubicBezTo>
                    <a:pt x="12782" y="10526"/>
                    <a:pt x="12682" y="10627"/>
                    <a:pt x="12582" y="10727"/>
                  </a:cubicBezTo>
                  <a:lnTo>
                    <a:pt x="1529" y="827"/>
                  </a:lnTo>
                  <a:close/>
                  <a:moveTo>
                    <a:pt x="0" y="0"/>
                  </a:moveTo>
                  <a:lnTo>
                    <a:pt x="12632" y="11303"/>
                  </a:lnTo>
                  <a:lnTo>
                    <a:pt x="12757" y="11153"/>
                  </a:lnTo>
                  <a:cubicBezTo>
                    <a:pt x="12908" y="11003"/>
                    <a:pt x="13058" y="10827"/>
                    <a:pt x="13183" y="10677"/>
                  </a:cubicBezTo>
                  <a:cubicBezTo>
                    <a:pt x="14687" y="8847"/>
                    <a:pt x="15790" y="6767"/>
                    <a:pt x="16417" y="4511"/>
                  </a:cubicBezTo>
                  <a:lnTo>
                    <a:pt x="16467" y="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"/>
            <p:cNvSpPr/>
            <p:nvPr/>
          </p:nvSpPr>
          <p:spPr>
            <a:xfrm>
              <a:off x="5498093" y="2415654"/>
              <a:ext cx="1422527" cy="1241812"/>
            </a:xfrm>
            <a:custGeom>
              <a:avLst/>
              <a:gdLst/>
              <a:ahLst/>
              <a:cxnLst/>
              <a:rect l="l" t="t" r="r" b="b"/>
              <a:pathLst>
                <a:path w="14413" h="12582" extrusionOk="0">
                  <a:moveTo>
                    <a:pt x="14412" y="0"/>
                  </a:moveTo>
                  <a:lnTo>
                    <a:pt x="1" y="2381"/>
                  </a:lnTo>
                  <a:cubicBezTo>
                    <a:pt x="703" y="6717"/>
                    <a:pt x="3334" y="10401"/>
                    <a:pt x="6968" y="12582"/>
                  </a:cubicBezTo>
                  <a:lnTo>
                    <a:pt x="1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"/>
            <p:cNvSpPr/>
            <p:nvPr/>
          </p:nvSpPr>
          <p:spPr>
            <a:xfrm>
              <a:off x="7232129" y="1549873"/>
              <a:ext cx="178248" cy="175682"/>
            </a:xfrm>
            <a:custGeom>
              <a:avLst/>
              <a:gdLst/>
              <a:ahLst/>
              <a:cxnLst/>
              <a:rect l="l" t="t" r="r" b="b"/>
              <a:pathLst>
                <a:path w="1806" h="1780" extrusionOk="0">
                  <a:moveTo>
                    <a:pt x="277" y="0"/>
                  </a:moveTo>
                  <a:lnTo>
                    <a:pt x="1" y="276"/>
                  </a:lnTo>
                  <a:lnTo>
                    <a:pt x="1505" y="1780"/>
                  </a:lnTo>
                  <a:lnTo>
                    <a:pt x="1805" y="150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"/>
            <p:cNvSpPr/>
            <p:nvPr/>
          </p:nvSpPr>
          <p:spPr>
            <a:xfrm>
              <a:off x="7232129" y="1549873"/>
              <a:ext cx="175780" cy="175682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1505" y="0"/>
                  </a:moveTo>
                  <a:lnTo>
                    <a:pt x="1" y="1504"/>
                  </a:lnTo>
                  <a:lnTo>
                    <a:pt x="302" y="1780"/>
                  </a:lnTo>
                  <a:lnTo>
                    <a:pt x="1780" y="276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"/>
            <p:cNvSpPr/>
            <p:nvPr/>
          </p:nvSpPr>
          <p:spPr>
            <a:xfrm>
              <a:off x="5456048" y="1794743"/>
              <a:ext cx="178248" cy="175682"/>
            </a:xfrm>
            <a:custGeom>
              <a:avLst/>
              <a:gdLst/>
              <a:ahLst/>
              <a:cxnLst/>
              <a:rect l="l" t="t" r="r" b="b"/>
              <a:pathLst>
                <a:path w="1806" h="1780" extrusionOk="0">
                  <a:moveTo>
                    <a:pt x="277" y="0"/>
                  </a:moveTo>
                  <a:lnTo>
                    <a:pt x="1" y="276"/>
                  </a:lnTo>
                  <a:lnTo>
                    <a:pt x="1530" y="1780"/>
                  </a:lnTo>
                  <a:lnTo>
                    <a:pt x="1805" y="150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"/>
            <p:cNvSpPr/>
            <p:nvPr/>
          </p:nvSpPr>
          <p:spPr>
            <a:xfrm>
              <a:off x="5456048" y="1794743"/>
              <a:ext cx="178248" cy="175682"/>
            </a:xfrm>
            <a:custGeom>
              <a:avLst/>
              <a:gdLst/>
              <a:ahLst/>
              <a:cxnLst/>
              <a:rect l="l" t="t" r="r" b="b"/>
              <a:pathLst>
                <a:path w="1806" h="1780" extrusionOk="0">
                  <a:moveTo>
                    <a:pt x="1505" y="0"/>
                  </a:moveTo>
                  <a:lnTo>
                    <a:pt x="1" y="1504"/>
                  </a:lnTo>
                  <a:lnTo>
                    <a:pt x="302" y="1780"/>
                  </a:lnTo>
                  <a:lnTo>
                    <a:pt x="1805" y="276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"/>
            <p:cNvSpPr/>
            <p:nvPr/>
          </p:nvSpPr>
          <p:spPr>
            <a:xfrm>
              <a:off x="6084363" y="99824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rgbClr val="618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"/>
            <p:cNvSpPr/>
            <p:nvPr/>
          </p:nvSpPr>
          <p:spPr>
            <a:xfrm>
              <a:off x="6084363" y="99824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"/>
            <p:cNvSpPr/>
            <p:nvPr/>
          </p:nvSpPr>
          <p:spPr>
            <a:xfrm>
              <a:off x="8211712" y="2037146"/>
              <a:ext cx="34742" cy="54481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"/>
            <p:cNvSpPr/>
            <p:nvPr/>
          </p:nvSpPr>
          <p:spPr>
            <a:xfrm>
              <a:off x="8211712" y="2116302"/>
              <a:ext cx="34742" cy="54481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"/>
            <p:cNvSpPr/>
            <p:nvPr/>
          </p:nvSpPr>
          <p:spPr>
            <a:xfrm>
              <a:off x="8211712" y="2195458"/>
              <a:ext cx="34742" cy="54481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"/>
            <p:cNvSpPr/>
            <p:nvPr/>
          </p:nvSpPr>
          <p:spPr>
            <a:xfrm>
              <a:off x="8211712" y="2274614"/>
              <a:ext cx="34742" cy="54481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"/>
            <p:cNvSpPr/>
            <p:nvPr/>
          </p:nvSpPr>
          <p:spPr>
            <a:xfrm>
              <a:off x="8211712" y="2353770"/>
              <a:ext cx="34742" cy="52014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"/>
            <p:cNvSpPr/>
            <p:nvPr/>
          </p:nvSpPr>
          <p:spPr>
            <a:xfrm>
              <a:off x="8211712" y="2432927"/>
              <a:ext cx="34742" cy="52014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"/>
            <p:cNvSpPr/>
            <p:nvPr/>
          </p:nvSpPr>
          <p:spPr>
            <a:xfrm>
              <a:off x="8211712" y="2512083"/>
              <a:ext cx="34742" cy="52014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"/>
            <p:cNvSpPr/>
            <p:nvPr/>
          </p:nvSpPr>
          <p:spPr>
            <a:xfrm>
              <a:off x="6920537" y="859675"/>
              <a:ext cx="1212104" cy="818893"/>
            </a:xfrm>
            <a:custGeom>
              <a:avLst/>
              <a:gdLst/>
              <a:ahLst/>
              <a:cxnLst/>
              <a:rect l="l" t="t" r="r" b="b"/>
              <a:pathLst>
                <a:path w="12281" h="8297" extrusionOk="0">
                  <a:moveTo>
                    <a:pt x="0" y="1"/>
                  </a:moveTo>
                  <a:lnTo>
                    <a:pt x="0" y="2557"/>
                  </a:lnTo>
                  <a:cubicBezTo>
                    <a:pt x="91" y="2555"/>
                    <a:pt x="182" y="2554"/>
                    <a:pt x="272" y="2554"/>
                  </a:cubicBezTo>
                  <a:cubicBezTo>
                    <a:pt x="4545" y="2554"/>
                    <a:pt x="8289" y="4860"/>
                    <a:pt x="10351" y="8296"/>
                  </a:cubicBezTo>
                  <a:lnTo>
                    <a:pt x="12281" y="6492"/>
                  </a:lnTo>
                  <a:cubicBezTo>
                    <a:pt x="9749" y="2532"/>
                    <a:pt x="4988" y="7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"/>
            <p:cNvSpPr/>
            <p:nvPr/>
          </p:nvSpPr>
          <p:spPr>
            <a:xfrm>
              <a:off x="7734307" y="1826919"/>
              <a:ext cx="623472" cy="24773"/>
            </a:xfrm>
            <a:custGeom>
              <a:avLst/>
              <a:gdLst/>
              <a:ahLst/>
              <a:cxnLst/>
              <a:rect l="l" t="t" r="r" b="b"/>
              <a:pathLst>
                <a:path w="6317" h="251" extrusionOk="0">
                  <a:moveTo>
                    <a:pt x="1" y="0"/>
                  </a:moveTo>
                  <a:lnTo>
                    <a:pt x="1" y="251"/>
                  </a:lnTo>
                  <a:lnTo>
                    <a:pt x="6317" y="251"/>
                  </a:lnTo>
                  <a:lnTo>
                    <a:pt x="6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"/>
            <p:cNvSpPr/>
            <p:nvPr/>
          </p:nvSpPr>
          <p:spPr>
            <a:xfrm>
              <a:off x="7744177" y="1911010"/>
              <a:ext cx="343961" cy="27241"/>
            </a:xfrm>
            <a:custGeom>
              <a:avLst/>
              <a:gdLst/>
              <a:ahLst/>
              <a:cxnLst/>
              <a:rect l="l" t="t" r="r" b="b"/>
              <a:pathLst>
                <a:path w="3485" h="276" extrusionOk="0">
                  <a:moveTo>
                    <a:pt x="1" y="0"/>
                  </a:moveTo>
                  <a:lnTo>
                    <a:pt x="1" y="276"/>
                  </a:lnTo>
                  <a:lnTo>
                    <a:pt x="3485" y="276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"/>
            <p:cNvSpPr/>
            <p:nvPr/>
          </p:nvSpPr>
          <p:spPr>
            <a:xfrm>
              <a:off x="5235950" y="2749551"/>
              <a:ext cx="621005" cy="101560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"/>
            <p:cNvSpPr/>
            <p:nvPr/>
          </p:nvSpPr>
          <p:spPr>
            <a:xfrm>
              <a:off x="6814239" y="3180764"/>
              <a:ext cx="185551" cy="563464"/>
            </a:xfrm>
            <a:custGeom>
              <a:avLst/>
              <a:gdLst/>
              <a:ahLst/>
              <a:cxnLst/>
              <a:rect l="l" t="t" r="r" b="b"/>
              <a:pathLst>
                <a:path w="1880" h="5709" extrusionOk="0">
                  <a:moveTo>
                    <a:pt x="662" y="0"/>
                  </a:moveTo>
                  <a:cubicBezTo>
                    <a:pt x="389" y="0"/>
                    <a:pt x="147" y="228"/>
                    <a:pt x="100" y="769"/>
                  </a:cubicBezTo>
                  <a:cubicBezTo>
                    <a:pt x="1" y="2375"/>
                    <a:pt x="97" y="5709"/>
                    <a:pt x="771" y="5709"/>
                  </a:cubicBezTo>
                  <a:cubicBezTo>
                    <a:pt x="781" y="5709"/>
                    <a:pt x="791" y="5708"/>
                    <a:pt x="801" y="5707"/>
                  </a:cubicBezTo>
                  <a:cubicBezTo>
                    <a:pt x="1503" y="5632"/>
                    <a:pt x="1879" y="5331"/>
                    <a:pt x="1428" y="5256"/>
                  </a:cubicBezTo>
                  <a:cubicBezTo>
                    <a:pt x="1002" y="5206"/>
                    <a:pt x="1002" y="5155"/>
                    <a:pt x="977" y="5030"/>
                  </a:cubicBezTo>
                  <a:cubicBezTo>
                    <a:pt x="952" y="4228"/>
                    <a:pt x="1428" y="2649"/>
                    <a:pt x="1553" y="1471"/>
                  </a:cubicBezTo>
                  <a:cubicBezTo>
                    <a:pt x="1647" y="615"/>
                    <a:pt x="1111" y="0"/>
                    <a:pt x="662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"/>
            <p:cNvSpPr/>
            <p:nvPr/>
          </p:nvSpPr>
          <p:spPr>
            <a:xfrm>
              <a:off x="6858653" y="3699424"/>
              <a:ext cx="168279" cy="54086"/>
            </a:xfrm>
            <a:custGeom>
              <a:avLst/>
              <a:gdLst/>
              <a:ahLst/>
              <a:cxnLst/>
              <a:rect l="l" t="t" r="r" b="b"/>
              <a:pathLst>
                <a:path w="1705" h="548" extrusionOk="0">
                  <a:moveTo>
                    <a:pt x="978" y="1"/>
                  </a:moveTo>
                  <a:cubicBezTo>
                    <a:pt x="808" y="170"/>
                    <a:pt x="551" y="211"/>
                    <a:pt x="343" y="211"/>
                  </a:cubicBezTo>
                  <a:cubicBezTo>
                    <a:pt x="151" y="211"/>
                    <a:pt x="0" y="176"/>
                    <a:pt x="0" y="176"/>
                  </a:cubicBezTo>
                  <a:lnTo>
                    <a:pt x="0" y="176"/>
                  </a:lnTo>
                  <a:cubicBezTo>
                    <a:pt x="34" y="452"/>
                    <a:pt x="207" y="548"/>
                    <a:pt x="428" y="548"/>
                  </a:cubicBezTo>
                  <a:cubicBezTo>
                    <a:pt x="708" y="548"/>
                    <a:pt x="1065" y="392"/>
                    <a:pt x="1304" y="251"/>
                  </a:cubicBezTo>
                  <a:cubicBezTo>
                    <a:pt x="1705" y="1"/>
                    <a:pt x="978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"/>
            <p:cNvSpPr/>
            <p:nvPr/>
          </p:nvSpPr>
          <p:spPr>
            <a:xfrm>
              <a:off x="6448166" y="3574669"/>
              <a:ext cx="200455" cy="562674"/>
            </a:xfrm>
            <a:custGeom>
              <a:avLst/>
              <a:gdLst/>
              <a:ahLst/>
              <a:cxnLst/>
              <a:rect l="l" t="t" r="r" b="b"/>
              <a:pathLst>
                <a:path w="2031" h="5701" extrusionOk="0">
                  <a:moveTo>
                    <a:pt x="1066" y="0"/>
                  </a:moveTo>
                  <a:cubicBezTo>
                    <a:pt x="813" y="0"/>
                    <a:pt x="581" y="210"/>
                    <a:pt x="500" y="713"/>
                  </a:cubicBezTo>
                  <a:cubicBezTo>
                    <a:pt x="226" y="2311"/>
                    <a:pt x="1" y="5701"/>
                    <a:pt x="693" y="5701"/>
                  </a:cubicBezTo>
                  <a:cubicBezTo>
                    <a:pt x="696" y="5701"/>
                    <a:pt x="698" y="5701"/>
                    <a:pt x="701" y="5701"/>
                  </a:cubicBezTo>
                  <a:cubicBezTo>
                    <a:pt x="1428" y="5676"/>
                    <a:pt x="1804" y="5400"/>
                    <a:pt x="1377" y="5300"/>
                  </a:cubicBezTo>
                  <a:cubicBezTo>
                    <a:pt x="951" y="5200"/>
                    <a:pt x="951" y="5149"/>
                    <a:pt x="951" y="5024"/>
                  </a:cubicBezTo>
                  <a:cubicBezTo>
                    <a:pt x="976" y="4222"/>
                    <a:pt x="1628" y="2693"/>
                    <a:pt x="1854" y="1540"/>
                  </a:cubicBezTo>
                  <a:cubicBezTo>
                    <a:pt x="2031" y="672"/>
                    <a:pt x="1516" y="0"/>
                    <a:pt x="1066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"/>
            <p:cNvSpPr/>
            <p:nvPr/>
          </p:nvSpPr>
          <p:spPr>
            <a:xfrm>
              <a:off x="6485079" y="4097671"/>
              <a:ext cx="168378" cy="48954"/>
            </a:xfrm>
            <a:custGeom>
              <a:avLst/>
              <a:gdLst/>
              <a:ahLst/>
              <a:cxnLst/>
              <a:rect l="l" t="t" r="r" b="b"/>
              <a:pathLst>
                <a:path w="1706" h="496" extrusionOk="0">
                  <a:moveTo>
                    <a:pt x="1003" y="1"/>
                  </a:moveTo>
                  <a:cubicBezTo>
                    <a:pt x="863" y="121"/>
                    <a:pt x="675" y="157"/>
                    <a:pt x="499" y="157"/>
                  </a:cubicBezTo>
                  <a:cubicBezTo>
                    <a:pt x="236" y="157"/>
                    <a:pt x="1" y="76"/>
                    <a:pt x="1" y="76"/>
                  </a:cubicBezTo>
                  <a:lnTo>
                    <a:pt x="1" y="76"/>
                  </a:lnTo>
                  <a:cubicBezTo>
                    <a:pt x="14" y="389"/>
                    <a:pt x="227" y="496"/>
                    <a:pt x="490" y="496"/>
                  </a:cubicBezTo>
                  <a:cubicBezTo>
                    <a:pt x="753" y="496"/>
                    <a:pt x="1066" y="389"/>
                    <a:pt x="1279" y="276"/>
                  </a:cubicBezTo>
                  <a:cubicBezTo>
                    <a:pt x="1705" y="76"/>
                    <a:pt x="1003" y="1"/>
                    <a:pt x="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"/>
            <p:cNvSpPr/>
            <p:nvPr/>
          </p:nvSpPr>
          <p:spPr>
            <a:xfrm>
              <a:off x="6344137" y="3080980"/>
              <a:ext cx="309318" cy="911669"/>
            </a:xfrm>
            <a:custGeom>
              <a:avLst/>
              <a:gdLst/>
              <a:ahLst/>
              <a:cxnLst/>
              <a:rect l="l" t="t" r="r" b="b"/>
              <a:pathLst>
                <a:path w="3134" h="9237" extrusionOk="0">
                  <a:moveTo>
                    <a:pt x="2181" y="1"/>
                  </a:moveTo>
                  <a:lnTo>
                    <a:pt x="1604" y="126"/>
                  </a:lnTo>
                  <a:lnTo>
                    <a:pt x="1128" y="227"/>
                  </a:lnTo>
                  <a:lnTo>
                    <a:pt x="978" y="277"/>
                  </a:lnTo>
                  <a:lnTo>
                    <a:pt x="251" y="427"/>
                  </a:lnTo>
                  <a:cubicBezTo>
                    <a:pt x="101" y="878"/>
                    <a:pt x="0" y="1179"/>
                    <a:pt x="25" y="1580"/>
                  </a:cubicBezTo>
                  <a:cubicBezTo>
                    <a:pt x="51" y="1956"/>
                    <a:pt x="176" y="2432"/>
                    <a:pt x="426" y="3259"/>
                  </a:cubicBezTo>
                  <a:cubicBezTo>
                    <a:pt x="627" y="3836"/>
                    <a:pt x="1028" y="4713"/>
                    <a:pt x="1078" y="5239"/>
                  </a:cubicBezTo>
                  <a:cubicBezTo>
                    <a:pt x="1254" y="7169"/>
                    <a:pt x="1003" y="7395"/>
                    <a:pt x="1279" y="9074"/>
                  </a:cubicBezTo>
                  <a:cubicBezTo>
                    <a:pt x="1304" y="9186"/>
                    <a:pt x="1542" y="9237"/>
                    <a:pt x="1783" y="9237"/>
                  </a:cubicBezTo>
                  <a:cubicBezTo>
                    <a:pt x="2024" y="9237"/>
                    <a:pt x="2269" y="9186"/>
                    <a:pt x="2306" y="9099"/>
                  </a:cubicBezTo>
                  <a:cubicBezTo>
                    <a:pt x="3133" y="7344"/>
                    <a:pt x="3083" y="5339"/>
                    <a:pt x="3083" y="4312"/>
                  </a:cubicBezTo>
                  <a:cubicBezTo>
                    <a:pt x="3083" y="3861"/>
                    <a:pt x="3083" y="3585"/>
                    <a:pt x="2908" y="2608"/>
                  </a:cubicBezTo>
                  <a:cubicBezTo>
                    <a:pt x="2883" y="2507"/>
                    <a:pt x="2858" y="2432"/>
                    <a:pt x="2858" y="2332"/>
                  </a:cubicBezTo>
                  <a:cubicBezTo>
                    <a:pt x="2807" y="2056"/>
                    <a:pt x="2732" y="1705"/>
                    <a:pt x="2632" y="1279"/>
                  </a:cubicBezTo>
                  <a:cubicBezTo>
                    <a:pt x="2532" y="803"/>
                    <a:pt x="2331" y="327"/>
                    <a:pt x="2231" y="101"/>
                  </a:cubicBezTo>
                  <a:cubicBezTo>
                    <a:pt x="2206" y="26"/>
                    <a:pt x="218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"/>
            <p:cNvSpPr/>
            <p:nvPr/>
          </p:nvSpPr>
          <p:spPr>
            <a:xfrm>
              <a:off x="6413424" y="3155201"/>
              <a:ext cx="222662" cy="226215"/>
            </a:xfrm>
            <a:custGeom>
              <a:avLst/>
              <a:gdLst/>
              <a:ahLst/>
              <a:cxnLst/>
              <a:rect l="l" t="t" r="r" b="b"/>
              <a:pathLst>
                <a:path w="2256" h="2292" extrusionOk="0">
                  <a:moveTo>
                    <a:pt x="251" y="1"/>
                  </a:moveTo>
                  <a:lnTo>
                    <a:pt x="251" y="1"/>
                  </a:lnTo>
                  <a:cubicBezTo>
                    <a:pt x="50" y="627"/>
                    <a:pt x="0" y="1630"/>
                    <a:pt x="727" y="2131"/>
                  </a:cubicBezTo>
                  <a:cubicBezTo>
                    <a:pt x="897" y="2241"/>
                    <a:pt x="1138" y="2291"/>
                    <a:pt x="1402" y="2291"/>
                  </a:cubicBezTo>
                  <a:cubicBezTo>
                    <a:pt x="1681" y="2291"/>
                    <a:pt x="1985" y="2234"/>
                    <a:pt x="2256" y="2131"/>
                  </a:cubicBezTo>
                  <a:cubicBezTo>
                    <a:pt x="2181" y="1805"/>
                    <a:pt x="2055" y="1079"/>
                    <a:pt x="1930" y="527"/>
                  </a:cubicBezTo>
                  <a:cubicBezTo>
                    <a:pt x="1905" y="377"/>
                    <a:pt x="1855" y="226"/>
                    <a:pt x="1830" y="101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"/>
            <p:cNvSpPr/>
            <p:nvPr/>
          </p:nvSpPr>
          <p:spPr>
            <a:xfrm>
              <a:off x="6410956" y="2952573"/>
              <a:ext cx="630874" cy="627124"/>
            </a:xfrm>
            <a:custGeom>
              <a:avLst/>
              <a:gdLst/>
              <a:ahLst/>
              <a:cxnLst/>
              <a:rect l="l" t="t" r="r" b="b"/>
              <a:pathLst>
                <a:path w="6392" h="6354" extrusionOk="0">
                  <a:moveTo>
                    <a:pt x="4919" y="1"/>
                  </a:moveTo>
                  <a:cubicBezTo>
                    <a:pt x="4332" y="1"/>
                    <a:pt x="3606" y="365"/>
                    <a:pt x="3083" y="675"/>
                  </a:cubicBezTo>
                  <a:cubicBezTo>
                    <a:pt x="2707" y="901"/>
                    <a:pt x="2431" y="1101"/>
                    <a:pt x="2431" y="1101"/>
                  </a:cubicBezTo>
                  <a:lnTo>
                    <a:pt x="501" y="1177"/>
                  </a:lnTo>
                  <a:cubicBezTo>
                    <a:pt x="501" y="1177"/>
                    <a:pt x="401" y="1327"/>
                    <a:pt x="301" y="1578"/>
                  </a:cubicBezTo>
                  <a:cubicBezTo>
                    <a:pt x="176" y="1903"/>
                    <a:pt x="0" y="2430"/>
                    <a:pt x="75" y="2931"/>
                  </a:cubicBezTo>
                  <a:cubicBezTo>
                    <a:pt x="125" y="3307"/>
                    <a:pt x="176" y="3583"/>
                    <a:pt x="551" y="3833"/>
                  </a:cubicBezTo>
                  <a:cubicBezTo>
                    <a:pt x="662" y="3910"/>
                    <a:pt x="815" y="3943"/>
                    <a:pt x="992" y="3943"/>
                  </a:cubicBezTo>
                  <a:cubicBezTo>
                    <a:pt x="1340" y="3943"/>
                    <a:pt x="1782" y="3815"/>
                    <a:pt x="2181" y="3633"/>
                  </a:cubicBezTo>
                  <a:cubicBezTo>
                    <a:pt x="2717" y="3390"/>
                    <a:pt x="3242" y="3112"/>
                    <a:pt x="3532" y="3112"/>
                  </a:cubicBezTo>
                  <a:cubicBezTo>
                    <a:pt x="3662" y="3112"/>
                    <a:pt x="3744" y="3168"/>
                    <a:pt x="3760" y="3307"/>
                  </a:cubicBezTo>
                  <a:cubicBezTo>
                    <a:pt x="3885" y="4836"/>
                    <a:pt x="4085" y="6264"/>
                    <a:pt x="4085" y="6264"/>
                  </a:cubicBezTo>
                  <a:cubicBezTo>
                    <a:pt x="4267" y="6329"/>
                    <a:pt x="4445" y="6354"/>
                    <a:pt x="4610" y="6354"/>
                  </a:cubicBezTo>
                  <a:cubicBezTo>
                    <a:pt x="5152" y="6354"/>
                    <a:pt x="5564" y="6089"/>
                    <a:pt x="5564" y="6089"/>
                  </a:cubicBezTo>
                  <a:cubicBezTo>
                    <a:pt x="5564" y="6089"/>
                    <a:pt x="6391" y="1427"/>
                    <a:pt x="5689" y="375"/>
                  </a:cubicBezTo>
                  <a:cubicBezTo>
                    <a:pt x="5506" y="104"/>
                    <a:pt x="5232" y="1"/>
                    <a:pt x="4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"/>
            <p:cNvSpPr/>
            <p:nvPr/>
          </p:nvSpPr>
          <p:spPr>
            <a:xfrm>
              <a:off x="6344137" y="3061240"/>
              <a:ext cx="390941" cy="181603"/>
            </a:xfrm>
            <a:custGeom>
              <a:avLst/>
              <a:gdLst/>
              <a:ahLst/>
              <a:cxnLst/>
              <a:rect l="l" t="t" r="r" b="b"/>
              <a:pathLst>
                <a:path w="3961" h="1840" extrusionOk="0">
                  <a:moveTo>
                    <a:pt x="3108" y="0"/>
                  </a:moveTo>
                  <a:lnTo>
                    <a:pt x="1178" y="76"/>
                  </a:lnTo>
                  <a:cubicBezTo>
                    <a:pt x="1178" y="76"/>
                    <a:pt x="1078" y="226"/>
                    <a:pt x="978" y="477"/>
                  </a:cubicBezTo>
                  <a:lnTo>
                    <a:pt x="251" y="627"/>
                  </a:lnTo>
                  <a:cubicBezTo>
                    <a:pt x="101" y="1078"/>
                    <a:pt x="0" y="1379"/>
                    <a:pt x="25" y="1780"/>
                  </a:cubicBezTo>
                  <a:cubicBezTo>
                    <a:pt x="154" y="1817"/>
                    <a:pt x="323" y="1840"/>
                    <a:pt x="522" y="1840"/>
                  </a:cubicBezTo>
                  <a:cubicBezTo>
                    <a:pt x="595" y="1840"/>
                    <a:pt x="672" y="1837"/>
                    <a:pt x="752" y="1830"/>
                  </a:cubicBezTo>
                  <a:cubicBezTo>
                    <a:pt x="1304" y="1805"/>
                    <a:pt x="2030" y="1655"/>
                    <a:pt x="2632" y="1479"/>
                  </a:cubicBezTo>
                  <a:cubicBezTo>
                    <a:pt x="3409" y="1229"/>
                    <a:pt x="3960" y="853"/>
                    <a:pt x="3910" y="602"/>
                  </a:cubicBezTo>
                  <a:lnTo>
                    <a:pt x="3910" y="602"/>
                  </a:lnTo>
                  <a:lnTo>
                    <a:pt x="3108" y="652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2A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"/>
            <p:cNvSpPr/>
            <p:nvPr/>
          </p:nvSpPr>
          <p:spPr>
            <a:xfrm>
              <a:off x="6302092" y="2650556"/>
              <a:ext cx="436539" cy="557345"/>
            </a:xfrm>
            <a:custGeom>
              <a:avLst/>
              <a:gdLst/>
              <a:ahLst/>
              <a:cxnLst/>
              <a:rect l="l" t="t" r="r" b="b"/>
              <a:pathLst>
                <a:path w="4423" h="5647" extrusionOk="0">
                  <a:moveTo>
                    <a:pt x="1800" y="0"/>
                  </a:moveTo>
                  <a:cubicBezTo>
                    <a:pt x="1115" y="0"/>
                    <a:pt x="676" y="553"/>
                    <a:pt x="602" y="903"/>
                  </a:cubicBezTo>
                  <a:cubicBezTo>
                    <a:pt x="251" y="2658"/>
                    <a:pt x="0" y="3460"/>
                    <a:pt x="251" y="5339"/>
                  </a:cubicBezTo>
                  <a:cubicBezTo>
                    <a:pt x="282" y="5556"/>
                    <a:pt x="697" y="5646"/>
                    <a:pt x="1251" y="5646"/>
                  </a:cubicBezTo>
                  <a:cubicBezTo>
                    <a:pt x="2488" y="5646"/>
                    <a:pt x="4423" y="5198"/>
                    <a:pt x="4336" y="4713"/>
                  </a:cubicBezTo>
                  <a:cubicBezTo>
                    <a:pt x="3760" y="1530"/>
                    <a:pt x="3208" y="603"/>
                    <a:pt x="2632" y="252"/>
                  </a:cubicBezTo>
                  <a:cubicBezTo>
                    <a:pt x="2326" y="72"/>
                    <a:pt x="2047" y="0"/>
                    <a:pt x="1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"/>
            <p:cNvSpPr/>
            <p:nvPr/>
          </p:nvSpPr>
          <p:spPr>
            <a:xfrm>
              <a:off x="6967518" y="2326234"/>
              <a:ext cx="56948" cy="99388"/>
            </a:xfrm>
            <a:custGeom>
              <a:avLst/>
              <a:gdLst/>
              <a:ahLst/>
              <a:cxnLst/>
              <a:rect l="l" t="t" r="r" b="b"/>
              <a:pathLst>
                <a:path w="577" h="1007" extrusionOk="0">
                  <a:moveTo>
                    <a:pt x="266" y="1"/>
                  </a:moveTo>
                  <a:cubicBezTo>
                    <a:pt x="77" y="1"/>
                    <a:pt x="0" y="831"/>
                    <a:pt x="0" y="831"/>
                  </a:cubicBezTo>
                  <a:lnTo>
                    <a:pt x="301" y="1006"/>
                  </a:lnTo>
                  <a:cubicBezTo>
                    <a:pt x="527" y="480"/>
                    <a:pt x="577" y="330"/>
                    <a:pt x="351" y="54"/>
                  </a:cubicBezTo>
                  <a:cubicBezTo>
                    <a:pt x="320" y="17"/>
                    <a:pt x="292" y="1"/>
                    <a:pt x="266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"/>
            <p:cNvSpPr/>
            <p:nvPr/>
          </p:nvSpPr>
          <p:spPr>
            <a:xfrm>
              <a:off x="6539561" y="2402527"/>
              <a:ext cx="455193" cy="414233"/>
            </a:xfrm>
            <a:custGeom>
              <a:avLst/>
              <a:gdLst/>
              <a:ahLst/>
              <a:cxnLst/>
              <a:rect l="l" t="t" r="r" b="b"/>
              <a:pathLst>
                <a:path w="4612" h="4197" extrusionOk="0">
                  <a:moveTo>
                    <a:pt x="4349" y="0"/>
                  </a:moveTo>
                  <a:cubicBezTo>
                    <a:pt x="4308" y="0"/>
                    <a:pt x="4262" y="10"/>
                    <a:pt x="4211" y="33"/>
                  </a:cubicBezTo>
                  <a:cubicBezTo>
                    <a:pt x="4211" y="33"/>
                    <a:pt x="2983" y="1887"/>
                    <a:pt x="2381" y="2314"/>
                  </a:cubicBezTo>
                  <a:cubicBezTo>
                    <a:pt x="1930" y="2639"/>
                    <a:pt x="878" y="2815"/>
                    <a:pt x="401" y="3291"/>
                  </a:cubicBezTo>
                  <a:cubicBezTo>
                    <a:pt x="251" y="3441"/>
                    <a:pt x="0" y="3943"/>
                    <a:pt x="426" y="4093"/>
                  </a:cubicBezTo>
                  <a:cubicBezTo>
                    <a:pt x="617" y="4157"/>
                    <a:pt x="842" y="4196"/>
                    <a:pt x="1093" y="4196"/>
                  </a:cubicBezTo>
                  <a:cubicBezTo>
                    <a:pt x="1731" y="4196"/>
                    <a:pt x="2538" y="3939"/>
                    <a:pt x="3384" y="3166"/>
                  </a:cubicBezTo>
                  <a:cubicBezTo>
                    <a:pt x="4487" y="2188"/>
                    <a:pt x="4612" y="183"/>
                    <a:pt x="4612" y="183"/>
                  </a:cubicBezTo>
                  <a:cubicBezTo>
                    <a:pt x="4612" y="183"/>
                    <a:pt x="4529" y="0"/>
                    <a:pt x="4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"/>
            <p:cNvSpPr/>
            <p:nvPr/>
          </p:nvSpPr>
          <p:spPr>
            <a:xfrm>
              <a:off x="6208032" y="2375879"/>
              <a:ext cx="527045" cy="714471"/>
            </a:xfrm>
            <a:custGeom>
              <a:avLst/>
              <a:gdLst/>
              <a:ahLst/>
              <a:cxnLst/>
              <a:rect l="l" t="t" r="r" b="b"/>
              <a:pathLst>
                <a:path w="5340" h="7239" extrusionOk="0">
                  <a:moveTo>
                    <a:pt x="2802" y="1"/>
                  </a:moveTo>
                  <a:cubicBezTo>
                    <a:pt x="1181" y="1"/>
                    <a:pt x="1816" y="1136"/>
                    <a:pt x="1154" y="1406"/>
                  </a:cubicBezTo>
                  <a:cubicBezTo>
                    <a:pt x="477" y="1681"/>
                    <a:pt x="1104" y="2659"/>
                    <a:pt x="828" y="2884"/>
                  </a:cubicBezTo>
                  <a:cubicBezTo>
                    <a:pt x="1" y="3561"/>
                    <a:pt x="728" y="3987"/>
                    <a:pt x="703" y="4438"/>
                  </a:cubicBezTo>
                  <a:cubicBezTo>
                    <a:pt x="678" y="4814"/>
                    <a:pt x="778" y="5090"/>
                    <a:pt x="1029" y="5340"/>
                  </a:cubicBezTo>
                  <a:cubicBezTo>
                    <a:pt x="1229" y="5541"/>
                    <a:pt x="1329" y="5792"/>
                    <a:pt x="1404" y="6067"/>
                  </a:cubicBezTo>
                  <a:cubicBezTo>
                    <a:pt x="1480" y="6318"/>
                    <a:pt x="1329" y="6594"/>
                    <a:pt x="1430" y="6844"/>
                  </a:cubicBezTo>
                  <a:cubicBezTo>
                    <a:pt x="1505" y="6995"/>
                    <a:pt x="1630" y="7070"/>
                    <a:pt x="1755" y="7145"/>
                  </a:cubicBezTo>
                  <a:cubicBezTo>
                    <a:pt x="1892" y="7206"/>
                    <a:pt x="2047" y="7239"/>
                    <a:pt x="2198" y="7239"/>
                  </a:cubicBezTo>
                  <a:cubicBezTo>
                    <a:pt x="2296" y="7239"/>
                    <a:pt x="2393" y="7225"/>
                    <a:pt x="2482" y="7195"/>
                  </a:cubicBezTo>
                  <a:cubicBezTo>
                    <a:pt x="2633" y="7145"/>
                    <a:pt x="2758" y="7070"/>
                    <a:pt x="2883" y="6970"/>
                  </a:cubicBezTo>
                  <a:cubicBezTo>
                    <a:pt x="2983" y="6869"/>
                    <a:pt x="3034" y="6744"/>
                    <a:pt x="3184" y="6694"/>
                  </a:cubicBezTo>
                  <a:cubicBezTo>
                    <a:pt x="3272" y="6664"/>
                    <a:pt x="3369" y="6652"/>
                    <a:pt x="3464" y="6652"/>
                  </a:cubicBezTo>
                  <a:cubicBezTo>
                    <a:pt x="3531" y="6652"/>
                    <a:pt x="3598" y="6658"/>
                    <a:pt x="3660" y="6669"/>
                  </a:cubicBezTo>
                  <a:cubicBezTo>
                    <a:pt x="3810" y="6719"/>
                    <a:pt x="3961" y="6794"/>
                    <a:pt x="4111" y="6819"/>
                  </a:cubicBezTo>
                  <a:cubicBezTo>
                    <a:pt x="4134" y="6822"/>
                    <a:pt x="4157" y="6823"/>
                    <a:pt x="4180" y="6823"/>
                  </a:cubicBezTo>
                  <a:cubicBezTo>
                    <a:pt x="4382" y="6823"/>
                    <a:pt x="4580" y="6726"/>
                    <a:pt x="4738" y="6569"/>
                  </a:cubicBezTo>
                  <a:cubicBezTo>
                    <a:pt x="4888" y="6418"/>
                    <a:pt x="5089" y="6142"/>
                    <a:pt x="5139" y="5917"/>
                  </a:cubicBezTo>
                  <a:cubicBezTo>
                    <a:pt x="5189" y="5792"/>
                    <a:pt x="5139" y="5616"/>
                    <a:pt x="5114" y="5491"/>
                  </a:cubicBezTo>
                  <a:cubicBezTo>
                    <a:pt x="4963" y="5040"/>
                    <a:pt x="4612" y="4664"/>
                    <a:pt x="4287" y="4338"/>
                  </a:cubicBezTo>
                  <a:cubicBezTo>
                    <a:pt x="3560" y="3636"/>
                    <a:pt x="5339" y="3085"/>
                    <a:pt x="4487" y="2358"/>
                  </a:cubicBezTo>
                  <a:cubicBezTo>
                    <a:pt x="4161" y="2057"/>
                    <a:pt x="4136" y="2057"/>
                    <a:pt x="4036" y="1180"/>
                  </a:cubicBezTo>
                  <a:cubicBezTo>
                    <a:pt x="3936" y="303"/>
                    <a:pt x="3359" y="2"/>
                    <a:pt x="2908" y="2"/>
                  </a:cubicBezTo>
                  <a:cubicBezTo>
                    <a:pt x="2872" y="1"/>
                    <a:pt x="2836" y="1"/>
                    <a:pt x="2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6" name="Google Shape;2266;p1"/>
          <p:cNvSpPr txBox="1">
            <a:spLocks noGrp="1"/>
          </p:cNvSpPr>
          <p:nvPr>
            <p:ph type="title" idx="4294967295"/>
          </p:nvPr>
        </p:nvSpPr>
        <p:spPr>
          <a:xfrm>
            <a:off x="713225" y="2449075"/>
            <a:ext cx="4238178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100" dirty="0"/>
              <a:t>04 – Instrumen Penelitian</a:t>
            </a:r>
            <a:endParaRPr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>
          <a:extLst>
            <a:ext uri="{FF2B5EF4-FFF2-40B4-BE49-F238E27FC236}">
              <a16:creationId xmlns:a16="http://schemas.microsoft.com/office/drawing/2014/main" id="{CC184827-DE1F-904D-D696-E74582E8D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6">
            <a:extLst>
              <a:ext uri="{FF2B5EF4-FFF2-40B4-BE49-F238E27FC236}">
                <a16:creationId xmlns:a16="http://schemas.microsoft.com/office/drawing/2014/main" id="{856ECC43-97E1-6229-E0A0-706CBE8129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85443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Observasi dan Eksperimen</a:t>
            </a:r>
            <a:endParaRPr dirty="0"/>
          </a:p>
        </p:txBody>
      </p:sp>
      <p:grpSp>
        <p:nvGrpSpPr>
          <p:cNvPr id="2051" name="Google Shape;2051;p46">
            <a:extLst>
              <a:ext uri="{FF2B5EF4-FFF2-40B4-BE49-F238E27FC236}">
                <a16:creationId xmlns:a16="http://schemas.microsoft.com/office/drawing/2014/main" id="{922F4086-DF36-5430-7492-BF057ECE1105}"/>
              </a:ext>
            </a:extLst>
          </p:cNvPr>
          <p:cNvGrpSpPr/>
          <p:nvPr/>
        </p:nvGrpSpPr>
        <p:grpSpPr>
          <a:xfrm flipH="1">
            <a:off x="1240182" y="1825843"/>
            <a:ext cx="49100" cy="695487"/>
            <a:chOff x="5412273" y="539494"/>
            <a:chExt cx="59400" cy="841383"/>
          </a:xfrm>
        </p:grpSpPr>
        <p:sp>
          <p:nvSpPr>
            <p:cNvPr id="2052" name="Google Shape;2052;p46">
              <a:extLst>
                <a:ext uri="{FF2B5EF4-FFF2-40B4-BE49-F238E27FC236}">
                  <a16:creationId xmlns:a16="http://schemas.microsoft.com/office/drawing/2014/main" id="{E111ED35-18BC-02D3-C523-A246CBFC3FB7}"/>
                </a:ext>
              </a:extLst>
            </p:cNvPr>
            <p:cNvSpPr/>
            <p:nvPr/>
          </p:nvSpPr>
          <p:spPr>
            <a:xfrm>
              <a:off x="5412273" y="539494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>
              <a:extLst>
                <a:ext uri="{FF2B5EF4-FFF2-40B4-BE49-F238E27FC236}">
                  <a16:creationId xmlns:a16="http://schemas.microsoft.com/office/drawing/2014/main" id="{B313D082-B5A9-E304-F462-1C7F37911C66}"/>
                </a:ext>
              </a:extLst>
            </p:cNvPr>
            <p:cNvSpPr/>
            <p:nvPr/>
          </p:nvSpPr>
          <p:spPr>
            <a:xfrm>
              <a:off x="5412273" y="665883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>
              <a:extLst>
                <a:ext uri="{FF2B5EF4-FFF2-40B4-BE49-F238E27FC236}">
                  <a16:creationId xmlns:a16="http://schemas.microsoft.com/office/drawing/2014/main" id="{0F885F35-B4F7-722D-DD53-B74FEC64B92B}"/>
                </a:ext>
              </a:extLst>
            </p:cNvPr>
            <p:cNvSpPr/>
            <p:nvPr/>
          </p:nvSpPr>
          <p:spPr>
            <a:xfrm>
              <a:off x="5412273" y="792272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>
              <a:extLst>
                <a:ext uri="{FF2B5EF4-FFF2-40B4-BE49-F238E27FC236}">
                  <a16:creationId xmlns:a16="http://schemas.microsoft.com/office/drawing/2014/main" id="{C31ED771-5B8D-1B00-6B7C-9F80F9E5EB6A}"/>
                </a:ext>
              </a:extLst>
            </p:cNvPr>
            <p:cNvSpPr/>
            <p:nvPr/>
          </p:nvSpPr>
          <p:spPr>
            <a:xfrm>
              <a:off x="5412273" y="918660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>
              <a:extLst>
                <a:ext uri="{FF2B5EF4-FFF2-40B4-BE49-F238E27FC236}">
                  <a16:creationId xmlns:a16="http://schemas.microsoft.com/office/drawing/2014/main" id="{49D92CC5-87F0-186B-343A-49EA7130BE86}"/>
                </a:ext>
              </a:extLst>
            </p:cNvPr>
            <p:cNvSpPr/>
            <p:nvPr/>
          </p:nvSpPr>
          <p:spPr>
            <a:xfrm>
              <a:off x="5412273" y="1045049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>
              <a:extLst>
                <a:ext uri="{FF2B5EF4-FFF2-40B4-BE49-F238E27FC236}">
                  <a16:creationId xmlns:a16="http://schemas.microsoft.com/office/drawing/2014/main" id="{27EB57D1-53B7-F905-4DD6-9F2FDFF5A7D5}"/>
                </a:ext>
              </a:extLst>
            </p:cNvPr>
            <p:cNvSpPr/>
            <p:nvPr/>
          </p:nvSpPr>
          <p:spPr>
            <a:xfrm>
              <a:off x="5412273" y="1171438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>
              <a:extLst>
                <a:ext uri="{FF2B5EF4-FFF2-40B4-BE49-F238E27FC236}">
                  <a16:creationId xmlns:a16="http://schemas.microsoft.com/office/drawing/2014/main" id="{69630306-D9EA-8E9A-EECB-494ED599EBAB}"/>
                </a:ext>
              </a:extLst>
            </p:cNvPr>
            <p:cNvSpPr/>
            <p:nvPr/>
          </p:nvSpPr>
          <p:spPr>
            <a:xfrm>
              <a:off x="5412273" y="1297826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194" name="Table 2193">
            <a:extLst>
              <a:ext uri="{FF2B5EF4-FFF2-40B4-BE49-F238E27FC236}">
                <a16:creationId xmlns:a16="http://schemas.microsoft.com/office/drawing/2014/main" id="{26789253-AE2E-55A3-659C-B597CA348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69380"/>
              </p:ext>
            </p:extLst>
          </p:nvPr>
        </p:nvGraphicFramePr>
        <p:xfrm>
          <a:off x="1524000" y="1825843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7805556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231779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Observasi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Eksperimen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724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Observasi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melibatkan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pengamatan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langsung</a:t>
                      </a:r>
                      <a:r>
                        <a:rPr lang="en-US" dirty="0"/>
                        <a:t> terhadap </a:t>
                      </a:r>
                      <a:r>
                        <a:rPr lang="en-US" dirty="0" err="1"/>
                        <a:t>perilaku</a:t>
                      </a:r>
                      <a:r>
                        <a:rPr lang="en-US" dirty="0"/>
                        <a:t> atau </a:t>
                      </a:r>
                      <a:r>
                        <a:rPr lang="en-US" dirty="0" err="1"/>
                        <a:t>fenomena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sedang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diteliti</a:t>
                      </a:r>
                      <a:endParaRPr lang="en-US" dirty="0"/>
                    </a:p>
                    <a:p>
                      <a:r>
                        <a:rPr lang="en-US" dirty="0"/>
                        <a:t>Data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dicatat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menggunakan</a:t>
                      </a:r>
                      <a:r>
                        <a:rPr lang="en-US" dirty="0"/>
                        <a:t> lembar </a:t>
                      </a:r>
                      <a:r>
                        <a:rPr lang="en-US" dirty="0" err="1"/>
                        <a:t>observasi</a:t>
                      </a:r>
                      <a:r>
                        <a:rPr lang="en-US" dirty="0"/>
                        <a:t> yang telah </a:t>
                      </a:r>
                      <a:r>
                        <a:rPr lang="en-US" dirty="0" err="1"/>
                        <a:t>disiapkan</a:t>
                      </a:r>
                      <a:endParaRPr lang="en-US" dirty="0"/>
                    </a:p>
                    <a:p>
                      <a:r>
                        <a:rPr lang="en-US" dirty="0"/>
                        <a:t>Contoh : </a:t>
                      </a:r>
                      <a:r>
                        <a:rPr lang="en-US" dirty="0" err="1"/>
                        <a:t>mengamati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frekuensi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interaksi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kegiatan </a:t>
                      </a:r>
                      <a:r>
                        <a:rPr lang="en-US" dirty="0" err="1"/>
                        <a:t>kelompok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eksperimental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instrumen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berupa </a:t>
                      </a:r>
                      <a:r>
                        <a:rPr lang="en-US" dirty="0" err="1"/>
                        <a:t>perangkat</a:t>
                      </a:r>
                      <a:r>
                        <a:rPr lang="en-US" dirty="0"/>
                        <a:t> atau </a:t>
                      </a:r>
                      <a:r>
                        <a:rPr lang="en-US" dirty="0" err="1"/>
                        <a:t>prosedur</a:t>
                      </a:r>
                      <a:r>
                        <a:rPr lang="en-US" dirty="0"/>
                        <a:t> yang digunakan untuk </a:t>
                      </a:r>
                      <a:r>
                        <a:rPr lang="en-US" dirty="0" err="1"/>
                        <a:t>mengontrol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mengukur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variabel</a:t>
                      </a:r>
                      <a:endParaRPr lang="en-US" dirty="0"/>
                    </a:p>
                    <a:p>
                      <a:r>
                        <a:rPr lang="en-US" dirty="0"/>
                        <a:t>contoh : </a:t>
                      </a:r>
                      <a:r>
                        <a:rPr lang="en-US" dirty="0" err="1"/>
                        <a:t>alat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ukur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suhu</a:t>
                      </a:r>
                      <a:r>
                        <a:rPr lang="en-US" dirty="0"/>
                        <a:t> untuk </a:t>
                      </a:r>
                      <a:r>
                        <a:rPr lang="en-US" dirty="0" err="1"/>
                        <a:t>mencatat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perubahan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suhu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eksperimen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kimia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732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68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13"/>
          <p:cNvGrpSpPr/>
          <p:nvPr/>
        </p:nvGrpSpPr>
        <p:grpSpPr>
          <a:xfrm>
            <a:off x="597500" y="1632612"/>
            <a:ext cx="4086449" cy="1878275"/>
            <a:chOff x="2528775" y="2725725"/>
            <a:chExt cx="4086449" cy="1878275"/>
          </a:xfrm>
        </p:grpSpPr>
        <p:sp>
          <p:nvSpPr>
            <p:cNvPr id="2415" name="Google Shape;2415;p13"/>
            <p:cNvSpPr/>
            <p:nvPr/>
          </p:nvSpPr>
          <p:spPr>
            <a:xfrm>
              <a:off x="3044068" y="3010514"/>
              <a:ext cx="2425211" cy="1195697"/>
            </a:xfrm>
            <a:custGeom>
              <a:avLst/>
              <a:gdLst/>
              <a:ahLst/>
              <a:cxnLst/>
              <a:rect l="l" t="t" r="r" b="b"/>
              <a:pathLst>
                <a:path w="26893" h="13259" extrusionOk="0">
                  <a:moveTo>
                    <a:pt x="0" y="0"/>
                  </a:moveTo>
                  <a:lnTo>
                    <a:pt x="777" y="13258"/>
                  </a:lnTo>
                  <a:lnTo>
                    <a:pt x="26116" y="13258"/>
                  </a:lnTo>
                  <a:lnTo>
                    <a:pt x="268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3"/>
            <p:cNvSpPr/>
            <p:nvPr/>
          </p:nvSpPr>
          <p:spPr>
            <a:xfrm>
              <a:off x="3032795" y="2899773"/>
              <a:ext cx="1152771" cy="549286"/>
            </a:xfrm>
            <a:custGeom>
              <a:avLst/>
              <a:gdLst/>
              <a:ahLst/>
              <a:cxnLst/>
              <a:rect l="l" t="t" r="r" b="b"/>
              <a:pathLst>
                <a:path w="12783" h="6091" extrusionOk="0">
                  <a:moveTo>
                    <a:pt x="0" y="0"/>
                  </a:moveTo>
                  <a:lnTo>
                    <a:pt x="351" y="6090"/>
                  </a:lnTo>
                  <a:lnTo>
                    <a:pt x="8972" y="6015"/>
                  </a:lnTo>
                  <a:cubicBezTo>
                    <a:pt x="11078" y="6015"/>
                    <a:pt x="12782" y="4662"/>
                    <a:pt x="12782" y="3008"/>
                  </a:cubicBezTo>
                  <a:cubicBezTo>
                    <a:pt x="12782" y="1353"/>
                    <a:pt x="11078" y="0"/>
                    <a:pt x="8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3098266" y="3139292"/>
              <a:ext cx="2316814" cy="944816"/>
            </a:xfrm>
            <a:custGeom>
              <a:avLst/>
              <a:gdLst/>
              <a:ahLst/>
              <a:cxnLst/>
              <a:rect l="l" t="t" r="r" b="b"/>
              <a:pathLst>
                <a:path w="25691" h="10477" extrusionOk="0">
                  <a:moveTo>
                    <a:pt x="1" y="1"/>
                  </a:moveTo>
                  <a:lnTo>
                    <a:pt x="1" y="10477"/>
                  </a:lnTo>
                  <a:lnTo>
                    <a:pt x="25690" y="10477"/>
                  </a:lnTo>
                  <a:lnTo>
                    <a:pt x="25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3263297" y="3175454"/>
              <a:ext cx="2242145" cy="960688"/>
            </a:xfrm>
            <a:custGeom>
              <a:avLst/>
              <a:gdLst/>
              <a:ahLst/>
              <a:cxnLst/>
              <a:rect l="l" t="t" r="r" b="b"/>
              <a:pathLst>
                <a:path w="24863" h="10653" extrusionOk="0">
                  <a:moveTo>
                    <a:pt x="24863" y="1"/>
                  </a:moveTo>
                  <a:lnTo>
                    <a:pt x="0" y="176"/>
                  </a:lnTo>
                  <a:lnTo>
                    <a:pt x="0" y="10652"/>
                  </a:lnTo>
                  <a:lnTo>
                    <a:pt x="24186" y="10652"/>
                  </a:lnTo>
                  <a:lnTo>
                    <a:pt x="24863" y="1"/>
                  </a:lnTo>
                  <a:close/>
                </a:path>
              </a:pathLst>
            </a:custGeom>
            <a:solidFill>
              <a:srgbClr val="D0C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3145792" y="3082839"/>
              <a:ext cx="2271544" cy="944816"/>
            </a:xfrm>
            <a:custGeom>
              <a:avLst/>
              <a:gdLst/>
              <a:ahLst/>
              <a:cxnLst/>
              <a:rect l="l" t="t" r="r" b="b"/>
              <a:pathLst>
                <a:path w="25189" h="10477" extrusionOk="0">
                  <a:moveTo>
                    <a:pt x="0" y="0"/>
                  </a:moveTo>
                  <a:lnTo>
                    <a:pt x="0" y="10476"/>
                  </a:lnTo>
                  <a:lnTo>
                    <a:pt x="25188" y="10476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3059849" y="2795795"/>
              <a:ext cx="2443337" cy="1518902"/>
            </a:xfrm>
            <a:custGeom>
              <a:avLst/>
              <a:gdLst/>
              <a:ahLst/>
              <a:cxnLst/>
              <a:rect l="l" t="t" r="r" b="b"/>
              <a:pathLst>
                <a:path w="27094" h="16843" extrusionOk="0">
                  <a:moveTo>
                    <a:pt x="2808" y="0"/>
                  </a:moveTo>
                  <a:lnTo>
                    <a:pt x="1" y="10100"/>
                  </a:lnTo>
                  <a:lnTo>
                    <a:pt x="24287" y="16842"/>
                  </a:lnTo>
                  <a:lnTo>
                    <a:pt x="27094" y="6742"/>
                  </a:lnTo>
                  <a:lnTo>
                    <a:pt x="2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3233898" y="3191326"/>
              <a:ext cx="2167566" cy="944816"/>
            </a:xfrm>
            <a:custGeom>
              <a:avLst/>
              <a:gdLst/>
              <a:ahLst/>
              <a:cxnLst/>
              <a:rect l="l" t="t" r="r" b="b"/>
              <a:pathLst>
                <a:path w="24036" h="10477" extrusionOk="0">
                  <a:moveTo>
                    <a:pt x="1" y="0"/>
                  </a:moveTo>
                  <a:lnTo>
                    <a:pt x="1" y="10476"/>
                  </a:lnTo>
                  <a:lnTo>
                    <a:pt x="24036" y="10476"/>
                  </a:lnTo>
                  <a:lnTo>
                    <a:pt x="24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2964979" y="3114402"/>
              <a:ext cx="2540461" cy="1417269"/>
            </a:xfrm>
            <a:custGeom>
              <a:avLst/>
              <a:gdLst/>
              <a:ahLst/>
              <a:cxnLst/>
              <a:rect l="l" t="t" r="r" b="b"/>
              <a:pathLst>
                <a:path w="28171" h="15716" extrusionOk="0">
                  <a:moveTo>
                    <a:pt x="18822" y="1"/>
                  </a:moveTo>
                  <a:cubicBezTo>
                    <a:pt x="16867" y="1"/>
                    <a:pt x="15263" y="1054"/>
                    <a:pt x="14912" y="2432"/>
                  </a:cubicBezTo>
                  <a:lnTo>
                    <a:pt x="0" y="2432"/>
                  </a:lnTo>
                  <a:lnTo>
                    <a:pt x="802" y="15715"/>
                  </a:lnTo>
                  <a:lnTo>
                    <a:pt x="27243" y="15715"/>
                  </a:lnTo>
                  <a:lnTo>
                    <a:pt x="27820" y="6091"/>
                  </a:lnTo>
                  <a:lnTo>
                    <a:pt x="28045" y="2432"/>
                  </a:ln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6583481" y="3433099"/>
              <a:ext cx="31743" cy="45361"/>
            </a:xfrm>
            <a:custGeom>
              <a:avLst/>
              <a:gdLst/>
              <a:ahLst/>
              <a:cxnLst/>
              <a:rect l="l" t="t" r="r" b="b"/>
              <a:pathLst>
                <a:path w="352" h="503" extrusionOk="0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6583481" y="3500915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6583481" y="3568730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6583481" y="3634291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0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6583481" y="3702107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0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3"/>
            <p:cNvSpPr/>
            <p:nvPr/>
          </p:nvSpPr>
          <p:spPr>
            <a:xfrm>
              <a:off x="6583481" y="3769923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0"/>
                  </a:moveTo>
                  <a:lnTo>
                    <a:pt x="1" y="501"/>
                  </a:lnTo>
                  <a:lnTo>
                    <a:pt x="352" y="501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3"/>
            <p:cNvSpPr/>
            <p:nvPr/>
          </p:nvSpPr>
          <p:spPr>
            <a:xfrm>
              <a:off x="6583481" y="3837738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0"/>
                  </a:moveTo>
                  <a:lnTo>
                    <a:pt x="1" y="501"/>
                  </a:lnTo>
                  <a:lnTo>
                    <a:pt x="352" y="501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2528775" y="3548440"/>
              <a:ext cx="754897" cy="120210"/>
            </a:xfrm>
            <a:custGeom>
              <a:avLst/>
              <a:gdLst/>
              <a:ahLst/>
              <a:cxnLst/>
              <a:rect l="l" t="t" r="r" b="b"/>
              <a:pathLst>
                <a:path w="8371" h="1333" extrusionOk="0">
                  <a:moveTo>
                    <a:pt x="175" y="0"/>
                  </a:moveTo>
                  <a:lnTo>
                    <a:pt x="0" y="150"/>
                  </a:lnTo>
                  <a:lnTo>
                    <a:pt x="702" y="927"/>
                  </a:lnTo>
                  <a:cubicBezTo>
                    <a:pt x="851" y="1104"/>
                    <a:pt x="1074" y="1192"/>
                    <a:pt x="1299" y="1192"/>
                  </a:cubicBezTo>
                  <a:cubicBezTo>
                    <a:pt x="1489" y="1192"/>
                    <a:pt x="1680" y="1129"/>
                    <a:pt x="1830" y="1003"/>
                  </a:cubicBezTo>
                  <a:lnTo>
                    <a:pt x="2456" y="451"/>
                  </a:lnTo>
                  <a:cubicBezTo>
                    <a:pt x="2539" y="368"/>
                    <a:pt x="2657" y="319"/>
                    <a:pt x="2780" y="319"/>
                  </a:cubicBezTo>
                  <a:cubicBezTo>
                    <a:pt x="2806" y="319"/>
                    <a:pt x="2831" y="322"/>
                    <a:pt x="2857" y="326"/>
                  </a:cubicBezTo>
                  <a:cubicBezTo>
                    <a:pt x="3008" y="326"/>
                    <a:pt x="3158" y="401"/>
                    <a:pt x="3233" y="501"/>
                  </a:cubicBezTo>
                  <a:lnTo>
                    <a:pt x="3684" y="1028"/>
                  </a:lnTo>
                  <a:cubicBezTo>
                    <a:pt x="3835" y="1203"/>
                    <a:pt x="4035" y="1278"/>
                    <a:pt x="4261" y="1303"/>
                  </a:cubicBezTo>
                  <a:cubicBezTo>
                    <a:pt x="4461" y="1303"/>
                    <a:pt x="4687" y="1253"/>
                    <a:pt x="4837" y="1103"/>
                  </a:cubicBezTo>
                  <a:lnTo>
                    <a:pt x="5389" y="602"/>
                  </a:lnTo>
                  <a:cubicBezTo>
                    <a:pt x="5514" y="501"/>
                    <a:pt x="5664" y="451"/>
                    <a:pt x="5815" y="451"/>
                  </a:cubicBezTo>
                  <a:cubicBezTo>
                    <a:pt x="5965" y="476"/>
                    <a:pt x="6115" y="551"/>
                    <a:pt x="6216" y="677"/>
                  </a:cubicBezTo>
                  <a:lnTo>
                    <a:pt x="6491" y="1028"/>
                  </a:lnTo>
                  <a:cubicBezTo>
                    <a:pt x="6642" y="1203"/>
                    <a:pt x="6842" y="1328"/>
                    <a:pt x="7093" y="1328"/>
                  </a:cubicBezTo>
                  <a:cubicBezTo>
                    <a:pt x="7116" y="1331"/>
                    <a:pt x="7139" y="1332"/>
                    <a:pt x="7162" y="1332"/>
                  </a:cubicBezTo>
                  <a:cubicBezTo>
                    <a:pt x="7364" y="1332"/>
                    <a:pt x="7559" y="1235"/>
                    <a:pt x="7694" y="1078"/>
                  </a:cubicBezTo>
                  <a:lnTo>
                    <a:pt x="8371" y="376"/>
                  </a:lnTo>
                  <a:lnTo>
                    <a:pt x="8196" y="201"/>
                  </a:lnTo>
                  <a:lnTo>
                    <a:pt x="7519" y="902"/>
                  </a:lnTo>
                  <a:cubicBezTo>
                    <a:pt x="7419" y="1028"/>
                    <a:pt x="7268" y="1103"/>
                    <a:pt x="7093" y="1103"/>
                  </a:cubicBezTo>
                  <a:cubicBezTo>
                    <a:pt x="6917" y="1078"/>
                    <a:pt x="6767" y="1003"/>
                    <a:pt x="6667" y="877"/>
                  </a:cubicBezTo>
                  <a:lnTo>
                    <a:pt x="6391" y="526"/>
                  </a:lnTo>
                  <a:cubicBezTo>
                    <a:pt x="6266" y="351"/>
                    <a:pt x="6065" y="251"/>
                    <a:pt x="5840" y="226"/>
                  </a:cubicBezTo>
                  <a:cubicBezTo>
                    <a:pt x="5811" y="222"/>
                    <a:pt x="5782" y="221"/>
                    <a:pt x="5754" y="221"/>
                  </a:cubicBezTo>
                  <a:cubicBezTo>
                    <a:pt x="5558" y="221"/>
                    <a:pt x="5366" y="295"/>
                    <a:pt x="5213" y="426"/>
                  </a:cubicBezTo>
                  <a:lnTo>
                    <a:pt x="4687" y="927"/>
                  </a:lnTo>
                  <a:cubicBezTo>
                    <a:pt x="4583" y="1010"/>
                    <a:pt x="4462" y="1059"/>
                    <a:pt x="4338" y="1059"/>
                  </a:cubicBezTo>
                  <a:cubicBezTo>
                    <a:pt x="4312" y="1059"/>
                    <a:pt x="4286" y="1057"/>
                    <a:pt x="4261" y="1053"/>
                  </a:cubicBezTo>
                  <a:cubicBezTo>
                    <a:pt x="4110" y="1053"/>
                    <a:pt x="3985" y="977"/>
                    <a:pt x="3885" y="877"/>
                  </a:cubicBezTo>
                  <a:lnTo>
                    <a:pt x="3434" y="351"/>
                  </a:lnTo>
                  <a:cubicBezTo>
                    <a:pt x="3283" y="175"/>
                    <a:pt x="3083" y="100"/>
                    <a:pt x="2882" y="75"/>
                  </a:cubicBezTo>
                  <a:cubicBezTo>
                    <a:pt x="2854" y="72"/>
                    <a:pt x="2825" y="70"/>
                    <a:pt x="2797" y="70"/>
                  </a:cubicBezTo>
                  <a:cubicBezTo>
                    <a:pt x="2606" y="70"/>
                    <a:pt x="2434" y="144"/>
                    <a:pt x="2281" y="276"/>
                  </a:cubicBezTo>
                  <a:lnTo>
                    <a:pt x="1654" y="827"/>
                  </a:lnTo>
                  <a:cubicBezTo>
                    <a:pt x="1551" y="919"/>
                    <a:pt x="1422" y="963"/>
                    <a:pt x="1294" y="963"/>
                  </a:cubicBezTo>
                  <a:cubicBezTo>
                    <a:pt x="1140" y="963"/>
                    <a:pt x="986" y="900"/>
                    <a:pt x="877" y="777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4235175" y="3453480"/>
              <a:ext cx="594467" cy="1078192"/>
            </a:xfrm>
            <a:custGeom>
              <a:avLst/>
              <a:gdLst/>
              <a:ahLst/>
              <a:cxnLst/>
              <a:rect l="l" t="t" r="r" b="b"/>
              <a:pathLst>
                <a:path w="6592" h="11956" extrusionOk="0">
                  <a:moveTo>
                    <a:pt x="3284" y="0"/>
                  </a:moveTo>
                  <a:lnTo>
                    <a:pt x="0" y="11955"/>
                  </a:lnTo>
                  <a:lnTo>
                    <a:pt x="6592" y="11955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3640704" y="4262577"/>
              <a:ext cx="594557" cy="269097"/>
            </a:xfrm>
            <a:custGeom>
              <a:avLst/>
              <a:gdLst/>
              <a:ahLst/>
              <a:cxnLst/>
              <a:rect l="l" t="t" r="r" b="b"/>
              <a:pathLst>
                <a:path w="6593" h="2984" extrusionOk="0">
                  <a:moveTo>
                    <a:pt x="3284" y="1"/>
                  </a:moveTo>
                  <a:lnTo>
                    <a:pt x="1" y="2983"/>
                  </a:lnTo>
                  <a:lnTo>
                    <a:pt x="6592" y="2983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3"/>
            <p:cNvSpPr/>
            <p:nvPr/>
          </p:nvSpPr>
          <p:spPr>
            <a:xfrm>
              <a:off x="4820538" y="3830884"/>
              <a:ext cx="594557" cy="700789"/>
            </a:xfrm>
            <a:custGeom>
              <a:avLst/>
              <a:gdLst/>
              <a:ahLst/>
              <a:cxnLst/>
              <a:rect l="l" t="t" r="r" b="b"/>
              <a:pathLst>
                <a:path w="6593" h="7771" extrusionOk="0">
                  <a:moveTo>
                    <a:pt x="3309" y="1"/>
                  </a:moveTo>
                  <a:lnTo>
                    <a:pt x="1" y="7770"/>
                  </a:lnTo>
                  <a:lnTo>
                    <a:pt x="6592" y="7770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3"/>
            <p:cNvSpPr/>
            <p:nvPr/>
          </p:nvSpPr>
          <p:spPr>
            <a:xfrm>
              <a:off x="6004882" y="3991405"/>
              <a:ext cx="594557" cy="540268"/>
            </a:xfrm>
            <a:custGeom>
              <a:avLst/>
              <a:gdLst/>
              <a:ahLst/>
              <a:cxnLst/>
              <a:rect l="l" t="t" r="r" b="b"/>
              <a:pathLst>
                <a:path w="6593" h="5991" extrusionOk="0">
                  <a:moveTo>
                    <a:pt x="3309" y="0"/>
                  </a:moveTo>
                  <a:lnTo>
                    <a:pt x="1" y="5990"/>
                  </a:lnTo>
                  <a:lnTo>
                    <a:pt x="6592" y="599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5410501" y="3659181"/>
              <a:ext cx="594467" cy="872492"/>
            </a:xfrm>
            <a:custGeom>
              <a:avLst/>
              <a:gdLst/>
              <a:ahLst/>
              <a:cxnLst/>
              <a:rect l="l" t="t" r="r" b="b"/>
              <a:pathLst>
                <a:path w="6592" h="9675" extrusionOk="0">
                  <a:moveTo>
                    <a:pt x="3308" y="0"/>
                  </a:moveTo>
                  <a:lnTo>
                    <a:pt x="0" y="9674"/>
                  </a:lnTo>
                  <a:lnTo>
                    <a:pt x="6592" y="9674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3618158" y="3207107"/>
              <a:ext cx="2445591" cy="845438"/>
            </a:xfrm>
            <a:custGeom>
              <a:avLst/>
              <a:gdLst/>
              <a:ahLst/>
              <a:cxnLst/>
              <a:rect l="l" t="t" r="r" b="b"/>
              <a:pathLst>
                <a:path w="27119" h="9375" extrusionOk="0">
                  <a:moveTo>
                    <a:pt x="9950" y="1"/>
                  </a:moveTo>
                  <a:lnTo>
                    <a:pt x="6191" y="8798"/>
                  </a:lnTo>
                  <a:lnTo>
                    <a:pt x="2782" y="6943"/>
                  </a:lnTo>
                  <a:lnTo>
                    <a:pt x="0" y="8898"/>
                  </a:lnTo>
                  <a:lnTo>
                    <a:pt x="226" y="9249"/>
                  </a:lnTo>
                  <a:lnTo>
                    <a:pt x="2807" y="7419"/>
                  </a:lnTo>
                  <a:lnTo>
                    <a:pt x="6391" y="9374"/>
                  </a:lnTo>
                  <a:lnTo>
                    <a:pt x="9975" y="978"/>
                  </a:lnTo>
                  <a:lnTo>
                    <a:pt x="12983" y="6868"/>
                  </a:lnTo>
                  <a:lnTo>
                    <a:pt x="16943" y="2056"/>
                  </a:lnTo>
                  <a:lnTo>
                    <a:pt x="20702" y="6341"/>
                  </a:lnTo>
                  <a:lnTo>
                    <a:pt x="23158" y="3459"/>
                  </a:lnTo>
                  <a:lnTo>
                    <a:pt x="26792" y="8597"/>
                  </a:lnTo>
                  <a:lnTo>
                    <a:pt x="27118" y="8372"/>
                  </a:lnTo>
                  <a:lnTo>
                    <a:pt x="23183" y="2783"/>
                  </a:lnTo>
                  <a:lnTo>
                    <a:pt x="20702" y="5715"/>
                  </a:lnTo>
                  <a:lnTo>
                    <a:pt x="16918" y="1429"/>
                  </a:lnTo>
                  <a:lnTo>
                    <a:pt x="13058" y="6116"/>
                  </a:lnTo>
                  <a:lnTo>
                    <a:pt x="9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5998118" y="3898700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52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9"/>
                    <a:pt x="552" y="1129"/>
                  </a:cubicBezTo>
                  <a:cubicBezTo>
                    <a:pt x="878" y="1129"/>
                    <a:pt x="1128" y="878"/>
                    <a:pt x="1128" y="577"/>
                  </a:cubicBezTo>
                  <a:cubicBezTo>
                    <a:pt x="1128" y="251"/>
                    <a:pt x="878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5433046" y="3699852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77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77"/>
                    <a:pt x="251" y="1128"/>
                    <a:pt x="577" y="1128"/>
                  </a:cubicBezTo>
                  <a:cubicBezTo>
                    <a:pt x="878" y="1128"/>
                    <a:pt x="1129" y="877"/>
                    <a:pt x="1129" y="552"/>
                  </a:cubicBezTo>
                  <a:cubicBezTo>
                    <a:pt x="1129" y="251"/>
                    <a:pt x="878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5656784" y="3448971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77" y="0"/>
                  </a:moveTo>
                  <a:cubicBezTo>
                    <a:pt x="252" y="0"/>
                    <a:pt x="1" y="251"/>
                    <a:pt x="1" y="577"/>
                  </a:cubicBezTo>
                  <a:cubicBezTo>
                    <a:pt x="1" y="877"/>
                    <a:pt x="252" y="1128"/>
                    <a:pt x="577" y="1128"/>
                  </a:cubicBezTo>
                  <a:cubicBezTo>
                    <a:pt x="878" y="1128"/>
                    <a:pt x="1129" y="877"/>
                    <a:pt x="1129" y="577"/>
                  </a:cubicBezTo>
                  <a:cubicBezTo>
                    <a:pt x="1129" y="251"/>
                    <a:pt x="878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5094056" y="3313340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52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52" y="1128"/>
                  </a:cubicBezTo>
                  <a:cubicBezTo>
                    <a:pt x="877" y="1128"/>
                    <a:pt x="1128" y="878"/>
                    <a:pt x="1128" y="577"/>
                  </a:cubicBezTo>
                  <a:cubicBezTo>
                    <a:pt x="1128" y="251"/>
                    <a:pt x="877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4754977" y="3726997"/>
              <a:ext cx="101813" cy="101723"/>
            </a:xfrm>
            <a:custGeom>
              <a:avLst/>
              <a:gdLst/>
              <a:ahLst/>
              <a:cxnLst/>
              <a:rect l="l" t="t" r="r" b="b"/>
              <a:pathLst>
                <a:path w="1129" h="1128" extrusionOk="0">
                  <a:moveTo>
                    <a:pt x="552" y="0"/>
                  </a:moveTo>
                  <a:cubicBezTo>
                    <a:pt x="251" y="0"/>
                    <a:pt x="1" y="276"/>
                    <a:pt x="1" y="576"/>
                  </a:cubicBezTo>
                  <a:cubicBezTo>
                    <a:pt x="1" y="877"/>
                    <a:pt x="251" y="1128"/>
                    <a:pt x="552" y="1128"/>
                  </a:cubicBezTo>
                  <a:cubicBezTo>
                    <a:pt x="878" y="1128"/>
                    <a:pt x="1129" y="877"/>
                    <a:pt x="1129" y="576"/>
                  </a:cubicBezTo>
                  <a:cubicBezTo>
                    <a:pt x="1129" y="276"/>
                    <a:pt x="878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4467931" y="3191326"/>
              <a:ext cx="99559" cy="101723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52" y="0"/>
                    <a:pt x="1" y="251"/>
                    <a:pt x="1" y="552"/>
                  </a:cubicBezTo>
                  <a:cubicBezTo>
                    <a:pt x="1" y="852"/>
                    <a:pt x="252" y="1128"/>
                    <a:pt x="552" y="1128"/>
                  </a:cubicBezTo>
                  <a:cubicBezTo>
                    <a:pt x="853" y="1128"/>
                    <a:pt x="1104" y="852"/>
                    <a:pt x="1104" y="552"/>
                  </a:cubicBezTo>
                  <a:cubicBezTo>
                    <a:pt x="1104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4135706" y="3975534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52" y="1"/>
                  </a:moveTo>
                  <a:cubicBezTo>
                    <a:pt x="251" y="1"/>
                    <a:pt x="1" y="252"/>
                    <a:pt x="1" y="552"/>
                  </a:cubicBezTo>
                  <a:cubicBezTo>
                    <a:pt x="1" y="878"/>
                    <a:pt x="251" y="1129"/>
                    <a:pt x="552" y="1129"/>
                  </a:cubicBezTo>
                  <a:cubicBezTo>
                    <a:pt x="878" y="1129"/>
                    <a:pt x="1128" y="878"/>
                    <a:pt x="1128" y="552"/>
                  </a:cubicBezTo>
                  <a:cubicBezTo>
                    <a:pt x="1128" y="252"/>
                    <a:pt x="878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3"/>
            <p:cNvSpPr/>
            <p:nvPr/>
          </p:nvSpPr>
          <p:spPr>
            <a:xfrm>
              <a:off x="3837388" y="3801576"/>
              <a:ext cx="99559" cy="101723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51" y="0"/>
                    <a:pt x="0" y="251"/>
                    <a:pt x="0" y="551"/>
                  </a:cubicBezTo>
                  <a:cubicBezTo>
                    <a:pt x="0" y="877"/>
                    <a:pt x="251" y="1128"/>
                    <a:pt x="552" y="1128"/>
                  </a:cubicBezTo>
                  <a:cubicBezTo>
                    <a:pt x="852" y="1128"/>
                    <a:pt x="1103" y="877"/>
                    <a:pt x="1103" y="551"/>
                  </a:cubicBezTo>
                  <a:cubicBezTo>
                    <a:pt x="1103" y="251"/>
                    <a:pt x="8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13"/>
            <p:cNvSpPr/>
            <p:nvPr/>
          </p:nvSpPr>
          <p:spPr>
            <a:xfrm>
              <a:off x="3577487" y="3950734"/>
              <a:ext cx="101723" cy="101813"/>
            </a:xfrm>
            <a:custGeom>
              <a:avLst/>
              <a:gdLst/>
              <a:ahLst/>
              <a:cxnLst/>
              <a:rect l="l" t="t" r="r" b="b"/>
              <a:pathLst>
                <a:path w="1128" h="1129" extrusionOk="0">
                  <a:moveTo>
                    <a:pt x="577" y="0"/>
                  </a:moveTo>
                  <a:cubicBezTo>
                    <a:pt x="251" y="0"/>
                    <a:pt x="0" y="251"/>
                    <a:pt x="0" y="552"/>
                  </a:cubicBezTo>
                  <a:cubicBezTo>
                    <a:pt x="0" y="877"/>
                    <a:pt x="251" y="1128"/>
                    <a:pt x="577" y="1128"/>
                  </a:cubicBezTo>
                  <a:cubicBezTo>
                    <a:pt x="877" y="1128"/>
                    <a:pt x="1128" y="877"/>
                    <a:pt x="1128" y="552"/>
                  </a:cubicBezTo>
                  <a:cubicBezTo>
                    <a:pt x="1128" y="251"/>
                    <a:pt x="877" y="0"/>
                    <a:pt x="577" y="0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13"/>
            <p:cNvSpPr/>
            <p:nvPr/>
          </p:nvSpPr>
          <p:spPr>
            <a:xfrm>
              <a:off x="5469208" y="2725725"/>
              <a:ext cx="156102" cy="153757"/>
            </a:xfrm>
            <a:custGeom>
              <a:avLst/>
              <a:gdLst/>
              <a:ahLst/>
              <a:cxnLst/>
              <a:rect l="l" t="t" r="r" b="b"/>
              <a:pathLst>
                <a:path w="1731" h="1705" extrusionOk="0">
                  <a:moveTo>
                    <a:pt x="301" y="0"/>
                  </a:moveTo>
                  <a:lnTo>
                    <a:pt x="1" y="301"/>
                  </a:lnTo>
                  <a:lnTo>
                    <a:pt x="1429" y="1704"/>
                  </a:lnTo>
                  <a:lnTo>
                    <a:pt x="1730" y="140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3"/>
            <p:cNvSpPr/>
            <p:nvPr/>
          </p:nvSpPr>
          <p:spPr>
            <a:xfrm>
              <a:off x="5471463" y="2725725"/>
              <a:ext cx="151502" cy="153757"/>
            </a:xfrm>
            <a:custGeom>
              <a:avLst/>
              <a:gdLst/>
              <a:ahLst/>
              <a:cxnLst/>
              <a:rect l="l" t="t" r="r" b="b"/>
              <a:pathLst>
                <a:path w="1680" h="1705" extrusionOk="0">
                  <a:moveTo>
                    <a:pt x="1379" y="0"/>
                  </a:moveTo>
                  <a:lnTo>
                    <a:pt x="1" y="1404"/>
                  </a:lnTo>
                  <a:lnTo>
                    <a:pt x="276" y="1704"/>
                  </a:lnTo>
                  <a:lnTo>
                    <a:pt x="1680" y="301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3"/>
            <p:cNvSpPr/>
            <p:nvPr/>
          </p:nvSpPr>
          <p:spPr>
            <a:xfrm>
              <a:off x="5738217" y="3143801"/>
              <a:ext cx="533415" cy="22725"/>
            </a:xfrm>
            <a:custGeom>
              <a:avLst/>
              <a:gdLst/>
              <a:ahLst/>
              <a:cxnLst/>
              <a:rect l="l" t="t" r="r" b="b"/>
              <a:pathLst>
                <a:path w="5915" h="252" extrusionOk="0">
                  <a:moveTo>
                    <a:pt x="0" y="1"/>
                  </a:moveTo>
                  <a:lnTo>
                    <a:pt x="0" y="251"/>
                  </a:lnTo>
                  <a:lnTo>
                    <a:pt x="5915" y="251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3"/>
            <p:cNvSpPr/>
            <p:nvPr/>
          </p:nvSpPr>
          <p:spPr>
            <a:xfrm>
              <a:off x="5747235" y="3216125"/>
              <a:ext cx="296151" cy="22725"/>
            </a:xfrm>
            <a:custGeom>
              <a:avLst/>
              <a:gdLst/>
              <a:ahLst/>
              <a:cxnLst/>
              <a:rect l="l" t="t" r="r" b="b"/>
              <a:pathLst>
                <a:path w="3284" h="252" extrusionOk="0">
                  <a:moveTo>
                    <a:pt x="0" y="1"/>
                  </a:moveTo>
                  <a:lnTo>
                    <a:pt x="0" y="251"/>
                  </a:lnTo>
                  <a:lnTo>
                    <a:pt x="3284" y="251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3"/>
            <p:cNvSpPr/>
            <p:nvPr/>
          </p:nvSpPr>
          <p:spPr>
            <a:xfrm>
              <a:off x="2736642" y="4004932"/>
              <a:ext cx="178647" cy="180901"/>
            </a:xfrm>
            <a:custGeom>
              <a:avLst/>
              <a:gdLst/>
              <a:ahLst/>
              <a:cxnLst/>
              <a:rect l="l" t="t" r="r" b="b"/>
              <a:pathLst>
                <a:path w="1981" h="2006" extrusionOk="0">
                  <a:moveTo>
                    <a:pt x="1003" y="427"/>
                  </a:moveTo>
                  <a:cubicBezTo>
                    <a:pt x="1329" y="427"/>
                    <a:pt x="1580" y="677"/>
                    <a:pt x="1580" y="1003"/>
                  </a:cubicBezTo>
                  <a:cubicBezTo>
                    <a:pt x="1580" y="1329"/>
                    <a:pt x="1329" y="1580"/>
                    <a:pt x="1003" y="1580"/>
                  </a:cubicBezTo>
                  <a:cubicBezTo>
                    <a:pt x="677" y="1580"/>
                    <a:pt x="427" y="1329"/>
                    <a:pt x="427" y="1003"/>
                  </a:cubicBezTo>
                  <a:cubicBezTo>
                    <a:pt x="427" y="677"/>
                    <a:pt x="677" y="427"/>
                    <a:pt x="1003" y="427"/>
                  </a:cubicBezTo>
                  <a:close/>
                  <a:moveTo>
                    <a:pt x="1003" y="1"/>
                  </a:moveTo>
                  <a:cubicBezTo>
                    <a:pt x="452" y="1"/>
                    <a:pt x="1" y="452"/>
                    <a:pt x="1" y="1003"/>
                  </a:cubicBezTo>
                  <a:cubicBezTo>
                    <a:pt x="1" y="1555"/>
                    <a:pt x="452" y="2006"/>
                    <a:pt x="1003" y="2006"/>
                  </a:cubicBezTo>
                  <a:cubicBezTo>
                    <a:pt x="1555" y="2006"/>
                    <a:pt x="1981" y="1555"/>
                    <a:pt x="1981" y="1003"/>
                  </a:cubicBezTo>
                  <a:cubicBezTo>
                    <a:pt x="1981" y="452"/>
                    <a:pt x="1555" y="1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3"/>
            <p:cNvSpPr/>
            <p:nvPr/>
          </p:nvSpPr>
          <p:spPr>
            <a:xfrm>
              <a:off x="3518779" y="4148770"/>
              <a:ext cx="157725" cy="448465"/>
            </a:xfrm>
            <a:custGeom>
              <a:avLst/>
              <a:gdLst/>
              <a:ahLst/>
              <a:cxnLst/>
              <a:rect l="l" t="t" r="r" b="b"/>
              <a:pathLst>
                <a:path w="1749" h="4973" extrusionOk="0">
                  <a:moveTo>
                    <a:pt x="914" y="1"/>
                  </a:moveTo>
                  <a:cubicBezTo>
                    <a:pt x="697" y="1"/>
                    <a:pt x="497" y="181"/>
                    <a:pt x="426" y="611"/>
                  </a:cubicBezTo>
                  <a:cubicBezTo>
                    <a:pt x="176" y="2009"/>
                    <a:pt x="1" y="4972"/>
                    <a:pt x="618" y="4972"/>
                  </a:cubicBezTo>
                  <a:cubicBezTo>
                    <a:pt x="621" y="4972"/>
                    <a:pt x="623" y="4972"/>
                    <a:pt x="626" y="4972"/>
                  </a:cubicBezTo>
                  <a:cubicBezTo>
                    <a:pt x="1228" y="4947"/>
                    <a:pt x="1553" y="4722"/>
                    <a:pt x="1203" y="4621"/>
                  </a:cubicBezTo>
                  <a:cubicBezTo>
                    <a:pt x="827" y="4546"/>
                    <a:pt x="827" y="4496"/>
                    <a:pt x="827" y="4396"/>
                  </a:cubicBezTo>
                  <a:cubicBezTo>
                    <a:pt x="852" y="3694"/>
                    <a:pt x="1403" y="2366"/>
                    <a:pt x="1604" y="1338"/>
                  </a:cubicBezTo>
                  <a:cubicBezTo>
                    <a:pt x="1748" y="582"/>
                    <a:pt x="1304" y="1"/>
                    <a:pt x="914" y="1"/>
                  </a:cubicBezTo>
                  <a:close/>
                </a:path>
              </a:pathLst>
            </a:custGeom>
            <a:solidFill>
              <a:srgbClr val="EF8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3"/>
            <p:cNvSpPr/>
            <p:nvPr/>
          </p:nvSpPr>
          <p:spPr>
            <a:xfrm>
              <a:off x="3548088" y="4565493"/>
              <a:ext cx="133466" cy="38507"/>
            </a:xfrm>
            <a:custGeom>
              <a:avLst/>
              <a:gdLst/>
              <a:ahLst/>
              <a:cxnLst/>
              <a:rect l="l" t="t" r="r" b="b"/>
              <a:pathLst>
                <a:path w="1480" h="427" extrusionOk="0">
                  <a:moveTo>
                    <a:pt x="878" y="0"/>
                  </a:moveTo>
                  <a:cubicBezTo>
                    <a:pt x="745" y="113"/>
                    <a:pt x="575" y="146"/>
                    <a:pt x="420" y="146"/>
                  </a:cubicBezTo>
                  <a:cubicBezTo>
                    <a:pt x="194" y="146"/>
                    <a:pt x="0" y="76"/>
                    <a:pt x="0" y="75"/>
                  </a:cubicBezTo>
                  <a:lnTo>
                    <a:pt x="0" y="75"/>
                  </a:lnTo>
                  <a:cubicBezTo>
                    <a:pt x="13" y="339"/>
                    <a:pt x="201" y="426"/>
                    <a:pt x="430" y="426"/>
                  </a:cubicBezTo>
                  <a:cubicBezTo>
                    <a:pt x="658" y="426"/>
                    <a:pt x="928" y="339"/>
                    <a:pt x="1103" y="251"/>
                  </a:cubicBezTo>
                  <a:cubicBezTo>
                    <a:pt x="1479" y="50"/>
                    <a:pt x="87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3"/>
            <p:cNvSpPr/>
            <p:nvPr/>
          </p:nvSpPr>
          <p:spPr>
            <a:xfrm>
              <a:off x="3281333" y="3693089"/>
              <a:ext cx="436381" cy="774105"/>
            </a:xfrm>
            <a:custGeom>
              <a:avLst/>
              <a:gdLst/>
              <a:ahLst/>
              <a:cxnLst/>
              <a:rect l="l" t="t" r="r" b="b"/>
              <a:pathLst>
                <a:path w="4839" h="8584" extrusionOk="0">
                  <a:moveTo>
                    <a:pt x="803" y="0"/>
                  </a:moveTo>
                  <a:lnTo>
                    <a:pt x="1" y="2732"/>
                  </a:lnTo>
                  <a:cubicBezTo>
                    <a:pt x="1" y="2732"/>
                    <a:pt x="2332" y="4336"/>
                    <a:pt x="2683" y="5188"/>
                  </a:cubicBezTo>
                  <a:cubicBezTo>
                    <a:pt x="2983" y="5915"/>
                    <a:pt x="2582" y="8396"/>
                    <a:pt x="2582" y="8396"/>
                  </a:cubicBezTo>
                  <a:cubicBezTo>
                    <a:pt x="2840" y="8541"/>
                    <a:pt x="3107" y="8583"/>
                    <a:pt x="3331" y="8583"/>
                  </a:cubicBezTo>
                  <a:cubicBezTo>
                    <a:pt x="3651" y="8583"/>
                    <a:pt x="3886" y="8496"/>
                    <a:pt x="3886" y="8496"/>
                  </a:cubicBezTo>
                  <a:cubicBezTo>
                    <a:pt x="3886" y="8496"/>
                    <a:pt x="4838" y="4361"/>
                    <a:pt x="4412" y="3358"/>
                  </a:cubicBezTo>
                  <a:cubicBezTo>
                    <a:pt x="3961" y="2206"/>
                    <a:pt x="803" y="0"/>
                    <a:pt x="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3"/>
            <p:cNvSpPr/>
            <p:nvPr/>
          </p:nvSpPr>
          <p:spPr>
            <a:xfrm>
              <a:off x="2861001" y="4197467"/>
              <a:ext cx="421411" cy="382904"/>
            </a:xfrm>
            <a:custGeom>
              <a:avLst/>
              <a:gdLst/>
              <a:ahLst/>
              <a:cxnLst/>
              <a:rect l="l" t="t" r="r" b="b"/>
              <a:pathLst>
                <a:path w="4673" h="4246" extrusionOk="0">
                  <a:moveTo>
                    <a:pt x="3971" y="0"/>
                  </a:moveTo>
                  <a:cubicBezTo>
                    <a:pt x="3814" y="0"/>
                    <a:pt x="3624" y="73"/>
                    <a:pt x="3409" y="247"/>
                  </a:cubicBezTo>
                  <a:cubicBezTo>
                    <a:pt x="2231" y="1224"/>
                    <a:pt x="0" y="3480"/>
                    <a:pt x="527" y="3906"/>
                  </a:cubicBezTo>
                  <a:cubicBezTo>
                    <a:pt x="807" y="4131"/>
                    <a:pt x="1065" y="4245"/>
                    <a:pt x="1197" y="4245"/>
                  </a:cubicBezTo>
                  <a:cubicBezTo>
                    <a:pt x="1301" y="4245"/>
                    <a:pt x="1328" y="4174"/>
                    <a:pt x="1228" y="4031"/>
                  </a:cubicBezTo>
                  <a:cubicBezTo>
                    <a:pt x="978" y="3705"/>
                    <a:pt x="1003" y="3655"/>
                    <a:pt x="1078" y="3580"/>
                  </a:cubicBezTo>
                  <a:cubicBezTo>
                    <a:pt x="1604" y="3029"/>
                    <a:pt x="2983" y="2352"/>
                    <a:pt x="3860" y="1675"/>
                  </a:cubicBezTo>
                  <a:cubicBezTo>
                    <a:pt x="4672" y="1041"/>
                    <a:pt x="4560" y="0"/>
                    <a:pt x="3971" y="0"/>
                  </a:cubicBezTo>
                  <a:close/>
                </a:path>
              </a:pathLst>
            </a:custGeom>
            <a:solidFill>
              <a:srgbClr val="EF8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3"/>
            <p:cNvSpPr/>
            <p:nvPr/>
          </p:nvSpPr>
          <p:spPr>
            <a:xfrm>
              <a:off x="2870019" y="4511204"/>
              <a:ext cx="135090" cy="84950"/>
            </a:xfrm>
            <a:custGeom>
              <a:avLst/>
              <a:gdLst/>
              <a:ahLst/>
              <a:cxnLst/>
              <a:rect l="l" t="t" r="r" b="b"/>
              <a:pathLst>
                <a:path w="1498" h="942" extrusionOk="0">
                  <a:moveTo>
                    <a:pt x="376" y="1"/>
                  </a:moveTo>
                  <a:lnTo>
                    <a:pt x="376" y="1"/>
                  </a:lnTo>
                  <a:cubicBezTo>
                    <a:pt x="0" y="452"/>
                    <a:pt x="727" y="803"/>
                    <a:pt x="1153" y="928"/>
                  </a:cubicBezTo>
                  <a:cubicBezTo>
                    <a:pt x="1194" y="938"/>
                    <a:pt x="1227" y="942"/>
                    <a:pt x="1252" y="942"/>
                  </a:cubicBezTo>
                  <a:cubicBezTo>
                    <a:pt x="1498" y="942"/>
                    <a:pt x="1128" y="552"/>
                    <a:pt x="1128" y="552"/>
                  </a:cubicBezTo>
                  <a:cubicBezTo>
                    <a:pt x="677" y="552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13"/>
            <p:cNvSpPr/>
            <p:nvPr/>
          </p:nvSpPr>
          <p:spPr>
            <a:xfrm>
              <a:off x="2967234" y="3683981"/>
              <a:ext cx="490489" cy="788895"/>
            </a:xfrm>
            <a:custGeom>
              <a:avLst/>
              <a:gdLst/>
              <a:ahLst/>
              <a:cxnLst/>
              <a:rect l="l" t="t" r="r" b="b"/>
              <a:pathLst>
                <a:path w="5439" h="8748" extrusionOk="0">
                  <a:moveTo>
                    <a:pt x="3810" y="1"/>
                  </a:moveTo>
                  <a:lnTo>
                    <a:pt x="1855" y="1304"/>
                  </a:lnTo>
                  <a:cubicBezTo>
                    <a:pt x="1404" y="2382"/>
                    <a:pt x="2206" y="4161"/>
                    <a:pt x="1980" y="5139"/>
                  </a:cubicBezTo>
                  <a:cubicBezTo>
                    <a:pt x="1805" y="5991"/>
                    <a:pt x="0" y="7770"/>
                    <a:pt x="0" y="7770"/>
                  </a:cubicBezTo>
                  <a:cubicBezTo>
                    <a:pt x="226" y="8497"/>
                    <a:pt x="953" y="8748"/>
                    <a:pt x="953" y="8748"/>
                  </a:cubicBezTo>
                  <a:cubicBezTo>
                    <a:pt x="953" y="8748"/>
                    <a:pt x="4637" y="6091"/>
                    <a:pt x="5013" y="4988"/>
                  </a:cubicBezTo>
                  <a:cubicBezTo>
                    <a:pt x="5439" y="3760"/>
                    <a:pt x="3810" y="1"/>
                    <a:pt x="3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13"/>
            <p:cNvSpPr/>
            <p:nvPr/>
          </p:nvSpPr>
          <p:spPr>
            <a:xfrm>
              <a:off x="3123156" y="3683981"/>
              <a:ext cx="425018" cy="231492"/>
            </a:xfrm>
            <a:custGeom>
              <a:avLst/>
              <a:gdLst/>
              <a:ahLst/>
              <a:cxnLst/>
              <a:rect l="l" t="t" r="r" b="b"/>
              <a:pathLst>
                <a:path w="4713" h="2567" extrusionOk="0">
                  <a:moveTo>
                    <a:pt x="2081" y="1"/>
                  </a:moveTo>
                  <a:lnTo>
                    <a:pt x="126" y="1304"/>
                  </a:lnTo>
                  <a:cubicBezTo>
                    <a:pt x="76" y="1454"/>
                    <a:pt x="26" y="1605"/>
                    <a:pt x="1" y="1755"/>
                  </a:cubicBezTo>
                  <a:cubicBezTo>
                    <a:pt x="757" y="2297"/>
                    <a:pt x="1564" y="2567"/>
                    <a:pt x="2371" y="2567"/>
                  </a:cubicBezTo>
                  <a:cubicBezTo>
                    <a:pt x="3168" y="2567"/>
                    <a:pt x="3965" y="2303"/>
                    <a:pt x="4712" y="1780"/>
                  </a:cubicBezTo>
                  <a:cubicBezTo>
                    <a:pt x="3685" y="903"/>
                    <a:pt x="2557" y="101"/>
                    <a:pt x="2557" y="101"/>
                  </a:cubicBezTo>
                  <a:lnTo>
                    <a:pt x="2356" y="703"/>
                  </a:lnTo>
                  <a:cubicBezTo>
                    <a:pt x="2206" y="277"/>
                    <a:pt x="2081" y="1"/>
                    <a:pt x="20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3"/>
            <p:cNvSpPr/>
            <p:nvPr/>
          </p:nvSpPr>
          <p:spPr>
            <a:xfrm>
              <a:off x="2987524" y="3844502"/>
              <a:ext cx="264588" cy="583194"/>
            </a:xfrm>
            <a:custGeom>
              <a:avLst/>
              <a:gdLst/>
              <a:ahLst/>
              <a:cxnLst/>
              <a:rect l="l" t="t" r="r" b="b"/>
              <a:pathLst>
                <a:path w="2934" h="6467" extrusionOk="0">
                  <a:moveTo>
                    <a:pt x="2231" y="0"/>
                  </a:moveTo>
                  <a:lnTo>
                    <a:pt x="2206" y="50"/>
                  </a:lnTo>
                  <a:cubicBezTo>
                    <a:pt x="2733" y="1028"/>
                    <a:pt x="2858" y="2206"/>
                    <a:pt x="2582" y="3283"/>
                  </a:cubicBezTo>
                  <a:cubicBezTo>
                    <a:pt x="2307" y="4361"/>
                    <a:pt x="1630" y="5339"/>
                    <a:pt x="703" y="5940"/>
                  </a:cubicBezTo>
                  <a:cubicBezTo>
                    <a:pt x="627" y="5990"/>
                    <a:pt x="577" y="6015"/>
                    <a:pt x="502" y="6065"/>
                  </a:cubicBezTo>
                  <a:cubicBezTo>
                    <a:pt x="327" y="6166"/>
                    <a:pt x="151" y="6291"/>
                    <a:pt x="1" y="6416"/>
                  </a:cubicBezTo>
                  <a:lnTo>
                    <a:pt x="51" y="6466"/>
                  </a:lnTo>
                  <a:cubicBezTo>
                    <a:pt x="201" y="6341"/>
                    <a:pt x="377" y="6241"/>
                    <a:pt x="552" y="6116"/>
                  </a:cubicBezTo>
                  <a:cubicBezTo>
                    <a:pt x="602" y="6091"/>
                    <a:pt x="677" y="6040"/>
                    <a:pt x="728" y="5990"/>
                  </a:cubicBezTo>
                  <a:cubicBezTo>
                    <a:pt x="1680" y="5389"/>
                    <a:pt x="2382" y="4411"/>
                    <a:pt x="2657" y="3309"/>
                  </a:cubicBezTo>
                  <a:cubicBezTo>
                    <a:pt x="2933" y="2231"/>
                    <a:pt x="2808" y="1028"/>
                    <a:pt x="2281" y="25"/>
                  </a:cubicBezTo>
                  <a:lnTo>
                    <a:pt x="2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13"/>
            <p:cNvSpPr/>
            <p:nvPr/>
          </p:nvSpPr>
          <p:spPr>
            <a:xfrm>
              <a:off x="3362766" y="3422999"/>
              <a:ext cx="525930" cy="337724"/>
            </a:xfrm>
            <a:custGeom>
              <a:avLst/>
              <a:gdLst/>
              <a:ahLst/>
              <a:cxnLst/>
              <a:rect l="l" t="t" r="r" b="b"/>
              <a:pathLst>
                <a:path w="5832" h="3745" extrusionOk="0">
                  <a:moveTo>
                    <a:pt x="997" y="0"/>
                  </a:moveTo>
                  <a:cubicBezTo>
                    <a:pt x="968" y="0"/>
                    <a:pt x="944" y="4"/>
                    <a:pt x="927" y="13"/>
                  </a:cubicBezTo>
                  <a:cubicBezTo>
                    <a:pt x="0" y="439"/>
                    <a:pt x="1529" y="3296"/>
                    <a:pt x="2907" y="3697"/>
                  </a:cubicBezTo>
                  <a:cubicBezTo>
                    <a:pt x="3026" y="3730"/>
                    <a:pt x="3145" y="3745"/>
                    <a:pt x="3264" y="3745"/>
                  </a:cubicBezTo>
                  <a:cubicBezTo>
                    <a:pt x="4223" y="3745"/>
                    <a:pt x="5141" y="2772"/>
                    <a:pt x="5364" y="2594"/>
                  </a:cubicBezTo>
                  <a:cubicBezTo>
                    <a:pt x="5832" y="2193"/>
                    <a:pt x="5804" y="1930"/>
                    <a:pt x="5633" y="1930"/>
                  </a:cubicBezTo>
                  <a:cubicBezTo>
                    <a:pt x="5612" y="1930"/>
                    <a:pt x="5589" y="1934"/>
                    <a:pt x="5564" y="1942"/>
                  </a:cubicBezTo>
                  <a:cubicBezTo>
                    <a:pt x="5339" y="2043"/>
                    <a:pt x="5263" y="2293"/>
                    <a:pt x="4887" y="2469"/>
                  </a:cubicBezTo>
                  <a:cubicBezTo>
                    <a:pt x="4658" y="2600"/>
                    <a:pt x="4353" y="2785"/>
                    <a:pt x="3939" y="2785"/>
                  </a:cubicBezTo>
                  <a:cubicBezTo>
                    <a:pt x="3720" y="2785"/>
                    <a:pt x="3469" y="2733"/>
                    <a:pt x="3183" y="2594"/>
                  </a:cubicBezTo>
                  <a:cubicBezTo>
                    <a:pt x="2381" y="2193"/>
                    <a:pt x="2431" y="1191"/>
                    <a:pt x="2080" y="639"/>
                  </a:cubicBezTo>
                  <a:cubicBezTo>
                    <a:pt x="1835" y="260"/>
                    <a:pt x="1233" y="0"/>
                    <a:pt x="997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3"/>
            <p:cNvSpPr/>
            <p:nvPr/>
          </p:nvSpPr>
          <p:spPr>
            <a:xfrm>
              <a:off x="3093848" y="3400364"/>
              <a:ext cx="485980" cy="480569"/>
            </a:xfrm>
            <a:custGeom>
              <a:avLst/>
              <a:gdLst/>
              <a:ahLst/>
              <a:cxnLst/>
              <a:rect l="l" t="t" r="r" b="b"/>
              <a:pathLst>
                <a:path w="5389" h="5329" extrusionOk="0">
                  <a:moveTo>
                    <a:pt x="2880" y="0"/>
                  </a:moveTo>
                  <a:cubicBezTo>
                    <a:pt x="2206" y="0"/>
                    <a:pt x="1490" y="221"/>
                    <a:pt x="1529" y="1492"/>
                  </a:cubicBezTo>
                  <a:cubicBezTo>
                    <a:pt x="1554" y="2670"/>
                    <a:pt x="1153" y="3271"/>
                    <a:pt x="551" y="4249"/>
                  </a:cubicBezTo>
                  <a:lnTo>
                    <a:pt x="501" y="4324"/>
                  </a:lnTo>
                  <a:cubicBezTo>
                    <a:pt x="0" y="4946"/>
                    <a:pt x="1272" y="5329"/>
                    <a:pt x="2509" y="5329"/>
                  </a:cubicBezTo>
                  <a:cubicBezTo>
                    <a:pt x="3316" y="5329"/>
                    <a:pt x="4109" y="5166"/>
                    <a:pt x="4386" y="4800"/>
                  </a:cubicBezTo>
                  <a:cubicBezTo>
                    <a:pt x="4987" y="3998"/>
                    <a:pt x="5338" y="2770"/>
                    <a:pt x="5363" y="1792"/>
                  </a:cubicBezTo>
                  <a:cubicBezTo>
                    <a:pt x="5388" y="464"/>
                    <a:pt x="4210" y="113"/>
                    <a:pt x="3458" y="38"/>
                  </a:cubicBezTo>
                  <a:cubicBezTo>
                    <a:pt x="3284" y="21"/>
                    <a:pt x="3084" y="0"/>
                    <a:pt x="2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3"/>
            <p:cNvSpPr/>
            <p:nvPr/>
          </p:nvSpPr>
          <p:spPr>
            <a:xfrm>
              <a:off x="3350141" y="3315594"/>
              <a:ext cx="143747" cy="179999"/>
            </a:xfrm>
            <a:custGeom>
              <a:avLst/>
              <a:gdLst/>
              <a:ahLst/>
              <a:cxnLst/>
              <a:rect l="l" t="t" r="r" b="b"/>
              <a:pathLst>
                <a:path w="1594" h="1996" extrusionOk="0">
                  <a:moveTo>
                    <a:pt x="717" y="1"/>
                  </a:moveTo>
                  <a:cubicBezTo>
                    <a:pt x="717" y="1"/>
                    <a:pt x="892" y="652"/>
                    <a:pt x="416" y="878"/>
                  </a:cubicBezTo>
                  <a:cubicBezTo>
                    <a:pt x="1" y="1074"/>
                    <a:pt x="1072" y="1995"/>
                    <a:pt x="1369" y="1995"/>
                  </a:cubicBezTo>
                  <a:cubicBezTo>
                    <a:pt x="1413" y="1995"/>
                    <a:pt x="1440" y="1975"/>
                    <a:pt x="1443" y="1930"/>
                  </a:cubicBezTo>
                  <a:cubicBezTo>
                    <a:pt x="1469" y="1479"/>
                    <a:pt x="1293" y="1179"/>
                    <a:pt x="1594" y="727"/>
                  </a:cubicBezTo>
                  <a:lnTo>
                    <a:pt x="717" y="1"/>
                  </a:ln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3"/>
            <p:cNvSpPr/>
            <p:nvPr/>
          </p:nvSpPr>
          <p:spPr>
            <a:xfrm>
              <a:off x="3383057" y="3208370"/>
              <a:ext cx="171883" cy="234107"/>
            </a:xfrm>
            <a:custGeom>
              <a:avLst/>
              <a:gdLst/>
              <a:ahLst/>
              <a:cxnLst/>
              <a:rect l="l" t="t" r="r" b="b"/>
              <a:pathLst>
                <a:path w="1906" h="2596" extrusionOk="0">
                  <a:moveTo>
                    <a:pt x="986" y="0"/>
                  </a:moveTo>
                  <a:cubicBezTo>
                    <a:pt x="729" y="0"/>
                    <a:pt x="481" y="153"/>
                    <a:pt x="377" y="287"/>
                  </a:cubicBezTo>
                  <a:cubicBezTo>
                    <a:pt x="1" y="764"/>
                    <a:pt x="126" y="1315"/>
                    <a:pt x="276" y="1641"/>
                  </a:cubicBezTo>
                  <a:cubicBezTo>
                    <a:pt x="533" y="2282"/>
                    <a:pt x="1064" y="2596"/>
                    <a:pt x="1338" y="2596"/>
                  </a:cubicBezTo>
                  <a:cubicBezTo>
                    <a:pt x="1385" y="2596"/>
                    <a:pt x="1425" y="2586"/>
                    <a:pt x="1454" y="2568"/>
                  </a:cubicBezTo>
                  <a:cubicBezTo>
                    <a:pt x="1906" y="2317"/>
                    <a:pt x="1805" y="688"/>
                    <a:pt x="1479" y="262"/>
                  </a:cubicBezTo>
                  <a:cubicBezTo>
                    <a:pt x="1338" y="70"/>
                    <a:pt x="1160" y="0"/>
                    <a:pt x="986" y="0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3"/>
            <p:cNvSpPr/>
            <p:nvPr/>
          </p:nvSpPr>
          <p:spPr>
            <a:xfrm>
              <a:off x="3360512" y="3194843"/>
              <a:ext cx="192174" cy="184689"/>
            </a:xfrm>
            <a:custGeom>
              <a:avLst/>
              <a:gdLst/>
              <a:ahLst/>
              <a:cxnLst/>
              <a:rect l="l" t="t" r="r" b="b"/>
              <a:pathLst>
                <a:path w="2131" h="2048" extrusionOk="0">
                  <a:moveTo>
                    <a:pt x="1198" y="1"/>
                  </a:moveTo>
                  <a:cubicBezTo>
                    <a:pt x="899" y="1"/>
                    <a:pt x="595" y="133"/>
                    <a:pt x="401" y="412"/>
                  </a:cubicBezTo>
                  <a:cubicBezTo>
                    <a:pt x="0" y="964"/>
                    <a:pt x="176" y="1390"/>
                    <a:pt x="201" y="1490"/>
                  </a:cubicBezTo>
                  <a:cubicBezTo>
                    <a:pt x="299" y="1785"/>
                    <a:pt x="515" y="2047"/>
                    <a:pt x="618" y="2047"/>
                  </a:cubicBezTo>
                  <a:cubicBezTo>
                    <a:pt x="672" y="2047"/>
                    <a:pt x="695" y="1973"/>
                    <a:pt x="652" y="1791"/>
                  </a:cubicBezTo>
                  <a:cubicBezTo>
                    <a:pt x="526" y="1264"/>
                    <a:pt x="927" y="1415"/>
                    <a:pt x="827" y="989"/>
                  </a:cubicBezTo>
                  <a:cubicBezTo>
                    <a:pt x="815" y="901"/>
                    <a:pt x="833" y="876"/>
                    <a:pt x="931" y="876"/>
                  </a:cubicBezTo>
                  <a:cubicBezTo>
                    <a:pt x="1028" y="876"/>
                    <a:pt x="1203" y="901"/>
                    <a:pt x="1504" y="914"/>
                  </a:cubicBezTo>
                  <a:cubicBezTo>
                    <a:pt x="2105" y="914"/>
                    <a:pt x="2130" y="888"/>
                    <a:pt x="2080" y="663"/>
                  </a:cubicBezTo>
                  <a:cubicBezTo>
                    <a:pt x="1980" y="234"/>
                    <a:pt x="1594" y="1"/>
                    <a:pt x="1198" y="1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3"/>
            <p:cNvSpPr/>
            <p:nvPr/>
          </p:nvSpPr>
          <p:spPr>
            <a:xfrm>
              <a:off x="3360512" y="3196105"/>
              <a:ext cx="176392" cy="182344"/>
            </a:xfrm>
            <a:custGeom>
              <a:avLst/>
              <a:gdLst/>
              <a:ahLst/>
              <a:cxnLst/>
              <a:rect l="l" t="t" r="r" b="b"/>
              <a:pathLst>
                <a:path w="1956" h="2022" extrusionOk="0">
                  <a:moveTo>
                    <a:pt x="1217" y="0"/>
                  </a:moveTo>
                  <a:cubicBezTo>
                    <a:pt x="922" y="0"/>
                    <a:pt x="617" y="132"/>
                    <a:pt x="401" y="398"/>
                  </a:cubicBezTo>
                  <a:cubicBezTo>
                    <a:pt x="0" y="900"/>
                    <a:pt x="176" y="1376"/>
                    <a:pt x="201" y="1476"/>
                  </a:cubicBezTo>
                  <a:cubicBezTo>
                    <a:pt x="287" y="1758"/>
                    <a:pt x="506" y="2022"/>
                    <a:pt x="612" y="2022"/>
                  </a:cubicBezTo>
                  <a:cubicBezTo>
                    <a:pt x="628" y="2022"/>
                    <a:pt x="642" y="2016"/>
                    <a:pt x="652" y="2002"/>
                  </a:cubicBezTo>
                  <a:cubicBezTo>
                    <a:pt x="752" y="1902"/>
                    <a:pt x="376" y="1777"/>
                    <a:pt x="551" y="1451"/>
                  </a:cubicBezTo>
                  <a:cubicBezTo>
                    <a:pt x="727" y="1125"/>
                    <a:pt x="501" y="1025"/>
                    <a:pt x="627" y="724"/>
                  </a:cubicBezTo>
                  <a:cubicBezTo>
                    <a:pt x="685" y="564"/>
                    <a:pt x="785" y="531"/>
                    <a:pt x="990" y="531"/>
                  </a:cubicBezTo>
                  <a:cubicBezTo>
                    <a:pt x="1139" y="531"/>
                    <a:pt x="1344" y="549"/>
                    <a:pt x="1629" y="549"/>
                  </a:cubicBezTo>
                  <a:cubicBezTo>
                    <a:pt x="1658" y="551"/>
                    <a:pt x="1685" y="553"/>
                    <a:pt x="1709" y="553"/>
                  </a:cubicBezTo>
                  <a:cubicBezTo>
                    <a:pt x="1915" y="553"/>
                    <a:pt x="1955" y="463"/>
                    <a:pt x="1955" y="373"/>
                  </a:cubicBezTo>
                  <a:cubicBezTo>
                    <a:pt x="1782" y="126"/>
                    <a:pt x="1504" y="0"/>
                    <a:pt x="1217" y="0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3"/>
            <p:cNvSpPr/>
            <p:nvPr/>
          </p:nvSpPr>
          <p:spPr>
            <a:xfrm>
              <a:off x="3193227" y="3441576"/>
              <a:ext cx="549557" cy="308776"/>
            </a:xfrm>
            <a:custGeom>
              <a:avLst/>
              <a:gdLst/>
              <a:ahLst/>
              <a:cxnLst/>
              <a:rect l="l" t="t" r="r" b="b"/>
              <a:pathLst>
                <a:path w="6094" h="3424" extrusionOk="0">
                  <a:moveTo>
                    <a:pt x="1107" y="1"/>
                  </a:moveTo>
                  <a:cubicBezTo>
                    <a:pt x="1009" y="1"/>
                    <a:pt x="929" y="23"/>
                    <a:pt x="878" y="57"/>
                  </a:cubicBezTo>
                  <a:cubicBezTo>
                    <a:pt x="0" y="634"/>
                    <a:pt x="2005" y="3240"/>
                    <a:pt x="3459" y="3416"/>
                  </a:cubicBezTo>
                  <a:cubicBezTo>
                    <a:pt x="3507" y="3421"/>
                    <a:pt x="3554" y="3424"/>
                    <a:pt x="3601" y="3424"/>
                  </a:cubicBezTo>
                  <a:cubicBezTo>
                    <a:pt x="4641" y="3424"/>
                    <a:pt x="5499" y="2152"/>
                    <a:pt x="5715" y="1912"/>
                  </a:cubicBezTo>
                  <a:cubicBezTo>
                    <a:pt x="6093" y="1470"/>
                    <a:pt x="6066" y="1205"/>
                    <a:pt x="5914" y="1205"/>
                  </a:cubicBezTo>
                  <a:cubicBezTo>
                    <a:pt x="5885" y="1205"/>
                    <a:pt x="5851" y="1215"/>
                    <a:pt x="5815" y="1235"/>
                  </a:cubicBezTo>
                  <a:cubicBezTo>
                    <a:pt x="5589" y="1360"/>
                    <a:pt x="5589" y="1611"/>
                    <a:pt x="5239" y="1862"/>
                  </a:cubicBezTo>
                  <a:cubicBezTo>
                    <a:pt x="4968" y="2055"/>
                    <a:pt x="4638" y="2352"/>
                    <a:pt x="4099" y="2352"/>
                  </a:cubicBezTo>
                  <a:cubicBezTo>
                    <a:pt x="3939" y="2352"/>
                    <a:pt x="3761" y="2326"/>
                    <a:pt x="3559" y="2263"/>
                  </a:cubicBezTo>
                  <a:cubicBezTo>
                    <a:pt x="2682" y="2012"/>
                    <a:pt x="2231" y="834"/>
                    <a:pt x="1780" y="333"/>
                  </a:cubicBezTo>
                  <a:cubicBezTo>
                    <a:pt x="1549" y="85"/>
                    <a:pt x="1295" y="1"/>
                    <a:pt x="1107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6" name="Google Shape;2466;p13"/>
          <p:cNvSpPr txBox="1">
            <a:spLocks noGrp="1"/>
          </p:cNvSpPr>
          <p:nvPr>
            <p:ph type="title"/>
          </p:nvPr>
        </p:nvSpPr>
        <p:spPr>
          <a:xfrm>
            <a:off x="5332688" y="2599976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 dirty="0">
                <a:solidFill>
                  <a:srgbClr val="1F3374"/>
                </a:solidFill>
              </a:rPr>
              <a:t>Kriteria</a:t>
            </a:r>
            <a:endParaRPr dirty="0"/>
          </a:p>
        </p:txBody>
      </p:sp>
      <p:sp>
        <p:nvSpPr>
          <p:cNvPr id="2467" name="Google Shape;2467;p13"/>
          <p:cNvSpPr txBox="1"/>
          <p:nvPr/>
        </p:nvSpPr>
        <p:spPr>
          <a:xfrm>
            <a:off x="6250114" y="171301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>
                <a:solidFill>
                  <a:srgbClr val="1F337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03</a:t>
            </a:r>
            <a:endParaRPr/>
          </a:p>
        </p:txBody>
      </p:sp>
      <p:sp>
        <p:nvSpPr>
          <p:cNvPr id="2" name="Google Shape;1744;p38">
            <a:extLst>
              <a:ext uri="{FF2B5EF4-FFF2-40B4-BE49-F238E27FC236}">
                <a16:creationId xmlns:a16="http://schemas.microsoft.com/office/drawing/2014/main" id="{544A778B-9F8A-7B48-0731-E30B583FCFB5}"/>
              </a:ext>
            </a:extLst>
          </p:cNvPr>
          <p:cNvSpPr txBox="1">
            <a:spLocks/>
          </p:cNvSpPr>
          <p:nvPr/>
        </p:nvSpPr>
        <p:spPr>
          <a:xfrm>
            <a:off x="4755064" y="3472380"/>
            <a:ext cx="4472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err="1"/>
              <a:t>Instrumen</a:t>
            </a:r>
            <a:r>
              <a:rPr lang="en-US" dirty="0"/>
              <a:t> yang Baik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>
          <a:extLst>
            <a:ext uri="{FF2B5EF4-FFF2-40B4-BE49-F238E27FC236}">
              <a16:creationId xmlns:a16="http://schemas.microsoft.com/office/drawing/2014/main" id="{A1F218E7-68BA-84CB-7EC4-3FEA5A9B7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BFDED3-295E-CAD9-912F-3FC9CD6A8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66166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oogle Shape;2051;p46">
            <a:extLst>
              <a:ext uri="{FF2B5EF4-FFF2-40B4-BE49-F238E27FC236}">
                <a16:creationId xmlns:a16="http://schemas.microsoft.com/office/drawing/2014/main" id="{4A137A3F-1E13-FCEE-65FB-E86DE7F7CC5C}"/>
              </a:ext>
            </a:extLst>
          </p:cNvPr>
          <p:cNvGrpSpPr/>
          <p:nvPr/>
        </p:nvGrpSpPr>
        <p:grpSpPr>
          <a:xfrm flipH="1">
            <a:off x="939931" y="3279330"/>
            <a:ext cx="49100" cy="695487"/>
            <a:chOff x="5412273" y="539494"/>
            <a:chExt cx="59400" cy="841383"/>
          </a:xfrm>
        </p:grpSpPr>
        <p:sp>
          <p:nvSpPr>
            <p:cNvPr id="7" name="Google Shape;2052;p46">
              <a:extLst>
                <a:ext uri="{FF2B5EF4-FFF2-40B4-BE49-F238E27FC236}">
                  <a16:creationId xmlns:a16="http://schemas.microsoft.com/office/drawing/2014/main" id="{5FD095D6-8118-5DA9-9BAD-6007D92CE0DB}"/>
                </a:ext>
              </a:extLst>
            </p:cNvPr>
            <p:cNvSpPr/>
            <p:nvPr/>
          </p:nvSpPr>
          <p:spPr>
            <a:xfrm>
              <a:off x="5412273" y="539494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53;p46">
              <a:extLst>
                <a:ext uri="{FF2B5EF4-FFF2-40B4-BE49-F238E27FC236}">
                  <a16:creationId xmlns:a16="http://schemas.microsoft.com/office/drawing/2014/main" id="{18495CA1-F4CB-D39C-46BC-753A1472AAD8}"/>
                </a:ext>
              </a:extLst>
            </p:cNvPr>
            <p:cNvSpPr/>
            <p:nvPr/>
          </p:nvSpPr>
          <p:spPr>
            <a:xfrm>
              <a:off x="5412273" y="665883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54;p46">
              <a:extLst>
                <a:ext uri="{FF2B5EF4-FFF2-40B4-BE49-F238E27FC236}">
                  <a16:creationId xmlns:a16="http://schemas.microsoft.com/office/drawing/2014/main" id="{60025673-DDA4-0118-6902-6158F2620040}"/>
                </a:ext>
              </a:extLst>
            </p:cNvPr>
            <p:cNvSpPr/>
            <p:nvPr/>
          </p:nvSpPr>
          <p:spPr>
            <a:xfrm>
              <a:off x="5412273" y="792272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55;p46">
              <a:extLst>
                <a:ext uri="{FF2B5EF4-FFF2-40B4-BE49-F238E27FC236}">
                  <a16:creationId xmlns:a16="http://schemas.microsoft.com/office/drawing/2014/main" id="{3A7C8966-22B0-383A-8632-C3EA471AA776}"/>
                </a:ext>
              </a:extLst>
            </p:cNvPr>
            <p:cNvSpPr/>
            <p:nvPr/>
          </p:nvSpPr>
          <p:spPr>
            <a:xfrm>
              <a:off x="5412273" y="918660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56;p46">
              <a:extLst>
                <a:ext uri="{FF2B5EF4-FFF2-40B4-BE49-F238E27FC236}">
                  <a16:creationId xmlns:a16="http://schemas.microsoft.com/office/drawing/2014/main" id="{B9804305-7556-B0EF-5FA1-F0886FC0F892}"/>
                </a:ext>
              </a:extLst>
            </p:cNvPr>
            <p:cNvSpPr/>
            <p:nvPr/>
          </p:nvSpPr>
          <p:spPr>
            <a:xfrm>
              <a:off x="5412273" y="1045049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57;p46">
              <a:extLst>
                <a:ext uri="{FF2B5EF4-FFF2-40B4-BE49-F238E27FC236}">
                  <a16:creationId xmlns:a16="http://schemas.microsoft.com/office/drawing/2014/main" id="{37802E31-A7F4-628D-6626-136CAE912B4D}"/>
                </a:ext>
              </a:extLst>
            </p:cNvPr>
            <p:cNvSpPr/>
            <p:nvPr/>
          </p:nvSpPr>
          <p:spPr>
            <a:xfrm>
              <a:off x="5412273" y="1171438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58;p46">
              <a:extLst>
                <a:ext uri="{FF2B5EF4-FFF2-40B4-BE49-F238E27FC236}">
                  <a16:creationId xmlns:a16="http://schemas.microsoft.com/office/drawing/2014/main" id="{94C74897-BD29-3775-B6FF-8A89047F5AD9}"/>
                </a:ext>
              </a:extLst>
            </p:cNvPr>
            <p:cNvSpPr/>
            <p:nvPr/>
          </p:nvSpPr>
          <p:spPr>
            <a:xfrm>
              <a:off x="5412273" y="1297826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051;p46">
            <a:extLst>
              <a:ext uri="{FF2B5EF4-FFF2-40B4-BE49-F238E27FC236}">
                <a16:creationId xmlns:a16="http://schemas.microsoft.com/office/drawing/2014/main" id="{BEB16263-870D-87BB-D5E1-815F32A01410}"/>
              </a:ext>
            </a:extLst>
          </p:cNvPr>
          <p:cNvGrpSpPr/>
          <p:nvPr/>
        </p:nvGrpSpPr>
        <p:grpSpPr>
          <a:xfrm flipH="1">
            <a:off x="7991274" y="592995"/>
            <a:ext cx="49100" cy="695487"/>
            <a:chOff x="5412273" y="539494"/>
            <a:chExt cx="59400" cy="841383"/>
          </a:xfrm>
        </p:grpSpPr>
        <p:sp>
          <p:nvSpPr>
            <p:cNvPr id="15" name="Google Shape;2052;p46">
              <a:extLst>
                <a:ext uri="{FF2B5EF4-FFF2-40B4-BE49-F238E27FC236}">
                  <a16:creationId xmlns:a16="http://schemas.microsoft.com/office/drawing/2014/main" id="{36897CED-34C4-3E6B-CB2A-4A34D9C80676}"/>
                </a:ext>
              </a:extLst>
            </p:cNvPr>
            <p:cNvSpPr/>
            <p:nvPr/>
          </p:nvSpPr>
          <p:spPr>
            <a:xfrm>
              <a:off x="5412273" y="539494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3;p46">
              <a:extLst>
                <a:ext uri="{FF2B5EF4-FFF2-40B4-BE49-F238E27FC236}">
                  <a16:creationId xmlns:a16="http://schemas.microsoft.com/office/drawing/2014/main" id="{EBA7DEEE-64D8-D09C-D5B0-16D5E9BB28C8}"/>
                </a:ext>
              </a:extLst>
            </p:cNvPr>
            <p:cNvSpPr/>
            <p:nvPr/>
          </p:nvSpPr>
          <p:spPr>
            <a:xfrm>
              <a:off x="5412273" y="665883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54;p46">
              <a:extLst>
                <a:ext uri="{FF2B5EF4-FFF2-40B4-BE49-F238E27FC236}">
                  <a16:creationId xmlns:a16="http://schemas.microsoft.com/office/drawing/2014/main" id="{1AD8D9FC-4AC5-84F8-BD2D-1F4E8AC089C5}"/>
                </a:ext>
              </a:extLst>
            </p:cNvPr>
            <p:cNvSpPr/>
            <p:nvPr/>
          </p:nvSpPr>
          <p:spPr>
            <a:xfrm>
              <a:off x="5412273" y="792272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5;p46">
              <a:extLst>
                <a:ext uri="{FF2B5EF4-FFF2-40B4-BE49-F238E27FC236}">
                  <a16:creationId xmlns:a16="http://schemas.microsoft.com/office/drawing/2014/main" id="{58F0E27D-2382-140E-27AD-EC268B6F97E3}"/>
                </a:ext>
              </a:extLst>
            </p:cNvPr>
            <p:cNvSpPr/>
            <p:nvPr/>
          </p:nvSpPr>
          <p:spPr>
            <a:xfrm>
              <a:off x="5412273" y="918660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56;p46">
              <a:extLst>
                <a:ext uri="{FF2B5EF4-FFF2-40B4-BE49-F238E27FC236}">
                  <a16:creationId xmlns:a16="http://schemas.microsoft.com/office/drawing/2014/main" id="{92FBCDC0-ED3A-16D5-EBE4-15F6CD9D264A}"/>
                </a:ext>
              </a:extLst>
            </p:cNvPr>
            <p:cNvSpPr/>
            <p:nvPr/>
          </p:nvSpPr>
          <p:spPr>
            <a:xfrm>
              <a:off x="5412273" y="1045049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57;p46">
              <a:extLst>
                <a:ext uri="{FF2B5EF4-FFF2-40B4-BE49-F238E27FC236}">
                  <a16:creationId xmlns:a16="http://schemas.microsoft.com/office/drawing/2014/main" id="{F7B9B450-E28A-625F-7020-712C0E9A6BF9}"/>
                </a:ext>
              </a:extLst>
            </p:cNvPr>
            <p:cNvSpPr/>
            <p:nvPr/>
          </p:nvSpPr>
          <p:spPr>
            <a:xfrm>
              <a:off x="5412273" y="1171438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58;p46">
              <a:extLst>
                <a:ext uri="{FF2B5EF4-FFF2-40B4-BE49-F238E27FC236}">
                  <a16:creationId xmlns:a16="http://schemas.microsoft.com/office/drawing/2014/main" id="{DC68D9A8-BB1E-AD86-CAAF-53EFF7EB4B2D}"/>
                </a:ext>
              </a:extLst>
            </p:cNvPr>
            <p:cNvSpPr/>
            <p:nvPr/>
          </p:nvSpPr>
          <p:spPr>
            <a:xfrm>
              <a:off x="5412273" y="1297826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044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8"/>
          <p:cNvSpPr txBox="1">
            <a:spLocks noGrp="1"/>
          </p:cNvSpPr>
          <p:nvPr>
            <p:ph type="title"/>
          </p:nvPr>
        </p:nvSpPr>
        <p:spPr>
          <a:xfrm>
            <a:off x="719990" y="2715884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Pengembangan</a:t>
            </a:r>
            <a:endParaRPr dirty="0"/>
          </a:p>
        </p:txBody>
      </p:sp>
      <p:sp>
        <p:nvSpPr>
          <p:cNvPr id="2560" name="Google Shape;2560;p8"/>
          <p:cNvSpPr txBox="1">
            <a:spLocks noGrp="1"/>
          </p:cNvSpPr>
          <p:nvPr>
            <p:ph type="title" idx="2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561" name="Google Shape;2561;p8"/>
          <p:cNvGrpSpPr/>
          <p:nvPr/>
        </p:nvGrpSpPr>
        <p:grpSpPr>
          <a:xfrm>
            <a:off x="5353800" y="841275"/>
            <a:ext cx="3230047" cy="3218875"/>
            <a:chOff x="5353800" y="841275"/>
            <a:chExt cx="3230047" cy="3218875"/>
          </a:xfrm>
        </p:grpSpPr>
        <p:sp>
          <p:nvSpPr>
            <p:cNvPr id="2562" name="Google Shape;2562;p8"/>
            <p:cNvSpPr/>
            <p:nvPr/>
          </p:nvSpPr>
          <p:spPr>
            <a:xfrm>
              <a:off x="6287794" y="1282766"/>
              <a:ext cx="102452" cy="88921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753" y="0"/>
                  </a:moveTo>
                  <a:cubicBezTo>
                    <a:pt x="753" y="0"/>
                    <a:pt x="702" y="25"/>
                    <a:pt x="652" y="75"/>
                  </a:cubicBezTo>
                  <a:cubicBezTo>
                    <a:pt x="577" y="125"/>
                    <a:pt x="477" y="201"/>
                    <a:pt x="377" y="276"/>
                  </a:cubicBezTo>
                  <a:cubicBezTo>
                    <a:pt x="276" y="326"/>
                    <a:pt x="201" y="426"/>
                    <a:pt x="126" y="476"/>
                  </a:cubicBezTo>
                  <a:cubicBezTo>
                    <a:pt x="51" y="526"/>
                    <a:pt x="1" y="577"/>
                    <a:pt x="1" y="577"/>
                  </a:cubicBezTo>
                  <a:lnTo>
                    <a:pt x="276" y="827"/>
                  </a:lnTo>
                  <a:cubicBezTo>
                    <a:pt x="276" y="827"/>
                    <a:pt x="301" y="802"/>
                    <a:pt x="377" y="752"/>
                  </a:cubicBezTo>
                  <a:cubicBezTo>
                    <a:pt x="427" y="702"/>
                    <a:pt x="502" y="627"/>
                    <a:pt x="602" y="551"/>
                  </a:cubicBezTo>
                  <a:cubicBezTo>
                    <a:pt x="677" y="501"/>
                    <a:pt x="778" y="426"/>
                    <a:pt x="853" y="401"/>
                  </a:cubicBezTo>
                  <a:cubicBezTo>
                    <a:pt x="903" y="351"/>
                    <a:pt x="953" y="326"/>
                    <a:pt x="953" y="326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411618" y="1212746"/>
              <a:ext cx="102345" cy="80867"/>
            </a:xfrm>
            <a:custGeom>
              <a:avLst/>
              <a:gdLst/>
              <a:ahLst/>
              <a:cxnLst/>
              <a:rect l="l" t="t" r="r" b="b"/>
              <a:pathLst>
                <a:path w="953" h="753" extrusionOk="0">
                  <a:moveTo>
                    <a:pt x="803" y="0"/>
                  </a:moveTo>
                  <a:cubicBezTo>
                    <a:pt x="803" y="0"/>
                    <a:pt x="752" y="26"/>
                    <a:pt x="677" y="76"/>
                  </a:cubicBezTo>
                  <a:cubicBezTo>
                    <a:pt x="602" y="101"/>
                    <a:pt x="502" y="151"/>
                    <a:pt x="402" y="201"/>
                  </a:cubicBezTo>
                  <a:cubicBezTo>
                    <a:pt x="301" y="276"/>
                    <a:pt x="201" y="326"/>
                    <a:pt x="126" y="351"/>
                  </a:cubicBezTo>
                  <a:cubicBezTo>
                    <a:pt x="51" y="401"/>
                    <a:pt x="1" y="427"/>
                    <a:pt x="1" y="427"/>
                  </a:cubicBezTo>
                  <a:lnTo>
                    <a:pt x="176" y="752"/>
                  </a:lnTo>
                  <a:cubicBezTo>
                    <a:pt x="176" y="752"/>
                    <a:pt x="226" y="702"/>
                    <a:pt x="301" y="677"/>
                  </a:cubicBezTo>
                  <a:cubicBezTo>
                    <a:pt x="377" y="627"/>
                    <a:pt x="477" y="577"/>
                    <a:pt x="577" y="527"/>
                  </a:cubicBezTo>
                  <a:cubicBezTo>
                    <a:pt x="652" y="477"/>
                    <a:pt x="752" y="427"/>
                    <a:pt x="828" y="401"/>
                  </a:cubicBezTo>
                  <a:cubicBezTo>
                    <a:pt x="903" y="351"/>
                    <a:pt x="953" y="351"/>
                    <a:pt x="953" y="351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543496" y="1164312"/>
              <a:ext cx="105137" cy="67335"/>
            </a:xfrm>
            <a:custGeom>
              <a:avLst/>
              <a:gdLst/>
              <a:ahLst/>
              <a:cxnLst/>
              <a:rect l="l" t="t" r="r" b="b"/>
              <a:pathLst>
                <a:path w="979" h="627" extrusionOk="0">
                  <a:moveTo>
                    <a:pt x="853" y="0"/>
                  </a:moveTo>
                  <a:cubicBezTo>
                    <a:pt x="853" y="0"/>
                    <a:pt x="652" y="50"/>
                    <a:pt x="427" y="126"/>
                  </a:cubicBezTo>
                  <a:cubicBezTo>
                    <a:pt x="201" y="201"/>
                    <a:pt x="1" y="301"/>
                    <a:pt x="1" y="301"/>
                  </a:cubicBezTo>
                  <a:lnTo>
                    <a:pt x="126" y="627"/>
                  </a:lnTo>
                  <a:cubicBezTo>
                    <a:pt x="126" y="627"/>
                    <a:pt x="326" y="552"/>
                    <a:pt x="552" y="477"/>
                  </a:cubicBezTo>
                  <a:cubicBezTo>
                    <a:pt x="753" y="401"/>
                    <a:pt x="978" y="351"/>
                    <a:pt x="978" y="35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683429" y="1129302"/>
              <a:ext cx="102452" cy="59281"/>
            </a:xfrm>
            <a:custGeom>
              <a:avLst/>
              <a:gdLst/>
              <a:ahLst/>
              <a:cxnLst/>
              <a:rect l="l" t="t" r="r" b="b"/>
              <a:pathLst>
                <a:path w="954" h="552" extrusionOk="0">
                  <a:moveTo>
                    <a:pt x="878" y="1"/>
                  </a:moveTo>
                  <a:cubicBezTo>
                    <a:pt x="878" y="1"/>
                    <a:pt x="653" y="51"/>
                    <a:pt x="427" y="101"/>
                  </a:cubicBezTo>
                  <a:cubicBezTo>
                    <a:pt x="327" y="126"/>
                    <a:pt x="226" y="151"/>
                    <a:pt x="126" y="151"/>
                  </a:cubicBezTo>
                  <a:cubicBezTo>
                    <a:pt x="51" y="176"/>
                    <a:pt x="1" y="201"/>
                    <a:pt x="1" y="201"/>
                  </a:cubicBezTo>
                  <a:lnTo>
                    <a:pt x="76" y="552"/>
                  </a:lnTo>
                  <a:cubicBezTo>
                    <a:pt x="76" y="552"/>
                    <a:pt x="126" y="527"/>
                    <a:pt x="226" y="527"/>
                  </a:cubicBezTo>
                  <a:cubicBezTo>
                    <a:pt x="302" y="502"/>
                    <a:pt x="402" y="477"/>
                    <a:pt x="527" y="452"/>
                  </a:cubicBezTo>
                  <a:cubicBezTo>
                    <a:pt x="728" y="402"/>
                    <a:pt x="953" y="376"/>
                    <a:pt x="953" y="376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826154" y="1113193"/>
              <a:ext cx="99660" cy="48541"/>
            </a:xfrm>
            <a:custGeom>
              <a:avLst/>
              <a:gdLst/>
              <a:ahLst/>
              <a:cxnLst/>
              <a:rect l="l" t="t" r="r" b="b"/>
              <a:pathLst>
                <a:path w="928" h="452" extrusionOk="0">
                  <a:moveTo>
                    <a:pt x="903" y="0"/>
                  </a:moveTo>
                  <a:cubicBezTo>
                    <a:pt x="903" y="0"/>
                    <a:pt x="677" y="25"/>
                    <a:pt x="451" y="25"/>
                  </a:cubicBezTo>
                  <a:cubicBezTo>
                    <a:pt x="226" y="50"/>
                    <a:pt x="0" y="75"/>
                    <a:pt x="0" y="75"/>
                  </a:cubicBezTo>
                  <a:lnTo>
                    <a:pt x="50" y="451"/>
                  </a:lnTo>
                  <a:cubicBezTo>
                    <a:pt x="50" y="451"/>
                    <a:pt x="276" y="426"/>
                    <a:pt x="476" y="401"/>
                  </a:cubicBezTo>
                  <a:cubicBezTo>
                    <a:pt x="702" y="376"/>
                    <a:pt x="928" y="376"/>
                    <a:pt x="928" y="376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971456" y="1113193"/>
              <a:ext cx="99660" cy="40487"/>
            </a:xfrm>
            <a:custGeom>
              <a:avLst/>
              <a:gdLst/>
              <a:ahLst/>
              <a:cxnLst/>
              <a:rect l="l" t="t" r="r" b="b"/>
              <a:pathLst>
                <a:path w="928" h="377" extrusionOk="0">
                  <a:moveTo>
                    <a:pt x="1" y="0"/>
                  </a:moveTo>
                  <a:lnTo>
                    <a:pt x="1" y="351"/>
                  </a:lnTo>
                  <a:lnTo>
                    <a:pt x="452" y="351"/>
                  </a:lnTo>
                  <a:cubicBezTo>
                    <a:pt x="677" y="376"/>
                    <a:pt x="903" y="376"/>
                    <a:pt x="903" y="376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7114074" y="1115878"/>
              <a:ext cx="99768" cy="48541"/>
            </a:xfrm>
            <a:custGeom>
              <a:avLst/>
              <a:gdLst/>
              <a:ahLst/>
              <a:cxnLst/>
              <a:rect l="l" t="t" r="r" b="b"/>
              <a:pathLst>
                <a:path w="929" h="452" extrusionOk="0">
                  <a:moveTo>
                    <a:pt x="26" y="0"/>
                  </a:moveTo>
                  <a:lnTo>
                    <a:pt x="1" y="376"/>
                  </a:lnTo>
                  <a:cubicBezTo>
                    <a:pt x="1" y="376"/>
                    <a:pt x="227" y="376"/>
                    <a:pt x="452" y="401"/>
                  </a:cubicBezTo>
                  <a:cubicBezTo>
                    <a:pt x="678" y="426"/>
                    <a:pt x="903" y="451"/>
                    <a:pt x="903" y="451"/>
                  </a:cubicBezTo>
                  <a:lnTo>
                    <a:pt x="928" y="100"/>
                  </a:lnTo>
                  <a:cubicBezTo>
                    <a:pt x="928" y="100"/>
                    <a:pt x="703" y="75"/>
                    <a:pt x="477" y="50"/>
                  </a:cubicBezTo>
                  <a:cubicBezTo>
                    <a:pt x="252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7256799" y="1131986"/>
              <a:ext cx="102345" cy="56596"/>
            </a:xfrm>
            <a:custGeom>
              <a:avLst/>
              <a:gdLst/>
              <a:ahLst/>
              <a:cxnLst/>
              <a:rect l="l" t="t" r="r" b="b"/>
              <a:pathLst>
                <a:path w="953" h="527" extrusionOk="0">
                  <a:moveTo>
                    <a:pt x="50" y="1"/>
                  </a:moveTo>
                  <a:lnTo>
                    <a:pt x="0" y="377"/>
                  </a:lnTo>
                  <a:cubicBezTo>
                    <a:pt x="0" y="377"/>
                    <a:pt x="226" y="402"/>
                    <a:pt x="426" y="452"/>
                  </a:cubicBezTo>
                  <a:cubicBezTo>
                    <a:pt x="652" y="477"/>
                    <a:pt x="878" y="527"/>
                    <a:pt x="878" y="527"/>
                  </a:cubicBezTo>
                  <a:lnTo>
                    <a:pt x="953" y="176"/>
                  </a:lnTo>
                  <a:cubicBezTo>
                    <a:pt x="953" y="176"/>
                    <a:pt x="727" y="126"/>
                    <a:pt x="502" y="76"/>
                  </a:cubicBezTo>
                  <a:cubicBezTo>
                    <a:pt x="276" y="51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7396731" y="1161627"/>
              <a:ext cx="102345" cy="64650"/>
            </a:xfrm>
            <a:custGeom>
              <a:avLst/>
              <a:gdLst/>
              <a:ahLst/>
              <a:cxnLst/>
              <a:rect l="l" t="t" r="r" b="b"/>
              <a:pathLst>
                <a:path w="953" h="602" extrusionOk="0">
                  <a:moveTo>
                    <a:pt x="76" y="0"/>
                  </a:moveTo>
                  <a:lnTo>
                    <a:pt x="1" y="351"/>
                  </a:lnTo>
                  <a:cubicBezTo>
                    <a:pt x="1" y="351"/>
                    <a:pt x="201" y="401"/>
                    <a:pt x="427" y="476"/>
                  </a:cubicBezTo>
                  <a:cubicBezTo>
                    <a:pt x="627" y="527"/>
                    <a:pt x="853" y="602"/>
                    <a:pt x="853" y="602"/>
                  </a:cubicBezTo>
                  <a:lnTo>
                    <a:pt x="953" y="251"/>
                  </a:lnTo>
                  <a:cubicBezTo>
                    <a:pt x="953" y="251"/>
                    <a:pt x="752" y="176"/>
                    <a:pt x="527" y="126"/>
                  </a:cubicBezTo>
                  <a:cubicBezTo>
                    <a:pt x="301" y="5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7531294" y="1202006"/>
              <a:ext cx="105137" cy="72705"/>
            </a:xfrm>
            <a:custGeom>
              <a:avLst/>
              <a:gdLst/>
              <a:ahLst/>
              <a:cxnLst/>
              <a:rect l="l" t="t" r="r" b="b"/>
              <a:pathLst>
                <a:path w="979" h="677" extrusionOk="0">
                  <a:moveTo>
                    <a:pt x="126" y="0"/>
                  </a:moveTo>
                  <a:lnTo>
                    <a:pt x="1" y="351"/>
                  </a:lnTo>
                  <a:cubicBezTo>
                    <a:pt x="1" y="351"/>
                    <a:pt x="226" y="426"/>
                    <a:pt x="427" y="501"/>
                  </a:cubicBezTo>
                  <a:cubicBezTo>
                    <a:pt x="627" y="602"/>
                    <a:pt x="828" y="677"/>
                    <a:pt x="828" y="677"/>
                  </a:cubicBezTo>
                  <a:lnTo>
                    <a:pt x="978" y="351"/>
                  </a:lnTo>
                  <a:cubicBezTo>
                    <a:pt x="978" y="351"/>
                    <a:pt x="778" y="251"/>
                    <a:pt x="552" y="176"/>
                  </a:cubicBezTo>
                  <a:cubicBezTo>
                    <a:pt x="352" y="75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663172" y="1258495"/>
              <a:ext cx="105137" cy="78182"/>
            </a:xfrm>
            <a:custGeom>
              <a:avLst/>
              <a:gdLst/>
              <a:ahLst/>
              <a:cxnLst/>
              <a:rect l="l" t="t" r="r" b="b"/>
              <a:pathLst>
                <a:path w="979" h="728" extrusionOk="0">
                  <a:moveTo>
                    <a:pt x="151" y="1"/>
                  </a:moveTo>
                  <a:lnTo>
                    <a:pt x="1" y="326"/>
                  </a:lnTo>
                  <a:cubicBezTo>
                    <a:pt x="1" y="326"/>
                    <a:pt x="201" y="427"/>
                    <a:pt x="402" y="527"/>
                  </a:cubicBezTo>
                  <a:cubicBezTo>
                    <a:pt x="602" y="627"/>
                    <a:pt x="803" y="727"/>
                    <a:pt x="803" y="727"/>
                  </a:cubicBezTo>
                  <a:lnTo>
                    <a:pt x="978" y="402"/>
                  </a:lnTo>
                  <a:cubicBezTo>
                    <a:pt x="978" y="402"/>
                    <a:pt x="778" y="301"/>
                    <a:pt x="577" y="201"/>
                  </a:cubicBezTo>
                  <a:cubicBezTo>
                    <a:pt x="377" y="101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7789681" y="1325830"/>
              <a:ext cx="102452" cy="86236"/>
            </a:xfrm>
            <a:custGeom>
              <a:avLst/>
              <a:gdLst/>
              <a:ahLst/>
              <a:cxnLst/>
              <a:rect l="l" t="t" r="r" b="b"/>
              <a:pathLst>
                <a:path w="954" h="803" extrusionOk="0">
                  <a:moveTo>
                    <a:pt x="176" y="0"/>
                  </a:moveTo>
                  <a:lnTo>
                    <a:pt x="1" y="326"/>
                  </a:lnTo>
                  <a:cubicBezTo>
                    <a:pt x="1" y="326"/>
                    <a:pt x="176" y="451"/>
                    <a:pt x="377" y="551"/>
                  </a:cubicBezTo>
                  <a:cubicBezTo>
                    <a:pt x="452" y="627"/>
                    <a:pt x="552" y="677"/>
                    <a:pt x="627" y="727"/>
                  </a:cubicBezTo>
                  <a:cubicBezTo>
                    <a:pt x="677" y="777"/>
                    <a:pt x="728" y="802"/>
                    <a:pt x="728" y="802"/>
                  </a:cubicBezTo>
                  <a:lnTo>
                    <a:pt x="953" y="526"/>
                  </a:lnTo>
                  <a:cubicBezTo>
                    <a:pt x="953" y="526"/>
                    <a:pt x="903" y="476"/>
                    <a:pt x="828" y="426"/>
                  </a:cubicBezTo>
                  <a:cubicBezTo>
                    <a:pt x="753" y="376"/>
                    <a:pt x="652" y="326"/>
                    <a:pt x="577" y="251"/>
                  </a:cubicBezTo>
                  <a:cubicBezTo>
                    <a:pt x="377" y="125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7905450" y="1409274"/>
              <a:ext cx="99660" cy="94291"/>
            </a:xfrm>
            <a:custGeom>
              <a:avLst/>
              <a:gdLst/>
              <a:ahLst/>
              <a:cxnLst/>
              <a:rect l="l" t="t" r="r" b="b"/>
              <a:pathLst>
                <a:path w="928" h="878" extrusionOk="0">
                  <a:moveTo>
                    <a:pt x="226" y="0"/>
                  </a:moveTo>
                  <a:lnTo>
                    <a:pt x="0" y="301"/>
                  </a:lnTo>
                  <a:lnTo>
                    <a:pt x="677" y="877"/>
                  </a:lnTo>
                  <a:lnTo>
                    <a:pt x="928" y="60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8010373" y="1508827"/>
              <a:ext cx="94398" cy="96975"/>
            </a:xfrm>
            <a:custGeom>
              <a:avLst/>
              <a:gdLst/>
              <a:ahLst/>
              <a:cxnLst/>
              <a:rect l="l" t="t" r="r" b="b"/>
              <a:pathLst>
                <a:path w="879" h="903" extrusionOk="0">
                  <a:moveTo>
                    <a:pt x="252" y="0"/>
                  </a:moveTo>
                  <a:lnTo>
                    <a:pt x="1" y="251"/>
                  </a:lnTo>
                  <a:lnTo>
                    <a:pt x="602" y="903"/>
                  </a:lnTo>
                  <a:lnTo>
                    <a:pt x="878" y="677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8101979" y="1619119"/>
              <a:ext cx="88921" cy="102452"/>
            </a:xfrm>
            <a:custGeom>
              <a:avLst/>
              <a:gdLst/>
              <a:ahLst/>
              <a:cxnLst/>
              <a:rect l="l" t="t" r="r" b="b"/>
              <a:pathLst>
                <a:path w="828" h="954" extrusionOk="0">
                  <a:moveTo>
                    <a:pt x="301" y="1"/>
                  </a:moveTo>
                  <a:lnTo>
                    <a:pt x="0" y="227"/>
                  </a:lnTo>
                  <a:cubicBezTo>
                    <a:pt x="0" y="227"/>
                    <a:pt x="150" y="402"/>
                    <a:pt x="276" y="577"/>
                  </a:cubicBezTo>
                  <a:cubicBezTo>
                    <a:pt x="401" y="753"/>
                    <a:pt x="526" y="953"/>
                    <a:pt x="526" y="953"/>
                  </a:cubicBezTo>
                  <a:lnTo>
                    <a:pt x="827" y="753"/>
                  </a:lnTo>
                  <a:cubicBezTo>
                    <a:pt x="827" y="753"/>
                    <a:pt x="702" y="552"/>
                    <a:pt x="576" y="352"/>
                  </a:cubicBezTo>
                  <a:cubicBezTo>
                    <a:pt x="451" y="1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8182631" y="1740258"/>
              <a:ext cx="80867" cy="102452"/>
            </a:xfrm>
            <a:custGeom>
              <a:avLst/>
              <a:gdLst/>
              <a:ahLst/>
              <a:cxnLst/>
              <a:rect l="l" t="t" r="r" b="b"/>
              <a:pathLst>
                <a:path w="753" h="954" extrusionOk="0">
                  <a:moveTo>
                    <a:pt x="302" y="1"/>
                  </a:moveTo>
                  <a:lnTo>
                    <a:pt x="1" y="176"/>
                  </a:lnTo>
                  <a:lnTo>
                    <a:pt x="427" y="953"/>
                  </a:lnTo>
                  <a:lnTo>
                    <a:pt x="753" y="8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8247281" y="1869451"/>
              <a:ext cx="72812" cy="105137"/>
            </a:xfrm>
            <a:custGeom>
              <a:avLst/>
              <a:gdLst/>
              <a:ahLst/>
              <a:cxnLst/>
              <a:rect l="l" t="t" r="r" b="b"/>
              <a:pathLst>
                <a:path w="678" h="979" extrusionOk="0">
                  <a:moveTo>
                    <a:pt x="326" y="1"/>
                  </a:moveTo>
                  <a:lnTo>
                    <a:pt x="0" y="151"/>
                  </a:lnTo>
                  <a:cubicBezTo>
                    <a:pt x="0" y="151"/>
                    <a:pt x="25" y="201"/>
                    <a:pt x="51" y="276"/>
                  </a:cubicBezTo>
                  <a:cubicBezTo>
                    <a:pt x="101" y="352"/>
                    <a:pt x="126" y="452"/>
                    <a:pt x="176" y="552"/>
                  </a:cubicBezTo>
                  <a:lnTo>
                    <a:pt x="326" y="978"/>
                  </a:lnTo>
                  <a:lnTo>
                    <a:pt x="677" y="853"/>
                  </a:lnTo>
                  <a:cubicBezTo>
                    <a:pt x="677" y="853"/>
                    <a:pt x="602" y="627"/>
                    <a:pt x="502" y="427"/>
                  </a:cubicBezTo>
                  <a:cubicBezTo>
                    <a:pt x="477" y="327"/>
                    <a:pt x="426" y="201"/>
                    <a:pt x="401" y="126"/>
                  </a:cubicBezTo>
                  <a:cubicBezTo>
                    <a:pt x="351" y="5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8298400" y="2006698"/>
              <a:ext cx="64758" cy="102452"/>
            </a:xfrm>
            <a:custGeom>
              <a:avLst/>
              <a:gdLst/>
              <a:ahLst/>
              <a:cxnLst/>
              <a:rect l="l" t="t" r="r" b="b"/>
              <a:pathLst>
                <a:path w="603" h="954" extrusionOk="0">
                  <a:moveTo>
                    <a:pt x="351" y="1"/>
                  </a:moveTo>
                  <a:lnTo>
                    <a:pt x="1" y="101"/>
                  </a:lnTo>
                  <a:cubicBezTo>
                    <a:pt x="1" y="101"/>
                    <a:pt x="51" y="327"/>
                    <a:pt x="126" y="527"/>
                  </a:cubicBezTo>
                  <a:cubicBezTo>
                    <a:pt x="151" y="628"/>
                    <a:pt x="201" y="753"/>
                    <a:pt x="226" y="828"/>
                  </a:cubicBezTo>
                  <a:cubicBezTo>
                    <a:pt x="251" y="903"/>
                    <a:pt x="251" y="953"/>
                    <a:pt x="251" y="953"/>
                  </a:cubicBezTo>
                  <a:lnTo>
                    <a:pt x="602" y="878"/>
                  </a:lnTo>
                  <a:cubicBezTo>
                    <a:pt x="602" y="878"/>
                    <a:pt x="602" y="803"/>
                    <a:pt x="577" y="728"/>
                  </a:cubicBezTo>
                  <a:cubicBezTo>
                    <a:pt x="552" y="653"/>
                    <a:pt x="502" y="527"/>
                    <a:pt x="477" y="427"/>
                  </a:cubicBezTo>
                  <a:cubicBezTo>
                    <a:pt x="402" y="202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8336095" y="2146738"/>
              <a:ext cx="56596" cy="102345"/>
            </a:xfrm>
            <a:custGeom>
              <a:avLst/>
              <a:gdLst/>
              <a:ahLst/>
              <a:cxnLst/>
              <a:rect l="l" t="t" r="r" b="b"/>
              <a:pathLst>
                <a:path w="527" h="953" extrusionOk="0">
                  <a:moveTo>
                    <a:pt x="351" y="0"/>
                  </a:moveTo>
                  <a:lnTo>
                    <a:pt x="0" y="75"/>
                  </a:lnTo>
                  <a:cubicBezTo>
                    <a:pt x="0" y="75"/>
                    <a:pt x="51" y="301"/>
                    <a:pt x="101" y="527"/>
                  </a:cubicBezTo>
                  <a:cubicBezTo>
                    <a:pt x="151" y="727"/>
                    <a:pt x="176" y="953"/>
                    <a:pt x="176" y="953"/>
                  </a:cubicBezTo>
                  <a:lnTo>
                    <a:pt x="527" y="903"/>
                  </a:lnTo>
                  <a:cubicBezTo>
                    <a:pt x="527" y="903"/>
                    <a:pt x="502" y="677"/>
                    <a:pt x="452" y="451"/>
                  </a:cubicBezTo>
                  <a:cubicBezTo>
                    <a:pt x="401" y="226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8363051" y="2289355"/>
              <a:ext cx="51226" cy="102345"/>
            </a:xfrm>
            <a:custGeom>
              <a:avLst/>
              <a:gdLst/>
              <a:ahLst/>
              <a:cxnLst/>
              <a:rect l="l" t="t" r="r" b="b"/>
              <a:pathLst>
                <a:path w="477" h="953" extrusionOk="0">
                  <a:moveTo>
                    <a:pt x="351" y="1"/>
                  </a:moveTo>
                  <a:lnTo>
                    <a:pt x="0" y="51"/>
                  </a:lnTo>
                  <a:cubicBezTo>
                    <a:pt x="0" y="51"/>
                    <a:pt x="0" y="101"/>
                    <a:pt x="25" y="201"/>
                  </a:cubicBezTo>
                  <a:cubicBezTo>
                    <a:pt x="25" y="276"/>
                    <a:pt x="50" y="377"/>
                    <a:pt x="50" y="502"/>
                  </a:cubicBezTo>
                  <a:cubicBezTo>
                    <a:pt x="75" y="727"/>
                    <a:pt x="100" y="953"/>
                    <a:pt x="100" y="953"/>
                  </a:cubicBezTo>
                  <a:lnTo>
                    <a:pt x="476" y="903"/>
                  </a:lnTo>
                  <a:cubicBezTo>
                    <a:pt x="476" y="903"/>
                    <a:pt x="451" y="677"/>
                    <a:pt x="426" y="452"/>
                  </a:cubicBezTo>
                  <a:cubicBezTo>
                    <a:pt x="401" y="326"/>
                    <a:pt x="401" y="226"/>
                    <a:pt x="376" y="151"/>
                  </a:cubicBezTo>
                  <a:cubicBezTo>
                    <a:pt x="376" y="5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8379160" y="2434657"/>
              <a:ext cx="43172" cy="97083"/>
            </a:xfrm>
            <a:custGeom>
              <a:avLst/>
              <a:gdLst/>
              <a:ahLst/>
              <a:cxnLst/>
              <a:rect l="l" t="t" r="r" b="b"/>
              <a:pathLst>
                <a:path w="402" h="904" extrusionOk="0">
                  <a:moveTo>
                    <a:pt x="351" y="1"/>
                  </a:moveTo>
                  <a:lnTo>
                    <a:pt x="0" y="26"/>
                  </a:lnTo>
                  <a:cubicBezTo>
                    <a:pt x="0" y="26"/>
                    <a:pt x="0" y="76"/>
                    <a:pt x="0" y="151"/>
                  </a:cubicBezTo>
                  <a:cubicBezTo>
                    <a:pt x="0" y="252"/>
                    <a:pt x="26" y="352"/>
                    <a:pt x="26" y="477"/>
                  </a:cubicBezTo>
                  <a:cubicBezTo>
                    <a:pt x="26" y="703"/>
                    <a:pt x="51" y="903"/>
                    <a:pt x="51" y="903"/>
                  </a:cubicBezTo>
                  <a:lnTo>
                    <a:pt x="401" y="903"/>
                  </a:lnTo>
                  <a:cubicBezTo>
                    <a:pt x="401" y="903"/>
                    <a:pt x="401" y="678"/>
                    <a:pt x="376" y="452"/>
                  </a:cubicBezTo>
                  <a:cubicBezTo>
                    <a:pt x="376" y="327"/>
                    <a:pt x="376" y="227"/>
                    <a:pt x="376" y="126"/>
                  </a:cubicBezTo>
                  <a:cubicBezTo>
                    <a:pt x="376" y="5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5822140" y="1231539"/>
              <a:ext cx="2468309" cy="2468309"/>
            </a:xfrm>
            <a:custGeom>
              <a:avLst/>
              <a:gdLst/>
              <a:ahLst/>
              <a:cxnLst/>
              <a:rect l="l" t="t" r="r" b="b"/>
              <a:pathLst>
                <a:path w="22984" h="22984" extrusionOk="0">
                  <a:moveTo>
                    <a:pt x="11480" y="1"/>
                  </a:moveTo>
                  <a:cubicBezTo>
                    <a:pt x="5139" y="1"/>
                    <a:pt x="1" y="5139"/>
                    <a:pt x="1" y="11505"/>
                  </a:cubicBezTo>
                  <a:cubicBezTo>
                    <a:pt x="1" y="17846"/>
                    <a:pt x="5139" y="22983"/>
                    <a:pt x="11480" y="22983"/>
                  </a:cubicBezTo>
                  <a:cubicBezTo>
                    <a:pt x="17846" y="22983"/>
                    <a:pt x="22983" y="17846"/>
                    <a:pt x="22983" y="11505"/>
                  </a:cubicBezTo>
                  <a:cubicBezTo>
                    <a:pt x="22983" y="5139"/>
                    <a:pt x="17846" y="1"/>
                    <a:pt x="11480" y="1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5822140" y="1231539"/>
              <a:ext cx="2468309" cy="2468309"/>
            </a:xfrm>
            <a:custGeom>
              <a:avLst/>
              <a:gdLst/>
              <a:ahLst/>
              <a:cxnLst/>
              <a:rect l="l" t="t" r="r" b="b"/>
              <a:pathLst>
                <a:path w="22984" h="22984" extrusionOk="0">
                  <a:moveTo>
                    <a:pt x="11480" y="1"/>
                  </a:moveTo>
                  <a:cubicBezTo>
                    <a:pt x="5139" y="1"/>
                    <a:pt x="1" y="5139"/>
                    <a:pt x="1" y="11505"/>
                  </a:cubicBezTo>
                  <a:cubicBezTo>
                    <a:pt x="1" y="17846"/>
                    <a:pt x="5139" y="22983"/>
                    <a:pt x="11480" y="22983"/>
                  </a:cubicBezTo>
                  <a:cubicBezTo>
                    <a:pt x="17846" y="22983"/>
                    <a:pt x="22983" y="17846"/>
                    <a:pt x="22983" y="11505"/>
                  </a:cubicBezTo>
                  <a:cubicBezTo>
                    <a:pt x="22983" y="5139"/>
                    <a:pt x="17846" y="1"/>
                    <a:pt x="11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7054900" y="1013533"/>
              <a:ext cx="1079402" cy="1496622"/>
            </a:xfrm>
            <a:custGeom>
              <a:avLst/>
              <a:gdLst/>
              <a:ahLst/>
              <a:cxnLst/>
              <a:rect l="l" t="t" r="r" b="b"/>
              <a:pathLst>
                <a:path w="10051" h="13936" extrusionOk="0">
                  <a:moveTo>
                    <a:pt x="1" y="1"/>
                  </a:moveTo>
                  <a:lnTo>
                    <a:pt x="1" y="13936"/>
                  </a:lnTo>
                  <a:lnTo>
                    <a:pt x="10051" y="4287"/>
                  </a:lnTo>
                  <a:cubicBezTo>
                    <a:pt x="7519" y="1655"/>
                    <a:pt x="396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7054900" y="2510047"/>
              <a:ext cx="1528947" cy="716093"/>
            </a:xfrm>
            <a:custGeom>
              <a:avLst/>
              <a:gdLst/>
              <a:ahLst/>
              <a:cxnLst/>
              <a:rect l="l" t="t" r="r" b="b"/>
              <a:pathLst>
                <a:path w="14237" h="6668" extrusionOk="0">
                  <a:moveTo>
                    <a:pt x="1" y="1"/>
                  </a:moveTo>
                  <a:lnTo>
                    <a:pt x="12357" y="6667"/>
                  </a:lnTo>
                  <a:cubicBezTo>
                    <a:pt x="13409" y="4838"/>
                    <a:pt x="14086" y="2758"/>
                    <a:pt x="14236" y="5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539589" y="2316311"/>
              <a:ext cx="1515416" cy="1561165"/>
            </a:xfrm>
            <a:custGeom>
              <a:avLst/>
              <a:gdLst/>
              <a:ahLst/>
              <a:cxnLst/>
              <a:rect l="l" t="t" r="r" b="b"/>
              <a:pathLst>
                <a:path w="14111" h="14537" extrusionOk="0">
                  <a:moveTo>
                    <a:pt x="50" y="0"/>
                  </a:moveTo>
                  <a:cubicBezTo>
                    <a:pt x="25" y="426"/>
                    <a:pt x="0" y="852"/>
                    <a:pt x="0" y="1278"/>
                  </a:cubicBezTo>
                  <a:cubicBezTo>
                    <a:pt x="0" y="7369"/>
                    <a:pt x="3860" y="12532"/>
                    <a:pt x="9248" y="14537"/>
                  </a:cubicBezTo>
                  <a:lnTo>
                    <a:pt x="14111" y="178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604132" y="841275"/>
              <a:ext cx="1450873" cy="1666195"/>
            </a:xfrm>
            <a:custGeom>
              <a:avLst/>
              <a:gdLst/>
              <a:ahLst/>
              <a:cxnLst/>
              <a:rect l="l" t="t" r="r" b="b"/>
              <a:pathLst>
                <a:path w="13510" h="15515" extrusionOk="0">
                  <a:moveTo>
                    <a:pt x="4988" y="1"/>
                  </a:moveTo>
                  <a:cubicBezTo>
                    <a:pt x="3058" y="1104"/>
                    <a:pt x="1379" y="2557"/>
                    <a:pt x="1" y="4287"/>
                  </a:cubicBezTo>
                  <a:lnTo>
                    <a:pt x="13510" y="15515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5628403" y="1891037"/>
              <a:ext cx="183104" cy="183104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276" y="0"/>
                  </a:moveTo>
                  <a:lnTo>
                    <a:pt x="0" y="301"/>
                  </a:lnTo>
                  <a:lnTo>
                    <a:pt x="1429" y="1705"/>
                  </a:lnTo>
                  <a:lnTo>
                    <a:pt x="1705" y="140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5628403" y="1891037"/>
              <a:ext cx="183104" cy="180419"/>
            </a:xfrm>
            <a:custGeom>
              <a:avLst/>
              <a:gdLst/>
              <a:ahLst/>
              <a:cxnLst/>
              <a:rect l="l" t="t" r="r" b="b"/>
              <a:pathLst>
                <a:path w="1705" h="1680" extrusionOk="0">
                  <a:moveTo>
                    <a:pt x="1404" y="0"/>
                  </a:moveTo>
                  <a:lnTo>
                    <a:pt x="0" y="1404"/>
                  </a:lnTo>
                  <a:lnTo>
                    <a:pt x="301" y="1680"/>
                  </a:lnTo>
                  <a:lnTo>
                    <a:pt x="1705" y="276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7412840" y="3244826"/>
              <a:ext cx="185896" cy="183212"/>
            </a:xfrm>
            <a:custGeom>
              <a:avLst/>
              <a:gdLst/>
              <a:ahLst/>
              <a:cxnLst/>
              <a:rect l="l" t="t" r="r" b="b"/>
              <a:pathLst>
                <a:path w="1731" h="1706" extrusionOk="0">
                  <a:moveTo>
                    <a:pt x="302" y="1"/>
                  </a:moveTo>
                  <a:lnTo>
                    <a:pt x="1" y="302"/>
                  </a:lnTo>
                  <a:lnTo>
                    <a:pt x="1430" y="1705"/>
                  </a:lnTo>
                  <a:lnTo>
                    <a:pt x="1730" y="1404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415632" y="3244826"/>
              <a:ext cx="180419" cy="183212"/>
            </a:xfrm>
            <a:custGeom>
              <a:avLst/>
              <a:gdLst/>
              <a:ahLst/>
              <a:cxnLst/>
              <a:rect l="l" t="t" r="r" b="b"/>
              <a:pathLst>
                <a:path w="1680" h="1706" extrusionOk="0">
                  <a:moveTo>
                    <a:pt x="1404" y="1"/>
                  </a:moveTo>
                  <a:lnTo>
                    <a:pt x="0" y="1404"/>
                  </a:lnTo>
                  <a:lnTo>
                    <a:pt x="276" y="1705"/>
                  </a:lnTo>
                  <a:lnTo>
                    <a:pt x="1679" y="30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8357574" y="1594955"/>
              <a:ext cx="212745" cy="21274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78" y="401"/>
                  </a:moveTo>
                  <a:cubicBezTo>
                    <a:pt x="1304" y="401"/>
                    <a:pt x="1580" y="677"/>
                    <a:pt x="1580" y="978"/>
                  </a:cubicBezTo>
                  <a:cubicBezTo>
                    <a:pt x="1580" y="1304"/>
                    <a:pt x="1304" y="1579"/>
                    <a:pt x="978" y="1579"/>
                  </a:cubicBezTo>
                  <a:cubicBezTo>
                    <a:pt x="678" y="1579"/>
                    <a:pt x="402" y="1304"/>
                    <a:pt x="402" y="978"/>
                  </a:cubicBezTo>
                  <a:cubicBezTo>
                    <a:pt x="402" y="677"/>
                    <a:pt x="678" y="401"/>
                    <a:pt x="978" y="401"/>
                  </a:cubicBezTo>
                  <a:close/>
                  <a:moveTo>
                    <a:pt x="978" y="0"/>
                  </a:moveTo>
                  <a:cubicBezTo>
                    <a:pt x="452" y="0"/>
                    <a:pt x="1" y="452"/>
                    <a:pt x="1" y="978"/>
                  </a:cubicBezTo>
                  <a:cubicBezTo>
                    <a:pt x="1" y="1529"/>
                    <a:pt x="452" y="1980"/>
                    <a:pt x="978" y="1980"/>
                  </a:cubicBezTo>
                  <a:cubicBezTo>
                    <a:pt x="1530" y="1980"/>
                    <a:pt x="1981" y="1529"/>
                    <a:pt x="1981" y="978"/>
                  </a:cubicBezTo>
                  <a:cubicBezTo>
                    <a:pt x="1981" y="452"/>
                    <a:pt x="1530" y="0"/>
                    <a:pt x="978" y="0"/>
                  </a:cubicBezTo>
                  <a:close/>
                </a:path>
              </a:pathLst>
            </a:custGeom>
            <a:solidFill>
              <a:srgbClr val="CB6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680744" y="2722684"/>
              <a:ext cx="1555903" cy="1246290"/>
            </a:xfrm>
            <a:custGeom>
              <a:avLst/>
              <a:gdLst/>
              <a:ahLst/>
              <a:cxnLst/>
              <a:rect l="l" t="t" r="r" b="b"/>
              <a:pathLst>
                <a:path w="14488" h="11605" extrusionOk="0">
                  <a:moveTo>
                    <a:pt x="4362" y="577"/>
                  </a:moveTo>
                  <a:lnTo>
                    <a:pt x="13911" y="5765"/>
                  </a:lnTo>
                  <a:cubicBezTo>
                    <a:pt x="11856" y="9124"/>
                    <a:pt x="8171" y="11204"/>
                    <a:pt x="4262" y="11204"/>
                  </a:cubicBezTo>
                  <a:cubicBezTo>
                    <a:pt x="2983" y="11204"/>
                    <a:pt x="1730" y="11003"/>
                    <a:pt x="527" y="10577"/>
                  </a:cubicBezTo>
                  <a:lnTo>
                    <a:pt x="4362" y="577"/>
                  </a:lnTo>
                  <a:close/>
                  <a:moveTo>
                    <a:pt x="4136" y="1"/>
                  </a:moveTo>
                  <a:lnTo>
                    <a:pt x="1" y="10828"/>
                  </a:lnTo>
                  <a:lnTo>
                    <a:pt x="201" y="10903"/>
                  </a:lnTo>
                  <a:cubicBezTo>
                    <a:pt x="1505" y="11379"/>
                    <a:pt x="2858" y="11605"/>
                    <a:pt x="4262" y="11605"/>
                  </a:cubicBezTo>
                  <a:cubicBezTo>
                    <a:pt x="8397" y="11605"/>
                    <a:pt x="12282" y="9374"/>
                    <a:pt x="14362" y="5790"/>
                  </a:cubicBezTo>
                  <a:lnTo>
                    <a:pt x="14487" y="5615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5353800" y="2297410"/>
              <a:ext cx="51334" cy="148202"/>
            </a:xfrm>
            <a:custGeom>
              <a:avLst/>
              <a:gdLst/>
              <a:ahLst/>
              <a:cxnLst/>
              <a:rect l="l" t="t" r="r" b="b"/>
              <a:pathLst>
                <a:path w="478" h="1380" extrusionOk="0">
                  <a:moveTo>
                    <a:pt x="126" y="1"/>
                  </a:moveTo>
                  <a:cubicBezTo>
                    <a:pt x="126" y="1"/>
                    <a:pt x="101" y="76"/>
                    <a:pt x="76" y="201"/>
                  </a:cubicBezTo>
                  <a:cubicBezTo>
                    <a:pt x="76" y="327"/>
                    <a:pt x="51" y="502"/>
                    <a:pt x="51" y="677"/>
                  </a:cubicBezTo>
                  <a:cubicBezTo>
                    <a:pt x="26" y="853"/>
                    <a:pt x="26" y="1028"/>
                    <a:pt x="26" y="1154"/>
                  </a:cubicBezTo>
                  <a:cubicBezTo>
                    <a:pt x="26" y="1279"/>
                    <a:pt x="1" y="1354"/>
                    <a:pt x="1" y="1354"/>
                  </a:cubicBezTo>
                  <a:lnTo>
                    <a:pt x="377" y="1379"/>
                  </a:lnTo>
                  <a:cubicBezTo>
                    <a:pt x="377" y="1379"/>
                    <a:pt x="377" y="1279"/>
                    <a:pt x="377" y="1154"/>
                  </a:cubicBezTo>
                  <a:cubicBezTo>
                    <a:pt x="377" y="1028"/>
                    <a:pt x="402" y="878"/>
                    <a:pt x="402" y="703"/>
                  </a:cubicBezTo>
                  <a:cubicBezTo>
                    <a:pt x="427" y="552"/>
                    <a:pt x="427" y="377"/>
                    <a:pt x="452" y="251"/>
                  </a:cubicBezTo>
                  <a:cubicBezTo>
                    <a:pt x="477" y="126"/>
                    <a:pt x="477" y="51"/>
                    <a:pt x="477" y="5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5356485" y="2515416"/>
              <a:ext cx="48649" cy="145517"/>
            </a:xfrm>
            <a:custGeom>
              <a:avLst/>
              <a:gdLst/>
              <a:ahLst/>
              <a:cxnLst/>
              <a:rect l="l" t="t" r="r" b="b"/>
              <a:pathLst>
                <a:path w="453" h="1355" extrusionOk="0">
                  <a:moveTo>
                    <a:pt x="1" y="1"/>
                  </a:moveTo>
                  <a:cubicBezTo>
                    <a:pt x="1" y="1"/>
                    <a:pt x="1" y="352"/>
                    <a:pt x="26" y="678"/>
                  </a:cubicBezTo>
                  <a:cubicBezTo>
                    <a:pt x="51" y="1028"/>
                    <a:pt x="76" y="1354"/>
                    <a:pt x="76" y="1354"/>
                  </a:cubicBezTo>
                  <a:lnTo>
                    <a:pt x="452" y="1329"/>
                  </a:lnTo>
                  <a:cubicBezTo>
                    <a:pt x="452" y="1329"/>
                    <a:pt x="427" y="978"/>
                    <a:pt x="377" y="652"/>
                  </a:cubicBezTo>
                  <a:cubicBezTo>
                    <a:pt x="352" y="327"/>
                    <a:pt x="35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5375386" y="2725369"/>
              <a:ext cx="67335" cy="150886"/>
            </a:xfrm>
            <a:custGeom>
              <a:avLst/>
              <a:gdLst/>
              <a:ahLst/>
              <a:cxnLst/>
              <a:rect l="l" t="t" r="r" b="b"/>
              <a:pathLst>
                <a:path w="627" h="1405" extrusionOk="0">
                  <a:moveTo>
                    <a:pt x="351" y="1"/>
                  </a:moveTo>
                  <a:lnTo>
                    <a:pt x="0" y="76"/>
                  </a:lnTo>
                  <a:cubicBezTo>
                    <a:pt x="0" y="76"/>
                    <a:pt x="0" y="151"/>
                    <a:pt x="25" y="276"/>
                  </a:cubicBezTo>
                  <a:cubicBezTo>
                    <a:pt x="51" y="402"/>
                    <a:pt x="101" y="577"/>
                    <a:pt x="126" y="753"/>
                  </a:cubicBezTo>
                  <a:cubicBezTo>
                    <a:pt x="151" y="903"/>
                    <a:pt x="201" y="1078"/>
                    <a:pt x="226" y="1204"/>
                  </a:cubicBezTo>
                  <a:cubicBezTo>
                    <a:pt x="226" y="1329"/>
                    <a:pt x="276" y="1404"/>
                    <a:pt x="276" y="1404"/>
                  </a:cubicBezTo>
                  <a:lnTo>
                    <a:pt x="627" y="1329"/>
                  </a:lnTo>
                  <a:cubicBezTo>
                    <a:pt x="627" y="1329"/>
                    <a:pt x="602" y="1254"/>
                    <a:pt x="577" y="1129"/>
                  </a:cubicBezTo>
                  <a:cubicBezTo>
                    <a:pt x="552" y="1003"/>
                    <a:pt x="502" y="828"/>
                    <a:pt x="477" y="677"/>
                  </a:cubicBezTo>
                  <a:cubicBezTo>
                    <a:pt x="452" y="502"/>
                    <a:pt x="426" y="352"/>
                    <a:pt x="401" y="226"/>
                  </a:cubicBezTo>
                  <a:cubicBezTo>
                    <a:pt x="376" y="10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5423820" y="2935321"/>
              <a:ext cx="80867" cy="150886"/>
            </a:xfrm>
            <a:custGeom>
              <a:avLst/>
              <a:gdLst/>
              <a:ahLst/>
              <a:cxnLst/>
              <a:rect l="l" t="t" r="r" b="b"/>
              <a:pathLst>
                <a:path w="753" h="1405" extrusionOk="0">
                  <a:moveTo>
                    <a:pt x="351" y="1"/>
                  </a:moveTo>
                  <a:lnTo>
                    <a:pt x="1" y="101"/>
                  </a:lnTo>
                  <a:lnTo>
                    <a:pt x="427" y="1404"/>
                  </a:lnTo>
                  <a:lnTo>
                    <a:pt x="752" y="125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5496525" y="3134534"/>
              <a:ext cx="99660" cy="148094"/>
            </a:xfrm>
            <a:custGeom>
              <a:avLst/>
              <a:gdLst/>
              <a:ahLst/>
              <a:cxnLst/>
              <a:rect l="l" t="t" r="r" b="b"/>
              <a:pathLst>
                <a:path w="928" h="1379" extrusionOk="0">
                  <a:moveTo>
                    <a:pt x="351" y="0"/>
                  </a:moveTo>
                  <a:lnTo>
                    <a:pt x="0" y="151"/>
                  </a:lnTo>
                  <a:cubicBezTo>
                    <a:pt x="0" y="151"/>
                    <a:pt x="50" y="226"/>
                    <a:pt x="100" y="351"/>
                  </a:cubicBezTo>
                  <a:cubicBezTo>
                    <a:pt x="151" y="451"/>
                    <a:pt x="201" y="627"/>
                    <a:pt x="301" y="777"/>
                  </a:cubicBezTo>
                  <a:cubicBezTo>
                    <a:pt x="451" y="1078"/>
                    <a:pt x="602" y="1379"/>
                    <a:pt x="602" y="1379"/>
                  </a:cubicBezTo>
                  <a:lnTo>
                    <a:pt x="928" y="1203"/>
                  </a:lnTo>
                  <a:lnTo>
                    <a:pt x="627" y="602"/>
                  </a:lnTo>
                  <a:cubicBezTo>
                    <a:pt x="527" y="477"/>
                    <a:pt x="476" y="301"/>
                    <a:pt x="426" y="201"/>
                  </a:cubicBezTo>
                  <a:cubicBezTo>
                    <a:pt x="376" y="75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5598763" y="3325585"/>
              <a:ext cx="113192" cy="140147"/>
            </a:xfrm>
            <a:custGeom>
              <a:avLst/>
              <a:gdLst/>
              <a:ahLst/>
              <a:cxnLst/>
              <a:rect l="l" t="t" r="r" b="b"/>
              <a:pathLst>
                <a:path w="1054" h="1305" extrusionOk="0">
                  <a:moveTo>
                    <a:pt x="301" y="1"/>
                  </a:moveTo>
                  <a:lnTo>
                    <a:pt x="1" y="176"/>
                  </a:lnTo>
                  <a:cubicBezTo>
                    <a:pt x="1" y="176"/>
                    <a:pt x="176" y="477"/>
                    <a:pt x="352" y="753"/>
                  </a:cubicBezTo>
                  <a:cubicBezTo>
                    <a:pt x="452" y="903"/>
                    <a:pt x="552" y="1028"/>
                    <a:pt x="627" y="1154"/>
                  </a:cubicBezTo>
                  <a:cubicBezTo>
                    <a:pt x="702" y="1254"/>
                    <a:pt x="753" y="1304"/>
                    <a:pt x="753" y="1304"/>
                  </a:cubicBezTo>
                  <a:lnTo>
                    <a:pt x="1053" y="1104"/>
                  </a:lnTo>
                  <a:cubicBezTo>
                    <a:pt x="1053" y="1104"/>
                    <a:pt x="1003" y="1028"/>
                    <a:pt x="903" y="928"/>
                  </a:cubicBezTo>
                  <a:cubicBezTo>
                    <a:pt x="853" y="828"/>
                    <a:pt x="753" y="677"/>
                    <a:pt x="652" y="552"/>
                  </a:cubicBezTo>
                  <a:cubicBezTo>
                    <a:pt x="477" y="2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5722587" y="3497843"/>
              <a:ext cx="126616" cy="134670"/>
            </a:xfrm>
            <a:custGeom>
              <a:avLst/>
              <a:gdLst/>
              <a:ahLst/>
              <a:cxnLst/>
              <a:rect l="l" t="t" r="r" b="b"/>
              <a:pathLst>
                <a:path w="1179" h="1254" extrusionOk="0">
                  <a:moveTo>
                    <a:pt x="301" y="1"/>
                  </a:moveTo>
                  <a:lnTo>
                    <a:pt x="1" y="226"/>
                  </a:lnTo>
                  <a:cubicBezTo>
                    <a:pt x="1" y="226"/>
                    <a:pt x="51" y="302"/>
                    <a:pt x="126" y="402"/>
                  </a:cubicBezTo>
                  <a:cubicBezTo>
                    <a:pt x="226" y="502"/>
                    <a:pt x="301" y="652"/>
                    <a:pt x="427" y="778"/>
                  </a:cubicBezTo>
                  <a:cubicBezTo>
                    <a:pt x="677" y="1003"/>
                    <a:pt x="903" y="1254"/>
                    <a:pt x="903" y="1254"/>
                  </a:cubicBezTo>
                  <a:lnTo>
                    <a:pt x="1178" y="1003"/>
                  </a:lnTo>
                  <a:lnTo>
                    <a:pt x="702" y="527"/>
                  </a:lnTo>
                  <a:cubicBezTo>
                    <a:pt x="602" y="402"/>
                    <a:pt x="502" y="276"/>
                    <a:pt x="427" y="176"/>
                  </a:cubicBezTo>
                  <a:cubicBezTo>
                    <a:pt x="351" y="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5857150" y="2572012"/>
              <a:ext cx="632649" cy="102345"/>
            </a:xfrm>
            <a:custGeom>
              <a:avLst/>
              <a:gdLst/>
              <a:ahLst/>
              <a:cxnLst/>
              <a:rect l="l" t="t" r="r" b="b"/>
              <a:pathLst>
                <a:path w="5891" h="953" extrusionOk="0">
                  <a:moveTo>
                    <a:pt x="126" y="0"/>
                  </a:moveTo>
                  <a:lnTo>
                    <a:pt x="1" y="100"/>
                  </a:lnTo>
                  <a:lnTo>
                    <a:pt x="477" y="652"/>
                  </a:lnTo>
                  <a:cubicBezTo>
                    <a:pt x="583" y="784"/>
                    <a:pt x="737" y="847"/>
                    <a:pt x="893" y="847"/>
                  </a:cubicBezTo>
                  <a:cubicBezTo>
                    <a:pt x="1032" y="847"/>
                    <a:pt x="1172" y="797"/>
                    <a:pt x="1279" y="702"/>
                  </a:cubicBezTo>
                  <a:lnTo>
                    <a:pt x="1730" y="326"/>
                  </a:lnTo>
                  <a:cubicBezTo>
                    <a:pt x="1805" y="251"/>
                    <a:pt x="1905" y="226"/>
                    <a:pt x="2006" y="226"/>
                  </a:cubicBezTo>
                  <a:cubicBezTo>
                    <a:pt x="2106" y="226"/>
                    <a:pt x="2206" y="276"/>
                    <a:pt x="2281" y="376"/>
                  </a:cubicBezTo>
                  <a:lnTo>
                    <a:pt x="2582" y="727"/>
                  </a:lnTo>
                  <a:cubicBezTo>
                    <a:pt x="2682" y="852"/>
                    <a:pt x="2833" y="902"/>
                    <a:pt x="2983" y="928"/>
                  </a:cubicBezTo>
                  <a:cubicBezTo>
                    <a:pt x="3133" y="928"/>
                    <a:pt x="3284" y="877"/>
                    <a:pt x="3409" y="777"/>
                  </a:cubicBezTo>
                  <a:lnTo>
                    <a:pt x="3785" y="426"/>
                  </a:lnTo>
                  <a:cubicBezTo>
                    <a:pt x="3860" y="351"/>
                    <a:pt x="3986" y="326"/>
                    <a:pt x="4086" y="326"/>
                  </a:cubicBezTo>
                  <a:cubicBezTo>
                    <a:pt x="4186" y="351"/>
                    <a:pt x="4286" y="401"/>
                    <a:pt x="4362" y="476"/>
                  </a:cubicBezTo>
                  <a:lnTo>
                    <a:pt x="4562" y="727"/>
                  </a:lnTo>
                  <a:cubicBezTo>
                    <a:pt x="4662" y="852"/>
                    <a:pt x="4813" y="928"/>
                    <a:pt x="4988" y="953"/>
                  </a:cubicBezTo>
                  <a:cubicBezTo>
                    <a:pt x="5139" y="953"/>
                    <a:pt x="5314" y="877"/>
                    <a:pt x="5414" y="777"/>
                  </a:cubicBezTo>
                  <a:lnTo>
                    <a:pt x="5890" y="276"/>
                  </a:lnTo>
                  <a:lnTo>
                    <a:pt x="5765" y="151"/>
                  </a:lnTo>
                  <a:lnTo>
                    <a:pt x="5289" y="652"/>
                  </a:lnTo>
                  <a:cubicBezTo>
                    <a:pt x="5214" y="727"/>
                    <a:pt x="5113" y="777"/>
                    <a:pt x="4988" y="777"/>
                  </a:cubicBezTo>
                  <a:cubicBezTo>
                    <a:pt x="4863" y="777"/>
                    <a:pt x="4763" y="727"/>
                    <a:pt x="4687" y="627"/>
                  </a:cubicBezTo>
                  <a:lnTo>
                    <a:pt x="4487" y="376"/>
                  </a:lnTo>
                  <a:cubicBezTo>
                    <a:pt x="4412" y="251"/>
                    <a:pt x="4261" y="176"/>
                    <a:pt x="4111" y="151"/>
                  </a:cubicBezTo>
                  <a:cubicBezTo>
                    <a:pt x="3936" y="151"/>
                    <a:pt x="3785" y="201"/>
                    <a:pt x="3660" y="301"/>
                  </a:cubicBezTo>
                  <a:lnTo>
                    <a:pt x="3284" y="652"/>
                  </a:lnTo>
                  <a:cubicBezTo>
                    <a:pt x="3209" y="727"/>
                    <a:pt x="3108" y="752"/>
                    <a:pt x="3008" y="752"/>
                  </a:cubicBezTo>
                  <a:cubicBezTo>
                    <a:pt x="2883" y="752"/>
                    <a:pt x="2783" y="702"/>
                    <a:pt x="2732" y="627"/>
                  </a:cubicBezTo>
                  <a:lnTo>
                    <a:pt x="2407" y="251"/>
                  </a:lnTo>
                  <a:cubicBezTo>
                    <a:pt x="2306" y="125"/>
                    <a:pt x="2156" y="75"/>
                    <a:pt x="2006" y="50"/>
                  </a:cubicBezTo>
                  <a:cubicBezTo>
                    <a:pt x="1855" y="50"/>
                    <a:pt x="1730" y="100"/>
                    <a:pt x="1605" y="201"/>
                  </a:cubicBezTo>
                  <a:lnTo>
                    <a:pt x="1154" y="577"/>
                  </a:lnTo>
                  <a:cubicBezTo>
                    <a:pt x="1085" y="646"/>
                    <a:pt x="995" y="678"/>
                    <a:pt x="903" y="678"/>
                  </a:cubicBezTo>
                  <a:cubicBezTo>
                    <a:pt x="794" y="678"/>
                    <a:pt x="684" y="633"/>
                    <a:pt x="602" y="55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9A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834208" y="2350569"/>
              <a:ext cx="594203" cy="440846"/>
            </a:xfrm>
            <a:custGeom>
              <a:avLst/>
              <a:gdLst/>
              <a:ahLst/>
              <a:cxnLst/>
              <a:rect l="l" t="t" r="r" b="b"/>
              <a:pathLst>
                <a:path w="5533" h="4105" extrusionOk="0">
                  <a:moveTo>
                    <a:pt x="967" y="0"/>
                  </a:moveTo>
                  <a:cubicBezTo>
                    <a:pt x="870" y="0"/>
                    <a:pt x="784" y="29"/>
                    <a:pt x="727" y="57"/>
                  </a:cubicBezTo>
                  <a:cubicBezTo>
                    <a:pt x="0" y="483"/>
                    <a:pt x="1103" y="3466"/>
                    <a:pt x="2507" y="4017"/>
                  </a:cubicBezTo>
                  <a:cubicBezTo>
                    <a:pt x="2667" y="4078"/>
                    <a:pt x="2830" y="4104"/>
                    <a:pt x="2993" y="4104"/>
                  </a:cubicBezTo>
                  <a:cubicBezTo>
                    <a:pt x="3904" y="4104"/>
                    <a:pt x="4804" y="3289"/>
                    <a:pt x="5038" y="3140"/>
                  </a:cubicBezTo>
                  <a:cubicBezTo>
                    <a:pt x="5532" y="2781"/>
                    <a:pt x="5523" y="2502"/>
                    <a:pt x="5354" y="2502"/>
                  </a:cubicBezTo>
                  <a:cubicBezTo>
                    <a:pt x="5334" y="2502"/>
                    <a:pt x="5312" y="2505"/>
                    <a:pt x="5289" y="2513"/>
                  </a:cubicBezTo>
                  <a:cubicBezTo>
                    <a:pt x="5038" y="2563"/>
                    <a:pt x="4963" y="2814"/>
                    <a:pt x="4587" y="2964"/>
                  </a:cubicBezTo>
                  <a:cubicBezTo>
                    <a:pt x="4352" y="3052"/>
                    <a:pt x="4074" y="3192"/>
                    <a:pt x="3719" y="3192"/>
                  </a:cubicBezTo>
                  <a:cubicBezTo>
                    <a:pt x="3467" y="3192"/>
                    <a:pt x="3175" y="3122"/>
                    <a:pt x="2833" y="2914"/>
                  </a:cubicBezTo>
                  <a:cubicBezTo>
                    <a:pt x="2031" y="2438"/>
                    <a:pt x="1805" y="959"/>
                    <a:pt x="1479" y="358"/>
                  </a:cubicBezTo>
                  <a:cubicBezTo>
                    <a:pt x="1323" y="77"/>
                    <a:pt x="1129" y="0"/>
                    <a:pt x="967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454682" y="2328446"/>
              <a:ext cx="651443" cy="1721502"/>
            </a:xfrm>
            <a:custGeom>
              <a:avLst/>
              <a:gdLst/>
              <a:ahLst/>
              <a:cxnLst/>
              <a:rect l="l" t="t" r="r" b="b"/>
              <a:pathLst>
                <a:path w="6066" h="16030" extrusionOk="0">
                  <a:moveTo>
                    <a:pt x="3680" y="0"/>
                  </a:moveTo>
                  <a:cubicBezTo>
                    <a:pt x="3120" y="0"/>
                    <a:pt x="2544" y="129"/>
                    <a:pt x="2231" y="263"/>
                  </a:cubicBezTo>
                  <a:cubicBezTo>
                    <a:pt x="1504" y="539"/>
                    <a:pt x="301" y="1015"/>
                    <a:pt x="1153" y="2519"/>
                  </a:cubicBezTo>
                  <a:cubicBezTo>
                    <a:pt x="1755" y="3546"/>
                    <a:pt x="1655" y="4323"/>
                    <a:pt x="1580" y="5501"/>
                  </a:cubicBezTo>
                  <a:lnTo>
                    <a:pt x="1580" y="5602"/>
                  </a:lnTo>
                  <a:cubicBezTo>
                    <a:pt x="1204" y="8960"/>
                    <a:pt x="1028" y="10163"/>
                    <a:pt x="727" y="11441"/>
                  </a:cubicBezTo>
                  <a:cubicBezTo>
                    <a:pt x="402" y="12895"/>
                    <a:pt x="1" y="16003"/>
                    <a:pt x="652" y="16028"/>
                  </a:cubicBezTo>
                  <a:cubicBezTo>
                    <a:pt x="686" y="16029"/>
                    <a:pt x="719" y="16030"/>
                    <a:pt x="751" y="16030"/>
                  </a:cubicBezTo>
                  <a:cubicBezTo>
                    <a:pt x="1338" y="16030"/>
                    <a:pt x="1635" y="15821"/>
                    <a:pt x="1279" y="15702"/>
                  </a:cubicBezTo>
                  <a:cubicBezTo>
                    <a:pt x="903" y="15602"/>
                    <a:pt x="903" y="15551"/>
                    <a:pt x="903" y="15426"/>
                  </a:cubicBezTo>
                  <a:cubicBezTo>
                    <a:pt x="1078" y="13922"/>
                    <a:pt x="3209" y="11592"/>
                    <a:pt x="3384" y="9812"/>
                  </a:cubicBezTo>
                  <a:cubicBezTo>
                    <a:pt x="3434" y="9186"/>
                    <a:pt x="3484" y="8634"/>
                    <a:pt x="3509" y="8133"/>
                  </a:cubicBezTo>
                  <a:cubicBezTo>
                    <a:pt x="3760" y="9461"/>
                    <a:pt x="3585" y="10840"/>
                    <a:pt x="3610" y="11291"/>
                  </a:cubicBezTo>
                  <a:cubicBezTo>
                    <a:pt x="3660" y="12945"/>
                    <a:pt x="3986" y="16028"/>
                    <a:pt x="4687" y="16028"/>
                  </a:cubicBezTo>
                  <a:cubicBezTo>
                    <a:pt x="5464" y="16028"/>
                    <a:pt x="5815" y="15802"/>
                    <a:pt x="5339" y="15702"/>
                  </a:cubicBezTo>
                  <a:cubicBezTo>
                    <a:pt x="4913" y="15602"/>
                    <a:pt x="4938" y="15577"/>
                    <a:pt x="4938" y="15451"/>
                  </a:cubicBezTo>
                  <a:cubicBezTo>
                    <a:pt x="5038" y="13822"/>
                    <a:pt x="5765" y="10764"/>
                    <a:pt x="5915" y="8810"/>
                  </a:cubicBezTo>
                  <a:cubicBezTo>
                    <a:pt x="6066" y="6529"/>
                    <a:pt x="5063" y="4875"/>
                    <a:pt x="5038" y="4774"/>
                  </a:cubicBezTo>
                  <a:cubicBezTo>
                    <a:pt x="4462" y="3271"/>
                    <a:pt x="5339" y="1817"/>
                    <a:pt x="5164" y="840"/>
                  </a:cubicBezTo>
                  <a:cubicBezTo>
                    <a:pt x="5052" y="200"/>
                    <a:pt x="4378" y="0"/>
                    <a:pt x="3680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468107" y="2884202"/>
              <a:ext cx="635334" cy="1058031"/>
            </a:xfrm>
            <a:custGeom>
              <a:avLst/>
              <a:gdLst/>
              <a:ahLst/>
              <a:cxnLst/>
              <a:rect l="l" t="t" r="r" b="b"/>
              <a:pathLst>
                <a:path w="5916" h="9852" extrusionOk="0">
                  <a:moveTo>
                    <a:pt x="5089" y="0"/>
                  </a:moveTo>
                  <a:cubicBezTo>
                    <a:pt x="4388" y="523"/>
                    <a:pt x="3566" y="668"/>
                    <a:pt x="2851" y="668"/>
                  </a:cubicBezTo>
                  <a:cubicBezTo>
                    <a:pt x="2263" y="668"/>
                    <a:pt x="1746" y="570"/>
                    <a:pt x="1429" y="502"/>
                  </a:cubicBezTo>
                  <a:cubicBezTo>
                    <a:pt x="1254" y="2181"/>
                    <a:pt x="126" y="8547"/>
                    <a:pt x="1" y="9424"/>
                  </a:cubicBezTo>
                  <a:cubicBezTo>
                    <a:pt x="577" y="9625"/>
                    <a:pt x="753" y="9675"/>
                    <a:pt x="928" y="9675"/>
                  </a:cubicBezTo>
                  <a:cubicBezTo>
                    <a:pt x="3961" y="5214"/>
                    <a:pt x="3359" y="3459"/>
                    <a:pt x="3384" y="2958"/>
                  </a:cubicBezTo>
                  <a:lnTo>
                    <a:pt x="3384" y="2958"/>
                  </a:lnTo>
                  <a:cubicBezTo>
                    <a:pt x="3485" y="3534"/>
                    <a:pt x="3510" y="6843"/>
                    <a:pt x="3735" y="9675"/>
                  </a:cubicBezTo>
                  <a:cubicBezTo>
                    <a:pt x="3855" y="9750"/>
                    <a:pt x="4119" y="9852"/>
                    <a:pt x="4402" y="9852"/>
                  </a:cubicBezTo>
                  <a:cubicBezTo>
                    <a:pt x="4593" y="9852"/>
                    <a:pt x="4792" y="9806"/>
                    <a:pt x="4963" y="9675"/>
                  </a:cubicBezTo>
                  <a:cubicBezTo>
                    <a:pt x="4988" y="9499"/>
                    <a:pt x="5790" y="3785"/>
                    <a:pt x="5790" y="3635"/>
                  </a:cubicBezTo>
                  <a:cubicBezTo>
                    <a:pt x="5916" y="1955"/>
                    <a:pt x="5389" y="627"/>
                    <a:pt x="5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610831" y="2321680"/>
              <a:ext cx="495294" cy="734135"/>
            </a:xfrm>
            <a:custGeom>
              <a:avLst/>
              <a:gdLst/>
              <a:ahLst/>
              <a:cxnLst/>
              <a:rect l="l" t="t" r="r" b="b"/>
              <a:pathLst>
                <a:path w="4612" h="6836" extrusionOk="0">
                  <a:moveTo>
                    <a:pt x="2281" y="0"/>
                  </a:moveTo>
                  <a:cubicBezTo>
                    <a:pt x="3484" y="1329"/>
                    <a:pt x="3183" y="1880"/>
                    <a:pt x="2782" y="1955"/>
                  </a:cubicBezTo>
                  <a:cubicBezTo>
                    <a:pt x="2694" y="1974"/>
                    <a:pt x="2607" y="1983"/>
                    <a:pt x="2522" y="1983"/>
                  </a:cubicBezTo>
                  <a:cubicBezTo>
                    <a:pt x="1383" y="1983"/>
                    <a:pt x="602" y="376"/>
                    <a:pt x="602" y="376"/>
                  </a:cubicBezTo>
                  <a:lnTo>
                    <a:pt x="276" y="502"/>
                  </a:lnTo>
                  <a:cubicBezTo>
                    <a:pt x="276" y="502"/>
                    <a:pt x="953" y="1053"/>
                    <a:pt x="1053" y="2231"/>
                  </a:cubicBezTo>
                  <a:cubicBezTo>
                    <a:pt x="1178" y="3634"/>
                    <a:pt x="100" y="3634"/>
                    <a:pt x="100" y="3634"/>
                  </a:cubicBezTo>
                  <a:cubicBezTo>
                    <a:pt x="251" y="4411"/>
                    <a:pt x="0" y="6642"/>
                    <a:pt x="0" y="6642"/>
                  </a:cubicBezTo>
                  <a:cubicBezTo>
                    <a:pt x="456" y="6775"/>
                    <a:pt x="954" y="6836"/>
                    <a:pt x="1507" y="6836"/>
                  </a:cubicBezTo>
                  <a:cubicBezTo>
                    <a:pt x="1684" y="6836"/>
                    <a:pt x="1867" y="6830"/>
                    <a:pt x="2055" y="6817"/>
                  </a:cubicBezTo>
                  <a:cubicBezTo>
                    <a:pt x="3835" y="6642"/>
                    <a:pt x="4236" y="6316"/>
                    <a:pt x="4236" y="6316"/>
                  </a:cubicBezTo>
                  <a:cubicBezTo>
                    <a:pt x="4236" y="6316"/>
                    <a:pt x="4612" y="5414"/>
                    <a:pt x="4236" y="3484"/>
                  </a:cubicBezTo>
                  <a:cubicBezTo>
                    <a:pt x="3860" y="1529"/>
                    <a:pt x="2707" y="101"/>
                    <a:pt x="2707" y="101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689443" y="2243606"/>
              <a:ext cx="182889" cy="179345"/>
            </a:xfrm>
            <a:custGeom>
              <a:avLst/>
              <a:gdLst/>
              <a:ahLst/>
              <a:cxnLst/>
              <a:rect l="l" t="t" r="r" b="b"/>
              <a:pathLst>
                <a:path w="1703" h="1670" extrusionOk="0">
                  <a:moveTo>
                    <a:pt x="196" y="1"/>
                  </a:moveTo>
                  <a:cubicBezTo>
                    <a:pt x="196" y="1"/>
                    <a:pt x="622" y="552"/>
                    <a:pt x="271" y="953"/>
                  </a:cubicBezTo>
                  <a:cubicBezTo>
                    <a:pt x="0" y="1281"/>
                    <a:pt x="1055" y="1669"/>
                    <a:pt x="1495" y="1669"/>
                  </a:cubicBezTo>
                  <a:cubicBezTo>
                    <a:pt x="1626" y="1669"/>
                    <a:pt x="1703" y="1635"/>
                    <a:pt x="1674" y="1554"/>
                  </a:cubicBezTo>
                  <a:cubicBezTo>
                    <a:pt x="1524" y="1128"/>
                    <a:pt x="1223" y="903"/>
                    <a:pt x="1323" y="326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633C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656581" y="2089498"/>
              <a:ext cx="261179" cy="260534"/>
            </a:xfrm>
            <a:custGeom>
              <a:avLst/>
              <a:gdLst/>
              <a:ahLst/>
              <a:cxnLst/>
              <a:rect l="l" t="t" r="r" b="b"/>
              <a:pathLst>
                <a:path w="2432" h="2426" extrusionOk="0">
                  <a:moveTo>
                    <a:pt x="858" y="1"/>
                  </a:moveTo>
                  <a:cubicBezTo>
                    <a:pt x="499" y="1"/>
                    <a:pt x="234" y="346"/>
                    <a:pt x="176" y="558"/>
                  </a:cubicBezTo>
                  <a:cubicBezTo>
                    <a:pt x="0" y="1160"/>
                    <a:pt x="351" y="1661"/>
                    <a:pt x="602" y="1887"/>
                  </a:cubicBezTo>
                  <a:cubicBezTo>
                    <a:pt x="1009" y="2278"/>
                    <a:pt x="1470" y="2425"/>
                    <a:pt x="1784" y="2425"/>
                  </a:cubicBezTo>
                  <a:cubicBezTo>
                    <a:pt x="1952" y="2425"/>
                    <a:pt x="2078" y="2383"/>
                    <a:pt x="2131" y="2313"/>
                  </a:cubicBezTo>
                  <a:cubicBezTo>
                    <a:pt x="2431" y="1862"/>
                    <a:pt x="1680" y="383"/>
                    <a:pt x="1203" y="107"/>
                  </a:cubicBezTo>
                  <a:cubicBezTo>
                    <a:pt x="1082" y="32"/>
                    <a:pt x="966" y="1"/>
                    <a:pt x="858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632310" y="2071563"/>
              <a:ext cx="215429" cy="243996"/>
            </a:xfrm>
            <a:custGeom>
              <a:avLst/>
              <a:gdLst/>
              <a:ahLst/>
              <a:cxnLst/>
              <a:rect l="l" t="t" r="r" b="b"/>
              <a:pathLst>
                <a:path w="2006" h="2272" extrusionOk="0">
                  <a:moveTo>
                    <a:pt x="1156" y="0"/>
                  </a:moveTo>
                  <a:cubicBezTo>
                    <a:pt x="713" y="0"/>
                    <a:pt x="260" y="305"/>
                    <a:pt x="151" y="801"/>
                  </a:cubicBezTo>
                  <a:cubicBezTo>
                    <a:pt x="1" y="1502"/>
                    <a:pt x="352" y="1828"/>
                    <a:pt x="402" y="1903"/>
                  </a:cubicBezTo>
                  <a:cubicBezTo>
                    <a:pt x="591" y="2121"/>
                    <a:pt x="864" y="2272"/>
                    <a:pt x="997" y="2272"/>
                  </a:cubicBezTo>
                  <a:cubicBezTo>
                    <a:pt x="1093" y="2272"/>
                    <a:pt x="1115" y="2193"/>
                    <a:pt x="978" y="2004"/>
                  </a:cubicBezTo>
                  <a:cubicBezTo>
                    <a:pt x="627" y="1552"/>
                    <a:pt x="1078" y="1552"/>
                    <a:pt x="803" y="1176"/>
                  </a:cubicBezTo>
                  <a:cubicBezTo>
                    <a:pt x="702" y="1026"/>
                    <a:pt x="828" y="1051"/>
                    <a:pt x="1404" y="826"/>
                  </a:cubicBezTo>
                  <a:cubicBezTo>
                    <a:pt x="1981" y="600"/>
                    <a:pt x="2006" y="550"/>
                    <a:pt x="1880" y="374"/>
                  </a:cubicBezTo>
                  <a:cubicBezTo>
                    <a:pt x="1699" y="116"/>
                    <a:pt x="1429" y="0"/>
                    <a:pt x="1156" y="0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914968" y="4009246"/>
              <a:ext cx="166995" cy="45534"/>
            </a:xfrm>
            <a:custGeom>
              <a:avLst/>
              <a:gdLst/>
              <a:ahLst/>
              <a:cxnLst/>
              <a:rect l="l" t="t" r="r" b="b"/>
              <a:pathLst>
                <a:path w="1555" h="424" extrusionOk="0">
                  <a:moveTo>
                    <a:pt x="928" y="1"/>
                  </a:moveTo>
                  <a:cubicBezTo>
                    <a:pt x="811" y="84"/>
                    <a:pt x="669" y="112"/>
                    <a:pt x="531" y="112"/>
                  </a:cubicBezTo>
                  <a:cubicBezTo>
                    <a:pt x="257" y="112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319"/>
                    <a:pt x="230" y="423"/>
                    <a:pt x="503" y="423"/>
                  </a:cubicBezTo>
                  <a:cubicBezTo>
                    <a:pt x="724" y="423"/>
                    <a:pt x="974" y="355"/>
                    <a:pt x="1153" y="276"/>
                  </a:cubicBezTo>
                  <a:cubicBezTo>
                    <a:pt x="1554" y="101"/>
                    <a:pt x="928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493559" y="4014616"/>
              <a:ext cx="168499" cy="45534"/>
            </a:xfrm>
            <a:custGeom>
              <a:avLst/>
              <a:gdLst/>
              <a:ahLst/>
              <a:cxnLst/>
              <a:rect l="l" t="t" r="r" b="b"/>
              <a:pathLst>
                <a:path w="1569" h="424" extrusionOk="0">
                  <a:moveTo>
                    <a:pt x="917" y="1"/>
                  </a:moveTo>
                  <a:cubicBezTo>
                    <a:pt x="800" y="84"/>
                    <a:pt x="661" y="112"/>
                    <a:pt x="527" y="112"/>
                  </a:cubicBezTo>
                  <a:cubicBezTo>
                    <a:pt x="260" y="112"/>
                    <a:pt x="15" y="1"/>
                    <a:pt x="15" y="1"/>
                  </a:cubicBezTo>
                  <a:lnTo>
                    <a:pt x="15" y="1"/>
                  </a:lnTo>
                  <a:cubicBezTo>
                    <a:pt x="1" y="319"/>
                    <a:pt x="232" y="424"/>
                    <a:pt x="509" y="424"/>
                  </a:cubicBezTo>
                  <a:cubicBezTo>
                    <a:pt x="733" y="424"/>
                    <a:pt x="988" y="355"/>
                    <a:pt x="1167" y="277"/>
                  </a:cubicBezTo>
                  <a:cubicBezTo>
                    <a:pt x="1568" y="101"/>
                    <a:pt x="917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831523" y="3145273"/>
              <a:ext cx="40487" cy="301558"/>
            </a:xfrm>
            <a:custGeom>
              <a:avLst/>
              <a:gdLst/>
              <a:ahLst/>
              <a:cxnLst/>
              <a:rect l="l" t="t" r="r" b="b"/>
              <a:pathLst>
                <a:path w="377" h="2808" extrusionOk="0">
                  <a:moveTo>
                    <a:pt x="376" y="1"/>
                  </a:moveTo>
                  <a:lnTo>
                    <a:pt x="0" y="527"/>
                  </a:lnTo>
                  <a:lnTo>
                    <a:pt x="126" y="2808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618886" y="3096839"/>
              <a:ext cx="78182" cy="99660"/>
            </a:xfrm>
            <a:custGeom>
              <a:avLst/>
              <a:gdLst/>
              <a:ahLst/>
              <a:cxnLst/>
              <a:rect l="l" t="t" r="r" b="b"/>
              <a:pathLst>
                <a:path w="728" h="928" extrusionOk="0">
                  <a:moveTo>
                    <a:pt x="627" y="0"/>
                  </a:moveTo>
                  <a:lnTo>
                    <a:pt x="552" y="25"/>
                  </a:lnTo>
                  <a:cubicBezTo>
                    <a:pt x="552" y="25"/>
                    <a:pt x="652" y="351"/>
                    <a:pt x="477" y="602"/>
                  </a:cubicBezTo>
                  <a:cubicBezTo>
                    <a:pt x="401" y="727"/>
                    <a:pt x="226" y="828"/>
                    <a:pt x="0" y="853"/>
                  </a:cubicBezTo>
                  <a:lnTo>
                    <a:pt x="0" y="928"/>
                  </a:lnTo>
                  <a:cubicBezTo>
                    <a:pt x="251" y="903"/>
                    <a:pt x="426" y="802"/>
                    <a:pt x="552" y="627"/>
                  </a:cubicBezTo>
                  <a:cubicBezTo>
                    <a:pt x="727" y="351"/>
                    <a:pt x="627" y="25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974141" y="3061829"/>
              <a:ext cx="78182" cy="99660"/>
            </a:xfrm>
            <a:custGeom>
              <a:avLst/>
              <a:gdLst/>
              <a:ahLst/>
              <a:cxnLst/>
              <a:rect l="l" t="t" r="r" b="b"/>
              <a:pathLst>
                <a:path w="728" h="928" extrusionOk="0">
                  <a:moveTo>
                    <a:pt x="101" y="1"/>
                  </a:moveTo>
                  <a:cubicBezTo>
                    <a:pt x="101" y="26"/>
                    <a:pt x="1" y="377"/>
                    <a:pt x="176" y="627"/>
                  </a:cubicBezTo>
                  <a:cubicBezTo>
                    <a:pt x="276" y="803"/>
                    <a:pt x="452" y="903"/>
                    <a:pt x="728" y="928"/>
                  </a:cubicBezTo>
                  <a:lnTo>
                    <a:pt x="728" y="853"/>
                  </a:lnTo>
                  <a:cubicBezTo>
                    <a:pt x="502" y="828"/>
                    <a:pt x="327" y="752"/>
                    <a:pt x="226" y="602"/>
                  </a:cubicBezTo>
                  <a:cubicBezTo>
                    <a:pt x="76" y="351"/>
                    <a:pt x="151" y="26"/>
                    <a:pt x="151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874588" y="2598860"/>
              <a:ext cx="328514" cy="247754"/>
            </a:xfrm>
            <a:custGeom>
              <a:avLst/>
              <a:gdLst/>
              <a:ahLst/>
              <a:cxnLst/>
              <a:rect l="l" t="t" r="r" b="b"/>
              <a:pathLst>
                <a:path w="3059" h="2307" extrusionOk="0">
                  <a:moveTo>
                    <a:pt x="3058" y="1"/>
                  </a:moveTo>
                  <a:lnTo>
                    <a:pt x="0" y="1154"/>
                  </a:lnTo>
                  <a:lnTo>
                    <a:pt x="1680" y="2307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7054900" y="2499308"/>
              <a:ext cx="414642" cy="347307"/>
            </a:xfrm>
            <a:custGeom>
              <a:avLst/>
              <a:gdLst/>
              <a:ahLst/>
              <a:cxnLst/>
              <a:rect l="l" t="t" r="r" b="b"/>
              <a:pathLst>
                <a:path w="3861" h="3234" extrusionOk="0">
                  <a:moveTo>
                    <a:pt x="3860" y="0"/>
                  </a:moveTo>
                  <a:lnTo>
                    <a:pt x="978" y="878"/>
                  </a:lnTo>
                  <a:lnTo>
                    <a:pt x="1" y="3234"/>
                  </a:lnTo>
                  <a:lnTo>
                    <a:pt x="2983" y="2206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489693" y="2423596"/>
              <a:ext cx="675714" cy="441168"/>
            </a:xfrm>
            <a:custGeom>
              <a:avLst/>
              <a:gdLst/>
              <a:ahLst/>
              <a:cxnLst/>
              <a:rect l="l" t="t" r="r" b="b"/>
              <a:pathLst>
                <a:path w="6292" h="4108" extrusionOk="0">
                  <a:moveTo>
                    <a:pt x="1134" y="1"/>
                  </a:moveTo>
                  <a:cubicBezTo>
                    <a:pt x="905" y="1"/>
                    <a:pt x="752" y="154"/>
                    <a:pt x="752" y="154"/>
                  </a:cubicBezTo>
                  <a:cubicBezTo>
                    <a:pt x="0" y="680"/>
                    <a:pt x="1529" y="3638"/>
                    <a:pt x="3083" y="4064"/>
                  </a:cubicBezTo>
                  <a:cubicBezTo>
                    <a:pt x="3204" y="4094"/>
                    <a:pt x="3326" y="4108"/>
                    <a:pt x="3446" y="4108"/>
                  </a:cubicBezTo>
                  <a:cubicBezTo>
                    <a:pt x="4520" y="4108"/>
                    <a:pt x="5519" y="3014"/>
                    <a:pt x="5790" y="2811"/>
                  </a:cubicBezTo>
                  <a:cubicBezTo>
                    <a:pt x="6292" y="2374"/>
                    <a:pt x="6281" y="2090"/>
                    <a:pt x="6087" y="2090"/>
                  </a:cubicBezTo>
                  <a:cubicBezTo>
                    <a:pt x="6059" y="2090"/>
                    <a:pt x="6026" y="2096"/>
                    <a:pt x="5990" y="2109"/>
                  </a:cubicBezTo>
                  <a:cubicBezTo>
                    <a:pt x="5740" y="2184"/>
                    <a:pt x="5690" y="2460"/>
                    <a:pt x="5264" y="2685"/>
                  </a:cubicBezTo>
                  <a:cubicBezTo>
                    <a:pt x="4996" y="2819"/>
                    <a:pt x="4651" y="3042"/>
                    <a:pt x="4183" y="3042"/>
                  </a:cubicBezTo>
                  <a:cubicBezTo>
                    <a:pt x="3949" y="3042"/>
                    <a:pt x="3685" y="2986"/>
                    <a:pt x="3384" y="2836"/>
                  </a:cubicBezTo>
                  <a:cubicBezTo>
                    <a:pt x="2457" y="2410"/>
                    <a:pt x="2131" y="680"/>
                    <a:pt x="1579" y="204"/>
                  </a:cubicBezTo>
                  <a:cubicBezTo>
                    <a:pt x="1416" y="50"/>
                    <a:pt x="1263" y="1"/>
                    <a:pt x="1134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1744;p38">
            <a:extLst>
              <a:ext uri="{FF2B5EF4-FFF2-40B4-BE49-F238E27FC236}">
                <a16:creationId xmlns:a16="http://schemas.microsoft.com/office/drawing/2014/main" id="{A43932F3-AD66-B207-C721-F765EE435839}"/>
              </a:ext>
            </a:extLst>
          </p:cNvPr>
          <p:cNvSpPr txBox="1">
            <a:spLocks/>
          </p:cNvSpPr>
          <p:nvPr/>
        </p:nvSpPr>
        <p:spPr>
          <a:xfrm>
            <a:off x="703879" y="2427034"/>
            <a:ext cx="4472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/>
              <a:t>Konsep</a:t>
            </a:r>
            <a:endParaRPr lang="en-US" sz="2000" dirty="0"/>
          </a:p>
        </p:txBody>
      </p:sp>
      <p:sp>
        <p:nvSpPr>
          <p:cNvPr id="3" name="Google Shape;1744;p38">
            <a:extLst>
              <a:ext uri="{FF2B5EF4-FFF2-40B4-BE49-F238E27FC236}">
                <a16:creationId xmlns:a16="http://schemas.microsoft.com/office/drawing/2014/main" id="{03A7440B-C2F1-73DC-0F30-A12D0D1C59A1}"/>
              </a:ext>
            </a:extLst>
          </p:cNvPr>
          <p:cNvSpPr txBox="1">
            <a:spLocks/>
          </p:cNvSpPr>
          <p:nvPr/>
        </p:nvSpPr>
        <p:spPr>
          <a:xfrm>
            <a:off x="703879" y="3528719"/>
            <a:ext cx="4472400" cy="495402"/>
          </a:xfrm>
          <a:prstGeom prst="rect">
            <a:avLst/>
          </a:prstGeom>
          <a:solidFill>
            <a:srgbClr val="D8E4F7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/>
              <a:t>Instrumen</a:t>
            </a:r>
            <a:endParaRPr lang="en-US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>
          <a:extLst>
            <a:ext uri="{FF2B5EF4-FFF2-40B4-BE49-F238E27FC236}">
              <a16:creationId xmlns:a16="http://schemas.microsoft.com/office/drawing/2014/main" id="{D0B16EF7-9F9B-0322-97C9-FD6CA9D2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051;p46">
            <a:extLst>
              <a:ext uri="{FF2B5EF4-FFF2-40B4-BE49-F238E27FC236}">
                <a16:creationId xmlns:a16="http://schemas.microsoft.com/office/drawing/2014/main" id="{4F8FBBBA-617F-D2D4-60B3-436D48028BD7}"/>
              </a:ext>
            </a:extLst>
          </p:cNvPr>
          <p:cNvGrpSpPr/>
          <p:nvPr/>
        </p:nvGrpSpPr>
        <p:grpSpPr>
          <a:xfrm flipH="1">
            <a:off x="939931" y="3279330"/>
            <a:ext cx="49100" cy="695487"/>
            <a:chOff x="5412273" y="539494"/>
            <a:chExt cx="59400" cy="841383"/>
          </a:xfrm>
        </p:grpSpPr>
        <p:sp>
          <p:nvSpPr>
            <p:cNvPr id="7" name="Google Shape;2052;p46">
              <a:extLst>
                <a:ext uri="{FF2B5EF4-FFF2-40B4-BE49-F238E27FC236}">
                  <a16:creationId xmlns:a16="http://schemas.microsoft.com/office/drawing/2014/main" id="{46B657B5-51EE-62BA-C22F-67244D5FC60D}"/>
                </a:ext>
              </a:extLst>
            </p:cNvPr>
            <p:cNvSpPr/>
            <p:nvPr/>
          </p:nvSpPr>
          <p:spPr>
            <a:xfrm>
              <a:off x="5412273" y="539494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53;p46">
              <a:extLst>
                <a:ext uri="{FF2B5EF4-FFF2-40B4-BE49-F238E27FC236}">
                  <a16:creationId xmlns:a16="http://schemas.microsoft.com/office/drawing/2014/main" id="{24C82815-7F8C-9E10-321E-831BAE346FA4}"/>
                </a:ext>
              </a:extLst>
            </p:cNvPr>
            <p:cNvSpPr/>
            <p:nvPr/>
          </p:nvSpPr>
          <p:spPr>
            <a:xfrm>
              <a:off x="5412273" y="665883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54;p46">
              <a:extLst>
                <a:ext uri="{FF2B5EF4-FFF2-40B4-BE49-F238E27FC236}">
                  <a16:creationId xmlns:a16="http://schemas.microsoft.com/office/drawing/2014/main" id="{1CEC9065-8399-FF76-12C1-25D312773865}"/>
                </a:ext>
              </a:extLst>
            </p:cNvPr>
            <p:cNvSpPr/>
            <p:nvPr/>
          </p:nvSpPr>
          <p:spPr>
            <a:xfrm>
              <a:off x="5412273" y="792272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55;p46">
              <a:extLst>
                <a:ext uri="{FF2B5EF4-FFF2-40B4-BE49-F238E27FC236}">
                  <a16:creationId xmlns:a16="http://schemas.microsoft.com/office/drawing/2014/main" id="{51B997D3-3FB8-A8A1-7F3C-B2290A4F6AB1}"/>
                </a:ext>
              </a:extLst>
            </p:cNvPr>
            <p:cNvSpPr/>
            <p:nvPr/>
          </p:nvSpPr>
          <p:spPr>
            <a:xfrm>
              <a:off x="5412273" y="918660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56;p46">
              <a:extLst>
                <a:ext uri="{FF2B5EF4-FFF2-40B4-BE49-F238E27FC236}">
                  <a16:creationId xmlns:a16="http://schemas.microsoft.com/office/drawing/2014/main" id="{8E32D1D0-CD0F-EF17-E639-1C02789B0CA8}"/>
                </a:ext>
              </a:extLst>
            </p:cNvPr>
            <p:cNvSpPr/>
            <p:nvPr/>
          </p:nvSpPr>
          <p:spPr>
            <a:xfrm>
              <a:off x="5412273" y="1045049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57;p46">
              <a:extLst>
                <a:ext uri="{FF2B5EF4-FFF2-40B4-BE49-F238E27FC236}">
                  <a16:creationId xmlns:a16="http://schemas.microsoft.com/office/drawing/2014/main" id="{1D9D5143-0E26-759E-2C09-1FC06273AC65}"/>
                </a:ext>
              </a:extLst>
            </p:cNvPr>
            <p:cNvSpPr/>
            <p:nvPr/>
          </p:nvSpPr>
          <p:spPr>
            <a:xfrm>
              <a:off x="5412273" y="1171438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58;p46">
              <a:extLst>
                <a:ext uri="{FF2B5EF4-FFF2-40B4-BE49-F238E27FC236}">
                  <a16:creationId xmlns:a16="http://schemas.microsoft.com/office/drawing/2014/main" id="{B63F17E3-E6D4-F302-579C-3563DE911FCC}"/>
                </a:ext>
              </a:extLst>
            </p:cNvPr>
            <p:cNvSpPr/>
            <p:nvPr/>
          </p:nvSpPr>
          <p:spPr>
            <a:xfrm>
              <a:off x="5412273" y="1297826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2051;p46">
            <a:extLst>
              <a:ext uri="{FF2B5EF4-FFF2-40B4-BE49-F238E27FC236}">
                <a16:creationId xmlns:a16="http://schemas.microsoft.com/office/drawing/2014/main" id="{060E3525-2220-3206-8265-4F5E6968A56C}"/>
              </a:ext>
            </a:extLst>
          </p:cNvPr>
          <p:cNvGrpSpPr/>
          <p:nvPr/>
        </p:nvGrpSpPr>
        <p:grpSpPr>
          <a:xfrm flipH="1">
            <a:off x="7991274" y="592995"/>
            <a:ext cx="49100" cy="695487"/>
            <a:chOff x="5412273" y="539494"/>
            <a:chExt cx="59400" cy="841383"/>
          </a:xfrm>
        </p:grpSpPr>
        <p:sp>
          <p:nvSpPr>
            <p:cNvPr id="15" name="Google Shape;2052;p46">
              <a:extLst>
                <a:ext uri="{FF2B5EF4-FFF2-40B4-BE49-F238E27FC236}">
                  <a16:creationId xmlns:a16="http://schemas.microsoft.com/office/drawing/2014/main" id="{67993D10-760F-EE58-6B0C-584690A8CF8A}"/>
                </a:ext>
              </a:extLst>
            </p:cNvPr>
            <p:cNvSpPr/>
            <p:nvPr/>
          </p:nvSpPr>
          <p:spPr>
            <a:xfrm>
              <a:off x="5412273" y="539494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3;p46">
              <a:extLst>
                <a:ext uri="{FF2B5EF4-FFF2-40B4-BE49-F238E27FC236}">
                  <a16:creationId xmlns:a16="http://schemas.microsoft.com/office/drawing/2014/main" id="{F90001CB-406D-FB9C-E545-06AA0A084CA7}"/>
                </a:ext>
              </a:extLst>
            </p:cNvPr>
            <p:cNvSpPr/>
            <p:nvPr/>
          </p:nvSpPr>
          <p:spPr>
            <a:xfrm>
              <a:off x="5412273" y="665883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54;p46">
              <a:extLst>
                <a:ext uri="{FF2B5EF4-FFF2-40B4-BE49-F238E27FC236}">
                  <a16:creationId xmlns:a16="http://schemas.microsoft.com/office/drawing/2014/main" id="{C7F2686B-8630-4238-A2AE-D9098C2BDF4E}"/>
                </a:ext>
              </a:extLst>
            </p:cNvPr>
            <p:cNvSpPr/>
            <p:nvPr/>
          </p:nvSpPr>
          <p:spPr>
            <a:xfrm>
              <a:off x="5412273" y="792272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5;p46">
              <a:extLst>
                <a:ext uri="{FF2B5EF4-FFF2-40B4-BE49-F238E27FC236}">
                  <a16:creationId xmlns:a16="http://schemas.microsoft.com/office/drawing/2014/main" id="{859ED2D2-6E98-DCFC-1C7E-999816C59FF4}"/>
                </a:ext>
              </a:extLst>
            </p:cNvPr>
            <p:cNvSpPr/>
            <p:nvPr/>
          </p:nvSpPr>
          <p:spPr>
            <a:xfrm>
              <a:off x="5412273" y="918660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56;p46">
              <a:extLst>
                <a:ext uri="{FF2B5EF4-FFF2-40B4-BE49-F238E27FC236}">
                  <a16:creationId xmlns:a16="http://schemas.microsoft.com/office/drawing/2014/main" id="{50010641-E49C-4025-32CC-D64A7211CF30}"/>
                </a:ext>
              </a:extLst>
            </p:cNvPr>
            <p:cNvSpPr/>
            <p:nvPr/>
          </p:nvSpPr>
          <p:spPr>
            <a:xfrm>
              <a:off x="5412273" y="1045049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57;p46">
              <a:extLst>
                <a:ext uri="{FF2B5EF4-FFF2-40B4-BE49-F238E27FC236}">
                  <a16:creationId xmlns:a16="http://schemas.microsoft.com/office/drawing/2014/main" id="{B723D51F-F21D-260D-2EE2-F15A807FEB07}"/>
                </a:ext>
              </a:extLst>
            </p:cNvPr>
            <p:cNvSpPr/>
            <p:nvPr/>
          </p:nvSpPr>
          <p:spPr>
            <a:xfrm>
              <a:off x="5412273" y="1171438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58;p46">
              <a:extLst>
                <a:ext uri="{FF2B5EF4-FFF2-40B4-BE49-F238E27FC236}">
                  <a16:creationId xmlns:a16="http://schemas.microsoft.com/office/drawing/2014/main" id="{DD3AD609-10A3-5CF5-A622-78FDAC101854}"/>
                </a:ext>
              </a:extLst>
            </p:cNvPr>
            <p:cNvSpPr/>
            <p:nvPr/>
          </p:nvSpPr>
          <p:spPr>
            <a:xfrm>
              <a:off x="5412273" y="1297826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EE00EF-C770-F36A-21B6-2CA39B76C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16127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77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33531da2bcc_0_1547"/>
          <p:cNvSpPr txBox="1">
            <a:spLocks noGrp="1"/>
          </p:cNvSpPr>
          <p:nvPr>
            <p:ph type="title"/>
          </p:nvPr>
        </p:nvSpPr>
        <p:spPr>
          <a:xfrm>
            <a:off x="3982663" y="5251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830" name="Google Shape;2830;g33531da2bcc_0_1547"/>
          <p:cNvSpPr txBox="1">
            <a:spLocks noGrp="1"/>
          </p:cNvSpPr>
          <p:nvPr>
            <p:ph type="subTitle" idx="1"/>
          </p:nvPr>
        </p:nvSpPr>
        <p:spPr>
          <a:xfrm>
            <a:off x="3982625" y="176387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Do you have any questions?</a:t>
            </a:r>
            <a:endParaRPr b="1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2844" name="Google Shape;2844;g33531da2bcc_0_1547"/>
          <p:cNvGrpSpPr/>
          <p:nvPr/>
        </p:nvGrpSpPr>
        <p:grpSpPr>
          <a:xfrm>
            <a:off x="359397" y="1268748"/>
            <a:ext cx="3521886" cy="2606004"/>
            <a:chOff x="615700" y="2804250"/>
            <a:chExt cx="2219350" cy="1642198"/>
          </a:xfrm>
        </p:grpSpPr>
        <p:sp>
          <p:nvSpPr>
            <p:cNvPr id="2845" name="Google Shape;2845;g33531da2bcc_0_1547"/>
            <p:cNvSpPr/>
            <p:nvPr/>
          </p:nvSpPr>
          <p:spPr>
            <a:xfrm>
              <a:off x="1624829" y="4053320"/>
              <a:ext cx="49057" cy="38721"/>
            </a:xfrm>
            <a:custGeom>
              <a:avLst/>
              <a:gdLst/>
              <a:ahLst/>
              <a:cxnLst/>
              <a:rect l="l" t="t" r="r" b="b"/>
              <a:pathLst>
                <a:path w="954" h="753" extrusionOk="0">
                  <a:moveTo>
                    <a:pt x="201" y="1"/>
                  </a:moveTo>
                  <a:lnTo>
                    <a:pt x="1" y="302"/>
                  </a:lnTo>
                  <a:cubicBezTo>
                    <a:pt x="1" y="302"/>
                    <a:pt x="51" y="352"/>
                    <a:pt x="126" y="377"/>
                  </a:cubicBezTo>
                  <a:cubicBezTo>
                    <a:pt x="201" y="427"/>
                    <a:pt x="302" y="477"/>
                    <a:pt x="402" y="552"/>
                  </a:cubicBezTo>
                  <a:cubicBezTo>
                    <a:pt x="502" y="602"/>
                    <a:pt x="602" y="652"/>
                    <a:pt x="678" y="703"/>
                  </a:cubicBezTo>
                  <a:cubicBezTo>
                    <a:pt x="778" y="728"/>
                    <a:pt x="828" y="753"/>
                    <a:pt x="828" y="753"/>
                  </a:cubicBezTo>
                  <a:lnTo>
                    <a:pt x="953" y="427"/>
                  </a:lnTo>
                  <a:cubicBezTo>
                    <a:pt x="953" y="427"/>
                    <a:pt x="928" y="402"/>
                    <a:pt x="853" y="377"/>
                  </a:cubicBezTo>
                  <a:cubicBezTo>
                    <a:pt x="778" y="327"/>
                    <a:pt x="678" y="277"/>
                    <a:pt x="577" y="226"/>
                  </a:cubicBezTo>
                  <a:cubicBezTo>
                    <a:pt x="477" y="176"/>
                    <a:pt x="402" y="126"/>
                    <a:pt x="327" y="76"/>
                  </a:cubicBezTo>
                  <a:cubicBezTo>
                    <a:pt x="252" y="26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g33531da2bcc_0_1547"/>
            <p:cNvSpPr/>
            <p:nvPr/>
          </p:nvSpPr>
          <p:spPr>
            <a:xfrm>
              <a:off x="1569447" y="4012078"/>
              <a:ext cx="47720" cy="43863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251" y="1"/>
                  </a:moveTo>
                  <a:lnTo>
                    <a:pt x="0" y="276"/>
                  </a:lnTo>
                  <a:cubicBezTo>
                    <a:pt x="0" y="276"/>
                    <a:pt x="25" y="327"/>
                    <a:pt x="100" y="377"/>
                  </a:cubicBezTo>
                  <a:cubicBezTo>
                    <a:pt x="176" y="427"/>
                    <a:pt x="251" y="502"/>
                    <a:pt x="351" y="577"/>
                  </a:cubicBezTo>
                  <a:cubicBezTo>
                    <a:pt x="451" y="652"/>
                    <a:pt x="527" y="728"/>
                    <a:pt x="602" y="778"/>
                  </a:cubicBezTo>
                  <a:cubicBezTo>
                    <a:pt x="652" y="828"/>
                    <a:pt x="702" y="853"/>
                    <a:pt x="702" y="853"/>
                  </a:cubicBezTo>
                  <a:lnTo>
                    <a:pt x="928" y="552"/>
                  </a:lnTo>
                  <a:cubicBezTo>
                    <a:pt x="928" y="552"/>
                    <a:pt x="877" y="527"/>
                    <a:pt x="827" y="477"/>
                  </a:cubicBezTo>
                  <a:cubicBezTo>
                    <a:pt x="752" y="427"/>
                    <a:pt x="677" y="352"/>
                    <a:pt x="577" y="276"/>
                  </a:cubicBezTo>
                  <a:cubicBezTo>
                    <a:pt x="501" y="226"/>
                    <a:pt x="401" y="151"/>
                    <a:pt x="351" y="101"/>
                  </a:cubicBezTo>
                  <a:cubicBezTo>
                    <a:pt x="276" y="51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33531da2bcc_0_1547"/>
            <p:cNvSpPr/>
            <p:nvPr/>
          </p:nvSpPr>
          <p:spPr>
            <a:xfrm>
              <a:off x="1520440" y="3964409"/>
              <a:ext cx="45200" cy="46435"/>
            </a:xfrm>
            <a:custGeom>
              <a:avLst/>
              <a:gdLst/>
              <a:ahLst/>
              <a:cxnLst/>
              <a:rect l="l" t="t" r="r" b="b"/>
              <a:pathLst>
                <a:path w="879" h="903" extrusionOk="0">
                  <a:moveTo>
                    <a:pt x="277" y="0"/>
                  </a:moveTo>
                  <a:lnTo>
                    <a:pt x="1" y="226"/>
                  </a:lnTo>
                  <a:cubicBezTo>
                    <a:pt x="1" y="226"/>
                    <a:pt x="151" y="401"/>
                    <a:pt x="302" y="577"/>
                  </a:cubicBezTo>
                  <a:cubicBezTo>
                    <a:pt x="452" y="752"/>
                    <a:pt x="627" y="903"/>
                    <a:pt x="627" y="903"/>
                  </a:cubicBezTo>
                  <a:lnTo>
                    <a:pt x="878" y="627"/>
                  </a:lnTo>
                  <a:cubicBezTo>
                    <a:pt x="878" y="627"/>
                    <a:pt x="728" y="477"/>
                    <a:pt x="577" y="326"/>
                  </a:cubicBezTo>
                  <a:cubicBezTo>
                    <a:pt x="427" y="151"/>
                    <a:pt x="277" y="0"/>
                    <a:pt x="277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g33531da2bcc_0_1547"/>
            <p:cNvSpPr/>
            <p:nvPr/>
          </p:nvSpPr>
          <p:spPr>
            <a:xfrm>
              <a:off x="1477913" y="3910260"/>
              <a:ext cx="42578" cy="49057"/>
            </a:xfrm>
            <a:custGeom>
              <a:avLst/>
              <a:gdLst/>
              <a:ahLst/>
              <a:cxnLst/>
              <a:rect l="l" t="t" r="r" b="b"/>
              <a:pathLst>
                <a:path w="828" h="954" extrusionOk="0">
                  <a:moveTo>
                    <a:pt x="302" y="1"/>
                  </a:moveTo>
                  <a:lnTo>
                    <a:pt x="1" y="201"/>
                  </a:lnTo>
                  <a:cubicBezTo>
                    <a:pt x="1" y="201"/>
                    <a:pt x="126" y="402"/>
                    <a:pt x="251" y="577"/>
                  </a:cubicBezTo>
                  <a:cubicBezTo>
                    <a:pt x="327" y="678"/>
                    <a:pt x="402" y="753"/>
                    <a:pt x="452" y="828"/>
                  </a:cubicBezTo>
                  <a:cubicBezTo>
                    <a:pt x="502" y="903"/>
                    <a:pt x="527" y="953"/>
                    <a:pt x="527" y="953"/>
                  </a:cubicBezTo>
                  <a:lnTo>
                    <a:pt x="828" y="728"/>
                  </a:lnTo>
                  <a:cubicBezTo>
                    <a:pt x="828" y="728"/>
                    <a:pt x="778" y="678"/>
                    <a:pt x="728" y="602"/>
                  </a:cubicBezTo>
                  <a:cubicBezTo>
                    <a:pt x="677" y="552"/>
                    <a:pt x="627" y="452"/>
                    <a:pt x="552" y="352"/>
                  </a:cubicBezTo>
                  <a:cubicBezTo>
                    <a:pt x="427" y="176"/>
                    <a:pt x="302" y="1"/>
                    <a:pt x="302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g33531da2bcc_0_1547"/>
            <p:cNvSpPr/>
            <p:nvPr/>
          </p:nvSpPr>
          <p:spPr>
            <a:xfrm>
              <a:off x="1441866" y="3852306"/>
              <a:ext cx="38670" cy="49006"/>
            </a:xfrm>
            <a:custGeom>
              <a:avLst/>
              <a:gdLst/>
              <a:ahLst/>
              <a:cxnLst/>
              <a:rect l="l" t="t" r="r" b="b"/>
              <a:pathLst>
                <a:path w="752" h="953" extrusionOk="0">
                  <a:moveTo>
                    <a:pt x="326" y="0"/>
                  </a:moveTo>
                  <a:lnTo>
                    <a:pt x="0" y="150"/>
                  </a:lnTo>
                  <a:cubicBezTo>
                    <a:pt x="0" y="150"/>
                    <a:pt x="100" y="351"/>
                    <a:pt x="226" y="576"/>
                  </a:cubicBezTo>
                  <a:cubicBezTo>
                    <a:pt x="326" y="777"/>
                    <a:pt x="451" y="952"/>
                    <a:pt x="451" y="952"/>
                  </a:cubicBezTo>
                  <a:lnTo>
                    <a:pt x="752" y="777"/>
                  </a:lnTo>
                  <a:cubicBezTo>
                    <a:pt x="752" y="777"/>
                    <a:pt x="652" y="576"/>
                    <a:pt x="526" y="376"/>
                  </a:cubicBezTo>
                  <a:cubicBezTo>
                    <a:pt x="426" y="201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33531da2bcc_0_1547"/>
            <p:cNvSpPr/>
            <p:nvPr/>
          </p:nvSpPr>
          <p:spPr>
            <a:xfrm>
              <a:off x="1413480" y="3790444"/>
              <a:ext cx="34864" cy="49006"/>
            </a:xfrm>
            <a:custGeom>
              <a:avLst/>
              <a:gdLst/>
              <a:ahLst/>
              <a:cxnLst/>
              <a:rect l="l" t="t" r="r" b="b"/>
              <a:pathLst>
                <a:path w="678" h="953" extrusionOk="0">
                  <a:moveTo>
                    <a:pt x="326" y="0"/>
                  </a:moveTo>
                  <a:lnTo>
                    <a:pt x="1" y="125"/>
                  </a:lnTo>
                  <a:cubicBezTo>
                    <a:pt x="1" y="125"/>
                    <a:pt x="76" y="326"/>
                    <a:pt x="176" y="551"/>
                  </a:cubicBezTo>
                  <a:cubicBezTo>
                    <a:pt x="251" y="752"/>
                    <a:pt x="352" y="952"/>
                    <a:pt x="352" y="952"/>
                  </a:cubicBezTo>
                  <a:lnTo>
                    <a:pt x="677" y="802"/>
                  </a:lnTo>
                  <a:cubicBezTo>
                    <a:pt x="677" y="802"/>
                    <a:pt x="602" y="602"/>
                    <a:pt x="502" y="401"/>
                  </a:cubicBezTo>
                  <a:cubicBezTo>
                    <a:pt x="427" y="201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g33531da2bcc_0_1547"/>
            <p:cNvSpPr/>
            <p:nvPr/>
          </p:nvSpPr>
          <p:spPr>
            <a:xfrm>
              <a:off x="1390288" y="3725959"/>
              <a:ext cx="32293" cy="49057"/>
            </a:xfrm>
            <a:custGeom>
              <a:avLst/>
              <a:gdLst/>
              <a:ahLst/>
              <a:cxnLst/>
              <a:rect l="l" t="t" r="r" b="b"/>
              <a:pathLst>
                <a:path w="628" h="954" extrusionOk="0">
                  <a:moveTo>
                    <a:pt x="351" y="1"/>
                  </a:moveTo>
                  <a:lnTo>
                    <a:pt x="1" y="101"/>
                  </a:lnTo>
                  <a:cubicBezTo>
                    <a:pt x="1" y="101"/>
                    <a:pt x="51" y="327"/>
                    <a:pt x="126" y="527"/>
                  </a:cubicBezTo>
                  <a:cubicBezTo>
                    <a:pt x="201" y="753"/>
                    <a:pt x="276" y="953"/>
                    <a:pt x="276" y="953"/>
                  </a:cubicBezTo>
                  <a:lnTo>
                    <a:pt x="627" y="828"/>
                  </a:lnTo>
                  <a:cubicBezTo>
                    <a:pt x="627" y="828"/>
                    <a:pt x="552" y="627"/>
                    <a:pt x="477" y="427"/>
                  </a:cubicBezTo>
                  <a:cubicBezTo>
                    <a:pt x="402" y="201"/>
                    <a:pt x="351" y="1"/>
                    <a:pt x="3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g33531da2bcc_0_1547"/>
            <p:cNvSpPr/>
            <p:nvPr/>
          </p:nvSpPr>
          <p:spPr>
            <a:xfrm>
              <a:off x="1372238" y="3660241"/>
              <a:ext cx="29722" cy="49057"/>
            </a:xfrm>
            <a:custGeom>
              <a:avLst/>
              <a:gdLst/>
              <a:ahLst/>
              <a:cxnLst/>
              <a:rect l="l" t="t" r="r" b="b"/>
              <a:pathLst>
                <a:path w="578" h="954" extrusionOk="0">
                  <a:moveTo>
                    <a:pt x="352" y="1"/>
                  </a:moveTo>
                  <a:lnTo>
                    <a:pt x="1" y="76"/>
                  </a:lnTo>
                  <a:cubicBezTo>
                    <a:pt x="1" y="76"/>
                    <a:pt x="51" y="301"/>
                    <a:pt x="101" y="502"/>
                  </a:cubicBezTo>
                  <a:cubicBezTo>
                    <a:pt x="151" y="727"/>
                    <a:pt x="226" y="953"/>
                    <a:pt x="226" y="953"/>
                  </a:cubicBezTo>
                  <a:lnTo>
                    <a:pt x="577" y="853"/>
                  </a:lnTo>
                  <a:cubicBezTo>
                    <a:pt x="577" y="853"/>
                    <a:pt x="527" y="627"/>
                    <a:pt x="452" y="427"/>
                  </a:cubicBezTo>
                  <a:cubicBezTo>
                    <a:pt x="402" y="20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g33531da2bcc_0_1547"/>
            <p:cNvSpPr/>
            <p:nvPr/>
          </p:nvSpPr>
          <p:spPr>
            <a:xfrm>
              <a:off x="1360668" y="3591951"/>
              <a:ext cx="25814" cy="49006"/>
            </a:xfrm>
            <a:custGeom>
              <a:avLst/>
              <a:gdLst/>
              <a:ahLst/>
              <a:cxnLst/>
              <a:rect l="l" t="t" r="r" b="b"/>
              <a:pathLst>
                <a:path w="502" h="953" extrusionOk="0">
                  <a:moveTo>
                    <a:pt x="376" y="0"/>
                  </a:moveTo>
                  <a:lnTo>
                    <a:pt x="0" y="50"/>
                  </a:lnTo>
                  <a:cubicBezTo>
                    <a:pt x="0" y="50"/>
                    <a:pt x="25" y="276"/>
                    <a:pt x="75" y="502"/>
                  </a:cubicBezTo>
                  <a:cubicBezTo>
                    <a:pt x="100" y="727"/>
                    <a:pt x="150" y="953"/>
                    <a:pt x="150" y="953"/>
                  </a:cubicBezTo>
                  <a:lnTo>
                    <a:pt x="501" y="903"/>
                  </a:lnTo>
                  <a:cubicBezTo>
                    <a:pt x="501" y="903"/>
                    <a:pt x="451" y="677"/>
                    <a:pt x="426" y="451"/>
                  </a:cubicBezTo>
                  <a:cubicBezTo>
                    <a:pt x="401" y="226"/>
                    <a:pt x="376" y="0"/>
                    <a:pt x="3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g33531da2bcc_0_1547"/>
            <p:cNvSpPr/>
            <p:nvPr/>
          </p:nvSpPr>
          <p:spPr>
            <a:xfrm>
              <a:off x="1355475" y="3524946"/>
              <a:ext cx="21957" cy="47720"/>
            </a:xfrm>
            <a:custGeom>
              <a:avLst/>
              <a:gdLst/>
              <a:ahLst/>
              <a:cxnLst/>
              <a:rect l="l" t="t" r="r" b="b"/>
              <a:pathLst>
                <a:path w="427" h="928" extrusionOk="0">
                  <a:moveTo>
                    <a:pt x="1" y="0"/>
                  </a:moveTo>
                  <a:cubicBezTo>
                    <a:pt x="1" y="0"/>
                    <a:pt x="26" y="226"/>
                    <a:pt x="26" y="451"/>
                  </a:cubicBezTo>
                  <a:cubicBezTo>
                    <a:pt x="51" y="677"/>
                    <a:pt x="51" y="927"/>
                    <a:pt x="51" y="927"/>
                  </a:cubicBezTo>
                  <a:lnTo>
                    <a:pt x="427" y="877"/>
                  </a:lnTo>
                  <a:cubicBezTo>
                    <a:pt x="427" y="877"/>
                    <a:pt x="402" y="652"/>
                    <a:pt x="377" y="451"/>
                  </a:cubicBezTo>
                  <a:cubicBezTo>
                    <a:pt x="377" y="226"/>
                    <a:pt x="377" y="0"/>
                    <a:pt x="377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g33531da2bcc_0_1547"/>
            <p:cNvSpPr/>
            <p:nvPr/>
          </p:nvSpPr>
          <p:spPr>
            <a:xfrm>
              <a:off x="1355475" y="3455319"/>
              <a:ext cx="20672" cy="47720"/>
            </a:xfrm>
            <a:custGeom>
              <a:avLst/>
              <a:gdLst/>
              <a:ahLst/>
              <a:cxnLst/>
              <a:rect l="l" t="t" r="r" b="b"/>
              <a:pathLst>
                <a:path w="402" h="928" extrusionOk="0">
                  <a:moveTo>
                    <a:pt x="51" y="1"/>
                  </a:moveTo>
                  <a:cubicBezTo>
                    <a:pt x="51" y="1"/>
                    <a:pt x="26" y="226"/>
                    <a:pt x="26" y="452"/>
                  </a:cubicBezTo>
                  <a:cubicBezTo>
                    <a:pt x="1" y="677"/>
                    <a:pt x="1" y="903"/>
                    <a:pt x="1" y="903"/>
                  </a:cubicBezTo>
                  <a:lnTo>
                    <a:pt x="377" y="928"/>
                  </a:lnTo>
                  <a:cubicBezTo>
                    <a:pt x="377" y="928"/>
                    <a:pt x="377" y="702"/>
                    <a:pt x="377" y="477"/>
                  </a:cubicBezTo>
                  <a:cubicBezTo>
                    <a:pt x="402" y="251"/>
                    <a:pt x="402" y="26"/>
                    <a:pt x="402" y="26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g33531da2bcc_0_1547"/>
            <p:cNvSpPr/>
            <p:nvPr/>
          </p:nvSpPr>
          <p:spPr>
            <a:xfrm>
              <a:off x="1360668" y="3385744"/>
              <a:ext cx="25814" cy="49006"/>
            </a:xfrm>
            <a:custGeom>
              <a:avLst/>
              <a:gdLst/>
              <a:ahLst/>
              <a:cxnLst/>
              <a:rect l="l" t="t" r="r" b="b"/>
              <a:pathLst>
                <a:path w="502" h="953" extrusionOk="0">
                  <a:moveTo>
                    <a:pt x="150" y="0"/>
                  </a:moveTo>
                  <a:cubicBezTo>
                    <a:pt x="150" y="0"/>
                    <a:pt x="125" y="50"/>
                    <a:pt x="125" y="151"/>
                  </a:cubicBezTo>
                  <a:cubicBezTo>
                    <a:pt x="100" y="226"/>
                    <a:pt x="75" y="351"/>
                    <a:pt x="50" y="451"/>
                  </a:cubicBezTo>
                  <a:cubicBezTo>
                    <a:pt x="25" y="677"/>
                    <a:pt x="0" y="903"/>
                    <a:pt x="0" y="903"/>
                  </a:cubicBezTo>
                  <a:lnTo>
                    <a:pt x="351" y="953"/>
                  </a:lnTo>
                  <a:cubicBezTo>
                    <a:pt x="351" y="953"/>
                    <a:pt x="376" y="727"/>
                    <a:pt x="426" y="502"/>
                  </a:cubicBezTo>
                  <a:cubicBezTo>
                    <a:pt x="426" y="401"/>
                    <a:pt x="451" y="301"/>
                    <a:pt x="476" y="226"/>
                  </a:cubicBezTo>
                  <a:cubicBezTo>
                    <a:pt x="501" y="126"/>
                    <a:pt x="501" y="75"/>
                    <a:pt x="501" y="75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33531da2bcc_0_1547"/>
            <p:cNvSpPr/>
            <p:nvPr/>
          </p:nvSpPr>
          <p:spPr>
            <a:xfrm>
              <a:off x="1373524" y="3318739"/>
              <a:ext cx="31008" cy="49006"/>
            </a:xfrm>
            <a:custGeom>
              <a:avLst/>
              <a:gdLst/>
              <a:ahLst/>
              <a:cxnLst/>
              <a:rect l="l" t="t" r="r" b="b"/>
              <a:pathLst>
                <a:path w="603" h="953" extrusionOk="0">
                  <a:moveTo>
                    <a:pt x="251" y="0"/>
                  </a:moveTo>
                  <a:lnTo>
                    <a:pt x="1" y="877"/>
                  </a:lnTo>
                  <a:lnTo>
                    <a:pt x="352" y="952"/>
                  </a:lnTo>
                  <a:lnTo>
                    <a:pt x="602" y="10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g33531da2bcc_0_1547"/>
            <p:cNvSpPr/>
            <p:nvPr/>
          </p:nvSpPr>
          <p:spPr>
            <a:xfrm>
              <a:off x="1394145" y="3252969"/>
              <a:ext cx="36150" cy="50343"/>
            </a:xfrm>
            <a:custGeom>
              <a:avLst/>
              <a:gdLst/>
              <a:ahLst/>
              <a:cxnLst/>
              <a:rect l="l" t="t" r="r" b="b"/>
              <a:pathLst>
                <a:path w="703" h="979" extrusionOk="0">
                  <a:moveTo>
                    <a:pt x="352" y="1"/>
                  </a:moveTo>
                  <a:lnTo>
                    <a:pt x="1" y="853"/>
                  </a:lnTo>
                  <a:lnTo>
                    <a:pt x="352" y="978"/>
                  </a:lnTo>
                  <a:lnTo>
                    <a:pt x="702" y="17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g33531da2bcc_0_1547"/>
            <p:cNvSpPr/>
            <p:nvPr/>
          </p:nvSpPr>
          <p:spPr>
            <a:xfrm>
              <a:off x="1423816" y="3192392"/>
              <a:ext cx="40007" cy="49057"/>
            </a:xfrm>
            <a:custGeom>
              <a:avLst/>
              <a:gdLst/>
              <a:ahLst/>
              <a:cxnLst/>
              <a:rect l="l" t="t" r="r" b="b"/>
              <a:pathLst>
                <a:path w="778" h="954" extrusionOk="0">
                  <a:moveTo>
                    <a:pt x="451" y="1"/>
                  </a:moveTo>
                  <a:cubicBezTo>
                    <a:pt x="451" y="1"/>
                    <a:pt x="351" y="201"/>
                    <a:pt x="226" y="402"/>
                  </a:cubicBezTo>
                  <a:cubicBezTo>
                    <a:pt x="100" y="577"/>
                    <a:pt x="0" y="803"/>
                    <a:pt x="0" y="803"/>
                  </a:cubicBezTo>
                  <a:lnTo>
                    <a:pt x="326" y="953"/>
                  </a:lnTo>
                  <a:cubicBezTo>
                    <a:pt x="326" y="953"/>
                    <a:pt x="426" y="778"/>
                    <a:pt x="526" y="577"/>
                  </a:cubicBezTo>
                  <a:cubicBezTo>
                    <a:pt x="652" y="402"/>
                    <a:pt x="777" y="201"/>
                    <a:pt x="777" y="201"/>
                  </a:cubicBezTo>
                  <a:lnTo>
                    <a:pt x="4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g33531da2bcc_0_1547"/>
            <p:cNvSpPr/>
            <p:nvPr/>
          </p:nvSpPr>
          <p:spPr>
            <a:xfrm>
              <a:off x="1459864" y="3135724"/>
              <a:ext cx="43915" cy="49006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577" y="0"/>
                  </a:moveTo>
                  <a:lnTo>
                    <a:pt x="1" y="727"/>
                  </a:lnTo>
                  <a:lnTo>
                    <a:pt x="302" y="952"/>
                  </a:lnTo>
                  <a:lnTo>
                    <a:pt x="853" y="251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g33531da2bcc_0_1547"/>
            <p:cNvSpPr/>
            <p:nvPr/>
          </p:nvSpPr>
          <p:spPr>
            <a:xfrm>
              <a:off x="1503728" y="3084146"/>
              <a:ext cx="46435" cy="47720"/>
            </a:xfrm>
            <a:custGeom>
              <a:avLst/>
              <a:gdLst/>
              <a:ahLst/>
              <a:cxnLst/>
              <a:rect l="l" t="t" r="r" b="b"/>
              <a:pathLst>
                <a:path w="903" h="928" extrusionOk="0">
                  <a:moveTo>
                    <a:pt x="627" y="1"/>
                  </a:moveTo>
                  <a:cubicBezTo>
                    <a:pt x="627" y="1"/>
                    <a:pt x="476" y="176"/>
                    <a:pt x="301" y="326"/>
                  </a:cubicBezTo>
                  <a:cubicBezTo>
                    <a:pt x="226" y="427"/>
                    <a:pt x="150" y="502"/>
                    <a:pt x="100" y="577"/>
                  </a:cubicBezTo>
                  <a:cubicBezTo>
                    <a:pt x="50" y="627"/>
                    <a:pt x="0" y="677"/>
                    <a:pt x="0" y="677"/>
                  </a:cubicBezTo>
                  <a:lnTo>
                    <a:pt x="276" y="928"/>
                  </a:lnTo>
                  <a:cubicBezTo>
                    <a:pt x="276" y="928"/>
                    <a:pt x="326" y="878"/>
                    <a:pt x="376" y="803"/>
                  </a:cubicBezTo>
                  <a:cubicBezTo>
                    <a:pt x="426" y="752"/>
                    <a:pt x="501" y="652"/>
                    <a:pt x="576" y="577"/>
                  </a:cubicBezTo>
                  <a:cubicBezTo>
                    <a:pt x="727" y="427"/>
                    <a:pt x="902" y="276"/>
                    <a:pt x="902" y="276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g33531da2bcc_0_1547"/>
            <p:cNvSpPr/>
            <p:nvPr/>
          </p:nvSpPr>
          <p:spPr>
            <a:xfrm>
              <a:off x="1552683" y="3037763"/>
              <a:ext cx="47720" cy="45149"/>
            </a:xfrm>
            <a:custGeom>
              <a:avLst/>
              <a:gdLst/>
              <a:ahLst/>
              <a:cxnLst/>
              <a:rect l="l" t="t" r="r" b="b"/>
              <a:pathLst>
                <a:path w="928" h="878" extrusionOk="0">
                  <a:moveTo>
                    <a:pt x="702" y="0"/>
                  </a:moveTo>
                  <a:cubicBezTo>
                    <a:pt x="702" y="0"/>
                    <a:pt x="652" y="50"/>
                    <a:pt x="577" y="101"/>
                  </a:cubicBezTo>
                  <a:cubicBezTo>
                    <a:pt x="527" y="151"/>
                    <a:pt x="426" y="226"/>
                    <a:pt x="351" y="301"/>
                  </a:cubicBezTo>
                  <a:cubicBezTo>
                    <a:pt x="176" y="451"/>
                    <a:pt x="0" y="602"/>
                    <a:pt x="0" y="602"/>
                  </a:cubicBezTo>
                  <a:lnTo>
                    <a:pt x="251" y="878"/>
                  </a:lnTo>
                  <a:cubicBezTo>
                    <a:pt x="251" y="878"/>
                    <a:pt x="426" y="727"/>
                    <a:pt x="577" y="577"/>
                  </a:cubicBezTo>
                  <a:cubicBezTo>
                    <a:pt x="677" y="502"/>
                    <a:pt x="752" y="426"/>
                    <a:pt x="827" y="376"/>
                  </a:cubicBezTo>
                  <a:cubicBezTo>
                    <a:pt x="878" y="326"/>
                    <a:pt x="928" y="301"/>
                    <a:pt x="928" y="301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g33531da2bcc_0_1547"/>
            <p:cNvSpPr/>
            <p:nvPr/>
          </p:nvSpPr>
          <p:spPr>
            <a:xfrm>
              <a:off x="1606831" y="2996521"/>
              <a:ext cx="49006" cy="42578"/>
            </a:xfrm>
            <a:custGeom>
              <a:avLst/>
              <a:gdLst/>
              <a:ahLst/>
              <a:cxnLst/>
              <a:rect l="l" t="t" r="r" b="b"/>
              <a:pathLst>
                <a:path w="953" h="828" extrusionOk="0">
                  <a:moveTo>
                    <a:pt x="727" y="0"/>
                  </a:moveTo>
                  <a:cubicBezTo>
                    <a:pt x="727" y="0"/>
                    <a:pt x="551" y="126"/>
                    <a:pt x="351" y="276"/>
                  </a:cubicBezTo>
                  <a:cubicBezTo>
                    <a:pt x="175" y="401"/>
                    <a:pt x="0" y="552"/>
                    <a:pt x="0" y="552"/>
                  </a:cubicBezTo>
                  <a:lnTo>
                    <a:pt x="226" y="827"/>
                  </a:lnTo>
                  <a:cubicBezTo>
                    <a:pt x="226" y="827"/>
                    <a:pt x="401" y="702"/>
                    <a:pt x="576" y="552"/>
                  </a:cubicBezTo>
                  <a:cubicBezTo>
                    <a:pt x="752" y="426"/>
                    <a:pt x="952" y="301"/>
                    <a:pt x="952" y="301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g33531da2bcc_0_1547"/>
            <p:cNvSpPr/>
            <p:nvPr/>
          </p:nvSpPr>
          <p:spPr>
            <a:xfrm>
              <a:off x="1663500" y="2960422"/>
              <a:ext cx="50343" cy="40007"/>
            </a:xfrm>
            <a:custGeom>
              <a:avLst/>
              <a:gdLst/>
              <a:ahLst/>
              <a:cxnLst/>
              <a:rect l="l" t="t" r="r" b="b"/>
              <a:pathLst>
                <a:path w="979" h="778" extrusionOk="0">
                  <a:moveTo>
                    <a:pt x="778" y="1"/>
                  </a:moveTo>
                  <a:cubicBezTo>
                    <a:pt x="778" y="1"/>
                    <a:pt x="577" y="101"/>
                    <a:pt x="402" y="226"/>
                  </a:cubicBezTo>
                  <a:cubicBezTo>
                    <a:pt x="302" y="276"/>
                    <a:pt x="201" y="326"/>
                    <a:pt x="126" y="377"/>
                  </a:cubicBezTo>
                  <a:cubicBezTo>
                    <a:pt x="51" y="427"/>
                    <a:pt x="1" y="477"/>
                    <a:pt x="1" y="477"/>
                  </a:cubicBezTo>
                  <a:lnTo>
                    <a:pt x="201" y="778"/>
                  </a:lnTo>
                  <a:lnTo>
                    <a:pt x="327" y="702"/>
                  </a:lnTo>
                  <a:cubicBezTo>
                    <a:pt x="377" y="652"/>
                    <a:pt x="477" y="577"/>
                    <a:pt x="577" y="527"/>
                  </a:cubicBezTo>
                  <a:cubicBezTo>
                    <a:pt x="778" y="427"/>
                    <a:pt x="978" y="301"/>
                    <a:pt x="978" y="301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g33531da2bcc_0_1547"/>
            <p:cNvSpPr/>
            <p:nvPr/>
          </p:nvSpPr>
          <p:spPr>
            <a:xfrm>
              <a:off x="1724076" y="2926894"/>
              <a:ext cx="49057" cy="38721"/>
            </a:xfrm>
            <a:custGeom>
              <a:avLst/>
              <a:gdLst/>
              <a:ahLst/>
              <a:cxnLst/>
              <a:rect l="l" t="t" r="r" b="b"/>
              <a:pathLst>
                <a:path w="954" h="753" extrusionOk="0">
                  <a:moveTo>
                    <a:pt x="803" y="1"/>
                  </a:moveTo>
                  <a:cubicBezTo>
                    <a:pt x="803" y="1"/>
                    <a:pt x="602" y="101"/>
                    <a:pt x="402" y="201"/>
                  </a:cubicBezTo>
                  <a:cubicBezTo>
                    <a:pt x="302" y="252"/>
                    <a:pt x="201" y="327"/>
                    <a:pt x="101" y="352"/>
                  </a:cubicBezTo>
                  <a:cubicBezTo>
                    <a:pt x="51" y="402"/>
                    <a:pt x="1" y="427"/>
                    <a:pt x="1" y="427"/>
                  </a:cubicBezTo>
                  <a:lnTo>
                    <a:pt x="176" y="753"/>
                  </a:lnTo>
                  <a:cubicBezTo>
                    <a:pt x="176" y="753"/>
                    <a:pt x="226" y="728"/>
                    <a:pt x="276" y="678"/>
                  </a:cubicBezTo>
                  <a:cubicBezTo>
                    <a:pt x="352" y="628"/>
                    <a:pt x="452" y="577"/>
                    <a:pt x="552" y="527"/>
                  </a:cubicBezTo>
                  <a:cubicBezTo>
                    <a:pt x="753" y="427"/>
                    <a:pt x="953" y="327"/>
                    <a:pt x="953" y="327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g33531da2bcc_0_1547"/>
            <p:cNvSpPr/>
            <p:nvPr/>
          </p:nvSpPr>
          <p:spPr>
            <a:xfrm>
              <a:off x="1332283" y="2944790"/>
              <a:ext cx="1346858" cy="1182975"/>
            </a:xfrm>
            <a:custGeom>
              <a:avLst/>
              <a:gdLst/>
              <a:ahLst/>
              <a:cxnLst/>
              <a:rect l="l" t="t" r="r" b="b"/>
              <a:pathLst>
                <a:path w="26192" h="23005" extrusionOk="0">
                  <a:moveTo>
                    <a:pt x="13108" y="0"/>
                  </a:moveTo>
                  <a:cubicBezTo>
                    <a:pt x="11523" y="0"/>
                    <a:pt x="9912" y="331"/>
                    <a:pt x="8372" y="1031"/>
                  </a:cubicBezTo>
                  <a:cubicBezTo>
                    <a:pt x="2582" y="3638"/>
                    <a:pt x="1" y="10455"/>
                    <a:pt x="2607" y="16245"/>
                  </a:cubicBezTo>
                  <a:cubicBezTo>
                    <a:pt x="4540" y="20496"/>
                    <a:pt x="8730" y="23004"/>
                    <a:pt x="13112" y="23004"/>
                  </a:cubicBezTo>
                  <a:cubicBezTo>
                    <a:pt x="14697" y="23004"/>
                    <a:pt x="16308" y="22676"/>
                    <a:pt x="17845" y="21984"/>
                  </a:cubicBezTo>
                  <a:cubicBezTo>
                    <a:pt x="23610" y="19377"/>
                    <a:pt x="26191" y="12560"/>
                    <a:pt x="23585" y="6771"/>
                  </a:cubicBezTo>
                  <a:cubicBezTo>
                    <a:pt x="21653" y="2521"/>
                    <a:pt x="17480" y="0"/>
                    <a:pt x="13108" y="0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g33531da2bcc_0_1547"/>
            <p:cNvSpPr/>
            <p:nvPr/>
          </p:nvSpPr>
          <p:spPr>
            <a:xfrm>
              <a:off x="1332283" y="2944790"/>
              <a:ext cx="1346858" cy="1182975"/>
            </a:xfrm>
            <a:custGeom>
              <a:avLst/>
              <a:gdLst/>
              <a:ahLst/>
              <a:cxnLst/>
              <a:rect l="l" t="t" r="r" b="b"/>
              <a:pathLst>
                <a:path w="26192" h="23005" extrusionOk="0">
                  <a:moveTo>
                    <a:pt x="13108" y="0"/>
                  </a:moveTo>
                  <a:cubicBezTo>
                    <a:pt x="11523" y="0"/>
                    <a:pt x="9912" y="331"/>
                    <a:pt x="8372" y="1031"/>
                  </a:cubicBezTo>
                  <a:cubicBezTo>
                    <a:pt x="2582" y="3638"/>
                    <a:pt x="1" y="10455"/>
                    <a:pt x="2607" y="16245"/>
                  </a:cubicBezTo>
                  <a:cubicBezTo>
                    <a:pt x="4540" y="20496"/>
                    <a:pt x="8730" y="23004"/>
                    <a:pt x="13112" y="23004"/>
                  </a:cubicBezTo>
                  <a:cubicBezTo>
                    <a:pt x="14697" y="23004"/>
                    <a:pt x="16308" y="22676"/>
                    <a:pt x="17845" y="21984"/>
                  </a:cubicBezTo>
                  <a:cubicBezTo>
                    <a:pt x="23610" y="19377"/>
                    <a:pt x="26191" y="12560"/>
                    <a:pt x="23585" y="6771"/>
                  </a:cubicBezTo>
                  <a:cubicBezTo>
                    <a:pt x="21653" y="2521"/>
                    <a:pt x="17480" y="0"/>
                    <a:pt x="13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g33531da2bcc_0_1547"/>
            <p:cNvSpPr/>
            <p:nvPr/>
          </p:nvSpPr>
          <p:spPr>
            <a:xfrm>
              <a:off x="1288470" y="3262019"/>
              <a:ext cx="735959" cy="560660"/>
            </a:xfrm>
            <a:custGeom>
              <a:avLst/>
              <a:gdLst/>
              <a:ahLst/>
              <a:cxnLst/>
              <a:rect l="l" t="t" r="r" b="b"/>
              <a:pathLst>
                <a:path w="14312" h="10903" extrusionOk="0">
                  <a:moveTo>
                    <a:pt x="1404" y="0"/>
                  </a:moveTo>
                  <a:lnTo>
                    <a:pt x="1404" y="0"/>
                  </a:lnTo>
                  <a:cubicBezTo>
                    <a:pt x="51" y="3384"/>
                    <a:pt x="1" y="7294"/>
                    <a:pt x="1630" y="10903"/>
                  </a:cubicBezTo>
                  <a:lnTo>
                    <a:pt x="14311" y="5163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g33531da2bcc_0_1547"/>
            <p:cNvSpPr/>
            <p:nvPr/>
          </p:nvSpPr>
          <p:spPr>
            <a:xfrm>
              <a:off x="1747268" y="2804250"/>
              <a:ext cx="328693" cy="723309"/>
            </a:xfrm>
            <a:custGeom>
              <a:avLst/>
              <a:gdLst/>
              <a:ahLst/>
              <a:cxnLst/>
              <a:rect l="l" t="t" r="r" b="b"/>
              <a:pathLst>
                <a:path w="6392" h="14066" extrusionOk="0">
                  <a:moveTo>
                    <a:pt x="4913" y="1"/>
                  </a:moveTo>
                  <a:cubicBezTo>
                    <a:pt x="3276" y="1"/>
                    <a:pt x="1617" y="292"/>
                    <a:pt x="1" y="907"/>
                  </a:cubicBezTo>
                  <a:lnTo>
                    <a:pt x="5389" y="14065"/>
                  </a:lnTo>
                  <a:lnTo>
                    <a:pt x="6392" y="80"/>
                  </a:lnTo>
                  <a:cubicBezTo>
                    <a:pt x="5902" y="28"/>
                    <a:pt x="5409" y="1"/>
                    <a:pt x="4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g33531da2bcc_0_1547"/>
            <p:cNvSpPr/>
            <p:nvPr/>
          </p:nvSpPr>
          <p:spPr>
            <a:xfrm>
              <a:off x="2023102" y="3486276"/>
              <a:ext cx="723052" cy="738530"/>
            </a:xfrm>
            <a:custGeom>
              <a:avLst/>
              <a:gdLst/>
              <a:ahLst/>
              <a:cxnLst/>
              <a:rect l="l" t="t" r="r" b="b"/>
              <a:pathLst>
                <a:path w="14061" h="14362" extrusionOk="0">
                  <a:moveTo>
                    <a:pt x="13634" y="0"/>
                  </a:moveTo>
                  <a:lnTo>
                    <a:pt x="0" y="827"/>
                  </a:lnTo>
                  <a:lnTo>
                    <a:pt x="4186" y="14361"/>
                  </a:lnTo>
                  <a:cubicBezTo>
                    <a:pt x="4587" y="14236"/>
                    <a:pt x="4988" y="14085"/>
                    <a:pt x="5389" y="13885"/>
                  </a:cubicBezTo>
                  <a:cubicBezTo>
                    <a:pt x="10928" y="11404"/>
                    <a:pt x="14061" y="5740"/>
                    <a:pt x="13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g33531da2bcc_0_1547"/>
            <p:cNvSpPr/>
            <p:nvPr/>
          </p:nvSpPr>
          <p:spPr>
            <a:xfrm>
              <a:off x="1477913" y="3528803"/>
              <a:ext cx="545233" cy="871251"/>
            </a:xfrm>
            <a:custGeom>
              <a:avLst/>
              <a:gdLst/>
              <a:ahLst/>
              <a:cxnLst/>
              <a:rect l="l" t="t" r="r" b="b"/>
              <a:pathLst>
                <a:path w="10603" h="16943" extrusionOk="0">
                  <a:moveTo>
                    <a:pt x="10602" y="0"/>
                  </a:moveTo>
                  <a:lnTo>
                    <a:pt x="1" y="14161"/>
                  </a:lnTo>
                  <a:cubicBezTo>
                    <a:pt x="1780" y="15464"/>
                    <a:pt x="3810" y="16391"/>
                    <a:pt x="5941" y="16943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g33531da2bcc_0_1547"/>
            <p:cNvSpPr/>
            <p:nvPr/>
          </p:nvSpPr>
          <p:spPr>
            <a:xfrm>
              <a:off x="2029530" y="4162902"/>
              <a:ext cx="56770" cy="104439"/>
            </a:xfrm>
            <a:custGeom>
              <a:avLst/>
              <a:gdLst/>
              <a:ahLst/>
              <a:cxnLst/>
              <a:rect l="l" t="t" r="r" b="b"/>
              <a:pathLst>
                <a:path w="1104" h="2031" extrusionOk="0">
                  <a:moveTo>
                    <a:pt x="702" y="0"/>
                  </a:moveTo>
                  <a:lnTo>
                    <a:pt x="1" y="1880"/>
                  </a:lnTo>
                  <a:lnTo>
                    <a:pt x="402" y="2030"/>
                  </a:lnTo>
                  <a:lnTo>
                    <a:pt x="1103" y="15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g33531da2bcc_0_1547"/>
            <p:cNvSpPr/>
            <p:nvPr/>
          </p:nvSpPr>
          <p:spPr>
            <a:xfrm>
              <a:off x="2006338" y="4187380"/>
              <a:ext cx="103154" cy="55485"/>
            </a:xfrm>
            <a:custGeom>
              <a:avLst/>
              <a:gdLst/>
              <a:ahLst/>
              <a:cxnLst/>
              <a:rect l="l" t="t" r="r" b="b"/>
              <a:pathLst>
                <a:path w="2006" h="1079" extrusionOk="0">
                  <a:moveTo>
                    <a:pt x="151" y="0"/>
                  </a:moveTo>
                  <a:lnTo>
                    <a:pt x="1" y="376"/>
                  </a:lnTo>
                  <a:lnTo>
                    <a:pt x="1855" y="1078"/>
                  </a:lnTo>
                  <a:lnTo>
                    <a:pt x="2006" y="70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g33531da2bcc_0_1547"/>
            <p:cNvSpPr/>
            <p:nvPr/>
          </p:nvSpPr>
          <p:spPr>
            <a:xfrm>
              <a:off x="2269265" y="3116389"/>
              <a:ext cx="55485" cy="104439"/>
            </a:xfrm>
            <a:custGeom>
              <a:avLst/>
              <a:gdLst/>
              <a:ahLst/>
              <a:cxnLst/>
              <a:rect l="l" t="t" r="r" b="b"/>
              <a:pathLst>
                <a:path w="1079" h="2031" extrusionOk="0">
                  <a:moveTo>
                    <a:pt x="702" y="0"/>
                  </a:moveTo>
                  <a:lnTo>
                    <a:pt x="0" y="1880"/>
                  </a:lnTo>
                  <a:lnTo>
                    <a:pt x="376" y="2030"/>
                  </a:lnTo>
                  <a:lnTo>
                    <a:pt x="1078" y="15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g33531da2bcc_0_1547"/>
            <p:cNvSpPr/>
            <p:nvPr/>
          </p:nvSpPr>
          <p:spPr>
            <a:xfrm>
              <a:off x="2246073" y="3140866"/>
              <a:ext cx="101868" cy="55485"/>
            </a:xfrm>
            <a:custGeom>
              <a:avLst/>
              <a:gdLst/>
              <a:ahLst/>
              <a:cxnLst/>
              <a:rect l="l" t="t" r="r" b="b"/>
              <a:pathLst>
                <a:path w="1981" h="1079" extrusionOk="0">
                  <a:moveTo>
                    <a:pt x="126" y="0"/>
                  </a:moveTo>
                  <a:lnTo>
                    <a:pt x="0" y="376"/>
                  </a:lnTo>
                  <a:lnTo>
                    <a:pt x="1855" y="1078"/>
                  </a:lnTo>
                  <a:lnTo>
                    <a:pt x="1980" y="70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g33531da2bcc_0_1547"/>
            <p:cNvSpPr/>
            <p:nvPr/>
          </p:nvSpPr>
          <p:spPr>
            <a:xfrm>
              <a:off x="1342619" y="3021822"/>
              <a:ext cx="110867" cy="102331"/>
            </a:xfrm>
            <a:custGeom>
              <a:avLst/>
              <a:gdLst/>
              <a:ahLst/>
              <a:cxnLst/>
              <a:rect l="l" t="t" r="r" b="b"/>
              <a:pathLst>
                <a:path w="2156" h="1990" extrusionOk="0">
                  <a:moveTo>
                    <a:pt x="1003" y="411"/>
                  </a:moveTo>
                  <a:cubicBezTo>
                    <a:pt x="1228" y="411"/>
                    <a:pt x="1454" y="536"/>
                    <a:pt x="1554" y="761"/>
                  </a:cubicBezTo>
                  <a:cubicBezTo>
                    <a:pt x="1679" y="1037"/>
                    <a:pt x="1554" y="1388"/>
                    <a:pt x="1253" y="1513"/>
                  </a:cubicBezTo>
                  <a:cubicBezTo>
                    <a:pt x="1178" y="1554"/>
                    <a:pt x="1096" y="1573"/>
                    <a:pt x="1014" y="1573"/>
                  </a:cubicBezTo>
                  <a:cubicBezTo>
                    <a:pt x="792" y="1573"/>
                    <a:pt x="568" y="1439"/>
                    <a:pt x="476" y="1238"/>
                  </a:cubicBezTo>
                  <a:cubicBezTo>
                    <a:pt x="426" y="1087"/>
                    <a:pt x="401" y="937"/>
                    <a:pt x="476" y="787"/>
                  </a:cubicBezTo>
                  <a:cubicBezTo>
                    <a:pt x="526" y="636"/>
                    <a:pt x="627" y="536"/>
                    <a:pt x="777" y="461"/>
                  </a:cubicBezTo>
                  <a:cubicBezTo>
                    <a:pt x="852" y="436"/>
                    <a:pt x="928" y="411"/>
                    <a:pt x="1003" y="411"/>
                  </a:cubicBezTo>
                  <a:close/>
                  <a:moveTo>
                    <a:pt x="984" y="1"/>
                  </a:moveTo>
                  <a:cubicBezTo>
                    <a:pt x="853" y="1"/>
                    <a:pt x="723" y="28"/>
                    <a:pt x="602" y="85"/>
                  </a:cubicBezTo>
                  <a:cubicBezTo>
                    <a:pt x="351" y="210"/>
                    <a:pt x="176" y="386"/>
                    <a:pt x="75" y="636"/>
                  </a:cubicBezTo>
                  <a:cubicBezTo>
                    <a:pt x="0" y="887"/>
                    <a:pt x="0" y="1162"/>
                    <a:pt x="100" y="1413"/>
                  </a:cubicBezTo>
                  <a:cubicBezTo>
                    <a:pt x="276" y="1764"/>
                    <a:pt x="627" y="1990"/>
                    <a:pt x="1003" y="1990"/>
                  </a:cubicBezTo>
                  <a:cubicBezTo>
                    <a:pt x="1153" y="1990"/>
                    <a:pt x="1303" y="1964"/>
                    <a:pt x="1429" y="1889"/>
                  </a:cubicBezTo>
                  <a:cubicBezTo>
                    <a:pt x="1930" y="1664"/>
                    <a:pt x="2156" y="1087"/>
                    <a:pt x="1930" y="586"/>
                  </a:cubicBezTo>
                  <a:cubicBezTo>
                    <a:pt x="1762" y="231"/>
                    <a:pt x="1370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g33531da2bcc_0_1547"/>
            <p:cNvSpPr/>
            <p:nvPr/>
          </p:nvSpPr>
          <p:spPr>
            <a:xfrm>
              <a:off x="2104300" y="2852176"/>
              <a:ext cx="594187" cy="603186"/>
            </a:xfrm>
            <a:custGeom>
              <a:avLst/>
              <a:gdLst/>
              <a:ahLst/>
              <a:cxnLst/>
              <a:rect l="l" t="t" r="r" b="b"/>
              <a:pathLst>
                <a:path w="11555" h="11730" extrusionOk="0">
                  <a:moveTo>
                    <a:pt x="1228" y="451"/>
                  </a:moveTo>
                  <a:cubicBezTo>
                    <a:pt x="5138" y="953"/>
                    <a:pt x="8547" y="3434"/>
                    <a:pt x="10176" y="7018"/>
                  </a:cubicBezTo>
                  <a:cubicBezTo>
                    <a:pt x="10677" y="8196"/>
                    <a:pt x="11003" y="9399"/>
                    <a:pt x="11128" y="10652"/>
                  </a:cubicBezTo>
                  <a:lnTo>
                    <a:pt x="426" y="11304"/>
                  </a:lnTo>
                  <a:lnTo>
                    <a:pt x="1228" y="451"/>
                  </a:lnTo>
                  <a:close/>
                  <a:moveTo>
                    <a:pt x="852" y="0"/>
                  </a:moveTo>
                  <a:lnTo>
                    <a:pt x="0" y="11730"/>
                  </a:lnTo>
                  <a:lnTo>
                    <a:pt x="11554" y="11053"/>
                  </a:lnTo>
                  <a:lnTo>
                    <a:pt x="11554" y="10852"/>
                  </a:lnTo>
                  <a:cubicBezTo>
                    <a:pt x="11454" y="9474"/>
                    <a:pt x="11103" y="8121"/>
                    <a:pt x="10527" y="6842"/>
                  </a:cubicBezTo>
                  <a:cubicBezTo>
                    <a:pt x="8822" y="3083"/>
                    <a:pt x="5213" y="451"/>
                    <a:pt x="1078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g33531da2bcc_0_1547"/>
            <p:cNvSpPr/>
            <p:nvPr/>
          </p:nvSpPr>
          <p:spPr>
            <a:xfrm>
              <a:off x="2260215" y="4266006"/>
              <a:ext cx="70963" cy="41292"/>
            </a:xfrm>
            <a:custGeom>
              <a:avLst/>
              <a:gdLst/>
              <a:ahLst/>
              <a:cxnLst/>
              <a:rect l="l" t="t" r="r" b="b"/>
              <a:pathLst>
                <a:path w="1380" h="803" extrusionOk="0">
                  <a:moveTo>
                    <a:pt x="1254" y="0"/>
                  </a:moveTo>
                  <a:cubicBezTo>
                    <a:pt x="1254" y="0"/>
                    <a:pt x="1154" y="25"/>
                    <a:pt x="1054" y="75"/>
                  </a:cubicBezTo>
                  <a:cubicBezTo>
                    <a:pt x="928" y="125"/>
                    <a:pt x="778" y="176"/>
                    <a:pt x="627" y="251"/>
                  </a:cubicBezTo>
                  <a:cubicBezTo>
                    <a:pt x="477" y="301"/>
                    <a:pt x="302" y="351"/>
                    <a:pt x="201" y="401"/>
                  </a:cubicBezTo>
                  <a:cubicBezTo>
                    <a:pt x="76" y="426"/>
                    <a:pt x="1" y="451"/>
                    <a:pt x="1" y="451"/>
                  </a:cubicBezTo>
                  <a:lnTo>
                    <a:pt x="101" y="802"/>
                  </a:lnTo>
                  <a:cubicBezTo>
                    <a:pt x="101" y="802"/>
                    <a:pt x="176" y="777"/>
                    <a:pt x="302" y="752"/>
                  </a:cubicBezTo>
                  <a:cubicBezTo>
                    <a:pt x="427" y="702"/>
                    <a:pt x="577" y="652"/>
                    <a:pt x="753" y="602"/>
                  </a:cubicBezTo>
                  <a:cubicBezTo>
                    <a:pt x="903" y="526"/>
                    <a:pt x="1079" y="476"/>
                    <a:pt x="1179" y="426"/>
                  </a:cubicBezTo>
                  <a:cubicBezTo>
                    <a:pt x="1304" y="376"/>
                    <a:pt x="1379" y="326"/>
                    <a:pt x="1379" y="326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g33531da2bcc_0_1547"/>
            <p:cNvSpPr/>
            <p:nvPr/>
          </p:nvSpPr>
          <p:spPr>
            <a:xfrm>
              <a:off x="2354319" y="4219571"/>
              <a:ext cx="70912" cy="49057"/>
            </a:xfrm>
            <a:custGeom>
              <a:avLst/>
              <a:gdLst/>
              <a:ahLst/>
              <a:cxnLst/>
              <a:rect l="l" t="t" r="r" b="b"/>
              <a:pathLst>
                <a:path w="1379" h="954" extrusionOk="0">
                  <a:moveTo>
                    <a:pt x="1178" y="1"/>
                  </a:moveTo>
                  <a:cubicBezTo>
                    <a:pt x="1178" y="1"/>
                    <a:pt x="878" y="151"/>
                    <a:pt x="602" y="327"/>
                  </a:cubicBezTo>
                  <a:cubicBezTo>
                    <a:pt x="301" y="477"/>
                    <a:pt x="0" y="627"/>
                    <a:pt x="0" y="627"/>
                  </a:cubicBezTo>
                  <a:lnTo>
                    <a:pt x="151" y="953"/>
                  </a:lnTo>
                  <a:cubicBezTo>
                    <a:pt x="151" y="953"/>
                    <a:pt x="477" y="803"/>
                    <a:pt x="777" y="653"/>
                  </a:cubicBezTo>
                  <a:cubicBezTo>
                    <a:pt x="1078" y="477"/>
                    <a:pt x="1379" y="302"/>
                    <a:pt x="1379" y="302"/>
                  </a:cubicBezTo>
                  <a:lnTo>
                    <a:pt x="11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g33531da2bcc_0_1547"/>
            <p:cNvSpPr/>
            <p:nvPr/>
          </p:nvSpPr>
          <p:spPr>
            <a:xfrm>
              <a:off x="2443230" y="4161617"/>
              <a:ext cx="67106" cy="55433"/>
            </a:xfrm>
            <a:custGeom>
              <a:avLst/>
              <a:gdLst/>
              <a:ahLst/>
              <a:cxnLst/>
              <a:rect l="l" t="t" r="r" b="b"/>
              <a:pathLst>
                <a:path w="1305" h="1078" extrusionOk="0">
                  <a:moveTo>
                    <a:pt x="1079" y="0"/>
                  </a:moveTo>
                  <a:cubicBezTo>
                    <a:pt x="1079" y="0"/>
                    <a:pt x="1028" y="50"/>
                    <a:pt x="928" y="125"/>
                  </a:cubicBezTo>
                  <a:cubicBezTo>
                    <a:pt x="828" y="201"/>
                    <a:pt x="677" y="301"/>
                    <a:pt x="552" y="401"/>
                  </a:cubicBezTo>
                  <a:cubicBezTo>
                    <a:pt x="427" y="501"/>
                    <a:pt x="276" y="602"/>
                    <a:pt x="176" y="677"/>
                  </a:cubicBezTo>
                  <a:cubicBezTo>
                    <a:pt x="76" y="727"/>
                    <a:pt x="1" y="777"/>
                    <a:pt x="1" y="777"/>
                  </a:cubicBezTo>
                  <a:lnTo>
                    <a:pt x="201" y="1078"/>
                  </a:lnTo>
                  <a:cubicBezTo>
                    <a:pt x="201" y="1078"/>
                    <a:pt x="276" y="1028"/>
                    <a:pt x="377" y="978"/>
                  </a:cubicBezTo>
                  <a:cubicBezTo>
                    <a:pt x="477" y="902"/>
                    <a:pt x="627" y="802"/>
                    <a:pt x="753" y="702"/>
                  </a:cubicBezTo>
                  <a:cubicBezTo>
                    <a:pt x="903" y="602"/>
                    <a:pt x="1028" y="501"/>
                    <a:pt x="1154" y="426"/>
                  </a:cubicBezTo>
                  <a:cubicBezTo>
                    <a:pt x="1254" y="351"/>
                    <a:pt x="1304" y="301"/>
                    <a:pt x="1304" y="301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g33531da2bcc_0_1547"/>
            <p:cNvSpPr/>
            <p:nvPr/>
          </p:nvSpPr>
          <p:spPr>
            <a:xfrm>
              <a:off x="2524427" y="4093275"/>
              <a:ext cx="64484" cy="61913"/>
            </a:xfrm>
            <a:custGeom>
              <a:avLst/>
              <a:gdLst/>
              <a:ahLst/>
              <a:cxnLst/>
              <a:rect l="l" t="t" r="r" b="b"/>
              <a:pathLst>
                <a:path w="1254" h="1204" extrusionOk="0">
                  <a:moveTo>
                    <a:pt x="978" y="1"/>
                  </a:moveTo>
                  <a:lnTo>
                    <a:pt x="1" y="928"/>
                  </a:lnTo>
                  <a:lnTo>
                    <a:pt x="251" y="1204"/>
                  </a:lnTo>
                  <a:lnTo>
                    <a:pt x="1254" y="2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g33531da2bcc_0_1547"/>
            <p:cNvSpPr/>
            <p:nvPr/>
          </p:nvSpPr>
          <p:spPr>
            <a:xfrm>
              <a:off x="2597911" y="4015935"/>
              <a:ext cx="59342" cy="65821"/>
            </a:xfrm>
            <a:custGeom>
              <a:avLst/>
              <a:gdLst/>
              <a:ahLst/>
              <a:cxnLst/>
              <a:rect l="l" t="t" r="r" b="b"/>
              <a:pathLst>
                <a:path w="1154" h="1280" extrusionOk="0">
                  <a:moveTo>
                    <a:pt x="852" y="1"/>
                  </a:moveTo>
                  <a:cubicBezTo>
                    <a:pt x="852" y="1"/>
                    <a:pt x="652" y="277"/>
                    <a:pt x="451" y="527"/>
                  </a:cubicBezTo>
                  <a:cubicBezTo>
                    <a:pt x="351" y="678"/>
                    <a:pt x="226" y="778"/>
                    <a:pt x="151" y="878"/>
                  </a:cubicBezTo>
                  <a:cubicBezTo>
                    <a:pt x="50" y="978"/>
                    <a:pt x="0" y="1029"/>
                    <a:pt x="0" y="1029"/>
                  </a:cubicBezTo>
                  <a:lnTo>
                    <a:pt x="276" y="1279"/>
                  </a:lnTo>
                  <a:cubicBezTo>
                    <a:pt x="276" y="1279"/>
                    <a:pt x="326" y="1204"/>
                    <a:pt x="426" y="1129"/>
                  </a:cubicBezTo>
                  <a:cubicBezTo>
                    <a:pt x="502" y="1029"/>
                    <a:pt x="627" y="903"/>
                    <a:pt x="727" y="778"/>
                  </a:cubicBezTo>
                  <a:cubicBezTo>
                    <a:pt x="928" y="502"/>
                    <a:pt x="1153" y="227"/>
                    <a:pt x="1153" y="227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g33531da2bcc_0_1547"/>
            <p:cNvSpPr/>
            <p:nvPr/>
          </p:nvSpPr>
          <p:spPr>
            <a:xfrm>
              <a:off x="2661059" y="3930881"/>
              <a:ext cx="52862" cy="68392"/>
            </a:xfrm>
            <a:custGeom>
              <a:avLst/>
              <a:gdLst/>
              <a:ahLst/>
              <a:cxnLst/>
              <a:rect l="l" t="t" r="r" b="b"/>
              <a:pathLst>
                <a:path w="1028" h="1330" extrusionOk="0">
                  <a:moveTo>
                    <a:pt x="702" y="1"/>
                  </a:moveTo>
                  <a:cubicBezTo>
                    <a:pt x="702" y="1"/>
                    <a:pt x="677" y="76"/>
                    <a:pt x="602" y="176"/>
                  </a:cubicBezTo>
                  <a:cubicBezTo>
                    <a:pt x="552" y="302"/>
                    <a:pt x="452" y="427"/>
                    <a:pt x="376" y="577"/>
                  </a:cubicBezTo>
                  <a:cubicBezTo>
                    <a:pt x="176" y="853"/>
                    <a:pt x="0" y="1129"/>
                    <a:pt x="0" y="1129"/>
                  </a:cubicBezTo>
                  <a:lnTo>
                    <a:pt x="301" y="1329"/>
                  </a:lnTo>
                  <a:cubicBezTo>
                    <a:pt x="301" y="1329"/>
                    <a:pt x="502" y="1053"/>
                    <a:pt x="677" y="753"/>
                  </a:cubicBezTo>
                  <a:cubicBezTo>
                    <a:pt x="777" y="627"/>
                    <a:pt x="853" y="477"/>
                    <a:pt x="928" y="377"/>
                  </a:cubicBezTo>
                  <a:cubicBezTo>
                    <a:pt x="978" y="251"/>
                    <a:pt x="1028" y="176"/>
                    <a:pt x="1028" y="176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g33531da2bcc_0_1547"/>
            <p:cNvSpPr/>
            <p:nvPr/>
          </p:nvSpPr>
          <p:spPr>
            <a:xfrm>
              <a:off x="2712585" y="3839399"/>
              <a:ext cx="46486" cy="70912"/>
            </a:xfrm>
            <a:custGeom>
              <a:avLst/>
              <a:gdLst/>
              <a:ahLst/>
              <a:cxnLst/>
              <a:rect l="l" t="t" r="r" b="b"/>
              <a:pathLst>
                <a:path w="904" h="1379" extrusionOk="0">
                  <a:moveTo>
                    <a:pt x="577" y="0"/>
                  </a:moveTo>
                  <a:cubicBezTo>
                    <a:pt x="577" y="0"/>
                    <a:pt x="427" y="301"/>
                    <a:pt x="302" y="602"/>
                  </a:cubicBezTo>
                  <a:cubicBezTo>
                    <a:pt x="252" y="752"/>
                    <a:pt x="176" y="903"/>
                    <a:pt x="101" y="1028"/>
                  </a:cubicBezTo>
                  <a:cubicBezTo>
                    <a:pt x="51" y="1128"/>
                    <a:pt x="1" y="1203"/>
                    <a:pt x="1" y="1203"/>
                  </a:cubicBezTo>
                  <a:lnTo>
                    <a:pt x="327" y="1379"/>
                  </a:lnTo>
                  <a:cubicBezTo>
                    <a:pt x="327" y="1379"/>
                    <a:pt x="377" y="1304"/>
                    <a:pt x="427" y="1178"/>
                  </a:cubicBezTo>
                  <a:cubicBezTo>
                    <a:pt x="502" y="1053"/>
                    <a:pt x="577" y="928"/>
                    <a:pt x="653" y="752"/>
                  </a:cubicBezTo>
                  <a:cubicBezTo>
                    <a:pt x="778" y="452"/>
                    <a:pt x="903" y="126"/>
                    <a:pt x="903" y="126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g33531da2bcc_0_1547"/>
            <p:cNvSpPr/>
            <p:nvPr/>
          </p:nvSpPr>
          <p:spPr>
            <a:xfrm>
              <a:off x="2173875" y="3756916"/>
              <a:ext cx="141823" cy="279687"/>
            </a:xfrm>
            <a:custGeom>
              <a:avLst/>
              <a:gdLst/>
              <a:ahLst/>
              <a:cxnLst/>
              <a:rect l="l" t="t" r="r" b="b"/>
              <a:pathLst>
                <a:path w="2758" h="5439" extrusionOk="0">
                  <a:moveTo>
                    <a:pt x="51" y="0"/>
                  </a:moveTo>
                  <a:lnTo>
                    <a:pt x="1" y="176"/>
                  </a:lnTo>
                  <a:lnTo>
                    <a:pt x="652" y="401"/>
                  </a:lnTo>
                  <a:cubicBezTo>
                    <a:pt x="753" y="426"/>
                    <a:pt x="828" y="502"/>
                    <a:pt x="878" y="627"/>
                  </a:cubicBezTo>
                  <a:cubicBezTo>
                    <a:pt x="928" y="727"/>
                    <a:pt x="928" y="853"/>
                    <a:pt x="853" y="953"/>
                  </a:cubicBezTo>
                  <a:lnTo>
                    <a:pt x="727" y="1228"/>
                  </a:lnTo>
                  <a:cubicBezTo>
                    <a:pt x="652" y="1379"/>
                    <a:pt x="627" y="1529"/>
                    <a:pt x="677" y="1680"/>
                  </a:cubicBezTo>
                  <a:cubicBezTo>
                    <a:pt x="727" y="1830"/>
                    <a:pt x="853" y="1955"/>
                    <a:pt x="1003" y="2005"/>
                  </a:cubicBezTo>
                  <a:lnTo>
                    <a:pt x="1479" y="2231"/>
                  </a:lnTo>
                  <a:cubicBezTo>
                    <a:pt x="1555" y="2256"/>
                    <a:pt x="1630" y="2331"/>
                    <a:pt x="1680" y="2431"/>
                  </a:cubicBezTo>
                  <a:cubicBezTo>
                    <a:pt x="1730" y="2532"/>
                    <a:pt x="1705" y="2657"/>
                    <a:pt x="1680" y="2757"/>
                  </a:cubicBezTo>
                  <a:lnTo>
                    <a:pt x="1479" y="3183"/>
                  </a:lnTo>
                  <a:cubicBezTo>
                    <a:pt x="1404" y="3334"/>
                    <a:pt x="1404" y="3484"/>
                    <a:pt x="1454" y="3609"/>
                  </a:cubicBezTo>
                  <a:cubicBezTo>
                    <a:pt x="1504" y="3760"/>
                    <a:pt x="1605" y="3885"/>
                    <a:pt x="1755" y="3935"/>
                  </a:cubicBezTo>
                  <a:lnTo>
                    <a:pt x="2281" y="4186"/>
                  </a:lnTo>
                  <a:cubicBezTo>
                    <a:pt x="2482" y="4261"/>
                    <a:pt x="2557" y="4512"/>
                    <a:pt x="2482" y="4712"/>
                  </a:cubicBezTo>
                  <a:lnTo>
                    <a:pt x="2181" y="5364"/>
                  </a:lnTo>
                  <a:lnTo>
                    <a:pt x="2332" y="5439"/>
                  </a:lnTo>
                  <a:lnTo>
                    <a:pt x="2632" y="4762"/>
                  </a:lnTo>
                  <a:cubicBezTo>
                    <a:pt x="2758" y="4487"/>
                    <a:pt x="2632" y="4161"/>
                    <a:pt x="2357" y="4035"/>
                  </a:cubicBezTo>
                  <a:lnTo>
                    <a:pt x="1830" y="3785"/>
                  </a:lnTo>
                  <a:cubicBezTo>
                    <a:pt x="1730" y="3735"/>
                    <a:pt x="1655" y="3660"/>
                    <a:pt x="1605" y="3559"/>
                  </a:cubicBezTo>
                  <a:cubicBezTo>
                    <a:pt x="1580" y="3459"/>
                    <a:pt x="1580" y="3359"/>
                    <a:pt x="1630" y="3259"/>
                  </a:cubicBezTo>
                  <a:lnTo>
                    <a:pt x="1830" y="2807"/>
                  </a:lnTo>
                  <a:cubicBezTo>
                    <a:pt x="1880" y="2682"/>
                    <a:pt x="1905" y="2532"/>
                    <a:pt x="1830" y="2381"/>
                  </a:cubicBezTo>
                  <a:cubicBezTo>
                    <a:pt x="1780" y="2231"/>
                    <a:pt x="1680" y="2131"/>
                    <a:pt x="1530" y="2056"/>
                  </a:cubicBezTo>
                  <a:lnTo>
                    <a:pt x="1053" y="1855"/>
                  </a:lnTo>
                  <a:cubicBezTo>
                    <a:pt x="953" y="1805"/>
                    <a:pt x="878" y="1730"/>
                    <a:pt x="853" y="1629"/>
                  </a:cubicBezTo>
                  <a:cubicBezTo>
                    <a:pt x="803" y="1504"/>
                    <a:pt x="828" y="1404"/>
                    <a:pt x="878" y="1304"/>
                  </a:cubicBezTo>
                  <a:lnTo>
                    <a:pt x="1028" y="1028"/>
                  </a:lnTo>
                  <a:cubicBezTo>
                    <a:pt x="1103" y="878"/>
                    <a:pt x="1103" y="702"/>
                    <a:pt x="1053" y="552"/>
                  </a:cubicBezTo>
                  <a:cubicBezTo>
                    <a:pt x="978" y="401"/>
                    <a:pt x="853" y="276"/>
                    <a:pt x="702" y="22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g33531da2bcc_0_1547"/>
            <p:cNvSpPr/>
            <p:nvPr/>
          </p:nvSpPr>
          <p:spPr>
            <a:xfrm>
              <a:off x="1026829" y="4339438"/>
              <a:ext cx="1808221" cy="107010"/>
            </a:xfrm>
            <a:custGeom>
              <a:avLst/>
              <a:gdLst/>
              <a:ahLst/>
              <a:cxnLst/>
              <a:rect l="l" t="t" r="r" b="b"/>
              <a:pathLst>
                <a:path w="35164" h="2081" extrusionOk="0">
                  <a:moveTo>
                    <a:pt x="1" y="1"/>
                  </a:moveTo>
                  <a:lnTo>
                    <a:pt x="1" y="2081"/>
                  </a:lnTo>
                  <a:lnTo>
                    <a:pt x="35164" y="2081"/>
                  </a:lnTo>
                  <a:lnTo>
                    <a:pt x="35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g33531da2bcc_0_1547"/>
            <p:cNvSpPr/>
            <p:nvPr/>
          </p:nvSpPr>
          <p:spPr>
            <a:xfrm>
              <a:off x="654370" y="3510753"/>
              <a:ext cx="1477008" cy="935684"/>
            </a:xfrm>
            <a:custGeom>
              <a:avLst/>
              <a:gdLst/>
              <a:ahLst/>
              <a:cxnLst/>
              <a:rect l="l" t="t" r="r" b="b"/>
              <a:pathLst>
                <a:path w="28723" h="18196" extrusionOk="0">
                  <a:moveTo>
                    <a:pt x="1" y="0"/>
                  </a:moveTo>
                  <a:lnTo>
                    <a:pt x="3685" y="18196"/>
                  </a:lnTo>
                  <a:lnTo>
                    <a:pt x="28723" y="18196"/>
                  </a:lnTo>
                  <a:lnTo>
                    <a:pt x="23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g33531da2bcc_0_1547"/>
            <p:cNvSpPr/>
            <p:nvPr/>
          </p:nvSpPr>
          <p:spPr>
            <a:xfrm>
              <a:off x="2681680" y="4142282"/>
              <a:ext cx="88961" cy="87675"/>
            </a:xfrm>
            <a:custGeom>
              <a:avLst/>
              <a:gdLst/>
              <a:ahLst/>
              <a:cxnLst/>
              <a:rect l="l" t="t" r="r" b="b"/>
              <a:pathLst>
                <a:path w="1730" h="1705" extrusionOk="0">
                  <a:moveTo>
                    <a:pt x="301" y="0"/>
                  </a:moveTo>
                  <a:lnTo>
                    <a:pt x="0" y="301"/>
                  </a:lnTo>
                  <a:lnTo>
                    <a:pt x="1429" y="1704"/>
                  </a:lnTo>
                  <a:lnTo>
                    <a:pt x="1730" y="140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g33531da2bcc_0_1547"/>
            <p:cNvSpPr/>
            <p:nvPr/>
          </p:nvSpPr>
          <p:spPr>
            <a:xfrm>
              <a:off x="2682965" y="4142282"/>
              <a:ext cx="86390" cy="87675"/>
            </a:xfrm>
            <a:custGeom>
              <a:avLst/>
              <a:gdLst/>
              <a:ahLst/>
              <a:cxnLst/>
              <a:rect l="l" t="t" r="r" b="b"/>
              <a:pathLst>
                <a:path w="1680" h="1705" extrusionOk="0">
                  <a:moveTo>
                    <a:pt x="1404" y="0"/>
                  </a:moveTo>
                  <a:lnTo>
                    <a:pt x="0" y="1404"/>
                  </a:lnTo>
                  <a:lnTo>
                    <a:pt x="301" y="1704"/>
                  </a:lnTo>
                  <a:lnTo>
                    <a:pt x="1680" y="30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g33531da2bcc_0_1547"/>
            <p:cNvSpPr/>
            <p:nvPr/>
          </p:nvSpPr>
          <p:spPr>
            <a:xfrm>
              <a:off x="615700" y="4066227"/>
              <a:ext cx="225591" cy="19386"/>
            </a:xfrm>
            <a:custGeom>
              <a:avLst/>
              <a:gdLst/>
              <a:ahLst/>
              <a:cxnLst/>
              <a:rect l="l" t="t" r="r" b="b"/>
              <a:pathLst>
                <a:path w="4387" h="377" extrusionOk="0">
                  <a:moveTo>
                    <a:pt x="1" y="0"/>
                  </a:moveTo>
                  <a:lnTo>
                    <a:pt x="1" y="376"/>
                  </a:lnTo>
                  <a:lnTo>
                    <a:pt x="4387" y="376"/>
                  </a:lnTo>
                  <a:lnTo>
                    <a:pt x="4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g33531da2bcc_0_1547"/>
            <p:cNvSpPr/>
            <p:nvPr/>
          </p:nvSpPr>
          <p:spPr>
            <a:xfrm>
              <a:off x="703377" y="4001794"/>
              <a:ext cx="123774" cy="19386"/>
            </a:xfrm>
            <a:custGeom>
              <a:avLst/>
              <a:gdLst/>
              <a:ahLst/>
              <a:cxnLst/>
              <a:rect l="l" t="t" r="r" b="b"/>
              <a:pathLst>
                <a:path w="2407" h="377" extrusionOk="0">
                  <a:moveTo>
                    <a:pt x="0" y="0"/>
                  </a:moveTo>
                  <a:lnTo>
                    <a:pt x="0" y="376"/>
                  </a:lnTo>
                  <a:lnTo>
                    <a:pt x="2406" y="3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g33531da2bcc_0_1547"/>
            <p:cNvSpPr/>
            <p:nvPr/>
          </p:nvSpPr>
          <p:spPr>
            <a:xfrm>
              <a:off x="641514" y="3144723"/>
              <a:ext cx="51577" cy="18101"/>
            </a:xfrm>
            <a:custGeom>
              <a:avLst/>
              <a:gdLst/>
              <a:ahLst/>
              <a:cxnLst/>
              <a:rect l="l" t="t" r="r" b="b"/>
              <a:pathLst>
                <a:path w="1003" h="352" extrusionOk="0">
                  <a:moveTo>
                    <a:pt x="25" y="1"/>
                  </a:moveTo>
                  <a:lnTo>
                    <a:pt x="0" y="351"/>
                  </a:lnTo>
                  <a:lnTo>
                    <a:pt x="1003" y="351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g33531da2bcc_0_1547"/>
            <p:cNvSpPr/>
            <p:nvPr/>
          </p:nvSpPr>
          <p:spPr>
            <a:xfrm>
              <a:off x="717518" y="3144723"/>
              <a:ext cx="50343" cy="19386"/>
            </a:xfrm>
            <a:custGeom>
              <a:avLst/>
              <a:gdLst/>
              <a:ahLst/>
              <a:cxnLst/>
              <a:rect l="l" t="t" r="r" b="b"/>
              <a:pathLst>
                <a:path w="979" h="377" extrusionOk="0">
                  <a:moveTo>
                    <a:pt x="1" y="1"/>
                  </a:moveTo>
                  <a:lnTo>
                    <a:pt x="1" y="351"/>
                  </a:lnTo>
                  <a:lnTo>
                    <a:pt x="978" y="3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g33531da2bcc_0_1547"/>
            <p:cNvSpPr/>
            <p:nvPr/>
          </p:nvSpPr>
          <p:spPr>
            <a:xfrm>
              <a:off x="792287" y="3144723"/>
              <a:ext cx="51577" cy="19386"/>
            </a:xfrm>
            <a:custGeom>
              <a:avLst/>
              <a:gdLst/>
              <a:ahLst/>
              <a:cxnLst/>
              <a:rect l="l" t="t" r="r" b="b"/>
              <a:pathLst>
                <a:path w="1003" h="377" extrusionOk="0">
                  <a:moveTo>
                    <a:pt x="0" y="1"/>
                  </a:moveTo>
                  <a:lnTo>
                    <a:pt x="0" y="376"/>
                  </a:lnTo>
                  <a:lnTo>
                    <a:pt x="1003" y="37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g33531da2bcc_0_1547"/>
            <p:cNvSpPr/>
            <p:nvPr/>
          </p:nvSpPr>
          <p:spPr>
            <a:xfrm>
              <a:off x="868342" y="3144723"/>
              <a:ext cx="50291" cy="19386"/>
            </a:xfrm>
            <a:custGeom>
              <a:avLst/>
              <a:gdLst/>
              <a:ahLst/>
              <a:cxnLst/>
              <a:rect l="l" t="t" r="r" b="b"/>
              <a:pathLst>
                <a:path w="978" h="377" extrusionOk="0">
                  <a:moveTo>
                    <a:pt x="0" y="1"/>
                  </a:moveTo>
                  <a:lnTo>
                    <a:pt x="0" y="376"/>
                  </a:lnTo>
                  <a:lnTo>
                    <a:pt x="978" y="3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g33531da2bcc_0_1547"/>
            <p:cNvSpPr/>
            <p:nvPr/>
          </p:nvSpPr>
          <p:spPr>
            <a:xfrm>
              <a:off x="943060" y="3146009"/>
              <a:ext cx="50343" cy="18101"/>
            </a:xfrm>
            <a:custGeom>
              <a:avLst/>
              <a:gdLst/>
              <a:ahLst/>
              <a:cxnLst/>
              <a:rect l="l" t="t" r="r" b="b"/>
              <a:pathLst>
                <a:path w="979" h="352" extrusionOk="0">
                  <a:moveTo>
                    <a:pt x="1" y="1"/>
                  </a:moveTo>
                  <a:lnTo>
                    <a:pt x="1" y="351"/>
                  </a:lnTo>
                  <a:lnTo>
                    <a:pt x="978" y="351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g33531da2bcc_0_1547"/>
            <p:cNvSpPr/>
            <p:nvPr/>
          </p:nvSpPr>
          <p:spPr>
            <a:xfrm>
              <a:off x="1019115" y="3146009"/>
              <a:ext cx="50291" cy="19386"/>
            </a:xfrm>
            <a:custGeom>
              <a:avLst/>
              <a:gdLst/>
              <a:ahLst/>
              <a:cxnLst/>
              <a:rect l="l" t="t" r="r" b="b"/>
              <a:pathLst>
                <a:path w="978" h="377" extrusionOk="0">
                  <a:moveTo>
                    <a:pt x="0" y="1"/>
                  </a:moveTo>
                  <a:lnTo>
                    <a:pt x="0" y="351"/>
                  </a:lnTo>
                  <a:lnTo>
                    <a:pt x="978" y="377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g33531da2bcc_0_1547"/>
            <p:cNvSpPr/>
            <p:nvPr/>
          </p:nvSpPr>
          <p:spPr>
            <a:xfrm>
              <a:off x="1093885" y="3146009"/>
              <a:ext cx="50291" cy="19386"/>
            </a:xfrm>
            <a:custGeom>
              <a:avLst/>
              <a:gdLst/>
              <a:ahLst/>
              <a:cxnLst/>
              <a:rect l="l" t="t" r="r" b="b"/>
              <a:pathLst>
                <a:path w="978" h="377" extrusionOk="0">
                  <a:moveTo>
                    <a:pt x="0" y="1"/>
                  </a:moveTo>
                  <a:lnTo>
                    <a:pt x="0" y="377"/>
                  </a:lnTo>
                  <a:lnTo>
                    <a:pt x="978" y="377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g33531da2bcc_0_1547"/>
            <p:cNvSpPr/>
            <p:nvPr/>
          </p:nvSpPr>
          <p:spPr>
            <a:xfrm>
              <a:off x="2171304" y="3632884"/>
              <a:ext cx="77391" cy="28694"/>
            </a:xfrm>
            <a:custGeom>
              <a:avLst/>
              <a:gdLst/>
              <a:ahLst/>
              <a:cxnLst/>
              <a:rect l="l" t="t" r="r" b="b"/>
              <a:pathLst>
                <a:path w="1505" h="558" extrusionOk="0">
                  <a:moveTo>
                    <a:pt x="714" y="0"/>
                  </a:moveTo>
                  <a:cubicBezTo>
                    <a:pt x="384" y="0"/>
                    <a:pt x="26" y="232"/>
                    <a:pt x="26" y="232"/>
                  </a:cubicBezTo>
                  <a:cubicBezTo>
                    <a:pt x="26" y="232"/>
                    <a:pt x="0" y="296"/>
                    <a:pt x="95" y="296"/>
                  </a:cubicBezTo>
                  <a:cubicBezTo>
                    <a:pt x="133" y="296"/>
                    <a:pt x="190" y="286"/>
                    <a:pt x="276" y="257"/>
                  </a:cubicBezTo>
                  <a:cubicBezTo>
                    <a:pt x="330" y="244"/>
                    <a:pt x="369" y="237"/>
                    <a:pt x="402" y="237"/>
                  </a:cubicBezTo>
                  <a:cubicBezTo>
                    <a:pt x="493" y="237"/>
                    <a:pt x="537" y="284"/>
                    <a:pt x="702" y="357"/>
                  </a:cubicBezTo>
                  <a:cubicBezTo>
                    <a:pt x="928" y="432"/>
                    <a:pt x="1003" y="432"/>
                    <a:pt x="1128" y="508"/>
                  </a:cubicBezTo>
                  <a:cubicBezTo>
                    <a:pt x="1204" y="533"/>
                    <a:pt x="1454" y="558"/>
                    <a:pt x="1454" y="558"/>
                  </a:cubicBezTo>
                  <a:lnTo>
                    <a:pt x="1504" y="182"/>
                  </a:lnTo>
                  <a:cubicBezTo>
                    <a:pt x="1153" y="107"/>
                    <a:pt x="1229" y="82"/>
                    <a:pt x="803" y="6"/>
                  </a:cubicBezTo>
                  <a:cubicBezTo>
                    <a:pt x="773" y="2"/>
                    <a:pt x="744" y="0"/>
                    <a:pt x="714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g33531da2bcc_0_1547"/>
            <p:cNvSpPr/>
            <p:nvPr/>
          </p:nvSpPr>
          <p:spPr>
            <a:xfrm>
              <a:off x="2189354" y="3648670"/>
              <a:ext cx="56770" cy="16712"/>
            </a:xfrm>
            <a:custGeom>
              <a:avLst/>
              <a:gdLst/>
              <a:ahLst/>
              <a:cxnLst/>
              <a:rect l="l" t="t" r="r" b="b"/>
              <a:pathLst>
                <a:path w="1104" h="325" extrusionOk="0">
                  <a:moveTo>
                    <a:pt x="652" y="0"/>
                  </a:moveTo>
                  <a:cubicBezTo>
                    <a:pt x="652" y="0"/>
                    <a:pt x="0" y="201"/>
                    <a:pt x="151" y="301"/>
                  </a:cubicBezTo>
                  <a:cubicBezTo>
                    <a:pt x="176" y="317"/>
                    <a:pt x="211" y="324"/>
                    <a:pt x="253" y="324"/>
                  </a:cubicBezTo>
                  <a:cubicBezTo>
                    <a:pt x="468" y="324"/>
                    <a:pt x="873" y="146"/>
                    <a:pt x="1103" y="125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g33531da2bcc_0_1547"/>
            <p:cNvSpPr/>
            <p:nvPr/>
          </p:nvSpPr>
          <p:spPr>
            <a:xfrm>
              <a:off x="2224167" y="3490801"/>
              <a:ext cx="253924" cy="196897"/>
            </a:xfrm>
            <a:custGeom>
              <a:avLst/>
              <a:gdLst/>
              <a:ahLst/>
              <a:cxnLst/>
              <a:rect l="l" t="t" r="r" b="b"/>
              <a:pathLst>
                <a:path w="4938" h="3829" extrusionOk="0">
                  <a:moveTo>
                    <a:pt x="4041" y="0"/>
                  </a:moveTo>
                  <a:cubicBezTo>
                    <a:pt x="3942" y="0"/>
                    <a:pt x="3832" y="12"/>
                    <a:pt x="3709" y="38"/>
                  </a:cubicBezTo>
                  <a:cubicBezTo>
                    <a:pt x="3008" y="163"/>
                    <a:pt x="3459" y="1466"/>
                    <a:pt x="3133" y="1942"/>
                  </a:cubicBezTo>
                  <a:cubicBezTo>
                    <a:pt x="2572" y="2744"/>
                    <a:pt x="1048" y="2824"/>
                    <a:pt x="461" y="2824"/>
                  </a:cubicBezTo>
                  <a:cubicBezTo>
                    <a:pt x="314" y="2824"/>
                    <a:pt x="226" y="2819"/>
                    <a:pt x="226" y="2819"/>
                  </a:cubicBezTo>
                  <a:cubicBezTo>
                    <a:pt x="0" y="3020"/>
                    <a:pt x="125" y="3371"/>
                    <a:pt x="125" y="3371"/>
                  </a:cubicBezTo>
                  <a:cubicBezTo>
                    <a:pt x="125" y="3371"/>
                    <a:pt x="1451" y="3828"/>
                    <a:pt x="2610" y="3828"/>
                  </a:cubicBezTo>
                  <a:cubicBezTo>
                    <a:pt x="3144" y="3828"/>
                    <a:pt x="3643" y="3731"/>
                    <a:pt x="3960" y="3446"/>
                  </a:cubicBezTo>
                  <a:cubicBezTo>
                    <a:pt x="4937" y="2544"/>
                    <a:pt x="4937" y="1366"/>
                    <a:pt x="4812" y="664"/>
                  </a:cubicBezTo>
                  <a:cubicBezTo>
                    <a:pt x="4750" y="289"/>
                    <a:pt x="4531" y="0"/>
                    <a:pt x="4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g33531da2bcc_0_1547"/>
            <p:cNvSpPr/>
            <p:nvPr/>
          </p:nvSpPr>
          <p:spPr>
            <a:xfrm>
              <a:off x="2661059" y="4281433"/>
              <a:ext cx="36150" cy="45252"/>
            </a:xfrm>
            <a:custGeom>
              <a:avLst/>
              <a:gdLst/>
              <a:ahLst/>
              <a:cxnLst/>
              <a:rect l="l" t="t" r="r" b="b"/>
              <a:pathLst>
                <a:path w="703" h="880" extrusionOk="0">
                  <a:moveTo>
                    <a:pt x="502" y="1"/>
                  </a:moveTo>
                  <a:lnTo>
                    <a:pt x="0" y="302"/>
                  </a:lnTo>
                  <a:cubicBezTo>
                    <a:pt x="76" y="377"/>
                    <a:pt x="126" y="452"/>
                    <a:pt x="176" y="502"/>
                  </a:cubicBezTo>
                  <a:cubicBezTo>
                    <a:pt x="251" y="602"/>
                    <a:pt x="251" y="628"/>
                    <a:pt x="25" y="878"/>
                  </a:cubicBezTo>
                  <a:cubicBezTo>
                    <a:pt x="37" y="879"/>
                    <a:pt x="48" y="879"/>
                    <a:pt x="59" y="879"/>
                  </a:cubicBezTo>
                  <a:cubicBezTo>
                    <a:pt x="395" y="879"/>
                    <a:pt x="678" y="526"/>
                    <a:pt x="702" y="477"/>
                  </a:cubicBezTo>
                  <a:cubicBezTo>
                    <a:pt x="677" y="352"/>
                    <a:pt x="602" y="176"/>
                    <a:pt x="502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g33531da2bcc_0_1547"/>
            <p:cNvSpPr/>
            <p:nvPr/>
          </p:nvSpPr>
          <p:spPr>
            <a:xfrm>
              <a:off x="2644243" y="4305962"/>
              <a:ext cx="67106" cy="36613"/>
            </a:xfrm>
            <a:custGeom>
              <a:avLst/>
              <a:gdLst/>
              <a:ahLst/>
              <a:cxnLst/>
              <a:rect l="l" t="t" r="r" b="b"/>
              <a:pathLst>
                <a:path w="1305" h="712" extrusionOk="0">
                  <a:moveTo>
                    <a:pt x="1029" y="0"/>
                  </a:moveTo>
                  <a:lnTo>
                    <a:pt x="1029" y="0"/>
                  </a:lnTo>
                  <a:cubicBezTo>
                    <a:pt x="1005" y="49"/>
                    <a:pt x="722" y="402"/>
                    <a:pt x="386" y="402"/>
                  </a:cubicBezTo>
                  <a:cubicBezTo>
                    <a:pt x="375" y="402"/>
                    <a:pt x="364" y="402"/>
                    <a:pt x="352" y="401"/>
                  </a:cubicBezTo>
                  <a:cubicBezTo>
                    <a:pt x="352" y="401"/>
                    <a:pt x="0" y="712"/>
                    <a:pt x="219" y="712"/>
                  </a:cubicBezTo>
                  <a:cubicBezTo>
                    <a:pt x="241" y="712"/>
                    <a:pt x="268" y="709"/>
                    <a:pt x="302" y="702"/>
                  </a:cubicBezTo>
                  <a:cubicBezTo>
                    <a:pt x="678" y="652"/>
                    <a:pt x="1305" y="401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g33531da2bcc_0_1547"/>
            <p:cNvSpPr/>
            <p:nvPr/>
          </p:nvSpPr>
          <p:spPr>
            <a:xfrm>
              <a:off x="2407182" y="3802014"/>
              <a:ext cx="289663" cy="501369"/>
            </a:xfrm>
            <a:custGeom>
              <a:avLst/>
              <a:gdLst/>
              <a:ahLst/>
              <a:cxnLst/>
              <a:rect l="l" t="t" r="r" b="b"/>
              <a:pathLst>
                <a:path w="5633" h="9750" extrusionOk="0">
                  <a:moveTo>
                    <a:pt x="2782" y="1"/>
                  </a:moveTo>
                  <a:lnTo>
                    <a:pt x="852" y="803"/>
                  </a:lnTo>
                  <a:lnTo>
                    <a:pt x="0" y="1153"/>
                  </a:lnTo>
                  <a:cubicBezTo>
                    <a:pt x="0" y="1153"/>
                    <a:pt x="175" y="2256"/>
                    <a:pt x="451" y="2883"/>
                  </a:cubicBezTo>
                  <a:cubicBezTo>
                    <a:pt x="1328" y="4838"/>
                    <a:pt x="1454" y="4737"/>
                    <a:pt x="1729" y="5164"/>
                  </a:cubicBezTo>
                  <a:cubicBezTo>
                    <a:pt x="1729" y="5214"/>
                    <a:pt x="1754" y="5239"/>
                    <a:pt x="1780" y="5289"/>
                  </a:cubicBezTo>
                  <a:cubicBezTo>
                    <a:pt x="2306" y="6266"/>
                    <a:pt x="3684" y="8647"/>
                    <a:pt x="4962" y="9725"/>
                  </a:cubicBezTo>
                  <a:cubicBezTo>
                    <a:pt x="4983" y="9742"/>
                    <a:pt x="5011" y="9750"/>
                    <a:pt x="5043" y="9750"/>
                  </a:cubicBezTo>
                  <a:cubicBezTo>
                    <a:pt x="5246" y="9750"/>
                    <a:pt x="5632" y="9443"/>
                    <a:pt x="5589" y="9249"/>
                  </a:cubicBezTo>
                  <a:cubicBezTo>
                    <a:pt x="5138" y="7620"/>
                    <a:pt x="4787" y="7269"/>
                    <a:pt x="4311" y="5514"/>
                  </a:cubicBezTo>
                  <a:cubicBezTo>
                    <a:pt x="4186" y="4988"/>
                    <a:pt x="4035" y="3960"/>
                    <a:pt x="3910" y="3309"/>
                  </a:cubicBezTo>
                  <a:cubicBezTo>
                    <a:pt x="3759" y="2532"/>
                    <a:pt x="3484" y="677"/>
                    <a:pt x="2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g33531da2bcc_0_1547"/>
            <p:cNvSpPr/>
            <p:nvPr/>
          </p:nvSpPr>
          <p:spPr>
            <a:xfrm>
              <a:off x="2403274" y="4320103"/>
              <a:ext cx="41292" cy="34402"/>
            </a:xfrm>
            <a:custGeom>
              <a:avLst/>
              <a:gdLst/>
              <a:ahLst/>
              <a:cxnLst/>
              <a:rect l="l" t="t" r="r" b="b"/>
              <a:pathLst>
                <a:path w="803" h="669" extrusionOk="0">
                  <a:moveTo>
                    <a:pt x="803" y="1"/>
                  </a:moveTo>
                  <a:lnTo>
                    <a:pt x="226" y="76"/>
                  </a:lnTo>
                  <a:cubicBezTo>
                    <a:pt x="251" y="151"/>
                    <a:pt x="277" y="251"/>
                    <a:pt x="302" y="327"/>
                  </a:cubicBezTo>
                  <a:cubicBezTo>
                    <a:pt x="327" y="427"/>
                    <a:pt x="327" y="477"/>
                    <a:pt x="1" y="602"/>
                  </a:cubicBezTo>
                  <a:cubicBezTo>
                    <a:pt x="84" y="651"/>
                    <a:pt x="176" y="669"/>
                    <a:pt x="268" y="669"/>
                  </a:cubicBezTo>
                  <a:cubicBezTo>
                    <a:pt x="508" y="669"/>
                    <a:pt x="741" y="545"/>
                    <a:pt x="778" y="527"/>
                  </a:cubicBezTo>
                  <a:cubicBezTo>
                    <a:pt x="803" y="377"/>
                    <a:pt x="803" y="201"/>
                    <a:pt x="803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g33531da2bcc_0_1547"/>
            <p:cNvSpPr/>
            <p:nvPr/>
          </p:nvSpPr>
          <p:spPr>
            <a:xfrm>
              <a:off x="2376226" y="4347203"/>
              <a:ext cx="70809" cy="20775"/>
            </a:xfrm>
            <a:custGeom>
              <a:avLst/>
              <a:gdLst/>
              <a:ahLst/>
              <a:cxnLst/>
              <a:rect l="l" t="t" r="r" b="b"/>
              <a:pathLst>
                <a:path w="1377" h="404" extrusionOk="0">
                  <a:moveTo>
                    <a:pt x="1304" y="0"/>
                  </a:moveTo>
                  <a:cubicBezTo>
                    <a:pt x="1267" y="18"/>
                    <a:pt x="1034" y="142"/>
                    <a:pt x="794" y="142"/>
                  </a:cubicBezTo>
                  <a:cubicBezTo>
                    <a:pt x="702" y="142"/>
                    <a:pt x="610" y="124"/>
                    <a:pt x="527" y="75"/>
                  </a:cubicBezTo>
                  <a:cubicBezTo>
                    <a:pt x="527" y="75"/>
                    <a:pt x="1" y="226"/>
                    <a:pt x="351" y="326"/>
                  </a:cubicBezTo>
                  <a:cubicBezTo>
                    <a:pt x="488" y="371"/>
                    <a:pt x="663" y="404"/>
                    <a:pt x="828" y="404"/>
                  </a:cubicBezTo>
                  <a:cubicBezTo>
                    <a:pt x="1119" y="404"/>
                    <a:pt x="1377" y="304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g33531da2bcc_0_1547"/>
            <p:cNvSpPr/>
            <p:nvPr/>
          </p:nvSpPr>
          <p:spPr>
            <a:xfrm>
              <a:off x="2407182" y="3843256"/>
              <a:ext cx="113438" cy="224305"/>
            </a:xfrm>
            <a:custGeom>
              <a:avLst/>
              <a:gdLst/>
              <a:ahLst/>
              <a:cxnLst/>
              <a:rect l="l" t="t" r="r" b="b"/>
              <a:pathLst>
                <a:path w="2206" h="4362" extrusionOk="0">
                  <a:moveTo>
                    <a:pt x="852" y="1"/>
                  </a:moveTo>
                  <a:lnTo>
                    <a:pt x="0" y="351"/>
                  </a:lnTo>
                  <a:cubicBezTo>
                    <a:pt x="0" y="351"/>
                    <a:pt x="175" y="1454"/>
                    <a:pt x="451" y="2081"/>
                  </a:cubicBezTo>
                  <a:cubicBezTo>
                    <a:pt x="1328" y="4036"/>
                    <a:pt x="1454" y="3935"/>
                    <a:pt x="1729" y="4362"/>
                  </a:cubicBezTo>
                  <a:cubicBezTo>
                    <a:pt x="1805" y="4161"/>
                    <a:pt x="1880" y="3961"/>
                    <a:pt x="1955" y="3735"/>
                  </a:cubicBezTo>
                  <a:cubicBezTo>
                    <a:pt x="2206" y="3008"/>
                    <a:pt x="2080" y="953"/>
                    <a:pt x="1729" y="7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g33531da2bcc_0_1547"/>
            <p:cNvSpPr/>
            <p:nvPr/>
          </p:nvSpPr>
          <p:spPr>
            <a:xfrm>
              <a:off x="2347891" y="3822635"/>
              <a:ext cx="183064" cy="510985"/>
            </a:xfrm>
            <a:custGeom>
              <a:avLst/>
              <a:gdLst/>
              <a:ahLst/>
              <a:cxnLst/>
              <a:rect l="l" t="t" r="r" b="b"/>
              <a:pathLst>
                <a:path w="3560" h="9937" extrusionOk="0">
                  <a:moveTo>
                    <a:pt x="326" y="1"/>
                  </a:moveTo>
                  <a:cubicBezTo>
                    <a:pt x="326" y="1"/>
                    <a:pt x="25" y="1053"/>
                    <a:pt x="25" y="1755"/>
                  </a:cubicBezTo>
                  <a:cubicBezTo>
                    <a:pt x="0" y="4061"/>
                    <a:pt x="0" y="3986"/>
                    <a:pt x="25" y="4612"/>
                  </a:cubicBezTo>
                  <a:cubicBezTo>
                    <a:pt x="100" y="5715"/>
                    <a:pt x="577" y="8321"/>
                    <a:pt x="1278" y="9850"/>
                  </a:cubicBezTo>
                  <a:lnTo>
                    <a:pt x="1328" y="9900"/>
                  </a:lnTo>
                  <a:lnTo>
                    <a:pt x="1404" y="9925"/>
                  </a:lnTo>
                  <a:cubicBezTo>
                    <a:pt x="1437" y="9933"/>
                    <a:pt x="1475" y="9936"/>
                    <a:pt x="1515" y="9936"/>
                  </a:cubicBezTo>
                  <a:cubicBezTo>
                    <a:pt x="1741" y="9936"/>
                    <a:pt x="2034" y="9820"/>
                    <a:pt x="2055" y="9650"/>
                  </a:cubicBezTo>
                  <a:cubicBezTo>
                    <a:pt x="2331" y="8021"/>
                    <a:pt x="2506" y="7620"/>
                    <a:pt x="2506" y="5765"/>
                  </a:cubicBezTo>
                  <a:cubicBezTo>
                    <a:pt x="2506" y="4863"/>
                    <a:pt x="2857" y="4211"/>
                    <a:pt x="3008" y="3559"/>
                  </a:cubicBezTo>
                  <a:cubicBezTo>
                    <a:pt x="3208" y="2808"/>
                    <a:pt x="3559" y="978"/>
                    <a:pt x="3208" y="76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g33531da2bcc_0_1547"/>
            <p:cNvSpPr/>
            <p:nvPr/>
          </p:nvSpPr>
          <p:spPr>
            <a:xfrm>
              <a:off x="2360747" y="3831686"/>
              <a:ext cx="59342" cy="501369"/>
            </a:xfrm>
            <a:custGeom>
              <a:avLst/>
              <a:gdLst/>
              <a:ahLst/>
              <a:cxnLst/>
              <a:rect l="l" t="t" r="r" b="b"/>
              <a:pathLst>
                <a:path w="1154" h="9750" extrusionOk="0">
                  <a:moveTo>
                    <a:pt x="552" y="0"/>
                  </a:moveTo>
                  <a:cubicBezTo>
                    <a:pt x="176" y="877"/>
                    <a:pt x="1" y="1880"/>
                    <a:pt x="1" y="3033"/>
                  </a:cubicBezTo>
                  <a:cubicBezTo>
                    <a:pt x="1" y="4085"/>
                    <a:pt x="151" y="5163"/>
                    <a:pt x="276" y="6115"/>
                  </a:cubicBezTo>
                  <a:cubicBezTo>
                    <a:pt x="452" y="7218"/>
                    <a:pt x="627" y="8496"/>
                    <a:pt x="1078" y="9724"/>
                  </a:cubicBezTo>
                  <a:lnTo>
                    <a:pt x="1154" y="9749"/>
                  </a:lnTo>
                  <a:cubicBezTo>
                    <a:pt x="703" y="8521"/>
                    <a:pt x="527" y="7218"/>
                    <a:pt x="352" y="6090"/>
                  </a:cubicBezTo>
                  <a:cubicBezTo>
                    <a:pt x="226" y="5163"/>
                    <a:pt x="76" y="4085"/>
                    <a:pt x="51" y="3033"/>
                  </a:cubicBezTo>
                  <a:cubicBezTo>
                    <a:pt x="51" y="1905"/>
                    <a:pt x="251" y="877"/>
                    <a:pt x="602" y="50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g33531da2bcc_0_1547"/>
            <p:cNvSpPr/>
            <p:nvPr/>
          </p:nvSpPr>
          <p:spPr>
            <a:xfrm>
              <a:off x="2358176" y="3802014"/>
              <a:ext cx="230733" cy="94463"/>
            </a:xfrm>
            <a:custGeom>
              <a:avLst/>
              <a:gdLst/>
              <a:ahLst/>
              <a:cxnLst/>
              <a:rect l="l" t="t" r="r" b="b"/>
              <a:pathLst>
                <a:path w="4487" h="1837" extrusionOk="0">
                  <a:moveTo>
                    <a:pt x="3735" y="1"/>
                  </a:moveTo>
                  <a:lnTo>
                    <a:pt x="2632" y="477"/>
                  </a:lnTo>
                  <a:lnTo>
                    <a:pt x="126" y="402"/>
                  </a:lnTo>
                  <a:cubicBezTo>
                    <a:pt x="126" y="402"/>
                    <a:pt x="76" y="627"/>
                    <a:pt x="1" y="928"/>
                  </a:cubicBezTo>
                  <a:cubicBezTo>
                    <a:pt x="719" y="1499"/>
                    <a:pt x="1755" y="1836"/>
                    <a:pt x="2813" y="1836"/>
                  </a:cubicBezTo>
                  <a:cubicBezTo>
                    <a:pt x="3380" y="1836"/>
                    <a:pt x="3953" y="1739"/>
                    <a:pt x="4487" y="1529"/>
                  </a:cubicBezTo>
                  <a:cubicBezTo>
                    <a:pt x="4311" y="903"/>
                    <a:pt x="4061" y="326"/>
                    <a:pt x="3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g33531da2bcc_0_1547"/>
            <p:cNvSpPr/>
            <p:nvPr/>
          </p:nvSpPr>
          <p:spPr>
            <a:xfrm>
              <a:off x="2327271" y="3550709"/>
              <a:ext cx="265906" cy="320928"/>
            </a:xfrm>
            <a:custGeom>
              <a:avLst/>
              <a:gdLst/>
              <a:ahLst/>
              <a:cxnLst/>
              <a:rect l="l" t="t" r="r" b="b"/>
              <a:pathLst>
                <a:path w="5171" h="6241" extrusionOk="0">
                  <a:moveTo>
                    <a:pt x="1871" y="1"/>
                  </a:moveTo>
                  <a:cubicBezTo>
                    <a:pt x="1503" y="1"/>
                    <a:pt x="1094" y="163"/>
                    <a:pt x="727" y="627"/>
                  </a:cubicBezTo>
                  <a:cubicBezTo>
                    <a:pt x="276" y="1178"/>
                    <a:pt x="0" y="2256"/>
                    <a:pt x="602" y="5589"/>
                  </a:cubicBezTo>
                  <a:cubicBezTo>
                    <a:pt x="672" y="5998"/>
                    <a:pt x="2122" y="6240"/>
                    <a:pt x="3364" y="6240"/>
                  </a:cubicBezTo>
                  <a:cubicBezTo>
                    <a:pt x="4330" y="6240"/>
                    <a:pt x="5171" y="6094"/>
                    <a:pt x="5138" y="5765"/>
                  </a:cubicBezTo>
                  <a:cubicBezTo>
                    <a:pt x="4837" y="3484"/>
                    <a:pt x="3910" y="2131"/>
                    <a:pt x="2932" y="527"/>
                  </a:cubicBezTo>
                  <a:cubicBezTo>
                    <a:pt x="2776" y="284"/>
                    <a:pt x="2359" y="1"/>
                    <a:pt x="1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g33531da2bcc_0_1547"/>
            <p:cNvSpPr/>
            <p:nvPr/>
          </p:nvSpPr>
          <p:spPr>
            <a:xfrm>
              <a:off x="2160402" y="3723337"/>
              <a:ext cx="32910" cy="27665"/>
            </a:xfrm>
            <a:custGeom>
              <a:avLst/>
              <a:gdLst/>
              <a:ahLst/>
              <a:cxnLst/>
              <a:rect l="l" t="t" r="r" b="b"/>
              <a:pathLst>
                <a:path w="640" h="538" extrusionOk="0">
                  <a:moveTo>
                    <a:pt x="127" y="1"/>
                  </a:moveTo>
                  <a:cubicBezTo>
                    <a:pt x="1" y="1"/>
                    <a:pt x="263" y="453"/>
                    <a:pt x="263" y="453"/>
                  </a:cubicBezTo>
                  <a:lnTo>
                    <a:pt x="162" y="478"/>
                  </a:lnTo>
                  <a:cubicBezTo>
                    <a:pt x="162" y="478"/>
                    <a:pt x="422" y="538"/>
                    <a:pt x="544" y="538"/>
                  </a:cubicBezTo>
                  <a:cubicBezTo>
                    <a:pt x="616" y="538"/>
                    <a:pt x="640" y="518"/>
                    <a:pt x="538" y="453"/>
                  </a:cubicBezTo>
                  <a:cubicBezTo>
                    <a:pt x="288" y="252"/>
                    <a:pt x="313" y="52"/>
                    <a:pt x="137" y="2"/>
                  </a:cubicBez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g33531da2bcc_0_1547"/>
            <p:cNvSpPr/>
            <p:nvPr/>
          </p:nvSpPr>
          <p:spPr>
            <a:xfrm>
              <a:off x="2132222" y="3725651"/>
              <a:ext cx="52040" cy="39030"/>
            </a:xfrm>
            <a:custGeom>
              <a:avLst/>
              <a:gdLst/>
              <a:ahLst/>
              <a:cxnLst/>
              <a:rect l="l" t="t" r="r" b="b"/>
              <a:pathLst>
                <a:path w="1012" h="759" extrusionOk="0">
                  <a:moveTo>
                    <a:pt x="93" y="0"/>
                  </a:moveTo>
                  <a:cubicBezTo>
                    <a:pt x="29" y="0"/>
                    <a:pt x="1" y="30"/>
                    <a:pt x="34" y="107"/>
                  </a:cubicBezTo>
                  <a:cubicBezTo>
                    <a:pt x="184" y="458"/>
                    <a:pt x="334" y="734"/>
                    <a:pt x="936" y="759"/>
                  </a:cubicBezTo>
                  <a:lnTo>
                    <a:pt x="1011" y="383"/>
                  </a:lnTo>
                  <a:cubicBezTo>
                    <a:pt x="1011" y="383"/>
                    <a:pt x="323" y="0"/>
                    <a:pt x="93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g33531da2bcc_0_1547"/>
            <p:cNvSpPr/>
            <p:nvPr/>
          </p:nvSpPr>
          <p:spPr>
            <a:xfrm>
              <a:off x="2171304" y="3597453"/>
              <a:ext cx="253924" cy="195046"/>
            </a:xfrm>
            <a:custGeom>
              <a:avLst/>
              <a:gdLst/>
              <a:ahLst/>
              <a:cxnLst/>
              <a:rect l="l" t="t" r="r" b="b"/>
              <a:pathLst>
                <a:path w="4938" h="3793" extrusionOk="0">
                  <a:moveTo>
                    <a:pt x="4016" y="0"/>
                  </a:moveTo>
                  <a:cubicBezTo>
                    <a:pt x="3938" y="0"/>
                    <a:pt x="3852" y="6"/>
                    <a:pt x="3760" y="19"/>
                  </a:cubicBezTo>
                  <a:cubicBezTo>
                    <a:pt x="2933" y="144"/>
                    <a:pt x="3509" y="1798"/>
                    <a:pt x="3158" y="2274"/>
                  </a:cubicBezTo>
                  <a:cubicBezTo>
                    <a:pt x="2821" y="2745"/>
                    <a:pt x="2134" y="2867"/>
                    <a:pt x="1513" y="2867"/>
                  </a:cubicBezTo>
                  <a:cubicBezTo>
                    <a:pt x="844" y="2867"/>
                    <a:pt x="251" y="2725"/>
                    <a:pt x="251" y="2725"/>
                  </a:cubicBezTo>
                  <a:cubicBezTo>
                    <a:pt x="1" y="2901"/>
                    <a:pt x="101" y="3277"/>
                    <a:pt x="101" y="3277"/>
                  </a:cubicBezTo>
                  <a:cubicBezTo>
                    <a:pt x="101" y="3277"/>
                    <a:pt x="1476" y="3793"/>
                    <a:pt x="2645" y="3793"/>
                  </a:cubicBezTo>
                  <a:cubicBezTo>
                    <a:pt x="3146" y="3793"/>
                    <a:pt x="3610" y="3698"/>
                    <a:pt x="3910" y="3427"/>
                  </a:cubicBezTo>
                  <a:cubicBezTo>
                    <a:pt x="4938" y="2575"/>
                    <a:pt x="4938" y="1397"/>
                    <a:pt x="4863" y="695"/>
                  </a:cubicBezTo>
                  <a:cubicBezTo>
                    <a:pt x="4797" y="300"/>
                    <a:pt x="4577" y="0"/>
                    <a:pt x="4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33531da2bcc_0_1547"/>
            <p:cNvSpPr/>
            <p:nvPr/>
          </p:nvSpPr>
          <p:spPr>
            <a:xfrm>
              <a:off x="2280835" y="3406519"/>
              <a:ext cx="278453" cy="316917"/>
            </a:xfrm>
            <a:custGeom>
              <a:avLst/>
              <a:gdLst/>
              <a:ahLst/>
              <a:cxnLst/>
              <a:rect l="l" t="t" r="r" b="b"/>
              <a:pathLst>
                <a:path w="5415" h="6163" extrusionOk="0">
                  <a:moveTo>
                    <a:pt x="1994" y="0"/>
                  </a:moveTo>
                  <a:cubicBezTo>
                    <a:pt x="1793" y="0"/>
                    <a:pt x="1545" y="50"/>
                    <a:pt x="1229" y="173"/>
                  </a:cubicBezTo>
                  <a:cubicBezTo>
                    <a:pt x="803" y="348"/>
                    <a:pt x="327" y="874"/>
                    <a:pt x="552" y="1752"/>
                  </a:cubicBezTo>
                  <a:cubicBezTo>
                    <a:pt x="778" y="2654"/>
                    <a:pt x="778" y="2654"/>
                    <a:pt x="552" y="3080"/>
                  </a:cubicBezTo>
                  <a:cubicBezTo>
                    <a:pt x="1" y="4108"/>
                    <a:pt x="1981" y="3506"/>
                    <a:pt x="1705" y="4509"/>
                  </a:cubicBezTo>
                  <a:cubicBezTo>
                    <a:pt x="1333" y="5748"/>
                    <a:pt x="1833" y="6162"/>
                    <a:pt x="2541" y="6162"/>
                  </a:cubicBezTo>
                  <a:cubicBezTo>
                    <a:pt x="3408" y="6162"/>
                    <a:pt x="4587" y="5543"/>
                    <a:pt x="4863" y="5060"/>
                  </a:cubicBezTo>
                  <a:cubicBezTo>
                    <a:pt x="5414" y="4057"/>
                    <a:pt x="5339" y="2629"/>
                    <a:pt x="4287" y="2278"/>
                  </a:cubicBezTo>
                  <a:cubicBezTo>
                    <a:pt x="3961" y="2153"/>
                    <a:pt x="4211" y="975"/>
                    <a:pt x="3460" y="950"/>
                  </a:cubicBezTo>
                  <a:cubicBezTo>
                    <a:pt x="2829" y="929"/>
                    <a:pt x="2859" y="0"/>
                    <a:pt x="1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sp>
        <p:nvSpPr>
          <p:cNvPr id="1468" name="Google Shape;1468;p33"/>
          <p:cNvSpPr txBox="1">
            <a:spLocks noGrp="1"/>
          </p:cNvSpPr>
          <p:nvPr>
            <p:ph type="subTitle" idx="2"/>
          </p:nvPr>
        </p:nvSpPr>
        <p:spPr>
          <a:xfrm>
            <a:off x="713225" y="2181950"/>
            <a:ext cx="36330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 Instrumen Penelitian</a:t>
            </a:r>
            <a:endParaRPr dirty="0"/>
          </a:p>
        </p:txBody>
      </p:sp>
      <p:sp>
        <p:nvSpPr>
          <p:cNvPr id="1469" name="Google Shape;1469;p33"/>
          <p:cNvSpPr txBox="1">
            <a:spLocks noGrp="1"/>
          </p:cNvSpPr>
          <p:nvPr>
            <p:ph type="title" idx="3"/>
          </p:nvPr>
        </p:nvSpPr>
        <p:spPr>
          <a:xfrm>
            <a:off x="720000" y="172749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70" name="Google Shape;1470;p33"/>
          <p:cNvSpPr txBox="1">
            <a:spLocks noGrp="1"/>
          </p:cNvSpPr>
          <p:nvPr>
            <p:ph type="subTitle" idx="1"/>
          </p:nvPr>
        </p:nvSpPr>
        <p:spPr>
          <a:xfrm>
            <a:off x="1454699" y="1727500"/>
            <a:ext cx="28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Definisi</a:t>
            </a:r>
            <a:endParaRPr dirty="0"/>
          </a:p>
        </p:txBody>
      </p:sp>
      <p:sp>
        <p:nvSpPr>
          <p:cNvPr id="1471" name="Google Shape;1471;p33"/>
          <p:cNvSpPr txBox="1">
            <a:spLocks noGrp="1"/>
          </p:cNvSpPr>
          <p:nvPr>
            <p:ph type="subTitle" idx="4"/>
          </p:nvPr>
        </p:nvSpPr>
        <p:spPr>
          <a:xfrm>
            <a:off x="5532475" y="1727500"/>
            <a:ext cx="28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Jenis</a:t>
            </a:r>
            <a:endParaRPr dirty="0"/>
          </a:p>
        </p:txBody>
      </p:sp>
      <p:sp>
        <p:nvSpPr>
          <p:cNvPr id="1472" name="Google Shape;1472;p33"/>
          <p:cNvSpPr txBox="1">
            <a:spLocks noGrp="1"/>
          </p:cNvSpPr>
          <p:nvPr>
            <p:ph type="subTitle" idx="5"/>
          </p:nvPr>
        </p:nvSpPr>
        <p:spPr>
          <a:xfrm>
            <a:off x="4791000" y="2181950"/>
            <a:ext cx="36330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</p:txBody>
      </p:sp>
      <p:sp>
        <p:nvSpPr>
          <p:cNvPr id="1473" name="Google Shape;1473;p33"/>
          <p:cNvSpPr txBox="1">
            <a:spLocks noGrp="1"/>
          </p:cNvSpPr>
          <p:nvPr>
            <p:ph type="title" idx="6"/>
          </p:nvPr>
        </p:nvSpPr>
        <p:spPr>
          <a:xfrm>
            <a:off x="4797775" y="172749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74" name="Google Shape;1474;p33"/>
          <p:cNvSpPr txBox="1">
            <a:spLocks noGrp="1"/>
          </p:cNvSpPr>
          <p:nvPr>
            <p:ph type="subTitle" idx="7"/>
          </p:nvPr>
        </p:nvSpPr>
        <p:spPr>
          <a:xfrm>
            <a:off x="1454699" y="3202550"/>
            <a:ext cx="28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Kriteria</a:t>
            </a:r>
            <a:endParaRPr dirty="0"/>
          </a:p>
        </p:txBody>
      </p:sp>
      <p:sp>
        <p:nvSpPr>
          <p:cNvPr id="1475" name="Google Shape;1475;p33"/>
          <p:cNvSpPr txBox="1">
            <a:spLocks noGrp="1"/>
          </p:cNvSpPr>
          <p:nvPr>
            <p:ph type="subTitle" idx="8"/>
          </p:nvPr>
        </p:nvSpPr>
        <p:spPr>
          <a:xfrm>
            <a:off x="713225" y="3657000"/>
            <a:ext cx="36330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Kriteria Instrumen Penelitian yang Baik</a:t>
            </a:r>
            <a:endParaRPr dirty="0"/>
          </a:p>
        </p:txBody>
      </p:sp>
      <p:sp>
        <p:nvSpPr>
          <p:cNvPr id="1476" name="Google Shape;1476;p33"/>
          <p:cNvSpPr txBox="1">
            <a:spLocks noGrp="1"/>
          </p:cNvSpPr>
          <p:nvPr>
            <p:ph type="title" idx="9"/>
          </p:nvPr>
        </p:nvSpPr>
        <p:spPr>
          <a:xfrm>
            <a:off x="720000" y="320254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77" name="Google Shape;1477;p33"/>
          <p:cNvSpPr txBox="1">
            <a:spLocks noGrp="1"/>
          </p:cNvSpPr>
          <p:nvPr>
            <p:ph type="subTitle" idx="13"/>
          </p:nvPr>
        </p:nvSpPr>
        <p:spPr>
          <a:xfrm>
            <a:off x="5532475" y="3202550"/>
            <a:ext cx="28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Pengembangan</a:t>
            </a:r>
            <a:endParaRPr dirty="0"/>
          </a:p>
        </p:txBody>
      </p:sp>
      <p:sp>
        <p:nvSpPr>
          <p:cNvPr id="1478" name="Google Shape;1478;p33"/>
          <p:cNvSpPr txBox="1">
            <a:spLocks noGrp="1"/>
          </p:cNvSpPr>
          <p:nvPr>
            <p:ph type="subTitle" idx="14"/>
          </p:nvPr>
        </p:nvSpPr>
        <p:spPr>
          <a:xfrm>
            <a:off x="4791000" y="3657000"/>
            <a:ext cx="36330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Proses Pengembangan Instrumen</a:t>
            </a:r>
            <a:endParaRPr dirty="0"/>
          </a:p>
        </p:txBody>
      </p:sp>
      <p:sp>
        <p:nvSpPr>
          <p:cNvPr id="1479" name="Google Shape;1479;p33"/>
          <p:cNvSpPr txBox="1">
            <a:spLocks noGrp="1"/>
          </p:cNvSpPr>
          <p:nvPr>
            <p:ph type="title" idx="15"/>
          </p:nvPr>
        </p:nvSpPr>
        <p:spPr>
          <a:xfrm>
            <a:off x="4797775" y="320254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5"/>
          <p:cNvSpPr txBox="1">
            <a:spLocks noGrp="1"/>
          </p:cNvSpPr>
          <p:nvPr>
            <p:ph type="title"/>
          </p:nvPr>
        </p:nvSpPr>
        <p:spPr>
          <a:xfrm>
            <a:off x="4230182" y="2571750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Definisi</a:t>
            </a:r>
            <a:endParaRPr dirty="0"/>
          </a:p>
        </p:txBody>
      </p:sp>
      <p:sp>
        <p:nvSpPr>
          <p:cNvPr id="2272" name="Google Shape;2272;p5"/>
          <p:cNvSpPr txBox="1">
            <a:spLocks noGrp="1"/>
          </p:cNvSpPr>
          <p:nvPr>
            <p:ph type="title" idx="2"/>
          </p:nvPr>
        </p:nvSpPr>
        <p:spPr>
          <a:xfrm>
            <a:off x="5431019" y="1660746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2273" name="Google Shape;2273;p5"/>
          <p:cNvGrpSpPr/>
          <p:nvPr/>
        </p:nvGrpSpPr>
        <p:grpSpPr>
          <a:xfrm>
            <a:off x="546375" y="880125"/>
            <a:ext cx="3259655" cy="3161125"/>
            <a:chOff x="546375" y="880125"/>
            <a:chExt cx="3259655" cy="3161125"/>
          </a:xfrm>
        </p:grpSpPr>
        <p:sp>
          <p:nvSpPr>
            <p:cNvPr id="2274" name="Google Shape;2274;p5"/>
            <p:cNvSpPr/>
            <p:nvPr/>
          </p:nvSpPr>
          <p:spPr>
            <a:xfrm>
              <a:off x="720797" y="1065421"/>
              <a:ext cx="2741833" cy="2741833"/>
            </a:xfrm>
            <a:custGeom>
              <a:avLst/>
              <a:gdLst/>
              <a:ahLst/>
              <a:cxnLst/>
              <a:rect l="l" t="t" r="r" b="b"/>
              <a:pathLst>
                <a:path w="25214" h="25214" extrusionOk="0">
                  <a:moveTo>
                    <a:pt x="12607" y="4963"/>
                  </a:moveTo>
                  <a:cubicBezTo>
                    <a:pt x="16817" y="4963"/>
                    <a:pt x="20251" y="8397"/>
                    <a:pt x="20251" y="12607"/>
                  </a:cubicBezTo>
                  <a:cubicBezTo>
                    <a:pt x="20251" y="16843"/>
                    <a:pt x="16817" y="20251"/>
                    <a:pt x="12607" y="20251"/>
                  </a:cubicBezTo>
                  <a:cubicBezTo>
                    <a:pt x="8371" y="20251"/>
                    <a:pt x="4963" y="16843"/>
                    <a:pt x="4963" y="12607"/>
                  </a:cubicBezTo>
                  <a:cubicBezTo>
                    <a:pt x="4963" y="8397"/>
                    <a:pt x="8371" y="4963"/>
                    <a:pt x="12607" y="4963"/>
                  </a:cubicBezTo>
                  <a:close/>
                  <a:moveTo>
                    <a:pt x="12607" y="1"/>
                  </a:moveTo>
                  <a:cubicBezTo>
                    <a:pt x="5639" y="1"/>
                    <a:pt x="0" y="5640"/>
                    <a:pt x="0" y="12607"/>
                  </a:cubicBezTo>
                  <a:cubicBezTo>
                    <a:pt x="0" y="19575"/>
                    <a:pt x="5639" y="25214"/>
                    <a:pt x="12607" y="25214"/>
                  </a:cubicBezTo>
                  <a:cubicBezTo>
                    <a:pt x="19574" y="25214"/>
                    <a:pt x="25213" y="19575"/>
                    <a:pt x="25213" y="12607"/>
                  </a:cubicBezTo>
                  <a:cubicBezTo>
                    <a:pt x="25213" y="5640"/>
                    <a:pt x="19574" y="1"/>
                    <a:pt x="12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"/>
            <p:cNvSpPr/>
            <p:nvPr/>
          </p:nvSpPr>
          <p:spPr>
            <a:xfrm>
              <a:off x="1456655" y="1065421"/>
              <a:ext cx="1291861" cy="640602"/>
            </a:xfrm>
            <a:custGeom>
              <a:avLst/>
              <a:gdLst/>
              <a:ahLst/>
              <a:cxnLst/>
              <a:rect l="l" t="t" r="r" b="b"/>
              <a:pathLst>
                <a:path w="11880" h="5891" extrusionOk="0">
                  <a:moveTo>
                    <a:pt x="5840" y="1"/>
                  </a:moveTo>
                  <a:cubicBezTo>
                    <a:pt x="3735" y="1"/>
                    <a:pt x="1755" y="527"/>
                    <a:pt x="0" y="1429"/>
                  </a:cubicBezTo>
                  <a:lnTo>
                    <a:pt x="2306" y="5840"/>
                  </a:lnTo>
                  <a:cubicBezTo>
                    <a:pt x="3359" y="5289"/>
                    <a:pt x="4562" y="4963"/>
                    <a:pt x="5840" y="4963"/>
                  </a:cubicBezTo>
                  <a:cubicBezTo>
                    <a:pt x="7168" y="4963"/>
                    <a:pt x="8421" y="5314"/>
                    <a:pt x="9499" y="5890"/>
                  </a:cubicBezTo>
                  <a:lnTo>
                    <a:pt x="11880" y="1555"/>
                  </a:lnTo>
                  <a:cubicBezTo>
                    <a:pt x="10075" y="552"/>
                    <a:pt x="8020" y="1"/>
                    <a:pt x="5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"/>
            <p:cNvSpPr/>
            <p:nvPr/>
          </p:nvSpPr>
          <p:spPr>
            <a:xfrm>
              <a:off x="2715780" y="2501683"/>
              <a:ext cx="741406" cy="839601"/>
            </a:xfrm>
            <a:custGeom>
              <a:avLst/>
              <a:gdLst/>
              <a:ahLst/>
              <a:cxnLst/>
              <a:rect l="l" t="t" r="r" b="b"/>
              <a:pathLst>
                <a:path w="6818" h="7721" extrusionOk="0">
                  <a:moveTo>
                    <a:pt x="1880" y="1"/>
                  </a:moveTo>
                  <a:cubicBezTo>
                    <a:pt x="1755" y="1705"/>
                    <a:pt x="1053" y="3234"/>
                    <a:pt x="0" y="4437"/>
                  </a:cubicBezTo>
                  <a:lnTo>
                    <a:pt x="3735" y="7720"/>
                  </a:lnTo>
                  <a:cubicBezTo>
                    <a:pt x="5464" y="5740"/>
                    <a:pt x="6592" y="3184"/>
                    <a:pt x="6817" y="402"/>
                  </a:cubicBezTo>
                  <a:lnTo>
                    <a:pt x="18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"/>
            <p:cNvSpPr/>
            <p:nvPr/>
          </p:nvSpPr>
          <p:spPr>
            <a:xfrm>
              <a:off x="1358461" y="2981343"/>
              <a:ext cx="1766196" cy="825899"/>
            </a:xfrm>
            <a:custGeom>
              <a:avLst/>
              <a:gdLst/>
              <a:ahLst/>
              <a:cxnLst/>
              <a:rect l="l" t="t" r="r" b="b"/>
              <a:pathLst>
                <a:path w="16242" h="7595" extrusionOk="0">
                  <a:moveTo>
                    <a:pt x="12507" y="1"/>
                  </a:moveTo>
                  <a:cubicBezTo>
                    <a:pt x="11104" y="1630"/>
                    <a:pt x="9049" y="2632"/>
                    <a:pt x="6743" y="2632"/>
                  </a:cubicBezTo>
                  <a:cubicBezTo>
                    <a:pt x="5239" y="2632"/>
                    <a:pt x="3836" y="2206"/>
                    <a:pt x="2658" y="1479"/>
                  </a:cubicBezTo>
                  <a:lnTo>
                    <a:pt x="1" y="5665"/>
                  </a:lnTo>
                  <a:cubicBezTo>
                    <a:pt x="1956" y="6893"/>
                    <a:pt x="4262" y="7595"/>
                    <a:pt x="6743" y="7595"/>
                  </a:cubicBezTo>
                  <a:cubicBezTo>
                    <a:pt x="10527" y="7595"/>
                    <a:pt x="13936" y="5916"/>
                    <a:pt x="16242" y="3259"/>
                  </a:cubicBezTo>
                  <a:lnTo>
                    <a:pt x="12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5"/>
            <p:cNvSpPr/>
            <p:nvPr/>
          </p:nvSpPr>
          <p:spPr>
            <a:xfrm>
              <a:off x="720797" y="1836727"/>
              <a:ext cx="926704" cy="1760650"/>
            </a:xfrm>
            <a:custGeom>
              <a:avLst/>
              <a:gdLst/>
              <a:ahLst/>
              <a:cxnLst/>
              <a:rect l="l" t="t" r="r" b="b"/>
              <a:pathLst>
                <a:path w="8522" h="16191" extrusionOk="0">
                  <a:moveTo>
                    <a:pt x="1253" y="0"/>
                  </a:moveTo>
                  <a:cubicBezTo>
                    <a:pt x="451" y="1655"/>
                    <a:pt x="0" y="3534"/>
                    <a:pt x="0" y="5514"/>
                  </a:cubicBezTo>
                  <a:cubicBezTo>
                    <a:pt x="0" y="10000"/>
                    <a:pt x="2331" y="13960"/>
                    <a:pt x="5865" y="16191"/>
                  </a:cubicBezTo>
                  <a:lnTo>
                    <a:pt x="8522" y="12005"/>
                  </a:lnTo>
                  <a:cubicBezTo>
                    <a:pt x="6391" y="10652"/>
                    <a:pt x="4963" y="8246"/>
                    <a:pt x="4963" y="5514"/>
                  </a:cubicBezTo>
                  <a:cubicBezTo>
                    <a:pt x="4963" y="4311"/>
                    <a:pt x="5238" y="3183"/>
                    <a:pt x="5715" y="2156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5"/>
            <p:cNvSpPr/>
            <p:nvPr/>
          </p:nvSpPr>
          <p:spPr>
            <a:xfrm>
              <a:off x="3587891" y="2875103"/>
              <a:ext cx="179969" cy="179969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276" y="0"/>
                  </a:moveTo>
                  <a:lnTo>
                    <a:pt x="0" y="301"/>
                  </a:lnTo>
                  <a:lnTo>
                    <a:pt x="1379" y="1654"/>
                  </a:lnTo>
                  <a:lnTo>
                    <a:pt x="1654" y="137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5"/>
            <p:cNvSpPr/>
            <p:nvPr/>
          </p:nvSpPr>
          <p:spPr>
            <a:xfrm>
              <a:off x="3587891" y="2875103"/>
              <a:ext cx="179969" cy="179969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1354" y="0"/>
                  </a:moveTo>
                  <a:lnTo>
                    <a:pt x="0" y="1379"/>
                  </a:lnTo>
                  <a:lnTo>
                    <a:pt x="301" y="1654"/>
                  </a:lnTo>
                  <a:lnTo>
                    <a:pt x="1654" y="301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5"/>
            <p:cNvSpPr/>
            <p:nvPr/>
          </p:nvSpPr>
          <p:spPr>
            <a:xfrm>
              <a:off x="1077798" y="880125"/>
              <a:ext cx="212700" cy="212700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978" y="426"/>
                  </a:moveTo>
                  <a:cubicBezTo>
                    <a:pt x="1279" y="426"/>
                    <a:pt x="1529" y="677"/>
                    <a:pt x="1529" y="978"/>
                  </a:cubicBezTo>
                  <a:cubicBezTo>
                    <a:pt x="1529" y="1279"/>
                    <a:pt x="1279" y="1529"/>
                    <a:pt x="978" y="1529"/>
                  </a:cubicBezTo>
                  <a:cubicBezTo>
                    <a:pt x="677" y="1529"/>
                    <a:pt x="427" y="1279"/>
                    <a:pt x="427" y="978"/>
                  </a:cubicBezTo>
                  <a:cubicBezTo>
                    <a:pt x="427" y="677"/>
                    <a:pt x="677" y="426"/>
                    <a:pt x="978" y="426"/>
                  </a:cubicBezTo>
                  <a:close/>
                  <a:moveTo>
                    <a:pt x="978" y="0"/>
                  </a:moveTo>
                  <a:cubicBezTo>
                    <a:pt x="452" y="0"/>
                    <a:pt x="0" y="452"/>
                    <a:pt x="0" y="978"/>
                  </a:cubicBezTo>
                  <a:cubicBezTo>
                    <a:pt x="0" y="1504"/>
                    <a:pt x="452" y="1955"/>
                    <a:pt x="978" y="1955"/>
                  </a:cubicBezTo>
                  <a:cubicBezTo>
                    <a:pt x="1504" y="1955"/>
                    <a:pt x="1955" y="1504"/>
                    <a:pt x="1955" y="978"/>
                  </a:cubicBezTo>
                  <a:cubicBezTo>
                    <a:pt x="1955" y="452"/>
                    <a:pt x="1504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5"/>
            <p:cNvSpPr/>
            <p:nvPr/>
          </p:nvSpPr>
          <p:spPr>
            <a:xfrm>
              <a:off x="3397049" y="1346192"/>
              <a:ext cx="226402" cy="229012"/>
            </a:xfrm>
            <a:custGeom>
              <a:avLst/>
              <a:gdLst/>
              <a:ahLst/>
              <a:cxnLst/>
              <a:rect l="l" t="t" r="r" b="b"/>
              <a:pathLst>
                <a:path w="2082" h="2106" extrusionOk="0">
                  <a:moveTo>
                    <a:pt x="1029" y="401"/>
                  </a:moveTo>
                  <a:cubicBezTo>
                    <a:pt x="1379" y="401"/>
                    <a:pt x="1680" y="702"/>
                    <a:pt x="1680" y="1053"/>
                  </a:cubicBezTo>
                  <a:cubicBezTo>
                    <a:pt x="1680" y="1404"/>
                    <a:pt x="1379" y="1679"/>
                    <a:pt x="1029" y="1679"/>
                  </a:cubicBezTo>
                  <a:cubicBezTo>
                    <a:pt x="678" y="1679"/>
                    <a:pt x="402" y="1404"/>
                    <a:pt x="402" y="1053"/>
                  </a:cubicBezTo>
                  <a:cubicBezTo>
                    <a:pt x="402" y="702"/>
                    <a:pt x="678" y="401"/>
                    <a:pt x="1029" y="401"/>
                  </a:cubicBezTo>
                  <a:close/>
                  <a:moveTo>
                    <a:pt x="1029" y="0"/>
                  </a:moveTo>
                  <a:cubicBezTo>
                    <a:pt x="452" y="0"/>
                    <a:pt x="1" y="476"/>
                    <a:pt x="1" y="1053"/>
                  </a:cubicBezTo>
                  <a:cubicBezTo>
                    <a:pt x="1" y="1629"/>
                    <a:pt x="452" y="2105"/>
                    <a:pt x="1029" y="2105"/>
                  </a:cubicBezTo>
                  <a:cubicBezTo>
                    <a:pt x="1605" y="2105"/>
                    <a:pt x="2081" y="1629"/>
                    <a:pt x="2081" y="1053"/>
                  </a:cubicBezTo>
                  <a:cubicBezTo>
                    <a:pt x="2081" y="476"/>
                    <a:pt x="1605" y="0"/>
                    <a:pt x="1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"/>
            <p:cNvSpPr/>
            <p:nvPr/>
          </p:nvSpPr>
          <p:spPr>
            <a:xfrm>
              <a:off x="549094" y="2182852"/>
              <a:ext cx="54589" cy="152674"/>
            </a:xfrm>
            <a:custGeom>
              <a:avLst/>
              <a:gdLst/>
              <a:ahLst/>
              <a:cxnLst/>
              <a:rect l="l" t="t" r="r" b="b"/>
              <a:pathLst>
                <a:path w="502" h="1404" extrusionOk="0">
                  <a:moveTo>
                    <a:pt x="151" y="0"/>
                  </a:moveTo>
                  <a:cubicBezTo>
                    <a:pt x="151" y="0"/>
                    <a:pt x="126" y="101"/>
                    <a:pt x="126" y="226"/>
                  </a:cubicBezTo>
                  <a:cubicBezTo>
                    <a:pt x="101" y="351"/>
                    <a:pt x="75" y="527"/>
                    <a:pt x="50" y="702"/>
                  </a:cubicBezTo>
                  <a:cubicBezTo>
                    <a:pt x="25" y="878"/>
                    <a:pt x="25" y="1028"/>
                    <a:pt x="0" y="1153"/>
                  </a:cubicBezTo>
                  <a:cubicBezTo>
                    <a:pt x="0" y="1304"/>
                    <a:pt x="0" y="1379"/>
                    <a:pt x="0" y="1379"/>
                  </a:cubicBezTo>
                  <a:lnTo>
                    <a:pt x="351" y="1404"/>
                  </a:lnTo>
                  <a:cubicBezTo>
                    <a:pt x="351" y="1404"/>
                    <a:pt x="376" y="1304"/>
                    <a:pt x="376" y="1178"/>
                  </a:cubicBezTo>
                  <a:cubicBezTo>
                    <a:pt x="376" y="1078"/>
                    <a:pt x="401" y="903"/>
                    <a:pt x="426" y="727"/>
                  </a:cubicBezTo>
                  <a:cubicBezTo>
                    <a:pt x="426" y="577"/>
                    <a:pt x="451" y="401"/>
                    <a:pt x="477" y="276"/>
                  </a:cubicBezTo>
                  <a:cubicBezTo>
                    <a:pt x="502" y="176"/>
                    <a:pt x="502" y="76"/>
                    <a:pt x="502" y="76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"/>
            <p:cNvSpPr/>
            <p:nvPr/>
          </p:nvSpPr>
          <p:spPr>
            <a:xfrm>
              <a:off x="546375" y="2406317"/>
              <a:ext cx="43714" cy="147237"/>
            </a:xfrm>
            <a:custGeom>
              <a:avLst/>
              <a:gdLst/>
              <a:ahLst/>
              <a:cxnLst/>
              <a:rect l="l" t="t" r="r" b="b"/>
              <a:pathLst>
                <a:path w="402" h="1354" extrusionOk="0">
                  <a:moveTo>
                    <a:pt x="0" y="1"/>
                  </a:moveTo>
                  <a:cubicBezTo>
                    <a:pt x="0" y="1"/>
                    <a:pt x="0" y="326"/>
                    <a:pt x="0" y="677"/>
                  </a:cubicBezTo>
                  <a:cubicBezTo>
                    <a:pt x="25" y="1003"/>
                    <a:pt x="50" y="1354"/>
                    <a:pt x="50" y="1354"/>
                  </a:cubicBezTo>
                  <a:lnTo>
                    <a:pt x="401" y="1329"/>
                  </a:lnTo>
                  <a:cubicBezTo>
                    <a:pt x="401" y="1329"/>
                    <a:pt x="401" y="1003"/>
                    <a:pt x="376" y="652"/>
                  </a:cubicBezTo>
                  <a:cubicBezTo>
                    <a:pt x="351" y="326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"/>
            <p:cNvSpPr/>
            <p:nvPr/>
          </p:nvSpPr>
          <p:spPr>
            <a:xfrm>
              <a:off x="557249" y="2621625"/>
              <a:ext cx="62744" cy="149956"/>
            </a:xfrm>
            <a:custGeom>
              <a:avLst/>
              <a:gdLst/>
              <a:ahLst/>
              <a:cxnLst/>
              <a:rect l="l" t="t" r="r" b="b"/>
              <a:pathLst>
                <a:path w="577" h="1379" extrusionOk="0">
                  <a:moveTo>
                    <a:pt x="376" y="1"/>
                  </a:moveTo>
                  <a:lnTo>
                    <a:pt x="0" y="51"/>
                  </a:lnTo>
                  <a:cubicBezTo>
                    <a:pt x="0" y="51"/>
                    <a:pt x="26" y="126"/>
                    <a:pt x="26" y="251"/>
                  </a:cubicBezTo>
                  <a:cubicBezTo>
                    <a:pt x="51" y="376"/>
                    <a:pt x="76" y="552"/>
                    <a:pt x="101" y="702"/>
                  </a:cubicBezTo>
                  <a:cubicBezTo>
                    <a:pt x="126" y="878"/>
                    <a:pt x="151" y="1053"/>
                    <a:pt x="176" y="1178"/>
                  </a:cubicBezTo>
                  <a:cubicBezTo>
                    <a:pt x="201" y="1304"/>
                    <a:pt x="226" y="1379"/>
                    <a:pt x="226" y="1379"/>
                  </a:cubicBezTo>
                  <a:lnTo>
                    <a:pt x="577" y="1304"/>
                  </a:lnTo>
                  <a:cubicBezTo>
                    <a:pt x="577" y="1304"/>
                    <a:pt x="552" y="1229"/>
                    <a:pt x="552" y="1103"/>
                  </a:cubicBezTo>
                  <a:cubicBezTo>
                    <a:pt x="527" y="978"/>
                    <a:pt x="502" y="828"/>
                    <a:pt x="477" y="652"/>
                  </a:cubicBezTo>
                  <a:cubicBezTo>
                    <a:pt x="452" y="502"/>
                    <a:pt x="427" y="326"/>
                    <a:pt x="402" y="201"/>
                  </a:cubicBezTo>
                  <a:cubicBezTo>
                    <a:pt x="376" y="76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"/>
            <p:cNvSpPr/>
            <p:nvPr/>
          </p:nvSpPr>
          <p:spPr>
            <a:xfrm>
              <a:off x="598136" y="2834216"/>
              <a:ext cx="79165" cy="152674"/>
            </a:xfrm>
            <a:custGeom>
              <a:avLst/>
              <a:gdLst/>
              <a:ahLst/>
              <a:cxnLst/>
              <a:rect l="l" t="t" r="r" b="b"/>
              <a:pathLst>
                <a:path w="728" h="1404" extrusionOk="0">
                  <a:moveTo>
                    <a:pt x="351" y="0"/>
                  </a:moveTo>
                  <a:lnTo>
                    <a:pt x="0" y="76"/>
                  </a:lnTo>
                  <a:lnTo>
                    <a:pt x="376" y="1404"/>
                  </a:lnTo>
                  <a:lnTo>
                    <a:pt x="727" y="127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"/>
            <p:cNvSpPr/>
            <p:nvPr/>
          </p:nvSpPr>
          <p:spPr>
            <a:xfrm>
              <a:off x="666318" y="3038650"/>
              <a:ext cx="95476" cy="149956"/>
            </a:xfrm>
            <a:custGeom>
              <a:avLst/>
              <a:gdLst/>
              <a:ahLst/>
              <a:cxnLst/>
              <a:rect l="l" t="t" r="r" b="b"/>
              <a:pathLst>
                <a:path w="878" h="1379" extrusionOk="0">
                  <a:moveTo>
                    <a:pt x="351" y="0"/>
                  </a:moveTo>
                  <a:lnTo>
                    <a:pt x="0" y="125"/>
                  </a:lnTo>
                  <a:cubicBezTo>
                    <a:pt x="0" y="125"/>
                    <a:pt x="25" y="226"/>
                    <a:pt x="75" y="326"/>
                  </a:cubicBezTo>
                  <a:cubicBezTo>
                    <a:pt x="125" y="451"/>
                    <a:pt x="175" y="627"/>
                    <a:pt x="251" y="777"/>
                  </a:cubicBezTo>
                  <a:cubicBezTo>
                    <a:pt x="401" y="1078"/>
                    <a:pt x="551" y="1379"/>
                    <a:pt x="551" y="1379"/>
                  </a:cubicBezTo>
                  <a:lnTo>
                    <a:pt x="877" y="1228"/>
                  </a:lnTo>
                  <a:cubicBezTo>
                    <a:pt x="877" y="1228"/>
                    <a:pt x="727" y="927"/>
                    <a:pt x="602" y="627"/>
                  </a:cubicBezTo>
                  <a:cubicBezTo>
                    <a:pt x="501" y="476"/>
                    <a:pt x="451" y="301"/>
                    <a:pt x="426" y="201"/>
                  </a:cubicBezTo>
                  <a:cubicBezTo>
                    <a:pt x="376" y="75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"/>
            <p:cNvSpPr/>
            <p:nvPr/>
          </p:nvSpPr>
          <p:spPr>
            <a:xfrm>
              <a:off x="758966" y="3234821"/>
              <a:ext cx="111787" cy="144519"/>
            </a:xfrm>
            <a:custGeom>
              <a:avLst/>
              <a:gdLst/>
              <a:ahLst/>
              <a:cxnLst/>
              <a:rect l="l" t="t" r="r" b="b"/>
              <a:pathLst>
                <a:path w="1028" h="1329" extrusionOk="0">
                  <a:moveTo>
                    <a:pt x="326" y="1"/>
                  </a:moveTo>
                  <a:lnTo>
                    <a:pt x="0" y="176"/>
                  </a:lnTo>
                  <a:cubicBezTo>
                    <a:pt x="0" y="176"/>
                    <a:pt x="176" y="477"/>
                    <a:pt x="351" y="753"/>
                  </a:cubicBezTo>
                  <a:cubicBezTo>
                    <a:pt x="451" y="903"/>
                    <a:pt x="526" y="1053"/>
                    <a:pt x="602" y="1154"/>
                  </a:cubicBezTo>
                  <a:cubicBezTo>
                    <a:pt x="677" y="1254"/>
                    <a:pt x="727" y="1329"/>
                    <a:pt x="727" y="1329"/>
                  </a:cubicBezTo>
                  <a:lnTo>
                    <a:pt x="1028" y="1128"/>
                  </a:lnTo>
                  <a:cubicBezTo>
                    <a:pt x="1028" y="1128"/>
                    <a:pt x="978" y="1053"/>
                    <a:pt x="902" y="953"/>
                  </a:cubicBezTo>
                  <a:cubicBezTo>
                    <a:pt x="852" y="853"/>
                    <a:pt x="752" y="702"/>
                    <a:pt x="677" y="577"/>
                  </a:cubicBezTo>
                  <a:cubicBezTo>
                    <a:pt x="501" y="276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"/>
            <p:cNvSpPr/>
            <p:nvPr/>
          </p:nvSpPr>
          <p:spPr>
            <a:xfrm>
              <a:off x="881518" y="3414680"/>
              <a:ext cx="122770" cy="139082"/>
            </a:xfrm>
            <a:custGeom>
              <a:avLst/>
              <a:gdLst/>
              <a:ahLst/>
              <a:cxnLst/>
              <a:rect l="l" t="t" r="r" b="b"/>
              <a:pathLst>
                <a:path w="1129" h="1279" extrusionOk="0">
                  <a:moveTo>
                    <a:pt x="277" y="1"/>
                  </a:moveTo>
                  <a:lnTo>
                    <a:pt x="1" y="226"/>
                  </a:lnTo>
                  <a:cubicBezTo>
                    <a:pt x="1" y="226"/>
                    <a:pt x="51" y="302"/>
                    <a:pt x="126" y="402"/>
                  </a:cubicBezTo>
                  <a:cubicBezTo>
                    <a:pt x="201" y="502"/>
                    <a:pt x="277" y="652"/>
                    <a:pt x="402" y="778"/>
                  </a:cubicBezTo>
                  <a:cubicBezTo>
                    <a:pt x="628" y="1028"/>
                    <a:pt x="853" y="1279"/>
                    <a:pt x="853" y="1279"/>
                  </a:cubicBezTo>
                  <a:lnTo>
                    <a:pt x="1129" y="1053"/>
                  </a:lnTo>
                  <a:cubicBezTo>
                    <a:pt x="1129" y="1053"/>
                    <a:pt x="903" y="778"/>
                    <a:pt x="678" y="527"/>
                  </a:cubicBezTo>
                  <a:cubicBezTo>
                    <a:pt x="577" y="427"/>
                    <a:pt x="477" y="276"/>
                    <a:pt x="402" y="176"/>
                  </a:cubicBezTo>
                  <a:cubicBezTo>
                    <a:pt x="327" y="76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"/>
            <p:cNvSpPr/>
            <p:nvPr/>
          </p:nvSpPr>
          <p:spPr>
            <a:xfrm>
              <a:off x="3645089" y="2101078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"/>
            <p:cNvSpPr/>
            <p:nvPr/>
          </p:nvSpPr>
          <p:spPr>
            <a:xfrm>
              <a:off x="3645089" y="2188289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"/>
            <p:cNvSpPr/>
            <p:nvPr/>
          </p:nvSpPr>
          <p:spPr>
            <a:xfrm>
              <a:off x="3645089" y="2275500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"/>
            <p:cNvSpPr/>
            <p:nvPr/>
          </p:nvSpPr>
          <p:spPr>
            <a:xfrm>
              <a:off x="3645089" y="2362711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"/>
            <p:cNvSpPr/>
            <p:nvPr/>
          </p:nvSpPr>
          <p:spPr>
            <a:xfrm>
              <a:off x="3645089" y="2449922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"/>
            <p:cNvSpPr/>
            <p:nvPr/>
          </p:nvSpPr>
          <p:spPr>
            <a:xfrm>
              <a:off x="3645089" y="2537133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"/>
            <p:cNvSpPr/>
            <p:nvPr/>
          </p:nvSpPr>
          <p:spPr>
            <a:xfrm>
              <a:off x="3645089" y="2621625"/>
              <a:ext cx="38277" cy="60026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"/>
            <p:cNvSpPr/>
            <p:nvPr/>
          </p:nvSpPr>
          <p:spPr>
            <a:xfrm>
              <a:off x="3119104" y="1866740"/>
              <a:ext cx="686926" cy="30013"/>
            </a:xfrm>
            <a:custGeom>
              <a:avLst/>
              <a:gdLst/>
              <a:ahLst/>
              <a:cxnLst/>
              <a:rect l="l" t="t" r="r" b="b"/>
              <a:pathLst>
                <a:path w="6317" h="276" extrusionOk="0">
                  <a:moveTo>
                    <a:pt x="1" y="0"/>
                  </a:moveTo>
                  <a:lnTo>
                    <a:pt x="1" y="276"/>
                  </a:lnTo>
                  <a:lnTo>
                    <a:pt x="6316" y="276"/>
                  </a:lnTo>
                  <a:lnTo>
                    <a:pt x="63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"/>
            <p:cNvSpPr/>
            <p:nvPr/>
          </p:nvSpPr>
          <p:spPr>
            <a:xfrm>
              <a:off x="3129978" y="1962106"/>
              <a:ext cx="378968" cy="30013"/>
            </a:xfrm>
            <a:custGeom>
              <a:avLst/>
              <a:gdLst/>
              <a:ahLst/>
              <a:cxnLst/>
              <a:rect l="l" t="t" r="r" b="b"/>
              <a:pathLst>
                <a:path w="3485" h="276" extrusionOk="0">
                  <a:moveTo>
                    <a:pt x="1" y="0"/>
                  </a:moveTo>
                  <a:lnTo>
                    <a:pt x="1" y="276"/>
                  </a:lnTo>
                  <a:lnTo>
                    <a:pt x="3485" y="276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"/>
            <p:cNvSpPr/>
            <p:nvPr/>
          </p:nvSpPr>
          <p:spPr>
            <a:xfrm>
              <a:off x="2331485" y="1674375"/>
              <a:ext cx="278055" cy="903759"/>
            </a:xfrm>
            <a:custGeom>
              <a:avLst/>
              <a:gdLst/>
              <a:ahLst/>
              <a:cxnLst/>
              <a:rect l="l" t="t" r="r" b="b"/>
              <a:pathLst>
                <a:path w="2557" h="8311" extrusionOk="0">
                  <a:moveTo>
                    <a:pt x="2218" y="1"/>
                  </a:moveTo>
                  <a:cubicBezTo>
                    <a:pt x="1906" y="1"/>
                    <a:pt x="1705" y="1468"/>
                    <a:pt x="1705" y="1468"/>
                  </a:cubicBezTo>
                  <a:cubicBezTo>
                    <a:pt x="1705" y="1468"/>
                    <a:pt x="1429" y="3899"/>
                    <a:pt x="1153" y="4651"/>
                  </a:cubicBezTo>
                  <a:cubicBezTo>
                    <a:pt x="953" y="5178"/>
                    <a:pt x="0" y="6581"/>
                    <a:pt x="0" y="6581"/>
                  </a:cubicBezTo>
                  <a:lnTo>
                    <a:pt x="978" y="8310"/>
                  </a:lnTo>
                  <a:cubicBezTo>
                    <a:pt x="978" y="8310"/>
                    <a:pt x="1930" y="6130"/>
                    <a:pt x="2106" y="5478"/>
                  </a:cubicBezTo>
                  <a:cubicBezTo>
                    <a:pt x="2557" y="3899"/>
                    <a:pt x="1980" y="2571"/>
                    <a:pt x="2181" y="1619"/>
                  </a:cubicBezTo>
                  <a:cubicBezTo>
                    <a:pt x="2281" y="1243"/>
                    <a:pt x="2457" y="215"/>
                    <a:pt x="2331" y="65"/>
                  </a:cubicBezTo>
                  <a:cubicBezTo>
                    <a:pt x="2292" y="20"/>
                    <a:pt x="2254" y="1"/>
                    <a:pt x="2218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"/>
            <p:cNvSpPr/>
            <p:nvPr/>
          </p:nvSpPr>
          <p:spPr>
            <a:xfrm>
              <a:off x="1870854" y="2287788"/>
              <a:ext cx="659632" cy="1743142"/>
            </a:xfrm>
            <a:custGeom>
              <a:avLst/>
              <a:gdLst/>
              <a:ahLst/>
              <a:cxnLst/>
              <a:rect l="l" t="t" r="r" b="b"/>
              <a:pathLst>
                <a:path w="6066" h="16030" extrusionOk="0">
                  <a:moveTo>
                    <a:pt x="3668" y="1"/>
                  </a:moveTo>
                  <a:cubicBezTo>
                    <a:pt x="3107" y="1"/>
                    <a:pt x="2530" y="130"/>
                    <a:pt x="2206" y="263"/>
                  </a:cubicBezTo>
                  <a:cubicBezTo>
                    <a:pt x="1505" y="539"/>
                    <a:pt x="302" y="1015"/>
                    <a:pt x="1154" y="2519"/>
                  </a:cubicBezTo>
                  <a:cubicBezTo>
                    <a:pt x="1730" y="3547"/>
                    <a:pt x="1655" y="4324"/>
                    <a:pt x="1580" y="5502"/>
                  </a:cubicBezTo>
                  <a:lnTo>
                    <a:pt x="1580" y="5602"/>
                  </a:lnTo>
                  <a:cubicBezTo>
                    <a:pt x="1204" y="8960"/>
                    <a:pt x="1028" y="10163"/>
                    <a:pt x="728" y="11441"/>
                  </a:cubicBezTo>
                  <a:cubicBezTo>
                    <a:pt x="402" y="12895"/>
                    <a:pt x="1" y="16003"/>
                    <a:pt x="652" y="16028"/>
                  </a:cubicBezTo>
                  <a:cubicBezTo>
                    <a:pt x="685" y="16029"/>
                    <a:pt x="717" y="16030"/>
                    <a:pt x="748" y="16030"/>
                  </a:cubicBezTo>
                  <a:cubicBezTo>
                    <a:pt x="1316" y="16030"/>
                    <a:pt x="1635" y="15821"/>
                    <a:pt x="1279" y="15702"/>
                  </a:cubicBezTo>
                  <a:cubicBezTo>
                    <a:pt x="903" y="15602"/>
                    <a:pt x="903" y="15552"/>
                    <a:pt x="903" y="15426"/>
                  </a:cubicBezTo>
                  <a:cubicBezTo>
                    <a:pt x="1053" y="13923"/>
                    <a:pt x="3209" y="11592"/>
                    <a:pt x="3384" y="9787"/>
                  </a:cubicBezTo>
                  <a:cubicBezTo>
                    <a:pt x="3434" y="9186"/>
                    <a:pt x="3484" y="8634"/>
                    <a:pt x="3510" y="8133"/>
                  </a:cubicBezTo>
                  <a:cubicBezTo>
                    <a:pt x="3760" y="9462"/>
                    <a:pt x="3585" y="10840"/>
                    <a:pt x="3585" y="11291"/>
                  </a:cubicBezTo>
                  <a:cubicBezTo>
                    <a:pt x="3660" y="12945"/>
                    <a:pt x="3986" y="16028"/>
                    <a:pt x="4688" y="16028"/>
                  </a:cubicBezTo>
                  <a:cubicBezTo>
                    <a:pt x="5439" y="16028"/>
                    <a:pt x="5815" y="15802"/>
                    <a:pt x="5339" y="15702"/>
                  </a:cubicBezTo>
                  <a:cubicBezTo>
                    <a:pt x="4913" y="15602"/>
                    <a:pt x="4938" y="15577"/>
                    <a:pt x="4938" y="15452"/>
                  </a:cubicBezTo>
                  <a:cubicBezTo>
                    <a:pt x="5038" y="13822"/>
                    <a:pt x="5765" y="10765"/>
                    <a:pt x="5916" y="8810"/>
                  </a:cubicBezTo>
                  <a:cubicBezTo>
                    <a:pt x="6066" y="6529"/>
                    <a:pt x="5063" y="4875"/>
                    <a:pt x="5013" y="4775"/>
                  </a:cubicBezTo>
                  <a:cubicBezTo>
                    <a:pt x="4462" y="3271"/>
                    <a:pt x="5339" y="1817"/>
                    <a:pt x="5164" y="840"/>
                  </a:cubicBezTo>
                  <a:cubicBezTo>
                    <a:pt x="5039" y="201"/>
                    <a:pt x="4366" y="1"/>
                    <a:pt x="3668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"/>
            <p:cNvSpPr/>
            <p:nvPr/>
          </p:nvSpPr>
          <p:spPr>
            <a:xfrm>
              <a:off x="1884555" y="2850527"/>
              <a:ext cx="643212" cy="1071331"/>
            </a:xfrm>
            <a:custGeom>
              <a:avLst/>
              <a:gdLst/>
              <a:ahLst/>
              <a:cxnLst/>
              <a:rect l="l" t="t" r="r" b="b"/>
              <a:pathLst>
                <a:path w="5915" h="9852" extrusionOk="0">
                  <a:moveTo>
                    <a:pt x="5088" y="1"/>
                  </a:moveTo>
                  <a:cubicBezTo>
                    <a:pt x="4387" y="523"/>
                    <a:pt x="3565" y="669"/>
                    <a:pt x="2850" y="669"/>
                  </a:cubicBezTo>
                  <a:cubicBezTo>
                    <a:pt x="2262" y="669"/>
                    <a:pt x="1746" y="570"/>
                    <a:pt x="1429" y="502"/>
                  </a:cubicBezTo>
                  <a:cubicBezTo>
                    <a:pt x="1228" y="2181"/>
                    <a:pt x="125" y="8547"/>
                    <a:pt x="0" y="9424"/>
                  </a:cubicBezTo>
                  <a:cubicBezTo>
                    <a:pt x="577" y="9625"/>
                    <a:pt x="752" y="9675"/>
                    <a:pt x="927" y="9675"/>
                  </a:cubicBezTo>
                  <a:cubicBezTo>
                    <a:pt x="3960" y="5214"/>
                    <a:pt x="3358" y="3459"/>
                    <a:pt x="3384" y="2958"/>
                  </a:cubicBezTo>
                  <a:lnTo>
                    <a:pt x="3384" y="2958"/>
                  </a:lnTo>
                  <a:cubicBezTo>
                    <a:pt x="3484" y="3535"/>
                    <a:pt x="3509" y="6843"/>
                    <a:pt x="3734" y="9675"/>
                  </a:cubicBezTo>
                  <a:cubicBezTo>
                    <a:pt x="3854" y="9750"/>
                    <a:pt x="4118" y="9852"/>
                    <a:pt x="4401" y="9852"/>
                  </a:cubicBezTo>
                  <a:cubicBezTo>
                    <a:pt x="4592" y="9852"/>
                    <a:pt x="4791" y="9806"/>
                    <a:pt x="4963" y="9675"/>
                  </a:cubicBezTo>
                  <a:cubicBezTo>
                    <a:pt x="4988" y="9500"/>
                    <a:pt x="5765" y="3785"/>
                    <a:pt x="5790" y="3635"/>
                  </a:cubicBezTo>
                  <a:cubicBezTo>
                    <a:pt x="5915" y="1956"/>
                    <a:pt x="5389" y="627"/>
                    <a:pt x="5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"/>
            <p:cNvSpPr/>
            <p:nvPr/>
          </p:nvSpPr>
          <p:spPr>
            <a:xfrm>
              <a:off x="2028965" y="2280937"/>
              <a:ext cx="498802" cy="743472"/>
            </a:xfrm>
            <a:custGeom>
              <a:avLst/>
              <a:gdLst/>
              <a:ahLst/>
              <a:cxnLst/>
              <a:rect l="l" t="t" r="r" b="b"/>
              <a:pathLst>
                <a:path w="4587" h="6837" extrusionOk="0">
                  <a:moveTo>
                    <a:pt x="2281" y="1"/>
                  </a:moveTo>
                  <a:cubicBezTo>
                    <a:pt x="3484" y="1329"/>
                    <a:pt x="3158" y="1880"/>
                    <a:pt x="2782" y="1956"/>
                  </a:cubicBezTo>
                  <a:cubicBezTo>
                    <a:pt x="2692" y="1975"/>
                    <a:pt x="2604" y="1984"/>
                    <a:pt x="2518" y="1984"/>
                  </a:cubicBezTo>
                  <a:cubicBezTo>
                    <a:pt x="1362" y="1984"/>
                    <a:pt x="602" y="377"/>
                    <a:pt x="602" y="377"/>
                  </a:cubicBezTo>
                  <a:lnTo>
                    <a:pt x="276" y="502"/>
                  </a:lnTo>
                  <a:cubicBezTo>
                    <a:pt x="276" y="502"/>
                    <a:pt x="953" y="1053"/>
                    <a:pt x="1053" y="2231"/>
                  </a:cubicBezTo>
                  <a:cubicBezTo>
                    <a:pt x="1153" y="3635"/>
                    <a:pt x="101" y="3635"/>
                    <a:pt x="101" y="3635"/>
                  </a:cubicBezTo>
                  <a:cubicBezTo>
                    <a:pt x="251" y="4412"/>
                    <a:pt x="0" y="6642"/>
                    <a:pt x="0" y="6642"/>
                  </a:cubicBezTo>
                  <a:cubicBezTo>
                    <a:pt x="437" y="6775"/>
                    <a:pt x="931" y="6836"/>
                    <a:pt x="1494" y="6836"/>
                  </a:cubicBezTo>
                  <a:cubicBezTo>
                    <a:pt x="1674" y="6836"/>
                    <a:pt x="1861" y="6830"/>
                    <a:pt x="2056" y="6818"/>
                  </a:cubicBezTo>
                  <a:cubicBezTo>
                    <a:pt x="3835" y="6642"/>
                    <a:pt x="4236" y="6316"/>
                    <a:pt x="4236" y="6316"/>
                  </a:cubicBezTo>
                  <a:cubicBezTo>
                    <a:pt x="4236" y="6316"/>
                    <a:pt x="4587" y="5414"/>
                    <a:pt x="4236" y="3484"/>
                  </a:cubicBezTo>
                  <a:cubicBezTo>
                    <a:pt x="3860" y="1529"/>
                    <a:pt x="2707" y="101"/>
                    <a:pt x="2707" y="101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"/>
            <p:cNvSpPr/>
            <p:nvPr/>
          </p:nvSpPr>
          <p:spPr>
            <a:xfrm>
              <a:off x="2108564" y="2201882"/>
              <a:ext cx="184645" cy="181600"/>
            </a:xfrm>
            <a:custGeom>
              <a:avLst/>
              <a:gdLst/>
              <a:ahLst/>
              <a:cxnLst/>
              <a:rect l="l" t="t" r="r" b="b"/>
              <a:pathLst>
                <a:path w="1698" h="1670" extrusionOk="0">
                  <a:moveTo>
                    <a:pt x="196" y="1"/>
                  </a:moveTo>
                  <a:cubicBezTo>
                    <a:pt x="196" y="1"/>
                    <a:pt x="622" y="552"/>
                    <a:pt x="271" y="953"/>
                  </a:cubicBezTo>
                  <a:cubicBezTo>
                    <a:pt x="0" y="1282"/>
                    <a:pt x="1040" y="1670"/>
                    <a:pt x="1485" y="1670"/>
                  </a:cubicBezTo>
                  <a:cubicBezTo>
                    <a:pt x="1618" y="1670"/>
                    <a:pt x="1697" y="1635"/>
                    <a:pt x="1674" y="1555"/>
                  </a:cubicBezTo>
                  <a:cubicBezTo>
                    <a:pt x="1499" y="1129"/>
                    <a:pt x="1223" y="903"/>
                    <a:pt x="1324" y="327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"/>
            <p:cNvSpPr/>
            <p:nvPr/>
          </p:nvSpPr>
          <p:spPr>
            <a:xfrm>
              <a:off x="2075289" y="2045946"/>
              <a:ext cx="264462" cy="263701"/>
            </a:xfrm>
            <a:custGeom>
              <a:avLst/>
              <a:gdLst/>
              <a:ahLst/>
              <a:cxnLst/>
              <a:rect l="l" t="t" r="r" b="b"/>
              <a:pathLst>
                <a:path w="2432" h="2425" extrusionOk="0">
                  <a:moveTo>
                    <a:pt x="858" y="0"/>
                  </a:moveTo>
                  <a:cubicBezTo>
                    <a:pt x="499" y="0"/>
                    <a:pt x="234" y="346"/>
                    <a:pt x="176" y="558"/>
                  </a:cubicBezTo>
                  <a:cubicBezTo>
                    <a:pt x="0" y="1159"/>
                    <a:pt x="351" y="1660"/>
                    <a:pt x="602" y="1886"/>
                  </a:cubicBezTo>
                  <a:cubicBezTo>
                    <a:pt x="993" y="2277"/>
                    <a:pt x="1459" y="2425"/>
                    <a:pt x="1771" y="2425"/>
                  </a:cubicBezTo>
                  <a:cubicBezTo>
                    <a:pt x="1939" y="2425"/>
                    <a:pt x="2062" y="2382"/>
                    <a:pt x="2106" y="2312"/>
                  </a:cubicBezTo>
                  <a:cubicBezTo>
                    <a:pt x="2432" y="1861"/>
                    <a:pt x="1680" y="382"/>
                    <a:pt x="1203" y="107"/>
                  </a:cubicBezTo>
                  <a:cubicBezTo>
                    <a:pt x="1082" y="31"/>
                    <a:pt x="966" y="0"/>
                    <a:pt x="858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"/>
            <p:cNvSpPr/>
            <p:nvPr/>
          </p:nvSpPr>
          <p:spPr>
            <a:xfrm>
              <a:off x="2050713" y="2027678"/>
              <a:ext cx="218137" cy="247172"/>
            </a:xfrm>
            <a:custGeom>
              <a:avLst/>
              <a:gdLst/>
              <a:ahLst/>
              <a:cxnLst/>
              <a:rect l="l" t="t" r="r" b="b"/>
              <a:pathLst>
                <a:path w="2006" h="2273" extrusionOk="0">
                  <a:moveTo>
                    <a:pt x="1139" y="1"/>
                  </a:moveTo>
                  <a:cubicBezTo>
                    <a:pt x="704" y="1"/>
                    <a:pt x="260" y="305"/>
                    <a:pt x="151" y="801"/>
                  </a:cubicBezTo>
                  <a:cubicBezTo>
                    <a:pt x="1" y="1503"/>
                    <a:pt x="352" y="1828"/>
                    <a:pt x="402" y="1904"/>
                  </a:cubicBezTo>
                  <a:cubicBezTo>
                    <a:pt x="591" y="2122"/>
                    <a:pt x="864" y="2272"/>
                    <a:pt x="992" y="2272"/>
                  </a:cubicBezTo>
                  <a:cubicBezTo>
                    <a:pt x="1084" y="2272"/>
                    <a:pt x="1101" y="2193"/>
                    <a:pt x="953" y="2004"/>
                  </a:cubicBezTo>
                  <a:cubicBezTo>
                    <a:pt x="627" y="1553"/>
                    <a:pt x="1079" y="1553"/>
                    <a:pt x="803" y="1177"/>
                  </a:cubicBezTo>
                  <a:cubicBezTo>
                    <a:pt x="703" y="1026"/>
                    <a:pt x="828" y="1051"/>
                    <a:pt x="1404" y="826"/>
                  </a:cubicBezTo>
                  <a:cubicBezTo>
                    <a:pt x="1981" y="600"/>
                    <a:pt x="2006" y="550"/>
                    <a:pt x="1856" y="375"/>
                  </a:cubicBezTo>
                  <a:cubicBezTo>
                    <a:pt x="1674" y="117"/>
                    <a:pt x="1408" y="1"/>
                    <a:pt x="1139" y="1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"/>
            <p:cNvSpPr/>
            <p:nvPr/>
          </p:nvSpPr>
          <p:spPr>
            <a:xfrm>
              <a:off x="2230681" y="2222978"/>
              <a:ext cx="73401" cy="61548"/>
            </a:xfrm>
            <a:custGeom>
              <a:avLst/>
              <a:gdLst/>
              <a:ahLst/>
              <a:cxnLst/>
              <a:rect l="l" t="t" r="r" b="b"/>
              <a:pathLst>
                <a:path w="675" h="566" extrusionOk="0">
                  <a:moveTo>
                    <a:pt x="501" y="1"/>
                  </a:moveTo>
                  <a:cubicBezTo>
                    <a:pt x="486" y="1"/>
                    <a:pt x="469" y="3"/>
                    <a:pt x="451" y="7"/>
                  </a:cubicBezTo>
                  <a:cubicBezTo>
                    <a:pt x="251" y="57"/>
                    <a:pt x="175" y="333"/>
                    <a:pt x="175" y="333"/>
                  </a:cubicBezTo>
                  <a:cubicBezTo>
                    <a:pt x="150" y="433"/>
                    <a:pt x="0" y="509"/>
                    <a:pt x="175" y="559"/>
                  </a:cubicBezTo>
                  <a:cubicBezTo>
                    <a:pt x="193" y="564"/>
                    <a:pt x="211" y="566"/>
                    <a:pt x="230" y="566"/>
                  </a:cubicBezTo>
                  <a:cubicBezTo>
                    <a:pt x="402" y="566"/>
                    <a:pt x="629" y="373"/>
                    <a:pt x="652" y="283"/>
                  </a:cubicBezTo>
                  <a:cubicBezTo>
                    <a:pt x="675" y="215"/>
                    <a:pt x="656" y="1"/>
                    <a:pt x="501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"/>
            <p:cNvSpPr/>
            <p:nvPr/>
          </p:nvSpPr>
          <p:spPr>
            <a:xfrm>
              <a:off x="2335400" y="3989815"/>
              <a:ext cx="170617" cy="45998"/>
            </a:xfrm>
            <a:custGeom>
              <a:avLst/>
              <a:gdLst/>
              <a:ahLst/>
              <a:cxnLst/>
              <a:rect l="l" t="t" r="r" b="b"/>
              <a:pathLst>
                <a:path w="1569" h="423" extrusionOk="0">
                  <a:moveTo>
                    <a:pt x="942" y="0"/>
                  </a:moveTo>
                  <a:cubicBezTo>
                    <a:pt x="825" y="84"/>
                    <a:pt x="683" y="111"/>
                    <a:pt x="545" y="111"/>
                  </a:cubicBezTo>
                  <a:cubicBezTo>
                    <a:pt x="271" y="111"/>
                    <a:pt x="15" y="0"/>
                    <a:pt x="15" y="0"/>
                  </a:cubicBezTo>
                  <a:lnTo>
                    <a:pt x="15" y="0"/>
                  </a:lnTo>
                  <a:cubicBezTo>
                    <a:pt x="1" y="318"/>
                    <a:pt x="232" y="423"/>
                    <a:pt x="509" y="423"/>
                  </a:cubicBezTo>
                  <a:cubicBezTo>
                    <a:pt x="733" y="423"/>
                    <a:pt x="988" y="354"/>
                    <a:pt x="1167" y="276"/>
                  </a:cubicBezTo>
                  <a:cubicBezTo>
                    <a:pt x="1568" y="100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"/>
            <p:cNvSpPr/>
            <p:nvPr/>
          </p:nvSpPr>
          <p:spPr>
            <a:xfrm>
              <a:off x="1910218" y="3995252"/>
              <a:ext cx="167898" cy="45998"/>
            </a:xfrm>
            <a:custGeom>
              <a:avLst/>
              <a:gdLst/>
              <a:ahLst/>
              <a:cxnLst/>
              <a:rect l="l" t="t" r="r" b="b"/>
              <a:pathLst>
                <a:path w="1544" h="423" extrusionOk="0">
                  <a:moveTo>
                    <a:pt x="917" y="0"/>
                  </a:moveTo>
                  <a:cubicBezTo>
                    <a:pt x="800" y="84"/>
                    <a:pt x="661" y="112"/>
                    <a:pt x="527" y="112"/>
                  </a:cubicBezTo>
                  <a:cubicBezTo>
                    <a:pt x="260" y="112"/>
                    <a:pt x="15" y="0"/>
                    <a:pt x="15" y="0"/>
                  </a:cubicBezTo>
                  <a:lnTo>
                    <a:pt x="15" y="0"/>
                  </a:lnTo>
                  <a:cubicBezTo>
                    <a:pt x="1" y="319"/>
                    <a:pt x="224" y="423"/>
                    <a:pt x="494" y="423"/>
                  </a:cubicBezTo>
                  <a:cubicBezTo>
                    <a:pt x="713" y="423"/>
                    <a:pt x="963" y="354"/>
                    <a:pt x="1143" y="276"/>
                  </a:cubicBezTo>
                  <a:cubicBezTo>
                    <a:pt x="1544" y="100"/>
                    <a:pt x="917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"/>
            <p:cNvSpPr/>
            <p:nvPr/>
          </p:nvSpPr>
          <p:spPr>
            <a:xfrm>
              <a:off x="1584753" y="1827049"/>
              <a:ext cx="504239" cy="791972"/>
            </a:xfrm>
            <a:custGeom>
              <a:avLst/>
              <a:gdLst/>
              <a:ahLst/>
              <a:cxnLst/>
              <a:rect l="l" t="t" r="r" b="b"/>
              <a:pathLst>
                <a:path w="4637" h="7283" extrusionOk="0">
                  <a:moveTo>
                    <a:pt x="177" y="1"/>
                  </a:moveTo>
                  <a:cubicBezTo>
                    <a:pt x="123" y="1"/>
                    <a:pt x="79" y="35"/>
                    <a:pt x="50" y="114"/>
                  </a:cubicBezTo>
                  <a:cubicBezTo>
                    <a:pt x="0" y="290"/>
                    <a:pt x="552" y="1192"/>
                    <a:pt x="752" y="1493"/>
                  </a:cubicBezTo>
                  <a:cubicBezTo>
                    <a:pt x="1278" y="2320"/>
                    <a:pt x="1328" y="4024"/>
                    <a:pt x="2256" y="5052"/>
                  </a:cubicBezTo>
                  <a:cubicBezTo>
                    <a:pt x="2707" y="5553"/>
                    <a:pt x="4336" y="7282"/>
                    <a:pt x="4336" y="7282"/>
                  </a:cubicBezTo>
                  <a:lnTo>
                    <a:pt x="4637" y="5328"/>
                  </a:lnTo>
                  <a:cubicBezTo>
                    <a:pt x="4637" y="5328"/>
                    <a:pt x="3208" y="4350"/>
                    <a:pt x="2832" y="3949"/>
                  </a:cubicBezTo>
                  <a:cubicBezTo>
                    <a:pt x="2281" y="3348"/>
                    <a:pt x="1153" y="1192"/>
                    <a:pt x="1153" y="1192"/>
                  </a:cubicBezTo>
                  <a:cubicBezTo>
                    <a:pt x="1153" y="1192"/>
                    <a:pt x="493" y="1"/>
                    <a:pt x="177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5"/>
            <p:cNvSpPr/>
            <p:nvPr/>
          </p:nvSpPr>
          <p:spPr>
            <a:xfrm>
              <a:off x="2587681" y="1962106"/>
              <a:ext cx="316223" cy="294475"/>
            </a:xfrm>
            <a:custGeom>
              <a:avLst/>
              <a:gdLst/>
              <a:ahLst/>
              <a:cxnLst/>
              <a:rect l="l" t="t" r="r" b="b"/>
              <a:pathLst>
                <a:path w="2908" h="2708" extrusionOk="0">
                  <a:moveTo>
                    <a:pt x="2807" y="0"/>
                  </a:moveTo>
                  <a:lnTo>
                    <a:pt x="2807" y="0"/>
                  </a:lnTo>
                  <a:cubicBezTo>
                    <a:pt x="2005" y="247"/>
                    <a:pt x="1374" y="295"/>
                    <a:pt x="1007" y="295"/>
                  </a:cubicBezTo>
                  <a:cubicBezTo>
                    <a:pt x="778" y="295"/>
                    <a:pt x="652" y="276"/>
                    <a:pt x="652" y="276"/>
                  </a:cubicBezTo>
                  <a:lnTo>
                    <a:pt x="652" y="276"/>
                  </a:lnTo>
                  <a:cubicBezTo>
                    <a:pt x="827" y="1354"/>
                    <a:pt x="0" y="2707"/>
                    <a:pt x="0" y="2707"/>
                  </a:cubicBezTo>
                  <a:cubicBezTo>
                    <a:pt x="351" y="2206"/>
                    <a:pt x="2908" y="1880"/>
                    <a:pt x="2908" y="1880"/>
                  </a:cubicBezTo>
                  <a:cubicBezTo>
                    <a:pt x="2456" y="1153"/>
                    <a:pt x="2807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5"/>
            <p:cNvSpPr/>
            <p:nvPr/>
          </p:nvSpPr>
          <p:spPr>
            <a:xfrm>
              <a:off x="1524728" y="2528977"/>
              <a:ext cx="313505" cy="297193"/>
            </a:xfrm>
            <a:custGeom>
              <a:avLst/>
              <a:gdLst/>
              <a:ahLst/>
              <a:cxnLst/>
              <a:rect l="l" t="t" r="r" b="b"/>
              <a:pathLst>
                <a:path w="2883" h="2733" extrusionOk="0">
                  <a:moveTo>
                    <a:pt x="2783" y="0"/>
                  </a:moveTo>
                  <a:lnTo>
                    <a:pt x="2783" y="0"/>
                  </a:lnTo>
                  <a:cubicBezTo>
                    <a:pt x="1981" y="247"/>
                    <a:pt x="1359" y="295"/>
                    <a:pt x="1000" y="295"/>
                  </a:cubicBezTo>
                  <a:cubicBezTo>
                    <a:pt x="775" y="295"/>
                    <a:pt x="652" y="276"/>
                    <a:pt x="652" y="276"/>
                  </a:cubicBezTo>
                  <a:lnTo>
                    <a:pt x="652" y="276"/>
                  </a:lnTo>
                  <a:cubicBezTo>
                    <a:pt x="803" y="1379"/>
                    <a:pt x="1" y="2732"/>
                    <a:pt x="1" y="2732"/>
                  </a:cubicBezTo>
                  <a:cubicBezTo>
                    <a:pt x="327" y="2206"/>
                    <a:pt x="2883" y="1880"/>
                    <a:pt x="2883" y="1880"/>
                  </a:cubicBezTo>
                  <a:cubicBezTo>
                    <a:pt x="2432" y="1178"/>
                    <a:pt x="2783" y="0"/>
                    <a:pt x="2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"/>
            <p:cNvSpPr/>
            <p:nvPr/>
          </p:nvSpPr>
          <p:spPr>
            <a:xfrm>
              <a:off x="2658473" y="1534207"/>
              <a:ext cx="215419" cy="201826"/>
            </a:xfrm>
            <a:custGeom>
              <a:avLst/>
              <a:gdLst/>
              <a:ahLst/>
              <a:cxnLst/>
              <a:rect l="l" t="t" r="r" b="b"/>
              <a:pathLst>
                <a:path w="1981" h="1856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1398" y="160"/>
                    <a:pt x="991" y="194"/>
                    <a:pt x="738" y="194"/>
                  </a:cubicBezTo>
                  <a:cubicBezTo>
                    <a:pt x="554" y="194"/>
                    <a:pt x="452" y="176"/>
                    <a:pt x="452" y="176"/>
                  </a:cubicBezTo>
                  <a:lnTo>
                    <a:pt x="452" y="176"/>
                  </a:lnTo>
                  <a:cubicBezTo>
                    <a:pt x="552" y="928"/>
                    <a:pt x="1" y="1855"/>
                    <a:pt x="1" y="1855"/>
                  </a:cubicBezTo>
                  <a:cubicBezTo>
                    <a:pt x="226" y="1504"/>
                    <a:pt x="1981" y="1304"/>
                    <a:pt x="1981" y="1304"/>
                  </a:cubicBezTo>
                  <a:cubicBezTo>
                    <a:pt x="1680" y="802"/>
                    <a:pt x="1906" y="1"/>
                    <a:pt x="1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"/>
            <p:cNvSpPr/>
            <p:nvPr/>
          </p:nvSpPr>
          <p:spPr>
            <a:xfrm>
              <a:off x="1407612" y="1610544"/>
              <a:ext cx="365266" cy="278055"/>
            </a:xfrm>
            <a:custGeom>
              <a:avLst/>
              <a:gdLst/>
              <a:ahLst/>
              <a:cxnLst/>
              <a:rect l="l" t="t" r="r" b="b"/>
              <a:pathLst>
                <a:path w="3359" h="2557" extrusionOk="0">
                  <a:moveTo>
                    <a:pt x="1704" y="0"/>
                  </a:moveTo>
                  <a:cubicBezTo>
                    <a:pt x="1178" y="652"/>
                    <a:pt x="0" y="702"/>
                    <a:pt x="0" y="702"/>
                  </a:cubicBezTo>
                  <a:cubicBezTo>
                    <a:pt x="777" y="1755"/>
                    <a:pt x="927" y="2557"/>
                    <a:pt x="927" y="2557"/>
                  </a:cubicBezTo>
                  <a:cubicBezTo>
                    <a:pt x="1341" y="2339"/>
                    <a:pt x="1855" y="2277"/>
                    <a:pt x="2303" y="2277"/>
                  </a:cubicBezTo>
                  <a:cubicBezTo>
                    <a:pt x="2886" y="2277"/>
                    <a:pt x="3359" y="2381"/>
                    <a:pt x="3359" y="2381"/>
                  </a:cubicBezTo>
                  <a:cubicBezTo>
                    <a:pt x="2782" y="2256"/>
                    <a:pt x="1704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"/>
            <p:cNvSpPr/>
            <p:nvPr/>
          </p:nvSpPr>
          <p:spPr>
            <a:xfrm>
              <a:off x="1936316" y="1460589"/>
              <a:ext cx="152674" cy="218137"/>
            </a:xfrm>
            <a:custGeom>
              <a:avLst/>
              <a:gdLst/>
              <a:ahLst/>
              <a:cxnLst/>
              <a:rect l="l" t="t" r="r" b="b"/>
              <a:pathLst>
                <a:path w="1404" h="2006" extrusionOk="0">
                  <a:moveTo>
                    <a:pt x="0" y="1"/>
                  </a:moveTo>
                  <a:lnTo>
                    <a:pt x="0" y="1479"/>
                  </a:lnTo>
                  <a:lnTo>
                    <a:pt x="1379" y="2006"/>
                  </a:lnTo>
                  <a:lnTo>
                    <a:pt x="1404" y="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"/>
            <p:cNvSpPr/>
            <p:nvPr/>
          </p:nvSpPr>
          <p:spPr>
            <a:xfrm>
              <a:off x="2260585" y="1716785"/>
              <a:ext cx="152783" cy="220856"/>
            </a:xfrm>
            <a:custGeom>
              <a:avLst/>
              <a:gdLst/>
              <a:ahLst/>
              <a:cxnLst/>
              <a:rect l="l" t="t" r="r" b="b"/>
              <a:pathLst>
                <a:path w="1405" h="2031" extrusionOk="0">
                  <a:moveTo>
                    <a:pt x="26" y="1"/>
                  </a:moveTo>
                  <a:lnTo>
                    <a:pt x="1" y="1479"/>
                  </a:lnTo>
                  <a:lnTo>
                    <a:pt x="1379" y="2031"/>
                  </a:lnTo>
                  <a:lnTo>
                    <a:pt x="1404" y="7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8E34086-B288-D618-C5F1-83BD87A1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2A419F-B964-EFF6-BAE2-C4D77EB5A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13" y="3870033"/>
            <a:ext cx="7704000" cy="828441"/>
          </a:xfrm>
        </p:spPr>
        <p:txBody>
          <a:bodyPr/>
          <a:lstStyle/>
          <a:p>
            <a:pPr marL="139700" indent="0" algn="l">
              <a:buNone/>
            </a:pP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Instrumen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penelitian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adalah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alat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digunakan oleh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peneliti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untuk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mengumpulkan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data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suatu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penelitian</a:t>
            </a:r>
            <a:endParaRPr lang="en-US" i="1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23294FE-3412-0995-3490-A5554F39E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71968"/>
              </p:ext>
            </p:extLst>
          </p:nvPr>
        </p:nvGraphicFramePr>
        <p:xfrm>
          <a:off x="638113" y="1351791"/>
          <a:ext cx="7703998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735">
                  <a:extLst>
                    <a:ext uri="{9D8B030D-6E8A-4147-A177-3AD203B41FA5}">
                      <a16:colId xmlns:a16="http://schemas.microsoft.com/office/drawing/2014/main" val="4166297482"/>
                    </a:ext>
                  </a:extLst>
                </a:gridCol>
                <a:gridCol w="5585263">
                  <a:extLst>
                    <a:ext uri="{9D8B030D-6E8A-4147-A177-3AD203B41FA5}">
                      <a16:colId xmlns:a16="http://schemas.microsoft.com/office/drawing/2014/main" val="1351164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Tokoh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Pakar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Pernyataan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3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Suharsimi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Arikunto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Instrumen penelitian adalah alat bantu yang digunakan oleh peneliti ketika mengumpulkan data. Tujuannya agar penelitian menjadi lebih sistematis dan mudah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Sugiono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Instrumen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dalam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penelitian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merupakan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alat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bantu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yang digunakan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peneliti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guna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mengukur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fenomena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sosial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serta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alam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sebagaimana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yang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ada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dalam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variabel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penelitian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3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Suryabrata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Instrumen penelitian adalah alat-alat yang digunakan untuk mendapatkan atau mengumpulkan data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29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77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"/>
          <p:cNvSpPr txBox="1">
            <a:spLocks noGrp="1"/>
          </p:cNvSpPr>
          <p:nvPr>
            <p:ph type="title"/>
          </p:nvPr>
        </p:nvSpPr>
        <p:spPr>
          <a:xfrm>
            <a:off x="1012506" y="2764695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 sz="3600" dirty="0">
                <a:solidFill>
                  <a:srgbClr val="1F3374"/>
                </a:solidFill>
              </a:rPr>
              <a:t>Jenis-Jenis Instrumen Penelitian</a:t>
            </a:r>
            <a:endParaRPr sz="3600" dirty="0"/>
          </a:p>
        </p:txBody>
      </p:sp>
      <p:grpSp>
        <p:nvGrpSpPr>
          <p:cNvPr id="2336" name="Google Shape;2336;p4"/>
          <p:cNvGrpSpPr/>
          <p:nvPr/>
        </p:nvGrpSpPr>
        <p:grpSpPr>
          <a:xfrm>
            <a:off x="4635296" y="1669837"/>
            <a:ext cx="4010381" cy="2458905"/>
            <a:chOff x="4939903" y="1223591"/>
            <a:chExt cx="3875139" cy="2375983"/>
          </a:xfrm>
        </p:grpSpPr>
        <p:sp>
          <p:nvSpPr>
            <p:cNvPr id="2337" name="Google Shape;2337;p4"/>
            <p:cNvSpPr/>
            <p:nvPr/>
          </p:nvSpPr>
          <p:spPr>
            <a:xfrm>
              <a:off x="6524836" y="3540227"/>
              <a:ext cx="141991" cy="59347"/>
            </a:xfrm>
            <a:custGeom>
              <a:avLst/>
              <a:gdLst/>
              <a:ahLst/>
              <a:cxnLst/>
              <a:rect l="l" t="t" r="r" b="b"/>
              <a:pathLst>
                <a:path w="1993" h="833" extrusionOk="0">
                  <a:moveTo>
                    <a:pt x="1425" y="1"/>
                  </a:moveTo>
                  <a:cubicBezTo>
                    <a:pt x="1154" y="1"/>
                    <a:pt x="882" y="144"/>
                    <a:pt x="761" y="144"/>
                  </a:cubicBezTo>
                  <a:cubicBezTo>
                    <a:pt x="732" y="144"/>
                    <a:pt x="711" y="135"/>
                    <a:pt x="702" y="113"/>
                  </a:cubicBezTo>
                  <a:cubicBezTo>
                    <a:pt x="690" y="88"/>
                    <a:pt x="662" y="78"/>
                    <a:pt x="624" y="78"/>
                  </a:cubicBezTo>
                  <a:cubicBezTo>
                    <a:pt x="436" y="78"/>
                    <a:pt x="0" y="339"/>
                    <a:pt x="0" y="339"/>
                  </a:cubicBezTo>
                  <a:cubicBezTo>
                    <a:pt x="0" y="339"/>
                    <a:pt x="276" y="665"/>
                    <a:pt x="527" y="815"/>
                  </a:cubicBezTo>
                  <a:cubicBezTo>
                    <a:pt x="549" y="827"/>
                    <a:pt x="578" y="833"/>
                    <a:pt x="611" y="833"/>
                  </a:cubicBezTo>
                  <a:cubicBezTo>
                    <a:pt x="990" y="833"/>
                    <a:pt x="1992" y="105"/>
                    <a:pt x="1554" y="13"/>
                  </a:cubicBezTo>
                  <a:cubicBezTo>
                    <a:pt x="1512" y="5"/>
                    <a:pt x="1468" y="1"/>
                    <a:pt x="142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8" name="Google Shape;2338;p4"/>
            <p:cNvGrpSpPr/>
            <p:nvPr/>
          </p:nvGrpSpPr>
          <p:grpSpPr>
            <a:xfrm>
              <a:off x="4939903" y="1223591"/>
              <a:ext cx="3875139" cy="2353997"/>
              <a:chOff x="2772963" y="2596675"/>
              <a:chExt cx="3598086" cy="2185698"/>
            </a:xfrm>
          </p:grpSpPr>
          <p:sp>
            <p:nvSpPr>
              <p:cNvPr id="2339" name="Google Shape;2339;p4"/>
              <p:cNvSpPr/>
              <p:nvPr/>
            </p:nvSpPr>
            <p:spPr>
              <a:xfrm>
                <a:off x="2772963" y="3173417"/>
                <a:ext cx="3598086" cy="1157161"/>
              </a:xfrm>
              <a:custGeom>
                <a:avLst/>
                <a:gdLst/>
                <a:ahLst/>
                <a:cxnLst/>
                <a:rect l="l" t="t" r="r" b="b"/>
                <a:pathLst>
                  <a:path w="50503" h="16242" extrusionOk="0">
                    <a:moveTo>
                      <a:pt x="40151" y="1"/>
                    </a:moveTo>
                    <a:lnTo>
                      <a:pt x="11179" y="7695"/>
                    </a:lnTo>
                    <a:lnTo>
                      <a:pt x="11104" y="7720"/>
                    </a:lnTo>
                    <a:lnTo>
                      <a:pt x="8246" y="12081"/>
                    </a:lnTo>
                    <a:lnTo>
                      <a:pt x="4462" y="10627"/>
                    </a:lnTo>
                    <a:lnTo>
                      <a:pt x="2106" y="15815"/>
                    </a:lnTo>
                    <a:lnTo>
                      <a:pt x="1" y="15815"/>
                    </a:lnTo>
                    <a:lnTo>
                      <a:pt x="1" y="16241"/>
                    </a:lnTo>
                    <a:lnTo>
                      <a:pt x="2382" y="16241"/>
                    </a:lnTo>
                    <a:lnTo>
                      <a:pt x="4662" y="11154"/>
                    </a:lnTo>
                    <a:lnTo>
                      <a:pt x="8397" y="12582"/>
                    </a:lnTo>
                    <a:lnTo>
                      <a:pt x="11354" y="8071"/>
                    </a:lnTo>
                    <a:lnTo>
                      <a:pt x="40051" y="452"/>
                    </a:lnTo>
                    <a:lnTo>
                      <a:pt x="43986" y="3810"/>
                    </a:lnTo>
                    <a:lnTo>
                      <a:pt x="47720" y="427"/>
                    </a:lnTo>
                    <a:lnTo>
                      <a:pt x="50502" y="427"/>
                    </a:lnTo>
                    <a:lnTo>
                      <a:pt x="50502" y="26"/>
                    </a:lnTo>
                    <a:lnTo>
                      <a:pt x="47570" y="26"/>
                    </a:lnTo>
                    <a:lnTo>
                      <a:pt x="43961" y="3259"/>
                    </a:lnTo>
                    <a:lnTo>
                      <a:pt x="401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"/>
              <p:cNvSpPr/>
              <p:nvPr/>
            </p:nvSpPr>
            <p:spPr>
              <a:xfrm>
                <a:off x="3314012" y="2739525"/>
                <a:ext cx="2226762" cy="1473204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20678" extrusionOk="0">
                    <a:moveTo>
                      <a:pt x="1354" y="0"/>
                    </a:moveTo>
                    <a:cubicBezTo>
                      <a:pt x="627" y="0"/>
                      <a:pt x="1" y="627"/>
                      <a:pt x="1" y="1379"/>
                    </a:cubicBezTo>
                    <a:lnTo>
                      <a:pt x="1" y="19324"/>
                    </a:lnTo>
                    <a:cubicBezTo>
                      <a:pt x="1" y="20051"/>
                      <a:pt x="627" y="20677"/>
                      <a:pt x="1354" y="20677"/>
                    </a:cubicBezTo>
                    <a:lnTo>
                      <a:pt x="29901" y="20677"/>
                    </a:lnTo>
                    <a:cubicBezTo>
                      <a:pt x="30627" y="20677"/>
                      <a:pt x="31254" y="20051"/>
                      <a:pt x="31254" y="19324"/>
                    </a:cubicBezTo>
                    <a:lnTo>
                      <a:pt x="31254" y="1379"/>
                    </a:lnTo>
                    <a:cubicBezTo>
                      <a:pt x="31254" y="627"/>
                      <a:pt x="30627" y="0"/>
                      <a:pt x="29901" y="0"/>
                    </a:cubicBezTo>
                    <a:close/>
                  </a:path>
                </a:pathLst>
              </a:custGeom>
              <a:solidFill>
                <a:srgbClr val="FD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"/>
              <p:cNvSpPr/>
              <p:nvPr/>
            </p:nvSpPr>
            <p:spPr>
              <a:xfrm>
                <a:off x="4110411" y="3980571"/>
                <a:ext cx="637572" cy="551793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7745" extrusionOk="0">
                    <a:moveTo>
                      <a:pt x="552" y="0"/>
                    </a:moveTo>
                    <a:lnTo>
                      <a:pt x="1" y="7744"/>
                    </a:lnTo>
                    <a:lnTo>
                      <a:pt x="8948" y="7744"/>
                    </a:lnTo>
                    <a:lnTo>
                      <a:pt x="81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"/>
              <p:cNvSpPr/>
              <p:nvPr/>
            </p:nvSpPr>
            <p:spPr>
              <a:xfrm>
                <a:off x="3314012" y="2739525"/>
                <a:ext cx="2226762" cy="1473204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20678" extrusionOk="0">
                    <a:moveTo>
                      <a:pt x="1354" y="0"/>
                    </a:moveTo>
                    <a:cubicBezTo>
                      <a:pt x="627" y="0"/>
                      <a:pt x="1" y="627"/>
                      <a:pt x="1" y="1379"/>
                    </a:cubicBezTo>
                    <a:lnTo>
                      <a:pt x="1" y="19324"/>
                    </a:lnTo>
                    <a:cubicBezTo>
                      <a:pt x="1" y="20051"/>
                      <a:pt x="627" y="20677"/>
                      <a:pt x="1354" y="20677"/>
                    </a:cubicBezTo>
                    <a:lnTo>
                      <a:pt x="29901" y="20677"/>
                    </a:lnTo>
                    <a:cubicBezTo>
                      <a:pt x="30627" y="20677"/>
                      <a:pt x="31254" y="20051"/>
                      <a:pt x="31254" y="19324"/>
                    </a:cubicBezTo>
                    <a:lnTo>
                      <a:pt x="31254" y="1379"/>
                    </a:lnTo>
                    <a:cubicBezTo>
                      <a:pt x="31254" y="627"/>
                      <a:pt x="30627" y="0"/>
                      <a:pt x="29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"/>
              <p:cNvSpPr/>
              <p:nvPr/>
            </p:nvSpPr>
            <p:spPr>
              <a:xfrm>
                <a:off x="3401503" y="2837703"/>
                <a:ext cx="2035683" cy="1044665"/>
              </a:xfrm>
              <a:custGeom>
                <a:avLst/>
                <a:gdLst/>
                <a:ahLst/>
                <a:cxnLst/>
                <a:rect l="l" t="t" r="r" b="b"/>
                <a:pathLst>
                  <a:path w="28573" h="14663" extrusionOk="0">
                    <a:moveTo>
                      <a:pt x="1" y="1"/>
                    </a:moveTo>
                    <a:lnTo>
                      <a:pt x="1" y="14663"/>
                    </a:lnTo>
                    <a:lnTo>
                      <a:pt x="28572" y="14663"/>
                    </a:lnTo>
                    <a:lnTo>
                      <a:pt x="285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"/>
              <p:cNvSpPr/>
              <p:nvPr/>
            </p:nvSpPr>
            <p:spPr>
              <a:xfrm>
                <a:off x="3314012" y="3969813"/>
                <a:ext cx="2226762" cy="242945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3410" extrusionOk="0">
                    <a:moveTo>
                      <a:pt x="1" y="1"/>
                    </a:moveTo>
                    <a:lnTo>
                      <a:pt x="1" y="2056"/>
                    </a:lnTo>
                    <a:cubicBezTo>
                      <a:pt x="1" y="2783"/>
                      <a:pt x="627" y="3409"/>
                      <a:pt x="1354" y="3409"/>
                    </a:cubicBezTo>
                    <a:lnTo>
                      <a:pt x="29901" y="3409"/>
                    </a:lnTo>
                    <a:cubicBezTo>
                      <a:pt x="30627" y="3409"/>
                      <a:pt x="31254" y="2783"/>
                      <a:pt x="31254" y="2056"/>
                    </a:cubicBezTo>
                    <a:lnTo>
                      <a:pt x="31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"/>
              <p:cNvSpPr/>
              <p:nvPr/>
            </p:nvSpPr>
            <p:spPr>
              <a:xfrm>
                <a:off x="3799703" y="4444815"/>
                <a:ext cx="1228549" cy="87560"/>
              </a:xfrm>
              <a:custGeom>
                <a:avLst/>
                <a:gdLst/>
                <a:ahLst/>
                <a:cxnLst/>
                <a:rect l="l" t="t" r="r" b="b"/>
                <a:pathLst>
                  <a:path w="17244" h="1229" extrusionOk="0">
                    <a:moveTo>
                      <a:pt x="1" y="0"/>
                    </a:moveTo>
                    <a:lnTo>
                      <a:pt x="1" y="1228"/>
                    </a:lnTo>
                    <a:lnTo>
                      <a:pt x="17244" y="1228"/>
                    </a:lnTo>
                    <a:lnTo>
                      <a:pt x="17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"/>
              <p:cNvSpPr/>
              <p:nvPr/>
            </p:nvSpPr>
            <p:spPr>
              <a:xfrm>
                <a:off x="5755005" y="2859148"/>
                <a:ext cx="128668" cy="128668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806" extrusionOk="0">
                    <a:moveTo>
                      <a:pt x="276" y="1"/>
                    </a:moveTo>
                    <a:lnTo>
                      <a:pt x="1" y="301"/>
                    </a:lnTo>
                    <a:lnTo>
                      <a:pt x="1529" y="1805"/>
                    </a:lnTo>
                    <a:lnTo>
                      <a:pt x="1805" y="1504"/>
                    </a:ln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CB6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"/>
              <p:cNvSpPr/>
              <p:nvPr/>
            </p:nvSpPr>
            <p:spPr>
              <a:xfrm>
                <a:off x="5755005" y="2860929"/>
                <a:ext cx="126887" cy="126887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781" extrusionOk="0">
                    <a:moveTo>
                      <a:pt x="1504" y="1"/>
                    </a:moveTo>
                    <a:lnTo>
                      <a:pt x="1" y="1479"/>
                    </a:lnTo>
                    <a:lnTo>
                      <a:pt x="301" y="1780"/>
                    </a:lnTo>
                    <a:lnTo>
                      <a:pt x="1780" y="276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rgbClr val="CB6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"/>
              <p:cNvSpPr/>
              <p:nvPr/>
            </p:nvSpPr>
            <p:spPr>
              <a:xfrm>
                <a:off x="5805021" y="3891228"/>
                <a:ext cx="26859" cy="3939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extrusionOk="0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"/>
              <p:cNvSpPr/>
              <p:nvPr/>
            </p:nvSpPr>
            <p:spPr>
              <a:xfrm>
                <a:off x="5805021" y="3948368"/>
                <a:ext cx="26859" cy="3939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extrusionOk="0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"/>
              <p:cNvSpPr/>
              <p:nvPr/>
            </p:nvSpPr>
            <p:spPr>
              <a:xfrm>
                <a:off x="5805021" y="4005508"/>
                <a:ext cx="26859" cy="3939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extrusionOk="0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"/>
              <p:cNvSpPr/>
              <p:nvPr/>
            </p:nvSpPr>
            <p:spPr>
              <a:xfrm>
                <a:off x="5805021" y="4062648"/>
                <a:ext cx="26859" cy="3761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"/>
              <p:cNvSpPr/>
              <p:nvPr/>
            </p:nvSpPr>
            <p:spPr>
              <a:xfrm>
                <a:off x="5805021" y="4119788"/>
                <a:ext cx="26859" cy="3761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"/>
              <p:cNvSpPr/>
              <p:nvPr/>
            </p:nvSpPr>
            <p:spPr>
              <a:xfrm>
                <a:off x="5805021" y="4176927"/>
                <a:ext cx="26859" cy="3761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4"/>
              <p:cNvSpPr/>
              <p:nvPr/>
            </p:nvSpPr>
            <p:spPr>
              <a:xfrm>
                <a:off x="5805021" y="4234067"/>
                <a:ext cx="26859" cy="3761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4"/>
              <p:cNvSpPr/>
              <p:nvPr/>
            </p:nvSpPr>
            <p:spPr>
              <a:xfrm>
                <a:off x="5010403" y="4035859"/>
                <a:ext cx="650039" cy="105443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480" extrusionOk="0">
                    <a:moveTo>
                      <a:pt x="201" y="1"/>
                    </a:moveTo>
                    <a:lnTo>
                      <a:pt x="0" y="176"/>
                    </a:lnTo>
                    <a:lnTo>
                      <a:pt x="752" y="1029"/>
                    </a:lnTo>
                    <a:cubicBezTo>
                      <a:pt x="930" y="1220"/>
                      <a:pt x="1175" y="1322"/>
                      <a:pt x="1422" y="1322"/>
                    </a:cubicBezTo>
                    <a:cubicBezTo>
                      <a:pt x="1628" y="1322"/>
                      <a:pt x="1835" y="1252"/>
                      <a:pt x="2005" y="1104"/>
                    </a:cubicBezTo>
                    <a:lnTo>
                      <a:pt x="2682" y="527"/>
                    </a:lnTo>
                    <a:cubicBezTo>
                      <a:pt x="2787" y="423"/>
                      <a:pt x="2908" y="371"/>
                      <a:pt x="3033" y="371"/>
                    </a:cubicBezTo>
                    <a:cubicBezTo>
                      <a:pt x="3058" y="371"/>
                      <a:pt x="3083" y="373"/>
                      <a:pt x="3108" y="377"/>
                    </a:cubicBezTo>
                    <a:cubicBezTo>
                      <a:pt x="3284" y="377"/>
                      <a:pt x="3434" y="452"/>
                      <a:pt x="3534" y="577"/>
                    </a:cubicBezTo>
                    <a:lnTo>
                      <a:pt x="4035" y="1129"/>
                    </a:lnTo>
                    <a:cubicBezTo>
                      <a:pt x="4186" y="1329"/>
                      <a:pt x="4411" y="1430"/>
                      <a:pt x="4637" y="1430"/>
                    </a:cubicBezTo>
                    <a:cubicBezTo>
                      <a:pt x="4668" y="1433"/>
                      <a:pt x="4699" y="1434"/>
                      <a:pt x="4730" y="1434"/>
                    </a:cubicBezTo>
                    <a:cubicBezTo>
                      <a:pt x="4943" y="1434"/>
                      <a:pt x="5135" y="1357"/>
                      <a:pt x="5289" y="1204"/>
                    </a:cubicBezTo>
                    <a:lnTo>
                      <a:pt x="5890" y="678"/>
                    </a:lnTo>
                    <a:cubicBezTo>
                      <a:pt x="5995" y="573"/>
                      <a:pt x="6116" y="521"/>
                      <a:pt x="6256" y="521"/>
                    </a:cubicBezTo>
                    <a:cubicBezTo>
                      <a:pt x="6283" y="521"/>
                      <a:pt x="6312" y="523"/>
                      <a:pt x="6341" y="527"/>
                    </a:cubicBezTo>
                    <a:cubicBezTo>
                      <a:pt x="6517" y="552"/>
                      <a:pt x="6667" y="628"/>
                      <a:pt x="6767" y="753"/>
                    </a:cubicBezTo>
                    <a:lnTo>
                      <a:pt x="7068" y="1129"/>
                    </a:lnTo>
                    <a:cubicBezTo>
                      <a:pt x="7244" y="1354"/>
                      <a:pt x="7469" y="1455"/>
                      <a:pt x="7720" y="1480"/>
                    </a:cubicBezTo>
                    <a:cubicBezTo>
                      <a:pt x="7995" y="1480"/>
                      <a:pt x="8221" y="1379"/>
                      <a:pt x="8396" y="1204"/>
                    </a:cubicBezTo>
                    <a:lnTo>
                      <a:pt x="9123" y="427"/>
                    </a:lnTo>
                    <a:lnTo>
                      <a:pt x="8948" y="252"/>
                    </a:lnTo>
                    <a:lnTo>
                      <a:pt x="8221" y="1029"/>
                    </a:lnTo>
                    <a:cubicBezTo>
                      <a:pt x="8112" y="1138"/>
                      <a:pt x="7965" y="1209"/>
                      <a:pt x="7813" y="1209"/>
                    </a:cubicBezTo>
                    <a:cubicBezTo>
                      <a:pt x="7790" y="1209"/>
                      <a:pt x="7767" y="1207"/>
                      <a:pt x="7745" y="1204"/>
                    </a:cubicBezTo>
                    <a:cubicBezTo>
                      <a:pt x="7569" y="1204"/>
                      <a:pt x="7394" y="1129"/>
                      <a:pt x="7294" y="978"/>
                    </a:cubicBezTo>
                    <a:lnTo>
                      <a:pt x="6968" y="602"/>
                    </a:lnTo>
                    <a:cubicBezTo>
                      <a:pt x="6843" y="402"/>
                      <a:pt x="6617" y="277"/>
                      <a:pt x="6366" y="252"/>
                    </a:cubicBezTo>
                    <a:cubicBezTo>
                      <a:pt x="6340" y="249"/>
                      <a:pt x="6315" y="248"/>
                      <a:pt x="6290" y="248"/>
                    </a:cubicBezTo>
                    <a:cubicBezTo>
                      <a:pt x="6069" y="248"/>
                      <a:pt x="5869" y="342"/>
                      <a:pt x="5690" y="477"/>
                    </a:cubicBezTo>
                    <a:lnTo>
                      <a:pt x="5113" y="1029"/>
                    </a:lnTo>
                    <a:cubicBezTo>
                      <a:pt x="4988" y="1129"/>
                      <a:pt x="4812" y="1179"/>
                      <a:pt x="4662" y="1179"/>
                    </a:cubicBezTo>
                    <a:cubicBezTo>
                      <a:pt x="4487" y="1154"/>
                      <a:pt x="4336" y="1079"/>
                      <a:pt x="4236" y="953"/>
                    </a:cubicBezTo>
                    <a:lnTo>
                      <a:pt x="3735" y="402"/>
                    </a:lnTo>
                    <a:cubicBezTo>
                      <a:pt x="3584" y="227"/>
                      <a:pt x="3384" y="126"/>
                      <a:pt x="3133" y="101"/>
                    </a:cubicBezTo>
                    <a:cubicBezTo>
                      <a:pt x="3105" y="98"/>
                      <a:pt x="3077" y="97"/>
                      <a:pt x="3049" y="97"/>
                    </a:cubicBezTo>
                    <a:cubicBezTo>
                      <a:pt x="2852" y="97"/>
                      <a:pt x="2660" y="173"/>
                      <a:pt x="2507" y="327"/>
                    </a:cubicBezTo>
                    <a:lnTo>
                      <a:pt x="1830" y="903"/>
                    </a:lnTo>
                    <a:cubicBezTo>
                      <a:pt x="1703" y="1007"/>
                      <a:pt x="1555" y="1058"/>
                      <a:pt x="1410" y="1058"/>
                    </a:cubicBezTo>
                    <a:cubicBezTo>
                      <a:pt x="1240" y="1058"/>
                      <a:pt x="1074" y="988"/>
                      <a:pt x="953" y="853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9AB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4"/>
              <p:cNvSpPr/>
              <p:nvPr/>
            </p:nvSpPr>
            <p:spPr>
              <a:xfrm>
                <a:off x="3837250" y="2596675"/>
                <a:ext cx="1823160" cy="1139279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15991" extrusionOk="0">
                    <a:moveTo>
                      <a:pt x="1053" y="0"/>
                    </a:moveTo>
                    <a:cubicBezTo>
                      <a:pt x="476" y="0"/>
                      <a:pt x="0" y="451"/>
                      <a:pt x="0" y="1028"/>
                    </a:cubicBezTo>
                    <a:lnTo>
                      <a:pt x="0" y="14963"/>
                    </a:lnTo>
                    <a:cubicBezTo>
                      <a:pt x="0" y="15539"/>
                      <a:pt x="476" y="15990"/>
                      <a:pt x="1053" y="15990"/>
                    </a:cubicBezTo>
                    <a:lnTo>
                      <a:pt x="24512" y="15990"/>
                    </a:lnTo>
                    <a:cubicBezTo>
                      <a:pt x="25113" y="15990"/>
                      <a:pt x="25589" y="15539"/>
                      <a:pt x="25589" y="14963"/>
                    </a:cubicBezTo>
                    <a:lnTo>
                      <a:pt x="25589" y="1028"/>
                    </a:lnTo>
                    <a:cubicBezTo>
                      <a:pt x="25589" y="451"/>
                      <a:pt x="25113" y="0"/>
                      <a:pt x="24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4"/>
              <p:cNvSpPr/>
              <p:nvPr/>
            </p:nvSpPr>
            <p:spPr>
              <a:xfrm>
                <a:off x="3837250" y="2596675"/>
                <a:ext cx="1823160" cy="207180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2908" extrusionOk="0">
                    <a:moveTo>
                      <a:pt x="1053" y="0"/>
                    </a:moveTo>
                    <a:cubicBezTo>
                      <a:pt x="476" y="0"/>
                      <a:pt x="0" y="451"/>
                      <a:pt x="0" y="1028"/>
                    </a:cubicBezTo>
                    <a:lnTo>
                      <a:pt x="0" y="2908"/>
                    </a:lnTo>
                    <a:lnTo>
                      <a:pt x="25589" y="2908"/>
                    </a:lnTo>
                    <a:lnTo>
                      <a:pt x="25589" y="1028"/>
                    </a:lnTo>
                    <a:cubicBezTo>
                      <a:pt x="25589" y="451"/>
                      <a:pt x="25113" y="0"/>
                      <a:pt x="24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4"/>
              <p:cNvSpPr/>
              <p:nvPr/>
            </p:nvSpPr>
            <p:spPr>
              <a:xfrm>
                <a:off x="3946115" y="2664502"/>
                <a:ext cx="75092" cy="7331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29" extrusionOk="0">
                    <a:moveTo>
                      <a:pt x="527" y="1"/>
                    </a:moveTo>
                    <a:cubicBezTo>
                      <a:pt x="227" y="1"/>
                      <a:pt x="1" y="226"/>
                      <a:pt x="1" y="502"/>
                    </a:cubicBezTo>
                    <a:cubicBezTo>
                      <a:pt x="1" y="803"/>
                      <a:pt x="227" y="1028"/>
                      <a:pt x="527" y="1028"/>
                    </a:cubicBezTo>
                    <a:cubicBezTo>
                      <a:pt x="803" y="1028"/>
                      <a:pt x="1054" y="803"/>
                      <a:pt x="1054" y="502"/>
                    </a:cubicBezTo>
                    <a:cubicBezTo>
                      <a:pt x="1054" y="226"/>
                      <a:pt x="80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4"/>
              <p:cNvSpPr/>
              <p:nvPr/>
            </p:nvSpPr>
            <p:spPr>
              <a:xfrm>
                <a:off x="4040803" y="2664502"/>
                <a:ext cx="75021" cy="73311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29" extrusionOk="0">
                    <a:moveTo>
                      <a:pt x="527" y="1"/>
                    </a:moveTo>
                    <a:cubicBezTo>
                      <a:pt x="251" y="1"/>
                      <a:pt x="0" y="226"/>
                      <a:pt x="0" y="502"/>
                    </a:cubicBezTo>
                    <a:cubicBezTo>
                      <a:pt x="0" y="803"/>
                      <a:pt x="251" y="1028"/>
                      <a:pt x="527" y="1028"/>
                    </a:cubicBezTo>
                    <a:cubicBezTo>
                      <a:pt x="827" y="1028"/>
                      <a:pt x="1053" y="803"/>
                      <a:pt x="1053" y="502"/>
                    </a:cubicBezTo>
                    <a:cubicBezTo>
                      <a:pt x="1053" y="226"/>
                      <a:pt x="827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4"/>
              <p:cNvSpPr/>
              <p:nvPr/>
            </p:nvSpPr>
            <p:spPr>
              <a:xfrm>
                <a:off x="4133637" y="2664502"/>
                <a:ext cx="75092" cy="7331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29" extrusionOk="0">
                    <a:moveTo>
                      <a:pt x="527" y="1"/>
                    </a:moveTo>
                    <a:cubicBezTo>
                      <a:pt x="226" y="1"/>
                      <a:pt x="1" y="226"/>
                      <a:pt x="1" y="502"/>
                    </a:cubicBezTo>
                    <a:cubicBezTo>
                      <a:pt x="1" y="803"/>
                      <a:pt x="226" y="1028"/>
                      <a:pt x="527" y="1028"/>
                    </a:cubicBezTo>
                    <a:cubicBezTo>
                      <a:pt x="803" y="1028"/>
                      <a:pt x="1053" y="803"/>
                      <a:pt x="1053" y="502"/>
                    </a:cubicBezTo>
                    <a:cubicBezTo>
                      <a:pt x="1053" y="226"/>
                      <a:pt x="80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4"/>
              <p:cNvSpPr/>
              <p:nvPr/>
            </p:nvSpPr>
            <p:spPr>
              <a:xfrm>
                <a:off x="4030044" y="3252002"/>
                <a:ext cx="226844" cy="35358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963" extrusionOk="0">
                    <a:moveTo>
                      <a:pt x="1" y="0"/>
                    </a:moveTo>
                    <a:lnTo>
                      <a:pt x="1" y="4963"/>
                    </a:lnTo>
                    <a:lnTo>
                      <a:pt x="3184" y="4963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4"/>
              <p:cNvSpPr/>
              <p:nvPr/>
            </p:nvSpPr>
            <p:spPr>
              <a:xfrm>
                <a:off x="4313964" y="3143066"/>
                <a:ext cx="226844" cy="462523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6492" extrusionOk="0">
                    <a:moveTo>
                      <a:pt x="1" y="1"/>
                    </a:moveTo>
                    <a:lnTo>
                      <a:pt x="1" y="6492"/>
                    </a:lnTo>
                    <a:lnTo>
                      <a:pt x="3184" y="6492"/>
                    </a:ln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4"/>
              <p:cNvSpPr/>
              <p:nvPr/>
            </p:nvSpPr>
            <p:spPr>
              <a:xfrm>
                <a:off x="4590758" y="3034130"/>
                <a:ext cx="226844" cy="571456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8021" extrusionOk="0">
                    <a:moveTo>
                      <a:pt x="1" y="1"/>
                    </a:moveTo>
                    <a:lnTo>
                      <a:pt x="1" y="8021"/>
                    </a:lnTo>
                    <a:lnTo>
                      <a:pt x="3184" y="8021"/>
                    </a:ln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4"/>
              <p:cNvSpPr/>
              <p:nvPr/>
            </p:nvSpPr>
            <p:spPr>
              <a:xfrm>
                <a:off x="4880021" y="2873469"/>
                <a:ext cx="228625" cy="732114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0276" extrusionOk="0">
                    <a:moveTo>
                      <a:pt x="1" y="0"/>
                    </a:moveTo>
                    <a:lnTo>
                      <a:pt x="1" y="10276"/>
                    </a:lnTo>
                    <a:lnTo>
                      <a:pt x="3209" y="10276"/>
                    </a:lnTo>
                    <a:lnTo>
                      <a:pt x="32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4"/>
              <p:cNvSpPr/>
              <p:nvPr/>
            </p:nvSpPr>
            <p:spPr>
              <a:xfrm>
                <a:off x="5165721" y="3135941"/>
                <a:ext cx="226844" cy="469647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6592" extrusionOk="0">
                    <a:moveTo>
                      <a:pt x="1" y="0"/>
                    </a:moveTo>
                    <a:lnTo>
                      <a:pt x="1" y="6592"/>
                    </a:lnTo>
                    <a:lnTo>
                      <a:pt x="3184" y="659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4"/>
              <p:cNvSpPr/>
              <p:nvPr/>
            </p:nvSpPr>
            <p:spPr>
              <a:xfrm>
                <a:off x="5465742" y="2721642"/>
                <a:ext cx="226844" cy="883937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2407" extrusionOk="0">
                    <a:moveTo>
                      <a:pt x="0" y="1"/>
                    </a:moveTo>
                    <a:lnTo>
                      <a:pt x="0" y="12407"/>
                    </a:lnTo>
                    <a:lnTo>
                      <a:pt x="3183" y="12407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4"/>
              <p:cNvSpPr/>
              <p:nvPr/>
            </p:nvSpPr>
            <p:spPr>
              <a:xfrm>
                <a:off x="3908639" y="2869835"/>
                <a:ext cx="1910648" cy="807206"/>
              </a:xfrm>
              <a:custGeom>
                <a:avLst/>
                <a:gdLst/>
                <a:ahLst/>
                <a:cxnLst/>
                <a:rect l="l" t="t" r="r" b="b"/>
                <a:pathLst>
                  <a:path w="26818" h="11330" extrusionOk="0">
                    <a:moveTo>
                      <a:pt x="1" y="1"/>
                    </a:moveTo>
                    <a:lnTo>
                      <a:pt x="1" y="11329"/>
                    </a:lnTo>
                    <a:lnTo>
                      <a:pt x="26818" y="11329"/>
                    </a:lnTo>
                    <a:lnTo>
                      <a:pt x="26818" y="10928"/>
                    </a:lnTo>
                    <a:lnTo>
                      <a:pt x="427" y="10928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4"/>
              <p:cNvSpPr/>
              <p:nvPr/>
            </p:nvSpPr>
            <p:spPr>
              <a:xfrm>
                <a:off x="3217615" y="3034130"/>
                <a:ext cx="544668" cy="23297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327" extrusionOk="0">
                    <a:moveTo>
                      <a:pt x="0" y="1"/>
                    </a:moveTo>
                    <a:lnTo>
                      <a:pt x="0" y="327"/>
                    </a:lnTo>
                    <a:lnTo>
                      <a:pt x="7644" y="327"/>
                    </a:lnTo>
                    <a:lnTo>
                      <a:pt x="7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"/>
              <p:cNvSpPr/>
              <p:nvPr/>
            </p:nvSpPr>
            <p:spPr>
              <a:xfrm>
                <a:off x="3228302" y="3109153"/>
                <a:ext cx="300084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302" extrusionOk="0">
                    <a:moveTo>
                      <a:pt x="1" y="0"/>
                    </a:moveTo>
                    <a:lnTo>
                      <a:pt x="1" y="301"/>
                    </a:lnTo>
                    <a:lnTo>
                      <a:pt x="4211" y="301"/>
                    </a:lnTo>
                    <a:lnTo>
                      <a:pt x="4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4"/>
              <p:cNvSpPr/>
              <p:nvPr/>
            </p:nvSpPr>
            <p:spPr>
              <a:xfrm>
                <a:off x="3547916" y="3321610"/>
                <a:ext cx="150113" cy="15011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7" extrusionOk="0">
                    <a:moveTo>
                      <a:pt x="1054" y="427"/>
                    </a:moveTo>
                    <a:cubicBezTo>
                      <a:pt x="1404" y="427"/>
                      <a:pt x="1680" y="703"/>
                      <a:pt x="1680" y="1053"/>
                    </a:cubicBezTo>
                    <a:cubicBezTo>
                      <a:pt x="1680" y="1404"/>
                      <a:pt x="1404" y="1705"/>
                      <a:pt x="1054" y="1705"/>
                    </a:cubicBezTo>
                    <a:cubicBezTo>
                      <a:pt x="703" y="1705"/>
                      <a:pt x="427" y="1404"/>
                      <a:pt x="427" y="1053"/>
                    </a:cubicBezTo>
                    <a:cubicBezTo>
                      <a:pt x="427" y="703"/>
                      <a:pt x="703" y="427"/>
                      <a:pt x="1054" y="427"/>
                    </a:cubicBezTo>
                    <a:close/>
                    <a:moveTo>
                      <a:pt x="1054" y="1"/>
                    </a:moveTo>
                    <a:cubicBezTo>
                      <a:pt x="477" y="1"/>
                      <a:pt x="1" y="477"/>
                      <a:pt x="1" y="1053"/>
                    </a:cubicBezTo>
                    <a:cubicBezTo>
                      <a:pt x="1" y="1630"/>
                      <a:pt x="477" y="2106"/>
                      <a:pt x="1054" y="2106"/>
                    </a:cubicBezTo>
                    <a:cubicBezTo>
                      <a:pt x="1630" y="2106"/>
                      <a:pt x="2106" y="1630"/>
                      <a:pt x="2106" y="1053"/>
                    </a:cubicBezTo>
                    <a:cubicBezTo>
                      <a:pt x="2106" y="477"/>
                      <a:pt x="1630" y="1"/>
                      <a:pt x="1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4"/>
              <p:cNvSpPr/>
              <p:nvPr/>
            </p:nvSpPr>
            <p:spPr>
              <a:xfrm>
                <a:off x="5846059" y="3373407"/>
                <a:ext cx="109005" cy="11078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55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204"/>
                      <a:pt x="352" y="1555"/>
                      <a:pt x="778" y="1555"/>
                    </a:cubicBezTo>
                    <a:cubicBezTo>
                      <a:pt x="1179" y="1555"/>
                      <a:pt x="1530" y="1204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4"/>
              <p:cNvSpPr/>
              <p:nvPr/>
            </p:nvSpPr>
            <p:spPr>
              <a:xfrm>
                <a:off x="3040851" y="3894790"/>
                <a:ext cx="108934" cy="10900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530" extrusionOk="0">
                    <a:moveTo>
                      <a:pt x="752" y="1"/>
                    </a:moveTo>
                    <a:cubicBezTo>
                      <a:pt x="326" y="1"/>
                      <a:pt x="0" y="352"/>
                      <a:pt x="0" y="778"/>
                    </a:cubicBezTo>
                    <a:cubicBezTo>
                      <a:pt x="0" y="1204"/>
                      <a:pt x="326" y="1530"/>
                      <a:pt x="752" y="1530"/>
                    </a:cubicBezTo>
                    <a:cubicBezTo>
                      <a:pt x="1178" y="1530"/>
                      <a:pt x="1529" y="1204"/>
                      <a:pt x="1529" y="778"/>
                    </a:cubicBezTo>
                    <a:cubicBezTo>
                      <a:pt x="1529" y="3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4"/>
              <p:cNvSpPr/>
              <p:nvPr/>
            </p:nvSpPr>
            <p:spPr>
              <a:xfrm>
                <a:off x="6097846" y="3134160"/>
                <a:ext cx="109005" cy="11078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55" extrusionOk="0">
                    <a:moveTo>
                      <a:pt x="778" y="0"/>
                    </a:moveTo>
                    <a:cubicBezTo>
                      <a:pt x="351" y="0"/>
                      <a:pt x="1" y="351"/>
                      <a:pt x="1" y="777"/>
                    </a:cubicBezTo>
                    <a:cubicBezTo>
                      <a:pt x="1" y="1203"/>
                      <a:pt x="351" y="1554"/>
                      <a:pt x="778" y="1554"/>
                    </a:cubicBezTo>
                    <a:cubicBezTo>
                      <a:pt x="1204" y="1554"/>
                      <a:pt x="1529" y="1203"/>
                      <a:pt x="1529" y="777"/>
                    </a:cubicBezTo>
                    <a:cubicBezTo>
                      <a:pt x="1529" y="351"/>
                      <a:pt x="1204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4"/>
              <p:cNvSpPr/>
              <p:nvPr/>
            </p:nvSpPr>
            <p:spPr>
              <a:xfrm>
                <a:off x="3286511" y="3737905"/>
                <a:ext cx="1157874" cy="970927"/>
              </a:xfrm>
              <a:custGeom>
                <a:avLst/>
                <a:gdLst/>
                <a:ahLst/>
                <a:cxnLst/>
                <a:rect l="l" t="t" r="r" b="b"/>
                <a:pathLst>
                  <a:path w="16252" h="13628" extrusionOk="0">
                    <a:moveTo>
                      <a:pt x="7865" y="0"/>
                    </a:moveTo>
                    <a:cubicBezTo>
                      <a:pt x="6457" y="0"/>
                      <a:pt x="5038" y="926"/>
                      <a:pt x="4297" y="2529"/>
                    </a:cubicBezTo>
                    <a:cubicBezTo>
                      <a:pt x="1" y="11932"/>
                      <a:pt x="2995" y="13627"/>
                      <a:pt x="8305" y="13627"/>
                    </a:cubicBezTo>
                    <a:cubicBezTo>
                      <a:pt x="9223" y="13627"/>
                      <a:pt x="10209" y="13576"/>
                      <a:pt x="11239" y="13506"/>
                    </a:cubicBezTo>
                    <a:cubicBezTo>
                      <a:pt x="16251" y="13155"/>
                      <a:pt x="16251" y="8945"/>
                      <a:pt x="14823" y="7391"/>
                    </a:cubicBezTo>
                    <a:cubicBezTo>
                      <a:pt x="13495" y="5962"/>
                      <a:pt x="12317" y="3782"/>
                      <a:pt x="10537" y="1401"/>
                    </a:cubicBezTo>
                    <a:cubicBezTo>
                      <a:pt x="9801" y="440"/>
                      <a:pt x="8835" y="0"/>
                      <a:pt x="7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4"/>
              <p:cNvSpPr/>
              <p:nvPr/>
            </p:nvSpPr>
            <p:spPr>
              <a:xfrm>
                <a:off x="3587244" y="3829742"/>
                <a:ext cx="819674" cy="751136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0543" extrusionOk="0">
                    <a:moveTo>
                      <a:pt x="3478" y="0"/>
                    </a:moveTo>
                    <a:cubicBezTo>
                      <a:pt x="3032" y="0"/>
                      <a:pt x="2594" y="175"/>
                      <a:pt x="2181" y="588"/>
                    </a:cubicBezTo>
                    <a:cubicBezTo>
                      <a:pt x="2181" y="588"/>
                      <a:pt x="0" y="3069"/>
                      <a:pt x="702" y="7079"/>
                    </a:cubicBezTo>
                    <a:cubicBezTo>
                      <a:pt x="994" y="8750"/>
                      <a:pt x="2175" y="10543"/>
                      <a:pt x="5112" y="10543"/>
                    </a:cubicBezTo>
                    <a:cubicBezTo>
                      <a:pt x="5700" y="10543"/>
                      <a:pt x="6358" y="10471"/>
                      <a:pt x="7093" y="10313"/>
                    </a:cubicBezTo>
                    <a:cubicBezTo>
                      <a:pt x="11504" y="9360"/>
                      <a:pt x="8923" y="5826"/>
                      <a:pt x="8672" y="5350"/>
                    </a:cubicBezTo>
                    <a:cubicBezTo>
                      <a:pt x="8377" y="4824"/>
                      <a:pt x="5819" y="0"/>
                      <a:pt x="34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4"/>
              <p:cNvSpPr/>
              <p:nvPr/>
            </p:nvSpPr>
            <p:spPr>
              <a:xfrm>
                <a:off x="4062675" y="4415034"/>
                <a:ext cx="247790" cy="367339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5156" extrusionOk="0">
                    <a:moveTo>
                      <a:pt x="650" y="0"/>
                    </a:moveTo>
                    <a:cubicBezTo>
                      <a:pt x="126" y="0"/>
                      <a:pt x="0" y="760"/>
                      <a:pt x="19" y="970"/>
                    </a:cubicBezTo>
                    <a:cubicBezTo>
                      <a:pt x="169" y="2599"/>
                      <a:pt x="2676" y="5105"/>
                      <a:pt x="2676" y="5105"/>
                    </a:cubicBezTo>
                    <a:cubicBezTo>
                      <a:pt x="2676" y="5105"/>
                      <a:pt x="2845" y="5155"/>
                      <a:pt x="3020" y="5155"/>
                    </a:cubicBezTo>
                    <a:cubicBezTo>
                      <a:pt x="3196" y="5155"/>
                      <a:pt x="3378" y="5105"/>
                      <a:pt x="3403" y="4905"/>
                    </a:cubicBezTo>
                    <a:cubicBezTo>
                      <a:pt x="3478" y="4504"/>
                      <a:pt x="2300" y="1095"/>
                      <a:pt x="1272" y="268"/>
                    </a:cubicBezTo>
                    <a:cubicBezTo>
                      <a:pt x="1020" y="76"/>
                      <a:pt x="815" y="0"/>
                      <a:pt x="650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4"/>
              <p:cNvSpPr/>
              <p:nvPr/>
            </p:nvSpPr>
            <p:spPr>
              <a:xfrm>
                <a:off x="4257678" y="4284581"/>
                <a:ext cx="252777" cy="351523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4934" extrusionOk="0">
                    <a:moveTo>
                      <a:pt x="595" y="0"/>
                    </a:moveTo>
                    <a:cubicBezTo>
                      <a:pt x="80" y="0"/>
                      <a:pt x="1" y="754"/>
                      <a:pt x="39" y="946"/>
                    </a:cubicBezTo>
                    <a:cubicBezTo>
                      <a:pt x="290" y="2550"/>
                      <a:pt x="2821" y="4906"/>
                      <a:pt x="2821" y="4906"/>
                    </a:cubicBezTo>
                    <a:cubicBezTo>
                      <a:pt x="2821" y="4906"/>
                      <a:pt x="2941" y="4934"/>
                      <a:pt x="3079" y="4934"/>
                    </a:cubicBezTo>
                    <a:cubicBezTo>
                      <a:pt x="3264" y="4934"/>
                      <a:pt x="3483" y="4885"/>
                      <a:pt x="3498" y="4655"/>
                    </a:cubicBezTo>
                    <a:cubicBezTo>
                      <a:pt x="3548" y="4279"/>
                      <a:pt x="2219" y="996"/>
                      <a:pt x="1192" y="244"/>
                    </a:cubicBezTo>
                    <a:cubicBezTo>
                      <a:pt x="947" y="69"/>
                      <a:pt x="751" y="0"/>
                      <a:pt x="595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4"/>
              <p:cNvSpPr/>
              <p:nvPr/>
            </p:nvSpPr>
            <p:spPr>
              <a:xfrm>
                <a:off x="4451470" y="4601130"/>
                <a:ext cx="134938" cy="5927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832" extrusionOk="0">
                    <a:moveTo>
                      <a:pt x="1335" y="0"/>
                    </a:moveTo>
                    <a:cubicBezTo>
                      <a:pt x="1074" y="0"/>
                      <a:pt x="829" y="152"/>
                      <a:pt x="715" y="152"/>
                    </a:cubicBezTo>
                    <a:cubicBezTo>
                      <a:pt x="684" y="152"/>
                      <a:pt x="662" y="141"/>
                      <a:pt x="652" y="112"/>
                    </a:cubicBezTo>
                    <a:cubicBezTo>
                      <a:pt x="642" y="94"/>
                      <a:pt x="621" y="87"/>
                      <a:pt x="593" y="87"/>
                    </a:cubicBezTo>
                    <a:cubicBezTo>
                      <a:pt x="424" y="87"/>
                      <a:pt x="1" y="363"/>
                      <a:pt x="1" y="363"/>
                    </a:cubicBezTo>
                    <a:cubicBezTo>
                      <a:pt x="1" y="363"/>
                      <a:pt x="276" y="689"/>
                      <a:pt x="527" y="814"/>
                    </a:cubicBezTo>
                    <a:cubicBezTo>
                      <a:pt x="549" y="826"/>
                      <a:pt x="576" y="831"/>
                      <a:pt x="607" y="831"/>
                    </a:cubicBezTo>
                    <a:cubicBezTo>
                      <a:pt x="970" y="831"/>
                      <a:pt x="1893" y="81"/>
                      <a:pt x="1454" y="12"/>
                    </a:cubicBezTo>
                    <a:cubicBezTo>
                      <a:pt x="1414" y="4"/>
                      <a:pt x="1375" y="0"/>
                      <a:pt x="1335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4"/>
              <p:cNvSpPr/>
              <p:nvPr/>
            </p:nvSpPr>
            <p:spPr>
              <a:xfrm>
                <a:off x="3855062" y="4174220"/>
                <a:ext cx="510755" cy="24123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3386" extrusionOk="0">
                    <a:moveTo>
                      <a:pt x="1464" y="1"/>
                    </a:moveTo>
                    <a:cubicBezTo>
                      <a:pt x="1391" y="1"/>
                      <a:pt x="1328" y="5"/>
                      <a:pt x="1279" y="14"/>
                    </a:cubicBezTo>
                    <a:cubicBezTo>
                      <a:pt x="126" y="214"/>
                      <a:pt x="1" y="2119"/>
                      <a:pt x="903" y="2545"/>
                    </a:cubicBezTo>
                    <a:cubicBezTo>
                      <a:pt x="1635" y="2891"/>
                      <a:pt x="3523" y="3385"/>
                      <a:pt x="4998" y="3385"/>
                    </a:cubicBezTo>
                    <a:cubicBezTo>
                      <a:pt x="5341" y="3385"/>
                      <a:pt x="5662" y="3359"/>
                      <a:pt x="5941" y="3297"/>
                    </a:cubicBezTo>
                    <a:cubicBezTo>
                      <a:pt x="6642" y="3147"/>
                      <a:pt x="7169" y="2370"/>
                      <a:pt x="7018" y="2044"/>
                    </a:cubicBezTo>
                    <a:cubicBezTo>
                      <a:pt x="6618" y="1078"/>
                      <a:pt x="2627" y="1"/>
                      <a:pt x="1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4"/>
              <p:cNvSpPr/>
              <p:nvPr/>
            </p:nvSpPr>
            <p:spPr>
              <a:xfrm>
                <a:off x="3703306" y="4232286"/>
                <a:ext cx="489311" cy="295524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148" extrusionOk="0">
                    <a:moveTo>
                      <a:pt x="978" y="1"/>
                    </a:moveTo>
                    <a:cubicBezTo>
                      <a:pt x="0" y="327"/>
                      <a:pt x="0" y="2006"/>
                      <a:pt x="978" y="2758"/>
                    </a:cubicBezTo>
                    <a:cubicBezTo>
                      <a:pt x="1454" y="3134"/>
                      <a:pt x="3158" y="3961"/>
                      <a:pt x="4787" y="4136"/>
                    </a:cubicBezTo>
                    <a:cubicBezTo>
                      <a:pt x="4866" y="4144"/>
                      <a:pt x="4945" y="4148"/>
                      <a:pt x="5022" y="4148"/>
                    </a:cubicBezTo>
                    <a:cubicBezTo>
                      <a:pt x="5702" y="4148"/>
                      <a:pt x="6287" y="3855"/>
                      <a:pt x="6467" y="3359"/>
                    </a:cubicBezTo>
                    <a:cubicBezTo>
                      <a:pt x="6868" y="2181"/>
                      <a:pt x="978" y="1"/>
                      <a:pt x="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4"/>
              <p:cNvSpPr/>
              <p:nvPr/>
            </p:nvSpPr>
            <p:spPr>
              <a:xfrm>
                <a:off x="3665830" y="3702638"/>
                <a:ext cx="323524" cy="324948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4561" extrusionOk="0">
                    <a:moveTo>
                      <a:pt x="2064" y="1"/>
                    </a:moveTo>
                    <a:cubicBezTo>
                      <a:pt x="1452" y="1"/>
                      <a:pt x="774" y="352"/>
                      <a:pt x="526" y="1420"/>
                    </a:cubicBezTo>
                    <a:cubicBezTo>
                      <a:pt x="0" y="3625"/>
                      <a:pt x="1078" y="4427"/>
                      <a:pt x="2632" y="4553"/>
                    </a:cubicBezTo>
                    <a:cubicBezTo>
                      <a:pt x="2698" y="4558"/>
                      <a:pt x="2762" y="4560"/>
                      <a:pt x="2824" y="4560"/>
                    </a:cubicBezTo>
                    <a:cubicBezTo>
                      <a:pt x="4239" y="4560"/>
                      <a:pt x="4541" y="3240"/>
                      <a:pt x="4060" y="3024"/>
                    </a:cubicBezTo>
                    <a:cubicBezTo>
                      <a:pt x="2607" y="2297"/>
                      <a:pt x="3559" y="818"/>
                      <a:pt x="3008" y="317"/>
                    </a:cubicBezTo>
                    <a:cubicBezTo>
                      <a:pt x="2797" y="135"/>
                      <a:pt x="2443" y="1"/>
                      <a:pt x="2064" y="1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4"/>
              <p:cNvSpPr/>
              <p:nvPr/>
            </p:nvSpPr>
            <p:spPr>
              <a:xfrm>
                <a:off x="3826492" y="3883890"/>
                <a:ext cx="407165" cy="344826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4840" extrusionOk="0">
                    <a:moveTo>
                      <a:pt x="1182" y="1"/>
                    </a:moveTo>
                    <a:cubicBezTo>
                      <a:pt x="1162" y="1"/>
                      <a:pt x="1144" y="2"/>
                      <a:pt x="1129" y="4"/>
                    </a:cubicBezTo>
                    <a:cubicBezTo>
                      <a:pt x="1" y="129"/>
                      <a:pt x="652" y="3688"/>
                      <a:pt x="2031" y="4590"/>
                    </a:cubicBezTo>
                    <a:cubicBezTo>
                      <a:pt x="2306" y="4771"/>
                      <a:pt x="2622" y="4839"/>
                      <a:pt x="2945" y="4839"/>
                    </a:cubicBezTo>
                    <a:cubicBezTo>
                      <a:pt x="3826" y="4839"/>
                      <a:pt x="4750" y="4331"/>
                      <a:pt x="4988" y="4239"/>
                    </a:cubicBezTo>
                    <a:cubicBezTo>
                      <a:pt x="5689" y="3949"/>
                      <a:pt x="5714" y="3636"/>
                      <a:pt x="5468" y="3636"/>
                    </a:cubicBezTo>
                    <a:cubicBezTo>
                      <a:pt x="5459" y="3636"/>
                      <a:pt x="5449" y="3637"/>
                      <a:pt x="5439" y="3638"/>
                    </a:cubicBezTo>
                    <a:cubicBezTo>
                      <a:pt x="5164" y="3638"/>
                      <a:pt x="5013" y="3888"/>
                      <a:pt x="4562" y="3964"/>
                    </a:cubicBezTo>
                    <a:cubicBezTo>
                      <a:pt x="4373" y="3993"/>
                      <a:pt x="4155" y="4039"/>
                      <a:pt x="3914" y="4039"/>
                    </a:cubicBezTo>
                    <a:cubicBezTo>
                      <a:pt x="3551" y="4039"/>
                      <a:pt x="3135" y="3935"/>
                      <a:pt x="2682" y="3512"/>
                    </a:cubicBezTo>
                    <a:cubicBezTo>
                      <a:pt x="1956" y="2811"/>
                      <a:pt x="2256" y="1332"/>
                      <a:pt x="2056" y="630"/>
                    </a:cubicBezTo>
                    <a:cubicBezTo>
                      <a:pt x="1917" y="145"/>
                      <a:pt x="1417" y="1"/>
                      <a:pt x="1182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4"/>
              <p:cNvSpPr/>
              <p:nvPr/>
            </p:nvSpPr>
            <p:spPr>
              <a:xfrm>
                <a:off x="3721189" y="3766261"/>
                <a:ext cx="226844" cy="19827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783" extrusionOk="0">
                    <a:moveTo>
                      <a:pt x="2180" y="0"/>
                    </a:moveTo>
                    <a:lnTo>
                      <a:pt x="1028" y="552"/>
                    </a:lnTo>
                    <a:lnTo>
                      <a:pt x="0" y="2782"/>
                    </a:lnTo>
                    <a:cubicBezTo>
                      <a:pt x="0" y="2782"/>
                      <a:pt x="3183" y="2407"/>
                      <a:pt x="2882" y="2031"/>
                    </a:cubicBezTo>
                    <a:cubicBezTo>
                      <a:pt x="2105" y="1053"/>
                      <a:pt x="2180" y="1"/>
                      <a:pt x="2180" y="0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4"/>
              <p:cNvSpPr/>
              <p:nvPr/>
            </p:nvSpPr>
            <p:spPr>
              <a:xfrm>
                <a:off x="3619377" y="3872846"/>
                <a:ext cx="360785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5506" extrusionOk="0">
                    <a:moveTo>
                      <a:pt x="1125" y="5308"/>
                    </a:moveTo>
                    <a:lnTo>
                      <a:pt x="1125" y="5308"/>
                    </a:lnTo>
                    <a:cubicBezTo>
                      <a:pt x="1121" y="5308"/>
                      <a:pt x="1078" y="5410"/>
                      <a:pt x="1082" y="5410"/>
                    </a:cubicBezTo>
                    <a:cubicBezTo>
                      <a:pt x="1083" y="5410"/>
                      <a:pt x="1089" y="5400"/>
                      <a:pt x="1103" y="5372"/>
                    </a:cubicBezTo>
                    <a:cubicBezTo>
                      <a:pt x="1121" y="5325"/>
                      <a:pt x="1126" y="5308"/>
                      <a:pt x="1125" y="5308"/>
                    </a:cubicBezTo>
                    <a:close/>
                    <a:moveTo>
                      <a:pt x="3490" y="1"/>
                    </a:moveTo>
                    <a:cubicBezTo>
                      <a:pt x="2993" y="1"/>
                      <a:pt x="2440" y="119"/>
                      <a:pt x="1955" y="284"/>
                    </a:cubicBezTo>
                    <a:cubicBezTo>
                      <a:pt x="1203" y="535"/>
                      <a:pt x="0" y="986"/>
                      <a:pt x="828" y="2540"/>
                    </a:cubicBezTo>
                    <a:cubicBezTo>
                      <a:pt x="1404" y="3592"/>
                      <a:pt x="1730" y="4169"/>
                      <a:pt x="1103" y="5372"/>
                    </a:cubicBezTo>
                    <a:cubicBezTo>
                      <a:pt x="1341" y="5471"/>
                      <a:pt x="1547" y="5505"/>
                      <a:pt x="1746" y="5505"/>
                    </a:cubicBezTo>
                    <a:cubicBezTo>
                      <a:pt x="2177" y="5505"/>
                      <a:pt x="2568" y="5345"/>
                      <a:pt x="3146" y="5345"/>
                    </a:cubicBezTo>
                    <a:cubicBezTo>
                      <a:pt x="3175" y="5345"/>
                      <a:pt x="3204" y="5346"/>
                      <a:pt x="3234" y="5347"/>
                    </a:cubicBezTo>
                    <a:cubicBezTo>
                      <a:pt x="3885" y="5347"/>
                      <a:pt x="4336" y="5121"/>
                      <a:pt x="4938" y="4971"/>
                    </a:cubicBezTo>
                    <a:cubicBezTo>
                      <a:pt x="4860" y="4678"/>
                      <a:pt x="4806" y="4583"/>
                      <a:pt x="4769" y="4583"/>
                    </a:cubicBezTo>
                    <a:cubicBezTo>
                      <a:pt x="4701" y="4583"/>
                      <a:pt x="4688" y="4898"/>
                      <a:pt x="4687" y="4898"/>
                    </a:cubicBezTo>
                    <a:cubicBezTo>
                      <a:pt x="4687" y="4898"/>
                      <a:pt x="4687" y="4897"/>
                      <a:pt x="4687" y="4895"/>
                    </a:cubicBezTo>
                    <a:cubicBezTo>
                      <a:pt x="4136" y="3367"/>
                      <a:pt x="5063" y="1938"/>
                      <a:pt x="4913" y="936"/>
                    </a:cubicBezTo>
                    <a:cubicBezTo>
                      <a:pt x="4795" y="242"/>
                      <a:pt x="4200" y="1"/>
                      <a:pt x="349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4"/>
              <p:cNvSpPr/>
              <p:nvPr/>
            </p:nvSpPr>
            <p:spPr>
              <a:xfrm>
                <a:off x="3688985" y="3873416"/>
                <a:ext cx="333997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5719" extrusionOk="0">
                    <a:moveTo>
                      <a:pt x="2482" y="0"/>
                    </a:moveTo>
                    <a:lnTo>
                      <a:pt x="2482" y="0"/>
                    </a:lnTo>
                    <a:cubicBezTo>
                      <a:pt x="3660" y="1354"/>
                      <a:pt x="3409" y="1880"/>
                      <a:pt x="3034" y="1955"/>
                    </a:cubicBezTo>
                    <a:cubicBezTo>
                      <a:pt x="2947" y="1974"/>
                      <a:pt x="2862" y="1982"/>
                      <a:pt x="2780" y="1982"/>
                    </a:cubicBezTo>
                    <a:cubicBezTo>
                      <a:pt x="1627" y="1982"/>
                      <a:pt x="928" y="301"/>
                      <a:pt x="928" y="301"/>
                    </a:cubicBezTo>
                    <a:lnTo>
                      <a:pt x="502" y="451"/>
                    </a:lnTo>
                    <a:cubicBezTo>
                      <a:pt x="502" y="451"/>
                      <a:pt x="1229" y="1028"/>
                      <a:pt x="1279" y="2206"/>
                    </a:cubicBezTo>
                    <a:cubicBezTo>
                      <a:pt x="1339" y="3353"/>
                      <a:pt x="657" y="3466"/>
                      <a:pt x="385" y="3466"/>
                    </a:cubicBezTo>
                    <a:cubicBezTo>
                      <a:pt x="319" y="3466"/>
                      <a:pt x="277" y="3459"/>
                      <a:pt x="277" y="3459"/>
                    </a:cubicBezTo>
                    <a:lnTo>
                      <a:pt x="277" y="3459"/>
                    </a:lnTo>
                    <a:cubicBezTo>
                      <a:pt x="352" y="3935"/>
                      <a:pt x="577" y="4035"/>
                      <a:pt x="302" y="4862"/>
                    </a:cubicBezTo>
                    <a:lnTo>
                      <a:pt x="1" y="5439"/>
                    </a:lnTo>
                    <a:cubicBezTo>
                      <a:pt x="450" y="5626"/>
                      <a:pt x="1188" y="5719"/>
                      <a:pt x="1938" y="5719"/>
                    </a:cubicBezTo>
                    <a:cubicBezTo>
                      <a:pt x="3200" y="5719"/>
                      <a:pt x="4496" y="5456"/>
                      <a:pt x="4512" y="4938"/>
                    </a:cubicBezTo>
                    <a:cubicBezTo>
                      <a:pt x="4237" y="4612"/>
                      <a:pt x="3660" y="3760"/>
                      <a:pt x="3961" y="3208"/>
                    </a:cubicBezTo>
                    <a:cubicBezTo>
                      <a:pt x="4688" y="1905"/>
                      <a:pt x="2933" y="25"/>
                      <a:pt x="2933" y="25"/>
                    </a:cubicBezTo>
                    <a:lnTo>
                      <a:pt x="24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4"/>
              <p:cNvSpPr/>
              <p:nvPr/>
            </p:nvSpPr>
            <p:spPr>
              <a:xfrm>
                <a:off x="3778614" y="3805518"/>
                <a:ext cx="87275" cy="122043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713" extrusionOk="0">
                    <a:moveTo>
                      <a:pt x="222" y="1"/>
                    </a:moveTo>
                    <a:cubicBezTo>
                      <a:pt x="222" y="1"/>
                      <a:pt x="397" y="753"/>
                      <a:pt x="121" y="1104"/>
                    </a:cubicBezTo>
                    <a:cubicBezTo>
                      <a:pt x="0" y="1286"/>
                      <a:pt x="793" y="1712"/>
                      <a:pt x="1090" y="1712"/>
                    </a:cubicBezTo>
                    <a:cubicBezTo>
                      <a:pt x="1161" y="1712"/>
                      <a:pt x="1204" y="1688"/>
                      <a:pt x="1199" y="1630"/>
                    </a:cubicBezTo>
                    <a:cubicBezTo>
                      <a:pt x="1174" y="1229"/>
                      <a:pt x="948" y="978"/>
                      <a:pt x="1224" y="552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4"/>
              <p:cNvSpPr/>
              <p:nvPr/>
            </p:nvSpPr>
            <p:spPr>
              <a:xfrm>
                <a:off x="3765789" y="3713966"/>
                <a:ext cx="135793" cy="16735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349" extrusionOk="0">
                    <a:moveTo>
                      <a:pt x="885" y="1"/>
                    </a:moveTo>
                    <a:cubicBezTo>
                      <a:pt x="631" y="1"/>
                      <a:pt x="398" y="188"/>
                      <a:pt x="301" y="333"/>
                    </a:cubicBezTo>
                    <a:cubicBezTo>
                      <a:pt x="1" y="785"/>
                      <a:pt x="176" y="1286"/>
                      <a:pt x="326" y="1562"/>
                    </a:cubicBezTo>
                    <a:cubicBezTo>
                      <a:pt x="633" y="2113"/>
                      <a:pt x="1123" y="2349"/>
                      <a:pt x="1375" y="2349"/>
                    </a:cubicBezTo>
                    <a:cubicBezTo>
                      <a:pt x="1432" y="2349"/>
                      <a:pt x="1477" y="2337"/>
                      <a:pt x="1504" y="2313"/>
                    </a:cubicBezTo>
                    <a:cubicBezTo>
                      <a:pt x="1905" y="2013"/>
                      <a:pt x="1630" y="559"/>
                      <a:pt x="1304" y="208"/>
                    </a:cubicBezTo>
                    <a:cubicBezTo>
                      <a:pt x="1171" y="57"/>
                      <a:pt x="1025" y="1"/>
                      <a:pt x="885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4"/>
              <p:cNvSpPr/>
              <p:nvPr/>
            </p:nvSpPr>
            <p:spPr>
              <a:xfrm>
                <a:off x="3746125" y="3707910"/>
                <a:ext cx="132159" cy="13643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915" extrusionOk="0">
                    <a:moveTo>
                      <a:pt x="1122" y="0"/>
                    </a:moveTo>
                    <a:cubicBezTo>
                      <a:pt x="831" y="0"/>
                      <a:pt x="522" y="137"/>
                      <a:pt x="352" y="444"/>
                    </a:cubicBezTo>
                    <a:cubicBezTo>
                      <a:pt x="1" y="1120"/>
                      <a:pt x="176" y="1446"/>
                      <a:pt x="201" y="1521"/>
                    </a:cubicBezTo>
                    <a:cubicBezTo>
                      <a:pt x="237" y="1575"/>
                      <a:pt x="546" y="1914"/>
                      <a:pt x="651" y="1914"/>
                    </a:cubicBezTo>
                    <a:cubicBezTo>
                      <a:pt x="692" y="1914"/>
                      <a:pt x="702" y="1863"/>
                      <a:pt x="653" y="1722"/>
                    </a:cubicBezTo>
                    <a:cubicBezTo>
                      <a:pt x="577" y="1471"/>
                      <a:pt x="690" y="1459"/>
                      <a:pt x="806" y="1459"/>
                    </a:cubicBezTo>
                    <a:cubicBezTo>
                      <a:pt x="819" y="1459"/>
                      <a:pt x="832" y="1459"/>
                      <a:pt x="845" y="1459"/>
                    </a:cubicBezTo>
                    <a:cubicBezTo>
                      <a:pt x="946" y="1459"/>
                      <a:pt x="1034" y="1449"/>
                      <a:pt x="978" y="1271"/>
                    </a:cubicBezTo>
                    <a:cubicBezTo>
                      <a:pt x="932" y="1133"/>
                      <a:pt x="887" y="785"/>
                      <a:pt x="1283" y="785"/>
                    </a:cubicBezTo>
                    <a:cubicBezTo>
                      <a:pt x="1320" y="785"/>
                      <a:pt x="1360" y="788"/>
                      <a:pt x="1404" y="794"/>
                    </a:cubicBezTo>
                    <a:cubicBezTo>
                      <a:pt x="1504" y="811"/>
                      <a:pt x="1582" y="819"/>
                      <a:pt x="1642" y="819"/>
                    </a:cubicBezTo>
                    <a:cubicBezTo>
                      <a:pt x="1854" y="819"/>
                      <a:pt x="1850" y="719"/>
                      <a:pt x="1830" y="544"/>
                    </a:cubicBezTo>
                    <a:cubicBezTo>
                      <a:pt x="1803" y="201"/>
                      <a:pt x="1475" y="0"/>
                      <a:pt x="1122" y="0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4"/>
              <p:cNvSpPr/>
              <p:nvPr/>
            </p:nvSpPr>
            <p:spPr>
              <a:xfrm>
                <a:off x="3662196" y="4119788"/>
                <a:ext cx="239383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317" extrusionOk="0">
                    <a:moveTo>
                      <a:pt x="878" y="1"/>
                    </a:moveTo>
                    <a:cubicBezTo>
                      <a:pt x="878" y="1"/>
                      <a:pt x="1" y="1003"/>
                      <a:pt x="753" y="1805"/>
                    </a:cubicBezTo>
                    <a:cubicBezTo>
                      <a:pt x="1123" y="2213"/>
                      <a:pt x="1761" y="2316"/>
                      <a:pt x="2313" y="2316"/>
                    </a:cubicBezTo>
                    <a:cubicBezTo>
                      <a:pt x="2882" y="2316"/>
                      <a:pt x="3359" y="2206"/>
                      <a:pt x="3359" y="2206"/>
                    </a:cubicBezTo>
                    <a:cubicBezTo>
                      <a:pt x="1204" y="2056"/>
                      <a:pt x="878" y="1"/>
                      <a:pt x="878" y="1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4"/>
              <p:cNvSpPr/>
              <p:nvPr/>
            </p:nvSpPr>
            <p:spPr>
              <a:xfrm>
                <a:off x="3860405" y="4191248"/>
                <a:ext cx="239383" cy="169706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382" extrusionOk="0">
                    <a:moveTo>
                      <a:pt x="3359" y="0"/>
                    </a:moveTo>
                    <a:lnTo>
                      <a:pt x="1" y="1228"/>
                    </a:lnTo>
                    <a:lnTo>
                      <a:pt x="1780" y="2381"/>
                    </a:lnTo>
                    <a:lnTo>
                      <a:pt x="3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4"/>
              <p:cNvSpPr/>
              <p:nvPr/>
            </p:nvSpPr>
            <p:spPr>
              <a:xfrm>
                <a:off x="3987225" y="4132327"/>
                <a:ext cx="301794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4236" h="3209" extrusionOk="0">
                    <a:moveTo>
                      <a:pt x="4236" y="0"/>
                    </a:moveTo>
                    <a:lnTo>
                      <a:pt x="1178" y="752"/>
                    </a:lnTo>
                    <a:lnTo>
                      <a:pt x="0" y="3208"/>
                    </a:lnTo>
                    <a:lnTo>
                      <a:pt x="0" y="3208"/>
                    </a:lnTo>
                    <a:lnTo>
                      <a:pt x="3183" y="2281"/>
                    </a:lnTo>
                    <a:lnTo>
                      <a:pt x="4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4"/>
              <p:cNvSpPr/>
              <p:nvPr/>
            </p:nvSpPr>
            <p:spPr>
              <a:xfrm>
                <a:off x="3599713" y="3935686"/>
                <a:ext cx="366128" cy="381303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5352" extrusionOk="0">
                    <a:moveTo>
                      <a:pt x="1320" y="1"/>
                    </a:moveTo>
                    <a:cubicBezTo>
                      <a:pt x="1294" y="1"/>
                      <a:pt x="1279" y="3"/>
                      <a:pt x="1279" y="3"/>
                    </a:cubicBezTo>
                    <a:cubicBezTo>
                      <a:pt x="327" y="79"/>
                      <a:pt x="1" y="3638"/>
                      <a:pt x="1204" y="4841"/>
                    </a:cubicBezTo>
                    <a:cubicBezTo>
                      <a:pt x="1598" y="5235"/>
                      <a:pt x="2165" y="5352"/>
                      <a:pt x="2710" y="5352"/>
                    </a:cubicBezTo>
                    <a:cubicBezTo>
                      <a:pt x="3411" y="5352"/>
                      <a:pt x="4075" y="5159"/>
                      <a:pt x="4287" y="5116"/>
                    </a:cubicBezTo>
                    <a:cubicBezTo>
                      <a:pt x="5063" y="4966"/>
                      <a:pt x="5139" y="4640"/>
                      <a:pt x="4863" y="4590"/>
                    </a:cubicBezTo>
                    <a:cubicBezTo>
                      <a:pt x="4835" y="4585"/>
                      <a:pt x="4808" y="4583"/>
                      <a:pt x="4782" y="4583"/>
                    </a:cubicBezTo>
                    <a:cubicBezTo>
                      <a:pt x="4558" y="4583"/>
                      <a:pt x="4361" y="4742"/>
                      <a:pt x="3963" y="4742"/>
                    </a:cubicBezTo>
                    <a:cubicBezTo>
                      <a:pt x="3938" y="4742"/>
                      <a:pt x="3912" y="4742"/>
                      <a:pt x="3885" y="4740"/>
                    </a:cubicBezTo>
                    <a:cubicBezTo>
                      <a:pt x="3409" y="4715"/>
                      <a:pt x="2708" y="4765"/>
                      <a:pt x="2106" y="3888"/>
                    </a:cubicBezTo>
                    <a:cubicBezTo>
                      <a:pt x="1505" y="3036"/>
                      <a:pt x="2106" y="1282"/>
                      <a:pt x="1880" y="555"/>
                    </a:cubicBezTo>
                    <a:cubicBezTo>
                      <a:pt x="1719" y="50"/>
                      <a:pt x="1427" y="1"/>
                      <a:pt x="132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93" name="Google Shape;2393;p4"/>
          <p:cNvSpPr txBox="1"/>
          <p:nvPr/>
        </p:nvSpPr>
        <p:spPr>
          <a:xfrm>
            <a:off x="1954540" y="1499602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 dirty="0">
                <a:solidFill>
                  <a:srgbClr val="1F337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02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1B5EF4-6876-4899-8BF3-41C261093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827959"/>
              </p:ext>
            </p:extLst>
          </p:nvPr>
        </p:nvGraphicFramePr>
        <p:xfrm>
          <a:off x="1298812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9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Google Shape;2048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663" r="9938"/>
          <a:stretch/>
        </p:blipFill>
        <p:spPr>
          <a:xfrm>
            <a:off x="6196083" y="1160715"/>
            <a:ext cx="2234691" cy="3448947"/>
          </a:xfrm>
          <a:prstGeom prst="roundRect">
            <a:avLst>
              <a:gd name="adj" fmla="val 16667"/>
            </a:avLst>
          </a:prstGeom>
        </p:spPr>
      </p:pic>
      <p:sp>
        <p:nvSpPr>
          <p:cNvPr id="2049" name="Google Shape;2049;p46"/>
          <p:cNvSpPr txBox="1">
            <a:spLocks noGrp="1"/>
          </p:cNvSpPr>
          <p:nvPr>
            <p:ph type="title"/>
          </p:nvPr>
        </p:nvSpPr>
        <p:spPr>
          <a:xfrm>
            <a:off x="713225" y="585443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Angket (Kuesioner)</a:t>
            </a:r>
            <a:endParaRPr dirty="0"/>
          </a:p>
        </p:txBody>
      </p:sp>
      <p:sp>
        <p:nvSpPr>
          <p:cNvPr id="2050" name="Google Shape;2050;p46"/>
          <p:cNvSpPr txBox="1">
            <a:spLocks noGrp="1"/>
          </p:cNvSpPr>
          <p:nvPr>
            <p:ph type="subTitle" idx="1"/>
          </p:nvPr>
        </p:nvSpPr>
        <p:spPr>
          <a:xfrm>
            <a:off x="713224" y="1768304"/>
            <a:ext cx="4995698" cy="2912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Kuesioner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berbentuk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daftar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pertanyaan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tertulis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yang diberikan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kepada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untuk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mengumpulkan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data atau untuk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mengukur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variabel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tertentu</a:t>
            </a: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Kuesioner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berisi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pertanyaan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terstruktur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sistematis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sehingga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memudahkan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mengumpulkan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data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jumlah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besar</a:t>
            </a: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Bisa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berbentuk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tertutup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jawaban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sudah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disediakan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atau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terbuka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bebas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menjawab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Skala yang sering digunakan :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skala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likert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dikotomi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skala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guttman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Contoh : kuesioner untuk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mengukur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tingkat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kepuasan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pelanggan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menggunakan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skala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likert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1-5</a:t>
            </a:r>
          </a:p>
        </p:txBody>
      </p:sp>
      <p:grpSp>
        <p:nvGrpSpPr>
          <p:cNvPr id="2051" name="Google Shape;2051;p46"/>
          <p:cNvGrpSpPr/>
          <p:nvPr/>
        </p:nvGrpSpPr>
        <p:grpSpPr>
          <a:xfrm flipH="1">
            <a:off x="6046360" y="1257210"/>
            <a:ext cx="49100" cy="695487"/>
            <a:chOff x="5412273" y="539494"/>
            <a:chExt cx="59400" cy="841383"/>
          </a:xfrm>
        </p:grpSpPr>
        <p:sp>
          <p:nvSpPr>
            <p:cNvPr id="2052" name="Google Shape;2052;p46"/>
            <p:cNvSpPr/>
            <p:nvPr/>
          </p:nvSpPr>
          <p:spPr>
            <a:xfrm>
              <a:off x="5412273" y="539494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412273" y="665883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412273" y="792272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412273" y="918660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412273" y="1045049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412273" y="1171438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5412273" y="1297826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>
          <a:extLst>
            <a:ext uri="{FF2B5EF4-FFF2-40B4-BE49-F238E27FC236}">
              <a16:creationId xmlns:a16="http://schemas.microsoft.com/office/drawing/2014/main" id="{45F26490-52FD-62FC-114A-0743166F1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6">
            <a:extLst>
              <a:ext uri="{FF2B5EF4-FFF2-40B4-BE49-F238E27FC236}">
                <a16:creationId xmlns:a16="http://schemas.microsoft.com/office/drawing/2014/main" id="{CBD7DBDC-191C-424C-E922-D365C94170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85443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</a:t>
            </a:r>
            <a:endParaRPr dirty="0"/>
          </a:p>
        </p:txBody>
      </p:sp>
      <p:sp>
        <p:nvSpPr>
          <p:cNvPr id="2050" name="Google Shape;2050;p46">
            <a:extLst>
              <a:ext uri="{FF2B5EF4-FFF2-40B4-BE49-F238E27FC236}">
                <a16:creationId xmlns:a16="http://schemas.microsoft.com/office/drawing/2014/main" id="{C36A6785-C247-42B8-A549-14A7DC7A4A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17588" y="1907569"/>
            <a:ext cx="4995698" cy="1328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digunakan untuk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mengukur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kemampuan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pengetahuan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sikap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seseorang</a:t>
            </a:r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Contoh :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prestasi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belajar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untuk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mengukur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pemahaman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siswa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terhadap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suatu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materi</a:t>
            </a:r>
          </a:p>
        </p:txBody>
      </p:sp>
      <p:grpSp>
        <p:nvGrpSpPr>
          <p:cNvPr id="2051" name="Google Shape;2051;p46">
            <a:extLst>
              <a:ext uri="{FF2B5EF4-FFF2-40B4-BE49-F238E27FC236}">
                <a16:creationId xmlns:a16="http://schemas.microsoft.com/office/drawing/2014/main" id="{8A496CDE-9C9F-F0FA-DDD2-028CE7A5BC20}"/>
              </a:ext>
            </a:extLst>
          </p:cNvPr>
          <p:cNvGrpSpPr/>
          <p:nvPr/>
        </p:nvGrpSpPr>
        <p:grpSpPr>
          <a:xfrm rot="5400000" flipH="1">
            <a:off x="4110650" y="2956666"/>
            <a:ext cx="49100" cy="695487"/>
            <a:chOff x="5412273" y="539494"/>
            <a:chExt cx="59400" cy="841383"/>
          </a:xfrm>
        </p:grpSpPr>
        <p:sp>
          <p:nvSpPr>
            <p:cNvPr id="2052" name="Google Shape;2052;p46">
              <a:extLst>
                <a:ext uri="{FF2B5EF4-FFF2-40B4-BE49-F238E27FC236}">
                  <a16:creationId xmlns:a16="http://schemas.microsoft.com/office/drawing/2014/main" id="{4C3975FA-5ACB-EC88-CE8F-F64FC0C6C0BB}"/>
                </a:ext>
              </a:extLst>
            </p:cNvPr>
            <p:cNvSpPr/>
            <p:nvPr/>
          </p:nvSpPr>
          <p:spPr>
            <a:xfrm>
              <a:off x="5412273" y="539494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>
              <a:extLst>
                <a:ext uri="{FF2B5EF4-FFF2-40B4-BE49-F238E27FC236}">
                  <a16:creationId xmlns:a16="http://schemas.microsoft.com/office/drawing/2014/main" id="{7B0B6CE1-AC90-DCB0-1FC0-55C4E21CDA6B}"/>
                </a:ext>
              </a:extLst>
            </p:cNvPr>
            <p:cNvSpPr/>
            <p:nvPr/>
          </p:nvSpPr>
          <p:spPr>
            <a:xfrm>
              <a:off x="5412273" y="665883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>
              <a:extLst>
                <a:ext uri="{FF2B5EF4-FFF2-40B4-BE49-F238E27FC236}">
                  <a16:creationId xmlns:a16="http://schemas.microsoft.com/office/drawing/2014/main" id="{F60ED352-D39E-A8EB-4309-2E82096D219E}"/>
                </a:ext>
              </a:extLst>
            </p:cNvPr>
            <p:cNvSpPr/>
            <p:nvPr/>
          </p:nvSpPr>
          <p:spPr>
            <a:xfrm>
              <a:off x="5412273" y="792272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>
              <a:extLst>
                <a:ext uri="{FF2B5EF4-FFF2-40B4-BE49-F238E27FC236}">
                  <a16:creationId xmlns:a16="http://schemas.microsoft.com/office/drawing/2014/main" id="{32DEC1FA-1756-8CE0-C15B-3A6711847C3F}"/>
                </a:ext>
              </a:extLst>
            </p:cNvPr>
            <p:cNvSpPr/>
            <p:nvPr/>
          </p:nvSpPr>
          <p:spPr>
            <a:xfrm>
              <a:off x="5412273" y="918660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>
              <a:extLst>
                <a:ext uri="{FF2B5EF4-FFF2-40B4-BE49-F238E27FC236}">
                  <a16:creationId xmlns:a16="http://schemas.microsoft.com/office/drawing/2014/main" id="{2CAB2151-D021-84B8-058C-7BB98EB1BD77}"/>
                </a:ext>
              </a:extLst>
            </p:cNvPr>
            <p:cNvSpPr/>
            <p:nvPr/>
          </p:nvSpPr>
          <p:spPr>
            <a:xfrm>
              <a:off x="5412273" y="1045049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>
              <a:extLst>
                <a:ext uri="{FF2B5EF4-FFF2-40B4-BE49-F238E27FC236}">
                  <a16:creationId xmlns:a16="http://schemas.microsoft.com/office/drawing/2014/main" id="{C51F43E5-025C-2EA8-80F1-04765977DC67}"/>
                </a:ext>
              </a:extLst>
            </p:cNvPr>
            <p:cNvSpPr/>
            <p:nvPr/>
          </p:nvSpPr>
          <p:spPr>
            <a:xfrm>
              <a:off x="5412273" y="1171438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>
              <a:extLst>
                <a:ext uri="{FF2B5EF4-FFF2-40B4-BE49-F238E27FC236}">
                  <a16:creationId xmlns:a16="http://schemas.microsoft.com/office/drawing/2014/main" id="{AD08E8CE-4B1C-4AB2-50DD-640A4F5161B0}"/>
                </a:ext>
              </a:extLst>
            </p:cNvPr>
            <p:cNvSpPr/>
            <p:nvPr/>
          </p:nvSpPr>
          <p:spPr>
            <a:xfrm>
              <a:off x="5412273" y="1297826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Google Shape;2389;p59">
            <a:extLst>
              <a:ext uri="{FF2B5EF4-FFF2-40B4-BE49-F238E27FC236}">
                <a16:creationId xmlns:a16="http://schemas.microsoft.com/office/drawing/2014/main" id="{37CF9A37-FBEF-5BCF-2C29-110AD1BED8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675" r="16675"/>
          <a:stretch/>
        </p:blipFill>
        <p:spPr>
          <a:xfrm>
            <a:off x="696562" y="1932225"/>
            <a:ext cx="2084566" cy="2448706"/>
          </a:xfrm>
          <a:prstGeom prst="roundRect">
            <a:avLst>
              <a:gd name="adj" fmla="val 1397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2964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>
          <a:extLst>
            <a:ext uri="{FF2B5EF4-FFF2-40B4-BE49-F238E27FC236}">
              <a16:creationId xmlns:a16="http://schemas.microsoft.com/office/drawing/2014/main" id="{0C738BC5-43E8-5EFB-BB0C-FFC474F5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46">
            <a:extLst>
              <a:ext uri="{FF2B5EF4-FFF2-40B4-BE49-F238E27FC236}">
                <a16:creationId xmlns:a16="http://schemas.microsoft.com/office/drawing/2014/main" id="{12CBB929-D030-1C5D-196A-BA503327C3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85443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Wawancara Terstruktur</a:t>
            </a:r>
            <a:endParaRPr dirty="0"/>
          </a:p>
        </p:txBody>
      </p:sp>
      <p:sp>
        <p:nvSpPr>
          <p:cNvPr id="2050" name="Google Shape;2050;p46">
            <a:extLst>
              <a:ext uri="{FF2B5EF4-FFF2-40B4-BE49-F238E27FC236}">
                <a16:creationId xmlns:a16="http://schemas.microsoft.com/office/drawing/2014/main" id="{408FE412-0DED-5D60-EDE6-E37159AE680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3223" y="1768303"/>
            <a:ext cx="5313467" cy="30971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Wawancara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dilakukan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menggunakan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daftar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pertanyaan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telah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disiapkan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sebelumnya</a:t>
            </a:r>
            <a:endParaRPr lang="en-US" sz="12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pertanyaan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diajukan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langsung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kepada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jawaban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dicatat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untuk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dianalisis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pertanyaan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wawancara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terstruktur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biasanya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dirancang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untuk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menghasilkan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jawaban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terbatas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seperti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“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 atau pilihan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skala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misalkan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skala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likert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data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wawancara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terstruktur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biasanya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dikumpulkan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bentuk angka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(misalnya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skala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likert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atau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kategori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jawaban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Hasilnya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dihitung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bentuk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frekuensi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persentase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rata-rata, atau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analisis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regresi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368300" marR="510540" indent="-228600" algn="just" rtl="0" fontAlgn="base">
              <a:buFont typeface="+mj-lt"/>
              <a:buAutoNum type="arabicPeriod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Contoh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misalkan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wawancara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dilakukan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kepada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100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tentang kepuasan terhadap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fitur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aplikasi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keuangan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Jika 80%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memilih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“sangat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puas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 atau “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puas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maka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kesimpulan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dibuat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berdasarkan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data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numerik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2051" name="Google Shape;2051;p46">
            <a:extLst>
              <a:ext uri="{FF2B5EF4-FFF2-40B4-BE49-F238E27FC236}">
                <a16:creationId xmlns:a16="http://schemas.microsoft.com/office/drawing/2014/main" id="{2D7CEA9A-D6AD-529F-E365-2A4310BD68A4}"/>
              </a:ext>
            </a:extLst>
          </p:cNvPr>
          <p:cNvGrpSpPr/>
          <p:nvPr/>
        </p:nvGrpSpPr>
        <p:grpSpPr>
          <a:xfrm flipH="1">
            <a:off x="6057842" y="1538674"/>
            <a:ext cx="49100" cy="695487"/>
            <a:chOff x="5412273" y="539494"/>
            <a:chExt cx="59400" cy="841383"/>
          </a:xfrm>
        </p:grpSpPr>
        <p:sp>
          <p:nvSpPr>
            <p:cNvPr id="2052" name="Google Shape;2052;p46">
              <a:extLst>
                <a:ext uri="{FF2B5EF4-FFF2-40B4-BE49-F238E27FC236}">
                  <a16:creationId xmlns:a16="http://schemas.microsoft.com/office/drawing/2014/main" id="{499CECC2-824B-30FE-1FE8-1BB348301EE6}"/>
                </a:ext>
              </a:extLst>
            </p:cNvPr>
            <p:cNvSpPr/>
            <p:nvPr/>
          </p:nvSpPr>
          <p:spPr>
            <a:xfrm>
              <a:off x="5412273" y="539494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6">
              <a:extLst>
                <a:ext uri="{FF2B5EF4-FFF2-40B4-BE49-F238E27FC236}">
                  <a16:creationId xmlns:a16="http://schemas.microsoft.com/office/drawing/2014/main" id="{969E5B3D-0962-B3E8-A457-65B487F3C8F7}"/>
                </a:ext>
              </a:extLst>
            </p:cNvPr>
            <p:cNvSpPr/>
            <p:nvPr/>
          </p:nvSpPr>
          <p:spPr>
            <a:xfrm>
              <a:off x="5412273" y="665883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6">
              <a:extLst>
                <a:ext uri="{FF2B5EF4-FFF2-40B4-BE49-F238E27FC236}">
                  <a16:creationId xmlns:a16="http://schemas.microsoft.com/office/drawing/2014/main" id="{9D294656-699B-A6A9-9E53-0EC023F51889}"/>
                </a:ext>
              </a:extLst>
            </p:cNvPr>
            <p:cNvSpPr/>
            <p:nvPr/>
          </p:nvSpPr>
          <p:spPr>
            <a:xfrm>
              <a:off x="5412273" y="792272"/>
              <a:ext cx="59400" cy="86991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6">
              <a:extLst>
                <a:ext uri="{FF2B5EF4-FFF2-40B4-BE49-F238E27FC236}">
                  <a16:creationId xmlns:a16="http://schemas.microsoft.com/office/drawing/2014/main" id="{35E1DBCB-9BAE-6C2A-00B6-4962D493D346}"/>
                </a:ext>
              </a:extLst>
            </p:cNvPr>
            <p:cNvSpPr/>
            <p:nvPr/>
          </p:nvSpPr>
          <p:spPr>
            <a:xfrm>
              <a:off x="5412273" y="918660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6">
              <a:extLst>
                <a:ext uri="{FF2B5EF4-FFF2-40B4-BE49-F238E27FC236}">
                  <a16:creationId xmlns:a16="http://schemas.microsoft.com/office/drawing/2014/main" id="{1DFC8523-40F7-7810-0606-F1B04F2F5ED4}"/>
                </a:ext>
              </a:extLst>
            </p:cNvPr>
            <p:cNvSpPr/>
            <p:nvPr/>
          </p:nvSpPr>
          <p:spPr>
            <a:xfrm>
              <a:off x="5412273" y="1045049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6">
              <a:extLst>
                <a:ext uri="{FF2B5EF4-FFF2-40B4-BE49-F238E27FC236}">
                  <a16:creationId xmlns:a16="http://schemas.microsoft.com/office/drawing/2014/main" id="{DAA545C2-140E-1A93-450A-C8171B11DE5B}"/>
                </a:ext>
              </a:extLst>
            </p:cNvPr>
            <p:cNvSpPr/>
            <p:nvPr/>
          </p:nvSpPr>
          <p:spPr>
            <a:xfrm>
              <a:off x="5412273" y="1171438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6">
              <a:extLst>
                <a:ext uri="{FF2B5EF4-FFF2-40B4-BE49-F238E27FC236}">
                  <a16:creationId xmlns:a16="http://schemas.microsoft.com/office/drawing/2014/main" id="{63C2F527-E991-C554-54DD-D879905D8BBE}"/>
                </a:ext>
              </a:extLst>
            </p:cNvPr>
            <p:cNvSpPr/>
            <p:nvPr/>
          </p:nvSpPr>
          <p:spPr>
            <a:xfrm>
              <a:off x="5412273" y="1297826"/>
              <a:ext cx="59400" cy="83051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656;p37">
            <a:extLst>
              <a:ext uri="{FF2B5EF4-FFF2-40B4-BE49-F238E27FC236}">
                <a16:creationId xmlns:a16="http://schemas.microsoft.com/office/drawing/2014/main" id="{9B22F011-DCCD-4CE7-F870-4459F6F10B9F}"/>
              </a:ext>
            </a:extLst>
          </p:cNvPr>
          <p:cNvGrpSpPr/>
          <p:nvPr/>
        </p:nvGrpSpPr>
        <p:grpSpPr>
          <a:xfrm>
            <a:off x="5896636" y="1783459"/>
            <a:ext cx="2739063" cy="2070300"/>
            <a:chOff x="5306450" y="1437175"/>
            <a:chExt cx="3329249" cy="2609040"/>
          </a:xfrm>
        </p:grpSpPr>
        <p:sp>
          <p:nvSpPr>
            <p:cNvPr id="5" name="Google Shape;1657;p37">
              <a:extLst>
                <a:ext uri="{FF2B5EF4-FFF2-40B4-BE49-F238E27FC236}">
                  <a16:creationId xmlns:a16="http://schemas.microsoft.com/office/drawing/2014/main" id="{4596DA50-74F4-C0F3-3095-7CACE4BA45C0}"/>
                </a:ext>
              </a:extLst>
            </p:cNvPr>
            <p:cNvSpPr/>
            <p:nvPr/>
          </p:nvSpPr>
          <p:spPr>
            <a:xfrm>
              <a:off x="7857393" y="3731090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01" y="0"/>
                  </a:moveTo>
                  <a:lnTo>
                    <a:pt x="0" y="176"/>
                  </a:lnTo>
                  <a:lnTo>
                    <a:pt x="451" y="903"/>
                  </a:lnTo>
                  <a:lnTo>
                    <a:pt x="752" y="70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58;p37">
              <a:extLst>
                <a:ext uri="{FF2B5EF4-FFF2-40B4-BE49-F238E27FC236}">
                  <a16:creationId xmlns:a16="http://schemas.microsoft.com/office/drawing/2014/main" id="{7562C7B8-C37B-E178-B02E-935F5029EADC}"/>
                </a:ext>
              </a:extLst>
            </p:cNvPr>
            <p:cNvSpPr/>
            <p:nvPr/>
          </p:nvSpPr>
          <p:spPr>
            <a:xfrm>
              <a:off x="7794906" y="3630171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01" y="1"/>
                  </a:moveTo>
                  <a:lnTo>
                    <a:pt x="1" y="176"/>
                  </a:lnTo>
                  <a:lnTo>
                    <a:pt x="427" y="903"/>
                  </a:lnTo>
                  <a:lnTo>
                    <a:pt x="753" y="702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9;p37">
              <a:extLst>
                <a:ext uri="{FF2B5EF4-FFF2-40B4-BE49-F238E27FC236}">
                  <a16:creationId xmlns:a16="http://schemas.microsoft.com/office/drawing/2014/main" id="{55833CA4-4E84-A0CF-F28E-5B7026BC5D9C}"/>
                </a:ext>
              </a:extLst>
            </p:cNvPr>
            <p:cNvSpPr/>
            <p:nvPr/>
          </p:nvSpPr>
          <p:spPr>
            <a:xfrm>
              <a:off x="7732515" y="3529348"/>
              <a:ext cx="72070" cy="86544"/>
            </a:xfrm>
            <a:custGeom>
              <a:avLst/>
              <a:gdLst/>
              <a:ahLst/>
              <a:cxnLst/>
              <a:rect l="l" t="t" r="r" b="b"/>
              <a:pathLst>
                <a:path w="752" h="903" extrusionOk="0">
                  <a:moveTo>
                    <a:pt x="301" y="0"/>
                  </a:moveTo>
                  <a:lnTo>
                    <a:pt x="0" y="201"/>
                  </a:lnTo>
                  <a:lnTo>
                    <a:pt x="426" y="902"/>
                  </a:lnTo>
                  <a:lnTo>
                    <a:pt x="752" y="70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60;p37">
              <a:extLst>
                <a:ext uri="{FF2B5EF4-FFF2-40B4-BE49-F238E27FC236}">
                  <a16:creationId xmlns:a16="http://schemas.microsoft.com/office/drawing/2014/main" id="{4CEC1297-2802-1440-B72E-77F698AEAAB3}"/>
                </a:ext>
              </a:extLst>
            </p:cNvPr>
            <p:cNvSpPr/>
            <p:nvPr/>
          </p:nvSpPr>
          <p:spPr>
            <a:xfrm>
              <a:off x="7667632" y="3428429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26" y="0"/>
                  </a:moveTo>
                  <a:lnTo>
                    <a:pt x="0" y="201"/>
                  </a:lnTo>
                  <a:lnTo>
                    <a:pt x="451" y="903"/>
                  </a:lnTo>
                  <a:lnTo>
                    <a:pt x="752" y="70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61;p37">
              <a:extLst>
                <a:ext uri="{FF2B5EF4-FFF2-40B4-BE49-F238E27FC236}">
                  <a16:creationId xmlns:a16="http://schemas.microsoft.com/office/drawing/2014/main" id="{9DE05C23-A8FA-DF37-9859-7FD516B671F4}"/>
                </a:ext>
              </a:extLst>
            </p:cNvPr>
            <p:cNvSpPr/>
            <p:nvPr/>
          </p:nvSpPr>
          <p:spPr>
            <a:xfrm>
              <a:off x="7605145" y="3327510"/>
              <a:ext cx="72166" cy="86639"/>
            </a:xfrm>
            <a:custGeom>
              <a:avLst/>
              <a:gdLst/>
              <a:ahLst/>
              <a:cxnLst/>
              <a:rect l="l" t="t" r="r" b="b"/>
              <a:pathLst>
                <a:path w="753" h="904" extrusionOk="0">
                  <a:moveTo>
                    <a:pt x="327" y="1"/>
                  </a:moveTo>
                  <a:lnTo>
                    <a:pt x="1" y="201"/>
                  </a:lnTo>
                  <a:lnTo>
                    <a:pt x="452" y="903"/>
                  </a:lnTo>
                  <a:lnTo>
                    <a:pt x="753" y="703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62;p37">
              <a:extLst>
                <a:ext uri="{FF2B5EF4-FFF2-40B4-BE49-F238E27FC236}">
                  <a16:creationId xmlns:a16="http://schemas.microsoft.com/office/drawing/2014/main" id="{24118DBF-3B8A-0EAB-FE35-AFCC6A23C3E4}"/>
                </a:ext>
              </a:extLst>
            </p:cNvPr>
            <p:cNvSpPr/>
            <p:nvPr/>
          </p:nvSpPr>
          <p:spPr>
            <a:xfrm>
              <a:off x="7542754" y="3226687"/>
              <a:ext cx="72070" cy="86544"/>
            </a:xfrm>
            <a:custGeom>
              <a:avLst/>
              <a:gdLst/>
              <a:ahLst/>
              <a:cxnLst/>
              <a:rect l="l" t="t" r="r" b="b"/>
              <a:pathLst>
                <a:path w="752" h="903" extrusionOk="0">
                  <a:moveTo>
                    <a:pt x="301" y="0"/>
                  </a:moveTo>
                  <a:lnTo>
                    <a:pt x="0" y="201"/>
                  </a:lnTo>
                  <a:lnTo>
                    <a:pt x="451" y="902"/>
                  </a:lnTo>
                  <a:lnTo>
                    <a:pt x="752" y="70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63;p37">
              <a:extLst>
                <a:ext uri="{FF2B5EF4-FFF2-40B4-BE49-F238E27FC236}">
                  <a16:creationId xmlns:a16="http://schemas.microsoft.com/office/drawing/2014/main" id="{0655CB5C-BAD5-36B2-B06A-03AE1E9AFF89}"/>
                </a:ext>
              </a:extLst>
            </p:cNvPr>
            <p:cNvSpPr/>
            <p:nvPr/>
          </p:nvSpPr>
          <p:spPr>
            <a:xfrm>
              <a:off x="7480267" y="3125768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01" y="1"/>
                  </a:moveTo>
                  <a:lnTo>
                    <a:pt x="0" y="201"/>
                  </a:lnTo>
                  <a:lnTo>
                    <a:pt x="427" y="903"/>
                  </a:lnTo>
                  <a:lnTo>
                    <a:pt x="752" y="702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64;p37">
              <a:extLst>
                <a:ext uri="{FF2B5EF4-FFF2-40B4-BE49-F238E27FC236}">
                  <a16:creationId xmlns:a16="http://schemas.microsoft.com/office/drawing/2014/main" id="{11091F22-8850-08E6-D7A9-CFE382E61DC6}"/>
                </a:ext>
              </a:extLst>
            </p:cNvPr>
            <p:cNvSpPr/>
            <p:nvPr/>
          </p:nvSpPr>
          <p:spPr>
            <a:xfrm>
              <a:off x="7417780" y="3024850"/>
              <a:ext cx="72166" cy="86639"/>
            </a:xfrm>
            <a:custGeom>
              <a:avLst/>
              <a:gdLst/>
              <a:ahLst/>
              <a:cxnLst/>
              <a:rect l="l" t="t" r="r" b="b"/>
              <a:pathLst>
                <a:path w="753" h="904" extrusionOk="0">
                  <a:moveTo>
                    <a:pt x="302" y="1"/>
                  </a:moveTo>
                  <a:lnTo>
                    <a:pt x="1" y="201"/>
                  </a:lnTo>
                  <a:lnTo>
                    <a:pt x="427" y="903"/>
                  </a:lnTo>
                  <a:lnTo>
                    <a:pt x="753" y="7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65;p37">
              <a:extLst>
                <a:ext uri="{FF2B5EF4-FFF2-40B4-BE49-F238E27FC236}">
                  <a16:creationId xmlns:a16="http://schemas.microsoft.com/office/drawing/2014/main" id="{46E00B4F-CAE6-2EAE-D8CC-0F63E8A5DC11}"/>
                </a:ext>
              </a:extLst>
            </p:cNvPr>
            <p:cNvSpPr/>
            <p:nvPr/>
          </p:nvSpPr>
          <p:spPr>
            <a:xfrm>
              <a:off x="7352993" y="2924027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26" y="0"/>
                  </a:moveTo>
                  <a:lnTo>
                    <a:pt x="0" y="201"/>
                  </a:lnTo>
                  <a:lnTo>
                    <a:pt x="451" y="902"/>
                  </a:lnTo>
                  <a:lnTo>
                    <a:pt x="752" y="70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66;p37">
              <a:extLst>
                <a:ext uri="{FF2B5EF4-FFF2-40B4-BE49-F238E27FC236}">
                  <a16:creationId xmlns:a16="http://schemas.microsoft.com/office/drawing/2014/main" id="{CF98FBCF-3160-2EB0-B364-A74441C7A588}"/>
                </a:ext>
              </a:extLst>
            </p:cNvPr>
            <p:cNvSpPr/>
            <p:nvPr/>
          </p:nvSpPr>
          <p:spPr>
            <a:xfrm>
              <a:off x="7290506" y="2823108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26" y="1"/>
                  </a:moveTo>
                  <a:lnTo>
                    <a:pt x="1" y="201"/>
                  </a:lnTo>
                  <a:lnTo>
                    <a:pt x="452" y="903"/>
                  </a:lnTo>
                  <a:lnTo>
                    <a:pt x="752" y="70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67;p37">
              <a:extLst>
                <a:ext uri="{FF2B5EF4-FFF2-40B4-BE49-F238E27FC236}">
                  <a16:creationId xmlns:a16="http://schemas.microsoft.com/office/drawing/2014/main" id="{19DE298A-5474-B916-15CE-C2EF8E16D64B}"/>
                </a:ext>
              </a:extLst>
            </p:cNvPr>
            <p:cNvSpPr/>
            <p:nvPr/>
          </p:nvSpPr>
          <p:spPr>
            <a:xfrm>
              <a:off x="7228019" y="2722189"/>
              <a:ext cx="72166" cy="86639"/>
            </a:xfrm>
            <a:custGeom>
              <a:avLst/>
              <a:gdLst/>
              <a:ahLst/>
              <a:cxnLst/>
              <a:rect l="l" t="t" r="r" b="b"/>
              <a:pathLst>
                <a:path w="753" h="904" extrusionOk="0">
                  <a:moveTo>
                    <a:pt x="302" y="1"/>
                  </a:moveTo>
                  <a:lnTo>
                    <a:pt x="1" y="201"/>
                  </a:lnTo>
                  <a:lnTo>
                    <a:pt x="452" y="903"/>
                  </a:lnTo>
                  <a:lnTo>
                    <a:pt x="753" y="7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68;p37">
              <a:extLst>
                <a:ext uri="{FF2B5EF4-FFF2-40B4-BE49-F238E27FC236}">
                  <a16:creationId xmlns:a16="http://schemas.microsoft.com/office/drawing/2014/main" id="{773A902A-BCEB-A22B-0477-2C8FF11F706E}"/>
                </a:ext>
              </a:extLst>
            </p:cNvPr>
            <p:cNvSpPr/>
            <p:nvPr/>
          </p:nvSpPr>
          <p:spPr>
            <a:xfrm>
              <a:off x="7165628" y="2621366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01" y="0"/>
                  </a:moveTo>
                  <a:lnTo>
                    <a:pt x="0" y="201"/>
                  </a:lnTo>
                  <a:lnTo>
                    <a:pt x="426" y="903"/>
                  </a:lnTo>
                  <a:lnTo>
                    <a:pt x="752" y="70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69;p37">
              <a:extLst>
                <a:ext uri="{FF2B5EF4-FFF2-40B4-BE49-F238E27FC236}">
                  <a16:creationId xmlns:a16="http://schemas.microsoft.com/office/drawing/2014/main" id="{A24B6AC0-7135-E1D1-F70A-0A8A23DB5F9B}"/>
                </a:ext>
              </a:extLst>
            </p:cNvPr>
            <p:cNvSpPr/>
            <p:nvPr/>
          </p:nvSpPr>
          <p:spPr>
            <a:xfrm>
              <a:off x="7103141" y="2520447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01" y="1"/>
                  </a:moveTo>
                  <a:lnTo>
                    <a:pt x="1" y="201"/>
                  </a:lnTo>
                  <a:lnTo>
                    <a:pt x="427" y="903"/>
                  </a:lnTo>
                  <a:lnTo>
                    <a:pt x="752" y="702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70;p37">
              <a:extLst>
                <a:ext uri="{FF2B5EF4-FFF2-40B4-BE49-F238E27FC236}">
                  <a16:creationId xmlns:a16="http://schemas.microsoft.com/office/drawing/2014/main" id="{891F1AFC-9539-D123-385E-DDCD97A343C4}"/>
                </a:ext>
              </a:extLst>
            </p:cNvPr>
            <p:cNvSpPr/>
            <p:nvPr/>
          </p:nvSpPr>
          <p:spPr>
            <a:xfrm>
              <a:off x="7040654" y="2419624"/>
              <a:ext cx="69770" cy="86544"/>
            </a:xfrm>
            <a:custGeom>
              <a:avLst/>
              <a:gdLst/>
              <a:ahLst/>
              <a:cxnLst/>
              <a:rect l="l" t="t" r="r" b="b"/>
              <a:pathLst>
                <a:path w="728" h="903" extrusionOk="0">
                  <a:moveTo>
                    <a:pt x="302" y="0"/>
                  </a:moveTo>
                  <a:lnTo>
                    <a:pt x="1" y="201"/>
                  </a:lnTo>
                  <a:lnTo>
                    <a:pt x="427" y="902"/>
                  </a:lnTo>
                  <a:lnTo>
                    <a:pt x="728" y="7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71;p37">
              <a:extLst>
                <a:ext uri="{FF2B5EF4-FFF2-40B4-BE49-F238E27FC236}">
                  <a16:creationId xmlns:a16="http://schemas.microsoft.com/office/drawing/2014/main" id="{0B722921-A629-F92D-1DE6-13542B5F7FBA}"/>
                </a:ext>
              </a:extLst>
            </p:cNvPr>
            <p:cNvSpPr/>
            <p:nvPr/>
          </p:nvSpPr>
          <p:spPr>
            <a:xfrm>
              <a:off x="6975867" y="2318705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26" y="0"/>
                  </a:moveTo>
                  <a:lnTo>
                    <a:pt x="0" y="201"/>
                  </a:lnTo>
                  <a:lnTo>
                    <a:pt x="451" y="903"/>
                  </a:lnTo>
                  <a:lnTo>
                    <a:pt x="752" y="70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72;p37">
              <a:extLst>
                <a:ext uri="{FF2B5EF4-FFF2-40B4-BE49-F238E27FC236}">
                  <a16:creationId xmlns:a16="http://schemas.microsoft.com/office/drawing/2014/main" id="{D01F41DE-DB04-D232-0B57-7EB19B68A32B}"/>
                </a:ext>
              </a:extLst>
            </p:cNvPr>
            <p:cNvSpPr/>
            <p:nvPr/>
          </p:nvSpPr>
          <p:spPr>
            <a:xfrm>
              <a:off x="6913380" y="2217787"/>
              <a:ext cx="72166" cy="86639"/>
            </a:xfrm>
            <a:custGeom>
              <a:avLst/>
              <a:gdLst/>
              <a:ahLst/>
              <a:cxnLst/>
              <a:rect l="l" t="t" r="r" b="b"/>
              <a:pathLst>
                <a:path w="753" h="904" extrusionOk="0">
                  <a:moveTo>
                    <a:pt x="326" y="1"/>
                  </a:moveTo>
                  <a:lnTo>
                    <a:pt x="1" y="201"/>
                  </a:lnTo>
                  <a:lnTo>
                    <a:pt x="452" y="903"/>
                  </a:lnTo>
                  <a:lnTo>
                    <a:pt x="753" y="703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73;p37">
              <a:extLst>
                <a:ext uri="{FF2B5EF4-FFF2-40B4-BE49-F238E27FC236}">
                  <a16:creationId xmlns:a16="http://schemas.microsoft.com/office/drawing/2014/main" id="{88317C64-C6B6-1F2F-70CA-8A4BD5E3442F}"/>
                </a:ext>
              </a:extLst>
            </p:cNvPr>
            <p:cNvSpPr/>
            <p:nvPr/>
          </p:nvSpPr>
          <p:spPr>
            <a:xfrm>
              <a:off x="6850989" y="2116964"/>
              <a:ext cx="72070" cy="86544"/>
            </a:xfrm>
            <a:custGeom>
              <a:avLst/>
              <a:gdLst/>
              <a:ahLst/>
              <a:cxnLst/>
              <a:rect l="l" t="t" r="r" b="b"/>
              <a:pathLst>
                <a:path w="752" h="903" extrusionOk="0">
                  <a:moveTo>
                    <a:pt x="301" y="0"/>
                  </a:moveTo>
                  <a:lnTo>
                    <a:pt x="0" y="201"/>
                  </a:lnTo>
                  <a:lnTo>
                    <a:pt x="451" y="902"/>
                  </a:lnTo>
                  <a:lnTo>
                    <a:pt x="752" y="70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74;p37">
              <a:extLst>
                <a:ext uri="{FF2B5EF4-FFF2-40B4-BE49-F238E27FC236}">
                  <a16:creationId xmlns:a16="http://schemas.microsoft.com/office/drawing/2014/main" id="{6DFEF450-1285-9CA4-EBB4-68B2F2DD2DAE}"/>
                </a:ext>
              </a:extLst>
            </p:cNvPr>
            <p:cNvSpPr/>
            <p:nvPr/>
          </p:nvSpPr>
          <p:spPr>
            <a:xfrm>
              <a:off x="6788502" y="2016045"/>
              <a:ext cx="72166" cy="86544"/>
            </a:xfrm>
            <a:custGeom>
              <a:avLst/>
              <a:gdLst/>
              <a:ahLst/>
              <a:cxnLst/>
              <a:rect l="l" t="t" r="r" b="b"/>
              <a:pathLst>
                <a:path w="753" h="903" extrusionOk="0">
                  <a:moveTo>
                    <a:pt x="301" y="0"/>
                  </a:moveTo>
                  <a:lnTo>
                    <a:pt x="0" y="201"/>
                  </a:lnTo>
                  <a:lnTo>
                    <a:pt x="426" y="903"/>
                  </a:lnTo>
                  <a:lnTo>
                    <a:pt x="752" y="70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75;p37">
              <a:extLst>
                <a:ext uri="{FF2B5EF4-FFF2-40B4-BE49-F238E27FC236}">
                  <a16:creationId xmlns:a16="http://schemas.microsoft.com/office/drawing/2014/main" id="{85B58CC4-43B3-F8AB-0903-C881B0022AE9}"/>
                </a:ext>
              </a:extLst>
            </p:cNvPr>
            <p:cNvSpPr/>
            <p:nvPr/>
          </p:nvSpPr>
          <p:spPr>
            <a:xfrm>
              <a:off x="6726015" y="1915126"/>
              <a:ext cx="72166" cy="86639"/>
            </a:xfrm>
            <a:custGeom>
              <a:avLst/>
              <a:gdLst/>
              <a:ahLst/>
              <a:cxnLst/>
              <a:rect l="l" t="t" r="r" b="b"/>
              <a:pathLst>
                <a:path w="753" h="904" extrusionOk="0">
                  <a:moveTo>
                    <a:pt x="302" y="1"/>
                  </a:moveTo>
                  <a:lnTo>
                    <a:pt x="1" y="201"/>
                  </a:lnTo>
                  <a:lnTo>
                    <a:pt x="427" y="903"/>
                  </a:lnTo>
                  <a:lnTo>
                    <a:pt x="753" y="7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394E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76;p37">
              <a:extLst>
                <a:ext uri="{FF2B5EF4-FFF2-40B4-BE49-F238E27FC236}">
                  <a16:creationId xmlns:a16="http://schemas.microsoft.com/office/drawing/2014/main" id="{80BA3C01-2E58-2C35-A3D3-4A1F544C967D}"/>
                </a:ext>
              </a:extLst>
            </p:cNvPr>
            <p:cNvSpPr/>
            <p:nvPr/>
          </p:nvSpPr>
          <p:spPr>
            <a:xfrm>
              <a:off x="5611505" y="1437175"/>
              <a:ext cx="2846470" cy="2394850"/>
            </a:xfrm>
            <a:custGeom>
              <a:avLst/>
              <a:gdLst/>
              <a:ahLst/>
              <a:cxnLst/>
              <a:rect l="l" t="t" r="r" b="b"/>
              <a:pathLst>
                <a:path w="29701" h="24988" extrusionOk="0">
                  <a:moveTo>
                    <a:pt x="14863" y="0"/>
                  </a:moveTo>
                  <a:lnTo>
                    <a:pt x="1" y="24988"/>
                  </a:lnTo>
                  <a:lnTo>
                    <a:pt x="29700" y="24988"/>
                  </a:lnTo>
                  <a:lnTo>
                    <a:pt x="148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77;p37">
              <a:extLst>
                <a:ext uri="{FF2B5EF4-FFF2-40B4-BE49-F238E27FC236}">
                  <a16:creationId xmlns:a16="http://schemas.microsoft.com/office/drawing/2014/main" id="{FFB81E51-54B8-F62C-90C0-627517263043}"/>
                </a:ext>
              </a:extLst>
            </p:cNvPr>
            <p:cNvSpPr/>
            <p:nvPr/>
          </p:nvSpPr>
          <p:spPr>
            <a:xfrm>
              <a:off x="5611505" y="3137748"/>
              <a:ext cx="2846470" cy="694265"/>
            </a:xfrm>
            <a:custGeom>
              <a:avLst/>
              <a:gdLst/>
              <a:ahLst/>
              <a:cxnLst/>
              <a:rect l="l" t="t" r="r" b="b"/>
              <a:pathLst>
                <a:path w="29701" h="7244" extrusionOk="0">
                  <a:moveTo>
                    <a:pt x="4311" y="1"/>
                  </a:moveTo>
                  <a:lnTo>
                    <a:pt x="1" y="7244"/>
                  </a:lnTo>
                  <a:lnTo>
                    <a:pt x="29700" y="7244"/>
                  </a:lnTo>
                  <a:lnTo>
                    <a:pt x="253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78;p37">
              <a:extLst>
                <a:ext uri="{FF2B5EF4-FFF2-40B4-BE49-F238E27FC236}">
                  <a16:creationId xmlns:a16="http://schemas.microsoft.com/office/drawing/2014/main" id="{4A75150C-7FD7-4161-6E0D-709FA64129EE}"/>
                </a:ext>
              </a:extLst>
            </p:cNvPr>
            <p:cNvSpPr/>
            <p:nvPr/>
          </p:nvSpPr>
          <p:spPr>
            <a:xfrm>
              <a:off x="6420960" y="1437175"/>
              <a:ext cx="1229883" cy="1035360"/>
            </a:xfrm>
            <a:custGeom>
              <a:avLst/>
              <a:gdLst/>
              <a:ahLst/>
              <a:cxnLst/>
              <a:rect l="l" t="t" r="r" b="b"/>
              <a:pathLst>
                <a:path w="12833" h="10803" extrusionOk="0">
                  <a:moveTo>
                    <a:pt x="6417" y="0"/>
                  </a:moveTo>
                  <a:lnTo>
                    <a:pt x="1" y="10802"/>
                  </a:lnTo>
                  <a:lnTo>
                    <a:pt x="12833" y="10802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79;p37">
              <a:extLst>
                <a:ext uri="{FF2B5EF4-FFF2-40B4-BE49-F238E27FC236}">
                  <a16:creationId xmlns:a16="http://schemas.microsoft.com/office/drawing/2014/main" id="{842AF9DB-0413-EC31-AB8B-A3DD3AE8DF41}"/>
                </a:ext>
              </a:extLst>
            </p:cNvPr>
            <p:cNvSpPr/>
            <p:nvPr/>
          </p:nvSpPr>
          <p:spPr>
            <a:xfrm>
              <a:off x="6420960" y="2102492"/>
              <a:ext cx="1229883" cy="370038"/>
            </a:xfrm>
            <a:custGeom>
              <a:avLst/>
              <a:gdLst/>
              <a:ahLst/>
              <a:cxnLst/>
              <a:rect l="l" t="t" r="r" b="b"/>
              <a:pathLst>
                <a:path w="12833" h="3861" extrusionOk="0">
                  <a:moveTo>
                    <a:pt x="2281" y="1"/>
                  </a:moveTo>
                  <a:lnTo>
                    <a:pt x="1" y="3860"/>
                  </a:lnTo>
                  <a:lnTo>
                    <a:pt x="12833" y="3860"/>
                  </a:lnTo>
                  <a:lnTo>
                    <a:pt x="10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80;p37">
              <a:extLst>
                <a:ext uri="{FF2B5EF4-FFF2-40B4-BE49-F238E27FC236}">
                  <a16:creationId xmlns:a16="http://schemas.microsoft.com/office/drawing/2014/main" id="{62476CDA-8A75-7697-37AB-28682B7A3665}"/>
                </a:ext>
              </a:extLst>
            </p:cNvPr>
            <p:cNvSpPr/>
            <p:nvPr/>
          </p:nvSpPr>
          <p:spPr>
            <a:xfrm>
              <a:off x="7569110" y="1915126"/>
              <a:ext cx="161007" cy="158615"/>
            </a:xfrm>
            <a:custGeom>
              <a:avLst/>
              <a:gdLst/>
              <a:ahLst/>
              <a:cxnLst/>
              <a:rect l="l" t="t" r="r" b="b"/>
              <a:pathLst>
                <a:path w="1680" h="1655" extrusionOk="0">
                  <a:moveTo>
                    <a:pt x="302" y="1"/>
                  </a:moveTo>
                  <a:lnTo>
                    <a:pt x="1" y="277"/>
                  </a:lnTo>
                  <a:lnTo>
                    <a:pt x="1379" y="1655"/>
                  </a:lnTo>
                  <a:lnTo>
                    <a:pt x="1680" y="1354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81;p37">
              <a:extLst>
                <a:ext uri="{FF2B5EF4-FFF2-40B4-BE49-F238E27FC236}">
                  <a16:creationId xmlns:a16="http://schemas.microsoft.com/office/drawing/2014/main" id="{CE4120FD-A0EC-2BB4-6C50-6734F13910BD}"/>
                </a:ext>
              </a:extLst>
            </p:cNvPr>
            <p:cNvSpPr/>
            <p:nvPr/>
          </p:nvSpPr>
          <p:spPr>
            <a:xfrm>
              <a:off x="7571506" y="1915126"/>
              <a:ext cx="156215" cy="158615"/>
            </a:xfrm>
            <a:custGeom>
              <a:avLst/>
              <a:gdLst/>
              <a:ahLst/>
              <a:cxnLst/>
              <a:rect l="l" t="t" r="r" b="b"/>
              <a:pathLst>
                <a:path w="1630" h="1655" extrusionOk="0">
                  <a:moveTo>
                    <a:pt x="1354" y="1"/>
                  </a:moveTo>
                  <a:lnTo>
                    <a:pt x="1" y="1354"/>
                  </a:lnTo>
                  <a:lnTo>
                    <a:pt x="277" y="1655"/>
                  </a:lnTo>
                  <a:lnTo>
                    <a:pt x="1630" y="277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82;p37">
              <a:extLst>
                <a:ext uri="{FF2B5EF4-FFF2-40B4-BE49-F238E27FC236}">
                  <a16:creationId xmlns:a16="http://schemas.microsoft.com/office/drawing/2014/main" id="{886AE7BC-A13D-0959-505F-C50D1682661E}"/>
                </a:ext>
              </a:extLst>
            </p:cNvPr>
            <p:cNvSpPr/>
            <p:nvPr/>
          </p:nvSpPr>
          <p:spPr>
            <a:xfrm>
              <a:off x="5882921" y="2025629"/>
              <a:ext cx="187458" cy="187463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978" y="427"/>
                  </a:moveTo>
                  <a:cubicBezTo>
                    <a:pt x="1279" y="427"/>
                    <a:pt x="1530" y="677"/>
                    <a:pt x="1530" y="978"/>
                  </a:cubicBezTo>
                  <a:cubicBezTo>
                    <a:pt x="1530" y="1279"/>
                    <a:pt x="1279" y="1530"/>
                    <a:pt x="978" y="1530"/>
                  </a:cubicBezTo>
                  <a:cubicBezTo>
                    <a:pt x="652" y="1530"/>
                    <a:pt x="402" y="1279"/>
                    <a:pt x="402" y="978"/>
                  </a:cubicBezTo>
                  <a:cubicBezTo>
                    <a:pt x="402" y="677"/>
                    <a:pt x="652" y="427"/>
                    <a:pt x="978" y="427"/>
                  </a:cubicBezTo>
                  <a:close/>
                  <a:moveTo>
                    <a:pt x="978" y="1"/>
                  </a:moveTo>
                  <a:cubicBezTo>
                    <a:pt x="427" y="1"/>
                    <a:pt x="1" y="452"/>
                    <a:pt x="1" y="978"/>
                  </a:cubicBezTo>
                  <a:cubicBezTo>
                    <a:pt x="1" y="1505"/>
                    <a:pt x="427" y="1956"/>
                    <a:pt x="978" y="1956"/>
                  </a:cubicBezTo>
                  <a:cubicBezTo>
                    <a:pt x="1504" y="1956"/>
                    <a:pt x="1956" y="1505"/>
                    <a:pt x="1956" y="978"/>
                  </a:cubicBezTo>
                  <a:cubicBezTo>
                    <a:pt x="1956" y="452"/>
                    <a:pt x="1504" y="1"/>
                    <a:pt x="978" y="1"/>
                  </a:cubicBezTo>
                  <a:close/>
                </a:path>
              </a:pathLst>
            </a:custGeom>
            <a:solidFill>
              <a:srgbClr val="618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83;p37">
              <a:extLst>
                <a:ext uri="{FF2B5EF4-FFF2-40B4-BE49-F238E27FC236}">
                  <a16:creationId xmlns:a16="http://schemas.microsoft.com/office/drawing/2014/main" id="{8B4ABA0F-73BE-C345-5D90-0ECE122E2636}"/>
                </a:ext>
              </a:extLst>
            </p:cNvPr>
            <p:cNvSpPr/>
            <p:nvPr/>
          </p:nvSpPr>
          <p:spPr>
            <a:xfrm>
              <a:off x="5882921" y="2025629"/>
              <a:ext cx="187458" cy="187463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978" y="427"/>
                  </a:moveTo>
                  <a:cubicBezTo>
                    <a:pt x="1279" y="427"/>
                    <a:pt x="1530" y="677"/>
                    <a:pt x="1530" y="978"/>
                  </a:cubicBezTo>
                  <a:cubicBezTo>
                    <a:pt x="1530" y="1279"/>
                    <a:pt x="1279" y="1530"/>
                    <a:pt x="978" y="1530"/>
                  </a:cubicBezTo>
                  <a:cubicBezTo>
                    <a:pt x="652" y="1530"/>
                    <a:pt x="402" y="1279"/>
                    <a:pt x="402" y="978"/>
                  </a:cubicBezTo>
                  <a:cubicBezTo>
                    <a:pt x="402" y="677"/>
                    <a:pt x="652" y="427"/>
                    <a:pt x="978" y="427"/>
                  </a:cubicBezTo>
                  <a:close/>
                  <a:moveTo>
                    <a:pt x="978" y="1"/>
                  </a:moveTo>
                  <a:cubicBezTo>
                    <a:pt x="427" y="1"/>
                    <a:pt x="1" y="452"/>
                    <a:pt x="1" y="978"/>
                  </a:cubicBezTo>
                  <a:cubicBezTo>
                    <a:pt x="1" y="1505"/>
                    <a:pt x="427" y="1956"/>
                    <a:pt x="978" y="1956"/>
                  </a:cubicBezTo>
                  <a:cubicBezTo>
                    <a:pt x="1504" y="1956"/>
                    <a:pt x="1956" y="1505"/>
                    <a:pt x="1956" y="978"/>
                  </a:cubicBezTo>
                  <a:cubicBezTo>
                    <a:pt x="1956" y="452"/>
                    <a:pt x="1504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1684;p37">
              <a:extLst>
                <a:ext uri="{FF2B5EF4-FFF2-40B4-BE49-F238E27FC236}">
                  <a16:creationId xmlns:a16="http://schemas.microsoft.com/office/drawing/2014/main" id="{0DC30B5F-98D9-7A8B-4404-67E826DD2D4C}"/>
                </a:ext>
              </a:extLst>
            </p:cNvPr>
            <p:cNvSpPr/>
            <p:nvPr/>
          </p:nvSpPr>
          <p:spPr>
            <a:xfrm>
              <a:off x="8371377" y="2539711"/>
              <a:ext cx="36131" cy="52904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1685;p37">
              <a:extLst>
                <a:ext uri="{FF2B5EF4-FFF2-40B4-BE49-F238E27FC236}">
                  <a16:creationId xmlns:a16="http://schemas.microsoft.com/office/drawing/2014/main" id="{7272720A-07E7-3950-D320-02650EEF7D9D}"/>
                </a:ext>
              </a:extLst>
            </p:cNvPr>
            <p:cNvSpPr/>
            <p:nvPr/>
          </p:nvSpPr>
          <p:spPr>
            <a:xfrm>
              <a:off x="8371377" y="2616574"/>
              <a:ext cx="36131" cy="52904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1686;p37">
              <a:extLst>
                <a:ext uri="{FF2B5EF4-FFF2-40B4-BE49-F238E27FC236}">
                  <a16:creationId xmlns:a16="http://schemas.microsoft.com/office/drawing/2014/main" id="{B35647C5-2CAA-49E4-0A1A-3BBD5F0125FC}"/>
                </a:ext>
              </a:extLst>
            </p:cNvPr>
            <p:cNvSpPr/>
            <p:nvPr/>
          </p:nvSpPr>
          <p:spPr>
            <a:xfrm>
              <a:off x="8371377" y="2693437"/>
              <a:ext cx="36131" cy="52904"/>
            </a:xfrm>
            <a:custGeom>
              <a:avLst/>
              <a:gdLst/>
              <a:ahLst/>
              <a:cxnLst/>
              <a:rect l="l" t="t" r="r" b="b"/>
              <a:pathLst>
                <a:path w="377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77" y="55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1687;p37">
              <a:extLst>
                <a:ext uri="{FF2B5EF4-FFF2-40B4-BE49-F238E27FC236}">
                  <a16:creationId xmlns:a16="http://schemas.microsoft.com/office/drawing/2014/main" id="{1335F49E-7607-A936-82A9-3162EB4B49C4}"/>
                </a:ext>
              </a:extLst>
            </p:cNvPr>
            <p:cNvSpPr/>
            <p:nvPr/>
          </p:nvSpPr>
          <p:spPr>
            <a:xfrm>
              <a:off x="8371377" y="2770300"/>
              <a:ext cx="36131" cy="50508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1688;p37">
              <a:extLst>
                <a:ext uri="{FF2B5EF4-FFF2-40B4-BE49-F238E27FC236}">
                  <a16:creationId xmlns:a16="http://schemas.microsoft.com/office/drawing/2014/main" id="{A413B8DE-B69C-FED6-C008-81D44DB716D8}"/>
                </a:ext>
              </a:extLst>
            </p:cNvPr>
            <p:cNvSpPr/>
            <p:nvPr/>
          </p:nvSpPr>
          <p:spPr>
            <a:xfrm>
              <a:off x="8371377" y="2847163"/>
              <a:ext cx="36131" cy="50508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1689;p37">
              <a:extLst>
                <a:ext uri="{FF2B5EF4-FFF2-40B4-BE49-F238E27FC236}">
                  <a16:creationId xmlns:a16="http://schemas.microsoft.com/office/drawing/2014/main" id="{CF13DBA1-1CA6-26F7-2CBB-67A78BD29C7D}"/>
                </a:ext>
              </a:extLst>
            </p:cNvPr>
            <p:cNvSpPr/>
            <p:nvPr/>
          </p:nvSpPr>
          <p:spPr>
            <a:xfrm>
              <a:off x="8371377" y="2924027"/>
              <a:ext cx="36131" cy="50508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1690;p37">
              <a:extLst>
                <a:ext uri="{FF2B5EF4-FFF2-40B4-BE49-F238E27FC236}">
                  <a16:creationId xmlns:a16="http://schemas.microsoft.com/office/drawing/2014/main" id="{DDD7F484-85D1-852C-239A-7AB059FEB032}"/>
                </a:ext>
              </a:extLst>
            </p:cNvPr>
            <p:cNvSpPr/>
            <p:nvPr/>
          </p:nvSpPr>
          <p:spPr>
            <a:xfrm>
              <a:off x="8371377" y="3000890"/>
              <a:ext cx="36131" cy="50508"/>
            </a:xfrm>
            <a:custGeom>
              <a:avLst/>
              <a:gdLst/>
              <a:ahLst/>
              <a:cxnLst/>
              <a:rect l="l" t="t" r="r" b="b"/>
              <a:pathLst>
                <a:path w="377" h="527" extrusionOk="0">
                  <a:moveTo>
                    <a:pt x="1" y="0"/>
                  </a:moveTo>
                  <a:lnTo>
                    <a:pt x="1" y="527"/>
                  </a:lnTo>
                  <a:lnTo>
                    <a:pt x="377" y="527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1691;p37">
              <a:extLst>
                <a:ext uri="{FF2B5EF4-FFF2-40B4-BE49-F238E27FC236}">
                  <a16:creationId xmlns:a16="http://schemas.microsoft.com/office/drawing/2014/main" id="{69E91794-B30D-25A6-1BFA-267B706747A7}"/>
                </a:ext>
              </a:extLst>
            </p:cNvPr>
            <p:cNvSpPr/>
            <p:nvPr/>
          </p:nvSpPr>
          <p:spPr>
            <a:xfrm>
              <a:off x="7297694" y="2743849"/>
              <a:ext cx="795164" cy="129767"/>
            </a:xfrm>
            <a:custGeom>
              <a:avLst/>
              <a:gdLst/>
              <a:ahLst/>
              <a:cxnLst/>
              <a:rect l="l" t="t" r="r" b="b"/>
              <a:pathLst>
                <a:path w="8297" h="1354" extrusionOk="0">
                  <a:moveTo>
                    <a:pt x="176" y="1"/>
                  </a:moveTo>
                  <a:lnTo>
                    <a:pt x="1" y="176"/>
                  </a:lnTo>
                  <a:lnTo>
                    <a:pt x="677" y="928"/>
                  </a:lnTo>
                  <a:cubicBezTo>
                    <a:pt x="826" y="1117"/>
                    <a:pt x="1047" y="1211"/>
                    <a:pt x="1270" y="1211"/>
                  </a:cubicBezTo>
                  <a:cubicBezTo>
                    <a:pt x="1462" y="1211"/>
                    <a:pt x="1655" y="1142"/>
                    <a:pt x="1805" y="1003"/>
                  </a:cubicBezTo>
                  <a:lnTo>
                    <a:pt x="2407" y="477"/>
                  </a:lnTo>
                  <a:cubicBezTo>
                    <a:pt x="2532" y="376"/>
                    <a:pt x="2682" y="326"/>
                    <a:pt x="2833" y="326"/>
                  </a:cubicBezTo>
                  <a:cubicBezTo>
                    <a:pt x="2983" y="351"/>
                    <a:pt x="3108" y="402"/>
                    <a:pt x="3209" y="527"/>
                  </a:cubicBezTo>
                  <a:lnTo>
                    <a:pt x="3660" y="1028"/>
                  </a:lnTo>
                  <a:cubicBezTo>
                    <a:pt x="3785" y="1204"/>
                    <a:pt x="3986" y="1304"/>
                    <a:pt x="4211" y="1304"/>
                  </a:cubicBezTo>
                  <a:cubicBezTo>
                    <a:pt x="4237" y="1307"/>
                    <a:pt x="4263" y="1309"/>
                    <a:pt x="4289" y="1309"/>
                  </a:cubicBezTo>
                  <a:cubicBezTo>
                    <a:pt x="4468" y="1309"/>
                    <a:pt x="4656" y="1235"/>
                    <a:pt x="4788" y="1103"/>
                  </a:cubicBezTo>
                  <a:lnTo>
                    <a:pt x="5339" y="627"/>
                  </a:lnTo>
                  <a:cubicBezTo>
                    <a:pt x="5423" y="523"/>
                    <a:pt x="5541" y="470"/>
                    <a:pt x="5680" y="470"/>
                  </a:cubicBezTo>
                  <a:cubicBezTo>
                    <a:pt x="5707" y="470"/>
                    <a:pt x="5736" y="473"/>
                    <a:pt x="5765" y="477"/>
                  </a:cubicBezTo>
                  <a:cubicBezTo>
                    <a:pt x="5916" y="502"/>
                    <a:pt x="6041" y="577"/>
                    <a:pt x="6141" y="677"/>
                  </a:cubicBezTo>
                  <a:lnTo>
                    <a:pt x="6417" y="1028"/>
                  </a:lnTo>
                  <a:cubicBezTo>
                    <a:pt x="6567" y="1229"/>
                    <a:pt x="6768" y="1329"/>
                    <a:pt x="7018" y="1354"/>
                  </a:cubicBezTo>
                  <a:cubicBezTo>
                    <a:pt x="7244" y="1354"/>
                    <a:pt x="7469" y="1254"/>
                    <a:pt x="7645" y="1078"/>
                  </a:cubicBezTo>
                  <a:lnTo>
                    <a:pt x="8296" y="376"/>
                  </a:lnTo>
                  <a:lnTo>
                    <a:pt x="8121" y="226"/>
                  </a:lnTo>
                  <a:lnTo>
                    <a:pt x="7444" y="928"/>
                  </a:lnTo>
                  <a:cubicBezTo>
                    <a:pt x="7344" y="1053"/>
                    <a:pt x="7194" y="1103"/>
                    <a:pt x="7018" y="1103"/>
                  </a:cubicBezTo>
                  <a:cubicBezTo>
                    <a:pt x="6868" y="1103"/>
                    <a:pt x="6718" y="1028"/>
                    <a:pt x="6617" y="878"/>
                  </a:cubicBezTo>
                  <a:lnTo>
                    <a:pt x="6342" y="527"/>
                  </a:lnTo>
                  <a:cubicBezTo>
                    <a:pt x="6191" y="376"/>
                    <a:pt x="5991" y="251"/>
                    <a:pt x="5765" y="226"/>
                  </a:cubicBezTo>
                  <a:cubicBezTo>
                    <a:pt x="5565" y="226"/>
                    <a:pt x="5339" y="301"/>
                    <a:pt x="5164" y="427"/>
                  </a:cubicBezTo>
                  <a:lnTo>
                    <a:pt x="4637" y="928"/>
                  </a:lnTo>
                  <a:cubicBezTo>
                    <a:pt x="4512" y="1028"/>
                    <a:pt x="4362" y="1078"/>
                    <a:pt x="4211" y="1078"/>
                  </a:cubicBezTo>
                  <a:cubicBezTo>
                    <a:pt x="4061" y="1053"/>
                    <a:pt x="3936" y="1003"/>
                    <a:pt x="3835" y="878"/>
                  </a:cubicBezTo>
                  <a:lnTo>
                    <a:pt x="3384" y="351"/>
                  </a:lnTo>
                  <a:cubicBezTo>
                    <a:pt x="3259" y="201"/>
                    <a:pt x="3058" y="101"/>
                    <a:pt x="2833" y="101"/>
                  </a:cubicBezTo>
                  <a:cubicBezTo>
                    <a:pt x="2807" y="98"/>
                    <a:pt x="2781" y="96"/>
                    <a:pt x="2755" y="96"/>
                  </a:cubicBezTo>
                  <a:cubicBezTo>
                    <a:pt x="2581" y="96"/>
                    <a:pt x="2409" y="167"/>
                    <a:pt x="2256" y="276"/>
                  </a:cubicBezTo>
                  <a:lnTo>
                    <a:pt x="1630" y="828"/>
                  </a:lnTo>
                  <a:cubicBezTo>
                    <a:pt x="1527" y="919"/>
                    <a:pt x="1398" y="964"/>
                    <a:pt x="1269" y="964"/>
                  </a:cubicBezTo>
                  <a:cubicBezTo>
                    <a:pt x="1115" y="964"/>
                    <a:pt x="962" y="900"/>
                    <a:pt x="853" y="777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1692;p37">
              <a:extLst>
                <a:ext uri="{FF2B5EF4-FFF2-40B4-BE49-F238E27FC236}">
                  <a16:creationId xmlns:a16="http://schemas.microsoft.com/office/drawing/2014/main" id="{8B0CF382-6C62-29FF-DC32-E23879158F68}"/>
                </a:ext>
              </a:extLst>
            </p:cNvPr>
            <p:cNvSpPr/>
            <p:nvPr/>
          </p:nvSpPr>
          <p:spPr>
            <a:xfrm>
              <a:off x="7405800" y="1593298"/>
              <a:ext cx="756733" cy="319531"/>
            </a:xfrm>
            <a:custGeom>
              <a:avLst/>
              <a:gdLst/>
              <a:ahLst/>
              <a:cxnLst/>
              <a:rect l="l" t="t" r="r" b="b"/>
              <a:pathLst>
                <a:path w="7896" h="3334" extrusionOk="0">
                  <a:moveTo>
                    <a:pt x="2256" y="0"/>
                  </a:moveTo>
                  <a:lnTo>
                    <a:pt x="1" y="3083"/>
                  </a:lnTo>
                  <a:lnTo>
                    <a:pt x="326" y="3334"/>
                  </a:lnTo>
                  <a:lnTo>
                    <a:pt x="2457" y="427"/>
                  </a:lnTo>
                  <a:lnTo>
                    <a:pt x="7895" y="427"/>
                  </a:lnTo>
                  <a:lnTo>
                    <a:pt x="78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1693;p37">
              <a:extLst>
                <a:ext uri="{FF2B5EF4-FFF2-40B4-BE49-F238E27FC236}">
                  <a16:creationId xmlns:a16="http://schemas.microsoft.com/office/drawing/2014/main" id="{20675642-B8E2-0C34-AA74-CC23823E9F1B}"/>
                </a:ext>
              </a:extLst>
            </p:cNvPr>
            <p:cNvSpPr/>
            <p:nvPr/>
          </p:nvSpPr>
          <p:spPr>
            <a:xfrm>
              <a:off x="8092774" y="1545282"/>
              <a:ext cx="137048" cy="136955"/>
            </a:xfrm>
            <a:custGeom>
              <a:avLst/>
              <a:gdLst/>
              <a:ahLst/>
              <a:cxnLst/>
              <a:rect l="l" t="t" r="r" b="b"/>
              <a:pathLst>
                <a:path w="1430" h="1429" extrusionOk="0">
                  <a:moveTo>
                    <a:pt x="727" y="0"/>
                  </a:moveTo>
                  <a:cubicBezTo>
                    <a:pt x="326" y="0"/>
                    <a:pt x="0" y="326"/>
                    <a:pt x="0" y="702"/>
                  </a:cubicBezTo>
                  <a:cubicBezTo>
                    <a:pt x="0" y="1103"/>
                    <a:pt x="326" y="1429"/>
                    <a:pt x="727" y="1429"/>
                  </a:cubicBezTo>
                  <a:cubicBezTo>
                    <a:pt x="1128" y="1429"/>
                    <a:pt x="1429" y="1103"/>
                    <a:pt x="1429" y="702"/>
                  </a:cubicBezTo>
                  <a:cubicBezTo>
                    <a:pt x="1429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1694;p37">
              <a:extLst>
                <a:ext uri="{FF2B5EF4-FFF2-40B4-BE49-F238E27FC236}">
                  <a16:creationId xmlns:a16="http://schemas.microsoft.com/office/drawing/2014/main" id="{8803C4E1-412B-35EF-2155-B8394749FA3E}"/>
                </a:ext>
              </a:extLst>
            </p:cNvPr>
            <p:cNvSpPr/>
            <p:nvPr/>
          </p:nvSpPr>
          <p:spPr>
            <a:xfrm>
              <a:off x="6346493" y="2318705"/>
              <a:ext cx="362841" cy="28944"/>
            </a:xfrm>
            <a:custGeom>
              <a:avLst/>
              <a:gdLst/>
              <a:ahLst/>
              <a:cxnLst/>
              <a:rect l="l" t="t" r="r" b="b"/>
              <a:pathLst>
                <a:path w="3786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785" y="301"/>
                  </a:lnTo>
                  <a:lnTo>
                    <a:pt x="37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1695;p37">
              <a:extLst>
                <a:ext uri="{FF2B5EF4-FFF2-40B4-BE49-F238E27FC236}">
                  <a16:creationId xmlns:a16="http://schemas.microsoft.com/office/drawing/2014/main" id="{C394614A-F54E-60BA-5645-D0BDB17716F0}"/>
                </a:ext>
              </a:extLst>
            </p:cNvPr>
            <p:cNvSpPr/>
            <p:nvPr/>
          </p:nvSpPr>
          <p:spPr>
            <a:xfrm>
              <a:off x="6488239" y="2227466"/>
              <a:ext cx="199438" cy="26452"/>
            </a:xfrm>
            <a:custGeom>
              <a:avLst/>
              <a:gdLst/>
              <a:ahLst/>
              <a:cxnLst/>
              <a:rect l="l" t="t" r="r" b="b"/>
              <a:pathLst>
                <a:path w="2081" h="276" extrusionOk="0">
                  <a:moveTo>
                    <a:pt x="1" y="0"/>
                  </a:moveTo>
                  <a:lnTo>
                    <a:pt x="1" y="276"/>
                  </a:lnTo>
                  <a:lnTo>
                    <a:pt x="2081" y="276"/>
                  </a:lnTo>
                  <a:lnTo>
                    <a:pt x="2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1696;p37">
              <a:extLst>
                <a:ext uri="{FF2B5EF4-FFF2-40B4-BE49-F238E27FC236}">
                  <a16:creationId xmlns:a16="http://schemas.microsoft.com/office/drawing/2014/main" id="{87ECCB4F-A0F7-5392-BC7D-958B60025BE5}"/>
                </a:ext>
              </a:extLst>
            </p:cNvPr>
            <p:cNvSpPr/>
            <p:nvPr/>
          </p:nvSpPr>
          <p:spPr>
            <a:xfrm>
              <a:off x="7809378" y="3298758"/>
              <a:ext cx="756637" cy="317135"/>
            </a:xfrm>
            <a:custGeom>
              <a:avLst/>
              <a:gdLst/>
              <a:ahLst/>
              <a:cxnLst/>
              <a:rect l="l" t="t" r="r" b="b"/>
              <a:pathLst>
                <a:path w="7895" h="3309" extrusionOk="0">
                  <a:moveTo>
                    <a:pt x="2256" y="0"/>
                  </a:moveTo>
                  <a:lnTo>
                    <a:pt x="0" y="3083"/>
                  </a:lnTo>
                  <a:lnTo>
                    <a:pt x="326" y="3308"/>
                  </a:lnTo>
                  <a:lnTo>
                    <a:pt x="2456" y="401"/>
                  </a:lnTo>
                  <a:lnTo>
                    <a:pt x="7895" y="401"/>
                  </a:lnTo>
                  <a:lnTo>
                    <a:pt x="78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1697;p37">
              <a:extLst>
                <a:ext uri="{FF2B5EF4-FFF2-40B4-BE49-F238E27FC236}">
                  <a16:creationId xmlns:a16="http://schemas.microsoft.com/office/drawing/2014/main" id="{B6B8E770-9244-7955-8842-E2B36D910DEE}"/>
                </a:ext>
              </a:extLst>
            </p:cNvPr>
            <p:cNvSpPr/>
            <p:nvPr/>
          </p:nvSpPr>
          <p:spPr>
            <a:xfrm>
              <a:off x="8496351" y="3248251"/>
              <a:ext cx="139348" cy="139447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0" y="327"/>
                    <a:pt x="0" y="728"/>
                  </a:cubicBezTo>
                  <a:cubicBezTo>
                    <a:pt x="0" y="1129"/>
                    <a:pt x="326" y="1454"/>
                    <a:pt x="727" y="1454"/>
                  </a:cubicBezTo>
                  <a:cubicBezTo>
                    <a:pt x="1128" y="1454"/>
                    <a:pt x="1454" y="1129"/>
                    <a:pt x="1454" y="728"/>
                  </a:cubicBezTo>
                  <a:cubicBezTo>
                    <a:pt x="1454" y="327"/>
                    <a:pt x="1128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3" name="Google Shape;1698;p37">
              <a:extLst>
                <a:ext uri="{FF2B5EF4-FFF2-40B4-BE49-F238E27FC236}">
                  <a16:creationId xmlns:a16="http://schemas.microsoft.com/office/drawing/2014/main" id="{274798C7-5C14-214B-8C5B-941D49DEBC11}"/>
                </a:ext>
              </a:extLst>
            </p:cNvPr>
            <p:cNvGrpSpPr/>
            <p:nvPr/>
          </p:nvGrpSpPr>
          <p:grpSpPr>
            <a:xfrm>
              <a:off x="5306450" y="1672557"/>
              <a:ext cx="1426848" cy="2159452"/>
              <a:chOff x="5306450" y="1672557"/>
              <a:chExt cx="1426848" cy="2159452"/>
            </a:xfrm>
          </p:grpSpPr>
          <p:sp>
            <p:nvSpPr>
              <p:cNvPr id="2090" name="Google Shape;1699;p37">
                <a:extLst>
                  <a:ext uri="{FF2B5EF4-FFF2-40B4-BE49-F238E27FC236}">
                    <a16:creationId xmlns:a16="http://schemas.microsoft.com/office/drawing/2014/main" id="{81EFD5C1-E8F5-7B38-4EAD-39A8B367E42C}"/>
                  </a:ext>
                </a:extLst>
              </p:cNvPr>
              <p:cNvSpPr/>
              <p:nvPr/>
            </p:nvSpPr>
            <p:spPr>
              <a:xfrm>
                <a:off x="6661228" y="1814303"/>
                <a:ext cx="72070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03" extrusionOk="0">
                    <a:moveTo>
                      <a:pt x="326" y="0"/>
                    </a:moveTo>
                    <a:lnTo>
                      <a:pt x="0" y="201"/>
                    </a:lnTo>
                    <a:lnTo>
                      <a:pt x="451" y="902"/>
                    </a:lnTo>
                    <a:lnTo>
                      <a:pt x="752" y="702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1700;p37">
                <a:extLst>
                  <a:ext uri="{FF2B5EF4-FFF2-40B4-BE49-F238E27FC236}">
                    <a16:creationId xmlns:a16="http://schemas.microsoft.com/office/drawing/2014/main" id="{145E5888-B151-787C-6A95-570DF882A7C0}"/>
                  </a:ext>
                </a:extLst>
              </p:cNvPr>
              <p:cNvSpPr/>
              <p:nvPr/>
            </p:nvSpPr>
            <p:spPr>
              <a:xfrm>
                <a:off x="6598741" y="1713384"/>
                <a:ext cx="72166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extrusionOk="0">
                    <a:moveTo>
                      <a:pt x="326" y="1"/>
                    </a:moveTo>
                    <a:lnTo>
                      <a:pt x="0" y="201"/>
                    </a:lnTo>
                    <a:lnTo>
                      <a:pt x="452" y="903"/>
                    </a:lnTo>
                    <a:lnTo>
                      <a:pt x="752" y="702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1701;p37">
                <a:extLst>
                  <a:ext uri="{FF2B5EF4-FFF2-40B4-BE49-F238E27FC236}">
                    <a16:creationId xmlns:a16="http://schemas.microsoft.com/office/drawing/2014/main" id="{A45533D9-9F64-BECD-A293-FD26650AC991}"/>
                  </a:ext>
                </a:extLst>
              </p:cNvPr>
              <p:cNvSpPr/>
              <p:nvPr/>
            </p:nvSpPr>
            <p:spPr>
              <a:xfrm>
                <a:off x="6531462" y="1672557"/>
                <a:ext cx="72166" cy="8894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28" extrusionOk="0">
                    <a:moveTo>
                      <a:pt x="427" y="1"/>
                    </a:moveTo>
                    <a:lnTo>
                      <a:pt x="1" y="727"/>
                    </a:lnTo>
                    <a:lnTo>
                      <a:pt x="301" y="928"/>
                    </a:lnTo>
                    <a:lnTo>
                      <a:pt x="753" y="201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1702;p37">
                <a:extLst>
                  <a:ext uri="{FF2B5EF4-FFF2-40B4-BE49-F238E27FC236}">
                    <a16:creationId xmlns:a16="http://schemas.microsoft.com/office/drawing/2014/main" id="{932D0FFD-0E80-4F92-DD85-C62E8D217702}"/>
                  </a:ext>
                </a:extLst>
              </p:cNvPr>
              <p:cNvSpPr/>
              <p:nvPr/>
            </p:nvSpPr>
            <p:spPr>
              <a:xfrm>
                <a:off x="6469071" y="1778267"/>
                <a:ext cx="72070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03" extrusionOk="0">
                    <a:moveTo>
                      <a:pt x="451" y="0"/>
                    </a:moveTo>
                    <a:lnTo>
                      <a:pt x="0" y="702"/>
                    </a:lnTo>
                    <a:lnTo>
                      <a:pt x="326" y="903"/>
                    </a:lnTo>
                    <a:lnTo>
                      <a:pt x="752" y="17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1703;p37">
                <a:extLst>
                  <a:ext uri="{FF2B5EF4-FFF2-40B4-BE49-F238E27FC236}">
                    <a16:creationId xmlns:a16="http://schemas.microsoft.com/office/drawing/2014/main" id="{EA3554AE-1E4E-7E11-8A5D-305DB0A86778}"/>
                  </a:ext>
                </a:extLst>
              </p:cNvPr>
              <p:cNvSpPr/>
              <p:nvPr/>
            </p:nvSpPr>
            <p:spPr>
              <a:xfrm>
                <a:off x="6408980" y="1881486"/>
                <a:ext cx="72166" cy="86639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4" extrusionOk="0">
                    <a:moveTo>
                      <a:pt x="427" y="1"/>
                    </a:moveTo>
                    <a:lnTo>
                      <a:pt x="0" y="728"/>
                    </a:lnTo>
                    <a:lnTo>
                      <a:pt x="301" y="903"/>
                    </a:lnTo>
                    <a:lnTo>
                      <a:pt x="752" y="176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1704;p37">
                <a:extLst>
                  <a:ext uri="{FF2B5EF4-FFF2-40B4-BE49-F238E27FC236}">
                    <a16:creationId xmlns:a16="http://schemas.microsoft.com/office/drawing/2014/main" id="{1178F2CD-948D-04BD-8478-4C81B93140B4}"/>
                  </a:ext>
                </a:extLst>
              </p:cNvPr>
              <p:cNvSpPr/>
              <p:nvPr/>
            </p:nvSpPr>
            <p:spPr>
              <a:xfrm>
                <a:off x="6346493" y="1984801"/>
                <a:ext cx="72166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extrusionOk="0">
                    <a:moveTo>
                      <a:pt x="452" y="1"/>
                    </a:moveTo>
                    <a:lnTo>
                      <a:pt x="1" y="728"/>
                    </a:lnTo>
                    <a:lnTo>
                      <a:pt x="327" y="903"/>
                    </a:lnTo>
                    <a:lnTo>
                      <a:pt x="753" y="176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1705;p37">
                <a:extLst>
                  <a:ext uri="{FF2B5EF4-FFF2-40B4-BE49-F238E27FC236}">
                    <a16:creationId xmlns:a16="http://schemas.microsoft.com/office/drawing/2014/main" id="{EE36CE13-5879-7197-56F6-B459326BC23F}"/>
                  </a:ext>
                </a:extLst>
              </p:cNvPr>
              <p:cNvSpPr/>
              <p:nvPr/>
            </p:nvSpPr>
            <p:spPr>
              <a:xfrm>
                <a:off x="6286498" y="2088116"/>
                <a:ext cx="72166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extrusionOk="0">
                    <a:moveTo>
                      <a:pt x="426" y="0"/>
                    </a:moveTo>
                    <a:lnTo>
                      <a:pt x="0" y="727"/>
                    </a:lnTo>
                    <a:lnTo>
                      <a:pt x="301" y="903"/>
                    </a:lnTo>
                    <a:lnTo>
                      <a:pt x="752" y="17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1706;p37">
                <a:extLst>
                  <a:ext uri="{FF2B5EF4-FFF2-40B4-BE49-F238E27FC236}">
                    <a16:creationId xmlns:a16="http://schemas.microsoft.com/office/drawing/2014/main" id="{4FDD13FE-DE09-1FB9-8F13-66570B9470E2}"/>
                  </a:ext>
                </a:extLst>
              </p:cNvPr>
              <p:cNvSpPr/>
              <p:nvPr/>
            </p:nvSpPr>
            <p:spPr>
              <a:xfrm>
                <a:off x="6224011" y="2191431"/>
                <a:ext cx="72166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extrusionOk="0">
                    <a:moveTo>
                      <a:pt x="427" y="0"/>
                    </a:moveTo>
                    <a:lnTo>
                      <a:pt x="1" y="727"/>
                    </a:lnTo>
                    <a:lnTo>
                      <a:pt x="326" y="902"/>
                    </a:lnTo>
                    <a:lnTo>
                      <a:pt x="753" y="176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1707;p37">
                <a:extLst>
                  <a:ext uri="{FF2B5EF4-FFF2-40B4-BE49-F238E27FC236}">
                    <a16:creationId xmlns:a16="http://schemas.microsoft.com/office/drawing/2014/main" id="{9237CC84-3D51-D472-58B1-9ADE7601E6A9}"/>
                  </a:ext>
                </a:extLst>
              </p:cNvPr>
              <p:cNvSpPr/>
              <p:nvPr/>
            </p:nvSpPr>
            <p:spPr>
              <a:xfrm>
                <a:off x="6164016" y="2294650"/>
                <a:ext cx="72070" cy="8903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29" extrusionOk="0">
                    <a:moveTo>
                      <a:pt x="426" y="1"/>
                    </a:moveTo>
                    <a:lnTo>
                      <a:pt x="0" y="728"/>
                    </a:lnTo>
                    <a:lnTo>
                      <a:pt x="301" y="928"/>
                    </a:lnTo>
                    <a:lnTo>
                      <a:pt x="752" y="201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1708;p37">
                <a:extLst>
                  <a:ext uri="{FF2B5EF4-FFF2-40B4-BE49-F238E27FC236}">
                    <a16:creationId xmlns:a16="http://schemas.microsoft.com/office/drawing/2014/main" id="{22994173-3400-EBC9-2E5F-B3001FBCB6A0}"/>
                  </a:ext>
                </a:extLst>
              </p:cNvPr>
              <p:cNvSpPr/>
              <p:nvPr/>
            </p:nvSpPr>
            <p:spPr>
              <a:xfrm>
                <a:off x="6101529" y="2397964"/>
                <a:ext cx="72166" cy="8894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28" extrusionOk="0">
                    <a:moveTo>
                      <a:pt x="426" y="0"/>
                    </a:moveTo>
                    <a:lnTo>
                      <a:pt x="0" y="727"/>
                    </a:lnTo>
                    <a:lnTo>
                      <a:pt x="326" y="928"/>
                    </a:lnTo>
                    <a:lnTo>
                      <a:pt x="752" y="20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1709;p37">
                <a:extLst>
                  <a:ext uri="{FF2B5EF4-FFF2-40B4-BE49-F238E27FC236}">
                    <a16:creationId xmlns:a16="http://schemas.microsoft.com/office/drawing/2014/main" id="{E5EFC89F-A4EC-4FEA-B292-BD90C913B998}"/>
                  </a:ext>
                </a:extLst>
              </p:cNvPr>
              <p:cNvSpPr/>
              <p:nvPr/>
            </p:nvSpPr>
            <p:spPr>
              <a:xfrm>
                <a:off x="6041438" y="2501279"/>
                <a:ext cx="72166" cy="8894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28" extrusionOk="0">
                    <a:moveTo>
                      <a:pt x="427" y="0"/>
                    </a:moveTo>
                    <a:lnTo>
                      <a:pt x="1" y="727"/>
                    </a:lnTo>
                    <a:lnTo>
                      <a:pt x="302" y="928"/>
                    </a:lnTo>
                    <a:lnTo>
                      <a:pt x="753" y="20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1710;p37">
                <a:extLst>
                  <a:ext uri="{FF2B5EF4-FFF2-40B4-BE49-F238E27FC236}">
                    <a16:creationId xmlns:a16="http://schemas.microsoft.com/office/drawing/2014/main" id="{CFD34EA6-06A3-35C3-79C0-D4DCC650FA45}"/>
                  </a:ext>
                </a:extLst>
              </p:cNvPr>
              <p:cNvSpPr/>
              <p:nvPr/>
            </p:nvSpPr>
            <p:spPr>
              <a:xfrm>
                <a:off x="5979047" y="2606894"/>
                <a:ext cx="72166" cy="86639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4" extrusionOk="0">
                    <a:moveTo>
                      <a:pt x="426" y="1"/>
                    </a:moveTo>
                    <a:lnTo>
                      <a:pt x="0" y="728"/>
                    </a:lnTo>
                    <a:lnTo>
                      <a:pt x="326" y="903"/>
                    </a:lnTo>
                    <a:lnTo>
                      <a:pt x="752" y="176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1711;p37">
                <a:extLst>
                  <a:ext uri="{FF2B5EF4-FFF2-40B4-BE49-F238E27FC236}">
                    <a16:creationId xmlns:a16="http://schemas.microsoft.com/office/drawing/2014/main" id="{44453CE8-814A-B04F-EEB8-82FCE57520C2}"/>
                  </a:ext>
                </a:extLst>
              </p:cNvPr>
              <p:cNvSpPr/>
              <p:nvPr/>
            </p:nvSpPr>
            <p:spPr>
              <a:xfrm>
                <a:off x="5918956" y="2710209"/>
                <a:ext cx="69770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03" extrusionOk="0">
                    <a:moveTo>
                      <a:pt x="427" y="1"/>
                    </a:moveTo>
                    <a:lnTo>
                      <a:pt x="1" y="727"/>
                    </a:lnTo>
                    <a:lnTo>
                      <a:pt x="301" y="903"/>
                    </a:lnTo>
                    <a:lnTo>
                      <a:pt x="727" y="176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1712;p37">
                <a:extLst>
                  <a:ext uri="{FF2B5EF4-FFF2-40B4-BE49-F238E27FC236}">
                    <a16:creationId xmlns:a16="http://schemas.microsoft.com/office/drawing/2014/main" id="{19794840-5B0A-161D-2AED-9B996EFB9406}"/>
                  </a:ext>
                </a:extLst>
              </p:cNvPr>
              <p:cNvSpPr/>
              <p:nvPr/>
            </p:nvSpPr>
            <p:spPr>
              <a:xfrm>
                <a:off x="5856565" y="2813524"/>
                <a:ext cx="72070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2" h="903" extrusionOk="0">
                    <a:moveTo>
                      <a:pt x="426" y="0"/>
                    </a:moveTo>
                    <a:lnTo>
                      <a:pt x="0" y="727"/>
                    </a:lnTo>
                    <a:lnTo>
                      <a:pt x="326" y="903"/>
                    </a:lnTo>
                    <a:lnTo>
                      <a:pt x="752" y="176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1713;p37">
                <a:extLst>
                  <a:ext uri="{FF2B5EF4-FFF2-40B4-BE49-F238E27FC236}">
                    <a16:creationId xmlns:a16="http://schemas.microsoft.com/office/drawing/2014/main" id="{5AFAC79C-9975-369B-5559-4E26BCB0258F}"/>
                  </a:ext>
                </a:extLst>
              </p:cNvPr>
              <p:cNvSpPr/>
              <p:nvPr/>
            </p:nvSpPr>
            <p:spPr>
              <a:xfrm>
                <a:off x="5796474" y="2916839"/>
                <a:ext cx="69770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03" extrusionOk="0">
                    <a:moveTo>
                      <a:pt x="427" y="0"/>
                    </a:moveTo>
                    <a:lnTo>
                      <a:pt x="0" y="727"/>
                    </a:lnTo>
                    <a:lnTo>
                      <a:pt x="301" y="902"/>
                    </a:lnTo>
                    <a:lnTo>
                      <a:pt x="727" y="175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1714;p37">
                <a:extLst>
                  <a:ext uri="{FF2B5EF4-FFF2-40B4-BE49-F238E27FC236}">
                    <a16:creationId xmlns:a16="http://schemas.microsoft.com/office/drawing/2014/main" id="{DF036C15-9FAE-6204-7036-3C1A6EBBAD9C}"/>
                  </a:ext>
                </a:extLst>
              </p:cNvPr>
              <p:cNvSpPr/>
              <p:nvPr/>
            </p:nvSpPr>
            <p:spPr>
              <a:xfrm>
                <a:off x="5733987" y="3020058"/>
                <a:ext cx="72166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extrusionOk="0">
                    <a:moveTo>
                      <a:pt x="427" y="1"/>
                    </a:moveTo>
                    <a:lnTo>
                      <a:pt x="1" y="728"/>
                    </a:lnTo>
                    <a:lnTo>
                      <a:pt x="327" y="903"/>
                    </a:lnTo>
                    <a:lnTo>
                      <a:pt x="753" y="201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1715;p37">
                <a:extLst>
                  <a:ext uri="{FF2B5EF4-FFF2-40B4-BE49-F238E27FC236}">
                    <a16:creationId xmlns:a16="http://schemas.microsoft.com/office/drawing/2014/main" id="{0CDE260D-B9A9-4F55-FCA0-94C485A06A63}"/>
                  </a:ext>
                </a:extLst>
              </p:cNvPr>
              <p:cNvSpPr/>
              <p:nvPr/>
            </p:nvSpPr>
            <p:spPr>
              <a:xfrm>
                <a:off x="5673992" y="3123372"/>
                <a:ext cx="69770" cy="8894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8" extrusionOk="0">
                    <a:moveTo>
                      <a:pt x="426" y="0"/>
                    </a:moveTo>
                    <a:lnTo>
                      <a:pt x="0" y="727"/>
                    </a:lnTo>
                    <a:lnTo>
                      <a:pt x="301" y="928"/>
                    </a:lnTo>
                    <a:lnTo>
                      <a:pt x="727" y="20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1716;p37">
                <a:extLst>
                  <a:ext uri="{FF2B5EF4-FFF2-40B4-BE49-F238E27FC236}">
                    <a16:creationId xmlns:a16="http://schemas.microsoft.com/office/drawing/2014/main" id="{9F3A4005-1F47-7C8B-AC76-384F39C50FB8}"/>
                  </a:ext>
                </a:extLst>
              </p:cNvPr>
              <p:cNvSpPr/>
              <p:nvPr/>
            </p:nvSpPr>
            <p:spPr>
              <a:xfrm>
                <a:off x="5611505" y="3226687"/>
                <a:ext cx="72166" cy="8894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28" extrusionOk="0">
                    <a:moveTo>
                      <a:pt x="427" y="0"/>
                    </a:moveTo>
                    <a:lnTo>
                      <a:pt x="1" y="727"/>
                    </a:lnTo>
                    <a:lnTo>
                      <a:pt x="326" y="927"/>
                    </a:lnTo>
                    <a:lnTo>
                      <a:pt x="752" y="20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1717;p37">
                <a:extLst>
                  <a:ext uri="{FF2B5EF4-FFF2-40B4-BE49-F238E27FC236}">
                    <a16:creationId xmlns:a16="http://schemas.microsoft.com/office/drawing/2014/main" id="{C8722817-7A2A-A88F-0F82-C4600A68A4F0}"/>
                  </a:ext>
                </a:extLst>
              </p:cNvPr>
              <p:cNvSpPr/>
              <p:nvPr/>
            </p:nvSpPr>
            <p:spPr>
              <a:xfrm>
                <a:off x="5551510" y="3329906"/>
                <a:ext cx="69674" cy="8903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929" extrusionOk="0">
                    <a:moveTo>
                      <a:pt x="426" y="1"/>
                    </a:moveTo>
                    <a:lnTo>
                      <a:pt x="0" y="728"/>
                    </a:lnTo>
                    <a:lnTo>
                      <a:pt x="301" y="928"/>
                    </a:lnTo>
                    <a:lnTo>
                      <a:pt x="727" y="201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1718;p37">
                <a:extLst>
                  <a:ext uri="{FF2B5EF4-FFF2-40B4-BE49-F238E27FC236}">
                    <a16:creationId xmlns:a16="http://schemas.microsoft.com/office/drawing/2014/main" id="{F5B5D17D-4B7A-3FAA-2808-2FFD0276A609}"/>
                  </a:ext>
                </a:extLst>
              </p:cNvPr>
              <p:cNvSpPr/>
              <p:nvPr/>
            </p:nvSpPr>
            <p:spPr>
              <a:xfrm>
                <a:off x="5489023" y="3435617"/>
                <a:ext cx="72166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extrusionOk="0">
                    <a:moveTo>
                      <a:pt x="426" y="1"/>
                    </a:moveTo>
                    <a:lnTo>
                      <a:pt x="0" y="727"/>
                    </a:lnTo>
                    <a:lnTo>
                      <a:pt x="326" y="903"/>
                    </a:lnTo>
                    <a:lnTo>
                      <a:pt x="752" y="176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1719;p37">
                <a:extLst>
                  <a:ext uri="{FF2B5EF4-FFF2-40B4-BE49-F238E27FC236}">
                    <a16:creationId xmlns:a16="http://schemas.microsoft.com/office/drawing/2014/main" id="{59340A5D-E6FE-22F5-8F44-602EFDC0A5FE}"/>
                  </a:ext>
                </a:extLst>
              </p:cNvPr>
              <p:cNvSpPr/>
              <p:nvPr/>
            </p:nvSpPr>
            <p:spPr>
              <a:xfrm>
                <a:off x="5428932" y="3538932"/>
                <a:ext cx="69770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03" extrusionOk="0">
                    <a:moveTo>
                      <a:pt x="427" y="0"/>
                    </a:moveTo>
                    <a:lnTo>
                      <a:pt x="1" y="727"/>
                    </a:lnTo>
                    <a:lnTo>
                      <a:pt x="302" y="903"/>
                    </a:lnTo>
                    <a:lnTo>
                      <a:pt x="728" y="176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1720;p37">
                <a:extLst>
                  <a:ext uri="{FF2B5EF4-FFF2-40B4-BE49-F238E27FC236}">
                    <a16:creationId xmlns:a16="http://schemas.microsoft.com/office/drawing/2014/main" id="{D793A83F-5862-15B8-2CE2-B68DB30A4F92}"/>
                  </a:ext>
                </a:extLst>
              </p:cNvPr>
              <p:cNvSpPr/>
              <p:nvPr/>
            </p:nvSpPr>
            <p:spPr>
              <a:xfrm>
                <a:off x="5366541" y="3642246"/>
                <a:ext cx="72166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03" extrusionOk="0">
                    <a:moveTo>
                      <a:pt x="426" y="0"/>
                    </a:moveTo>
                    <a:lnTo>
                      <a:pt x="0" y="727"/>
                    </a:lnTo>
                    <a:lnTo>
                      <a:pt x="326" y="902"/>
                    </a:lnTo>
                    <a:lnTo>
                      <a:pt x="752" y="175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1721;p37">
                <a:extLst>
                  <a:ext uri="{FF2B5EF4-FFF2-40B4-BE49-F238E27FC236}">
                    <a16:creationId xmlns:a16="http://schemas.microsoft.com/office/drawing/2014/main" id="{6A625721-1253-C7B7-50B7-9C417B35A006}"/>
                  </a:ext>
                </a:extLst>
              </p:cNvPr>
              <p:cNvSpPr/>
              <p:nvPr/>
            </p:nvSpPr>
            <p:spPr>
              <a:xfrm>
                <a:off x="5306450" y="3745465"/>
                <a:ext cx="69770" cy="8654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03" extrusionOk="0">
                    <a:moveTo>
                      <a:pt x="427" y="1"/>
                    </a:moveTo>
                    <a:lnTo>
                      <a:pt x="1" y="728"/>
                    </a:lnTo>
                    <a:lnTo>
                      <a:pt x="301" y="903"/>
                    </a:lnTo>
                    <a:lnTo>
                      <a:pt x="727" y="176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4" name="Google Shape;1722;p37">
              <a:extLst>
                <a:ext uri="{FF2B5EF4-FFF2-40B4-BE49-F238E27FC236}">
                  <a16:creationId xmlns:a16="http://schemas.microsoft.com/office/drawing/2014/main" id="{704DA318-B771-1DBF-5F10-43EC689A49E3}"/>
                </a:ext>
              </a:extLst>
            </p:cNvPr>
            <p:cNvSpPr/>
            <p:nvPr/>
          </p:nvSpPr>
          <p:spPr>
            <a:xfrm>
              <a:off x="5606713" y="2678965"/>
              <a:ext cx="756733" cy="319626"/>
            </a:xfrm>
            <a:custGeom>
              <a:avLst/>
              <a:gdLst/>
              <a:ahLst/>
              <a:cxnLst/>
              <a:rect l="l" t="t" r="r" b="b"/>
              <a:pathLst>
                <a:path w="7896" h="3335" extrusionOk="0">
                  <a:moveTo>
                    <a:pt x="0" y="1"/>
                  </a:moveTo>
                  <a:lnTo>
                    <a:pt x="0" y="427"/>
                  </a:lnTo>
                  <a:lnTo>
                    <a:pt x="5414" y="427"/>
                  </a:lnTo>
                  <a:lnTo>
                    <a:pt x="7544" y="3334"/>
                  </a:lnTo>
                  <a:lnTo>
                    <a:pt x="7895" y="3084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1723;p37">
              <a:extLst>
                <a:ext uri="{FF2B5EF4-FFF2-40B4-BE49-F238E27FC236}">
                  <a16:creationId xmlns:a16="http://schemas.microsoft.com/office/drawing/2014/main" id="{A7586790-6542-E0A5-8A1A-0E2A219FC2C1}"/>
                </a:ext>
              </a:extLst>
            </p:cNvPr>
            <p:cNvSpPr/>
            <p:nvPr/>
          </p:nvSpPr>
          <p:spPr>
            <a:xfrm>
              <a:off x="5537038" y="2630950"/>
              <a:ext cx="137048" cy="137051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03"/>
                    <a:pt x="326" y="1429"/>
                    <a:pt x="727" y="1429"/>
                  </a:cubicBezTo>
                  <a:cubicBezTo>
                    <a:pt x="1103" y="1429"/>
                    <a:pt x="1429" y="1103"/>
                    <a:pt x="1429" y="727"/>
                  </a:cubicBezTo>
                  <a:cubicBezTo>
                    <a:pt x="1429" y="326"/>
                    <a:pt x="1103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1724;p37">
              <a:extLst>
                <a:ext uri="{FF2B5EF4-FFF2-40B4-BE49-F238E27FC236}">
                  <a16:creationId xmlns:a16="http://schemas.microsoft.com/office/drawing/2014/main" id="{E873EC07-1337-BA3F-9FFE-257697E9CFC9}"/>
                </a:ext>
              </a:extLst>
            </p:cNvPr>
            <p:cNvSpPr/>
            <p:nvPr/>
          </p:nvSpPr>
          <p:spPr>
            <a:xfrm>
              <a:off x="6370070" y="2832117"/>
              <a:ext cx="132639" cy="48783"/>
            </a:xfrm>
            <a:custGeom>
              <a:avLst/>
              <a:gdLst/>
              <a:ahLst/>
              <a:cxnLst/>
              <a:rect l="l" t="t" r="r" b="b"/>
              <a:pathLst>
                <a:path w="1384" h="509" extrusionOk="0">
                  <a:moveTo>
                    <a:pt x="661" y="0"/>
                  </a:moveTo>
                  <a:cubicBezTo>
                    <a:pt x="341" y="0"/>
                    <a:pt x="31" y="207"/>
                    <a:pt x="31" y="207"/>
                  </a:cubicBezTo>
                  <a:cubicBezTo>
                    <a:pt x="31" y="207"/>
                    <a:pt x="1" y="281"/>
                    <a:pt x="113" y="281"/>
                  </a:cubicBezTo>
                  <a:cubicBezTo>
                    <a:pt x="146" y="281"/>
                    <a:pt x="192" y="275"/>
                    <a:pt x="256" y="257"/>
                  </a:cubicBezTo>
                  <a:cubicBezTo>
                    <a:pt x="315" y="232"/>
                    <a:pt x="354" y="221"/>
                    <a:pt x="387" y="221"/>
                  </a:cubicBezTo>
                  <a:cubicBezTo>
                    <a:pt x="454" y="221"/>
                    <a:pt x="498" y="266"/>
                    <a:pt x="632" y="333"/>
                  </a:cubicBezTo>
                  <a:cubicBezTo>
                    <a:pt x="858" y="408"/>
                    <a:pt x="933" y="408"/>
                    <a:pt x="1033" y="483"/>
                  </a:cubicBezTo>
                  <a:cubicBezTo>
                    <a:pt x="1108" y="508"/>
                    <a:pt x="1334" y="508"/>
                    <a:pt x="1334" y="508"/>
                  </a:cubicBezTo>
                  <a:lnTo>
                    <a:pt x="1384" y="157"/>
                  </a:lnTo>
                  <a:cubicBezTo>
                    <a:pt x="1058" y="107"/>
                    <a:pt x="1133" y="82"/>
                    <a:pt x="757" y="7"/>
                  </a:cubicBezTo>
                  <a:cubicBezTo>
                    <a:pt x="725" y="2"/>
                    <a:pt x="693" y="0"/>
                    <a:pt x="661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1725;p37">
              <a:extLst>
                <a:ext uri="{FF2B5EF4-FFF2-40B4-BE49-F238E27FC236}">
                  <a16:creationId xmlns:a16="http://schemas.microsoft.com/office/drawing/2014/main" id="{23EC82B2-8DE8-261F-E351-7A9F4A3E8B15}"/>
                </a:ext>
              </a:extLst>
            </p:cNvPr>
            <p:cNvSpPr/>
            <p:nvPr/>
          </p:nvSpPr>
          <p:spPr>
            <a:xfrm>
              <a:off x="6401792" y="2859143"/>
              <a:ext cx="96125" cy="28944"/>
            </a:xfrm>
            <a:custGeom>
              <a:avLst/>
              <a:gdLst/>
              <a:ahLst/>
              <a:cxnLst/>
              <a:rect l="l" t="t" r="r" b="b"/>
              <a:pathLst>
                <a:path w="1003" h="302" extrusionOk="0">
                  <a:moveTo>
                    <a:pt x="602" y="1"/>
                  </a:moveTo>
                  <a:cubicBezTo>
                    <a:pt x="602" y="1"/>
                    <a:pt x="0" y="201"/>
                    <a:pt x="126" y="276"/>
                  </a:cubicBezTo>
                  <a:cubicBezTo>
                    <a:pt x="153" y="294"/>
                    <a:pt x="190" y="302"/>
                    <a:pt x="235" y="302"/>
                  </a:cubicBezTo>
                  <a:cubicBezTo>
                    <a:pt x="440" y="302"/>
                    <a:pt x="797" y="146"/>
                    <a:pt x="1003" y="126"/>
                  </a:cubicBezTo>
                  <a:lnTo>
                    <a:pt x="602" y="1"/>
                  </a:ln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1726;p37">
              <a:extLst>
                <a:ext uri="{FF2B5EF4-FFF2-40B4-BE49-F238E27FC236}">
                  <a16:creationId xmlns:a16="http://schemas.microsoft.com/office/drawing/2014/main" id="{3A449008-F030-D0C0-6085-757FC4ABD8B2}"/>
                </a:ext>
              </a:extLst>
            </p:cNvPr>
            <p:cNvSpPr/>
            <p:nvPr/>
          </p:nvSpPr>
          <p:spPr>
            <a:xfrm>
              <a:off x="6461788" y="2585139"/>
              <a:ext cx="439702" cy="341190"/>
            </a:xfrm>
            <a:custGeom>
              <a:avLst/>
              <a:gdLst/>
              <a:ahLst/>
              <a:cxnLst/>
              <a:rect l="l" t="t" r="r" b="b"/>
              <a:pathLst>
                <a:path w="4588" h="3560" extrusionOk="0">
                  <a:moveTo>
                    <a:pt x="3718" y="0"/>
                  </a:moveTo>
                  <a:cubicBezTo>
                    <a:pt x="3632" y="0"/>
                    <a:pt x="3538" y="9"/>
                    <a:pt x="3434" y="27"/>
                  </a:cubicBezTo>
                  <a:cubicBezTo>
                    <a:pt x="2783" y="178"/>
                    <a:pt x="3209" y="1381"/>
                    <a:pt x="2908" y="1832"/>
                  </a:cubicBezTo>
                  <a:cubicBezTo>
                    <a:pt x="2375" y="2570"/>
                    <a:pt x="919" y="2637"/>
                    <a:pt x="407" y="2637"/>
                  </a:cubicBezTo>
                  <a:cubicBezTo>
                    <a:pt x="294" y="2637"/>
                    <a:pt x="226" y="2634"/>
                    <a:pt x="226" y="2634"/>
                  </a:cubicBezTo>
                  <a:cubicBezTo>
                    <a:pt x="1" y="2834"/>
                    <a:pt x="126" y="3135"/>
                    <a:pt x="126" y="3135"/>
                  </a:cubicBezTo>
                  <a:cubicBezTo>
                    <a:pt x="126" y="3135"/>
                    <a:pt x="1364" y="3559"/>
                    <a:pt x="2432" y="3559"/>
                  </a:cubicBezTo>
                  <a:cubicBezTo>
                    <a:pt x="2922" y="3559"/>
                    <a:pt x="3376" y="3470"/>
                    <a:pt x="3660" y="3210"/>
                  </a:cubicBezTo>
                  <a:cubicBezTo>
                    <a:pt x="4587" y="2383"/>
                    <a:pt x="4587" y="1281"/>
                    <a:pt x="4462" y="654"/>
                  </a:cubicBezTo>
                  <a:cubicBezTo>
                    <a:pt x="4419" y="291"/>
                    <a:pt x="4213" y="0"/>
                    <a:pt x="37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1727;p37">
              <a:extLst>
                <a:ext uri="{FF2B5EF4-FFF2-40B4-BE49-F238E27FC236}">
                  <a16:creationId xmlns:a16="http://schemas.microsoft.com/office/drawing/2014/main" id="{A0C1FA4D-1F49-E3D3-4A1A-ABC377DD2336}"/>
                </a:ext>
              </a:extLst>
            </p:cNvPr>
            <p:cNvSpPr/>
            <p:nvPr/>
          </p:nvSpPr>
          <p:spPr>
            <a:xfrm>
              <a:off x="7218436" y="3956887"/>
              <a:ext cx="62582" cy="77055"/>
            </a:xfrm>
            <a:custGeom>
              <a:avLst/>
              <a:gdLst/>
              <a:ahLst/>
              <a:cxnLst/>
              <a:rect l="l" t="t" r="r" b="b"/>
              <a:pathLst>
                <a:path w="653" h="804" extrusionOk="0">
                  <a:moveTo>
                    <a:pt x="452" y="0"/>
                  </a:moveTo>
                  <a:lnTo>
                    <a:pt x="1" y="276"/>
                  </a:lnTo>
                  <a:cubicBezTo>
                    <a:pt x="51" y="326"/>
                    <a:pt x="126" y="401"/>
                    <a:pt x="176" y="451"/>
                  </a:cubicBezTo>
                  <a:cubicBezTo>
                    <a:pt x="226" y="527"/>
                    <a:pt x="226" y="577"/>
                    <a:pt x="26" y="802"/>
                  </a:cubicBezTo>
                  <a:cubicBezTo>
                    <a:pt x="37" y="803"/>
                    <a:pt x="48" y="804"/>
                    <a:pt x="59" y="804"/>
                  </a:cubicBezTo>
                  <a:cubicBezTo>
                    <a:pt x="370" y="804"/>
                    <a:pt x="628" y="475"/>
                    <a:pt x="652" y="426"/>
                  </a:cubicBezTo>
                  <a:cubicBezTo>
                    <a:pt x="627" y="301"/>
                    <a:pt x="552" y="151"/>
                    <a:pt x="452" y="0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1728;p37">
              <a:extLst>
                <a:ext uri="{FF2B5EF4-FFF2-40B4-BE49-F238E27FC236}">
                  <a16:creationId xmlns:a16="http://schemas.microsoft.com/office/drawing/2014/main" id="{00F0A20A-5396-E557-667C-BEB0C1DA39BE}"/>
                </a:ext>
              </a:extLst>
            </p:cNvPr>
            <p:cNvSpPr/>
            <p:nvPr/>
          </p:nvSpPr>
          <p:spPr>
            <a:xfrm>
              <a:off x="6778918" y="3125768"/>
              <a:ext cx="501518" cy="868885"/>
            </a:xfrm>
            <a:custGeom>
              <a:avLst/>
              <a:gdLst/>
              <a:ahLst/>
              <a:cxnLst/>
              <a:rect l="l" t="t" r="r" b="b"/>
              <a:pathLst>
                <a:path w="5233" h="9066" extrusionOk="0">
                  <a:moveTo>
                    <a:pt x="2582" y="1"/>
                  </a:moveTo>
                  <a:lnTo>
                    <a:pt x="802" y="752"/>
                  </a:lnTo>
                  <a:lnTo>
                    <a:pt x="0" y="1078"/>
                  </a:lnTo>
                  <a:cubicBezTo>
                    <a:pt x="0" y="1078"/>
                    <a:pt x="151" y="2106"/>
                    <a:pt x="401" y="2682"/>
                  </a:cubicBezTo>
                  <a:cubicBezTo>
                    <a:pt x="1228" y="4487"/>
                    <a:pt x="1354" y="4412"/>
                    <a:pt x="1604" y="4787"/>
                  </a:cubicBezTo>
                  <a:cubicBezTo>
                    <a:pt x="1604" y="4838"/>
                    <a:pt x="1629" y="4863"/>
                    <a:pt x="1654" y="4913"/>
                  </a:cubicBezTo>
                  <a:cubicBezTo>
                    <a:pt x="2130" y="5815"/>
                    <a:pt x="3409" y="8021"/>
                    <a:pt x="4612" y="9048"/>
                  </a:cubicBezTo>
                  <a:cubicBezTo>
                    <a:pt x="4627" y="9060"/>
                    <a:pt x="4647" y="9066"/>
                    <a:pt x="4672" y="9066"/>
                  </a:cubicBezTo>
                  <a:cubicBezTo>
                    <a:pt x="4850" y="9066"/>
                    <a:pt x="5232" y="8770"/>
                    <a:pt x="5188" y="8572"/>
                  </a:cubicBezTo>
                  <a:cubicBezTo>
                    <a:pt x="4787" y="7093"/>
                    <a:pt x="4461" y="6742"/>
                    <a:pt x="4010" y="5113"/>
                  </a:cubicBezTo>
                  <a:cubicBezTo>
                    <a:pt x="3885" y="4637"/>
                    <a:pt x="3760" y="3660"/>
                    <a:pt x="3634" y="3058"/>
                  </a:cubicBezTo>
                  <a:cubicBezTo>
                    <a:pt x="3484" y="2356"/>
                    <a:pt x="3233" y="627"/>
                    <a:pt x="2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1729;p37">
              <a:extLst>
                <a:ext uri="{FF2B5EF4-FFF2-40B4-BE49-F238E27FC236}">
                  <a16:creationId xmlns:a16="http://schemas.microsoft.com/office/drawing/2014/main" id="{3D088B18-739C-2604-193B-B15A17202291}"/>
                </a:ext>
              </a:extLst>
            </p:cNvPr>
            <p:cNvSpPr/>
            <p:nvPr/>
          </p:nvSpPr>
          <p:spPr>
            <a:xfrm>
              <a:off x="6778918" y="3197840"/>
              <a:ext cx="194646" cy="386810"/>
            </a:xfrm>
            <a:custGeom>
              <a:avLst/>
              <a:gdLst/>
              <a:ahLst/>
              <a:cxnLst/>
              <a:rect l="l" t="t" r="r" b="b"/>
              <a:pathLst>
                <a:path w="2031" h="4036" extrusionOk="0">
                  <a:moveTo>
                    <a:pt x="802" y="0"/>
                  </a:moveTo>
                  <a:lnTo>
                    <a:pt x="0" y="326"/>
                  </a:lnTo>
                  <a:cubicBezTo>
                    <a:pt x="0" y="326"/>
                    <a:pt x="151" y="1354"/>
                    <a:pt x="401" y="1930"/>
                  </a:cubicBezTo>
                  <a:cubicBezTo>
                    <a:pt x="1228" y="3735"/>
                    <a:pt x="1354" y="3660"/>
                    <a:pt x="1604" y="4035"/>
                  </a:cubicBezTo>
                  <a:cubicBezTo>
                    <a:pt x="1654" y="3860"/>
                    <a:pt x="1729" y="3685"/>
                    <a:pt x="1805" y="3459"/>
                  </a:cubicBezTo>
                  <a:cubicBezTo>
                    <a:pt x="2030" y="2782"/>
                    <a:pt x="1930" y="878"/>
                    <a:pt x="1604" y="51"/>
                  </a:cubicBezTo>
                  <a:lnTo>
                    <a:pt x="8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1730;p37">
              <a:extLst>
                <a:ext uri="{FF2B5EF4-FFF2-40B4-BE49-F238E27FC236}">
                  <a16:creationId xmlns:a16="http://schemas.microsoft.com/office/drawing/2014/main" id="{57927264-0329-6837-D243-12D592C0EAEF}"/>
                </a:ext>
              </a:extLst>
            </p:cNvPr>
            <p:cNvSpPr/>
            <p:nvPr/>
          </p:nvSpPr>
          <p:spPr>
            <a:xfrm>
              <a:off x="6675604" y="3159408"/>
              <a:ext cx="317126" cy="886808"/>
            </a:xfrm>
            <a:custGeom>
              <a:avLst/>
              <a:gdLst/>
              <a:ahLst/>
              <a:cxnLst/>
              <a:rect l="l" t="t" r="r" b="b"/>
              <a:pathLst>
                <a:path w="3309" h="9253" extrusionOk="0">
                  <a:moveTo>
                    <a:pt x="301" y="0"/>
                  </a:moveTo>
                  <a:cubicBezTo>
                    <a:pt x="301" y="0"/>
                    <a:pt x="25" y="1003"/>
                    <a:pt x="25" y="1655"/>
                  </a:cubicBezTo>
                  <a:cubicBezTo>
                    <a:pt x="0" y="3785"/>
                    <a:pt x="0" y="3710"/>
                    <a:pt x="25" y="4311"/>
                  </a:cubicBezTo>
                  <a:cubicBezTo>
                    <a:pt x="76" y="5339"/>
                    <a:pt x="527" y="7745"/>
                    <a:pt x="1178" y="9173"/>
                  </a:cubicBezTo>
                  <a:lnTo>
                    <a:pt x="1229" y="9198"/>
                  </a:lnTo>
                  <a:lnTo>
                    <a:pt x="1304" y="9249"/>
                  </a:lnTo>
                  <a:cubicBezTo>
                    <a:pt x="1324" y="9251"/>
                    <a:pt x="1346" y="9252"/>
                    <a:pt x="1370" y="9252"/>
                  </a:cubicBezTo>
                  <a:cubicBezTo>
                    <a:pt x="1577" y="9252"/>
                    <a:pt x="1883" y="9155"/>
                    <a:pt x="1905" y="8998"/>
                  </a:cubicBezTo>
                  <a:cubicBezTo>
                    <a:pt x="2156" y="7469"/>
                    <a:pt x="2331" y="7093"/>
                    <a:pt x="2331" y="5389"/>
                  </a:cubicBezTo>
                  <a:cubicBezTo>
                    <a:pt x="2331" y="4537"/>
                    <a:pt x="2657" y="3935"/>
                    <a:pt x="2807" y="3334"/>
                  </a:cubicBezTo>
                  <a:cubicBezTo>
                    <a:pt x="2983" y="2632"/>
                    <a:pt x="3309" y="928"/>
                    <a:pt x="2983" y="101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1731;p37">
              <a:extLst>
                <a:ext uri="{FF2B5EF4-FFF2-40B4-BE49-F238E27FC236}">
                  <a16:creationId xmlns:a16="http://schemas.microsoft.com/office/drawing/2014/main" id="{B473539B-DFD1-6F02-E8C9-1B7F4FB81A14}"/>
                </a:ext>
              </a:extLst>
            </p:cNvPr>
            <p:cNvSpPr/>
            <p:nvPr/>
          </p:nvSpPr>
          <p:spPr>
            <a:xfrm>
              <a:off x="6697168" y="3176180"/>
              <a:ext cx="103409" cy="869652"/>
            </a:xfrm>
            <a:custGeom>
              <a:avLst/>
              <a:gdLst/>
              <a:ahLst/>
              <a:cxnLst/>
              <a:rect l="l" t="t" r="r" b="b"/>
              <a:pathLst>
                <a:path w="1079" h="9074" extrusionOk="0">
                  <a:moveTo>
                    <a:pt x="552" y="1"/>
                  </a:moveTo>
                  <a:lnTo>
                    <a:pt x="527" y="26"/>
                  </a:lnTo>
                  <a:cubicBezTo>
                    <a:pt x="176" y="803"/>
                    <a:pt x="1" y="1755"/>
                    <a:pt x="1" y="2833"/>
                  </a:cubicBezTo>
                  <a:cubicBezTo>
                    <a:pt x="1" y="3810"/>
                    <a:pt x="151" y="4813"/>
                    <a:pt x="277" y="5690"/>
                  </a:cubicBezTo>
                  <a:cubicBezTo>
                    <a:pt x="427" y="6718"/>
                    <a:pt x="603" y="7921"/>
                    <a:pt x="1004" y="9023"/>
                  </a:cubicBezTo>
                  <a:lnTo>
                    <a:pt x="1079" y="9074"/>
                  </a:lnTo>
                  <a:cubicBezTo>
                    <a:pt x="653" y="7921"/>
                    <a:pt x="477" y="6718"/>
                    <a:pt x="327" y="5665"/>
                  </a:cubicBezTo>
                  <a:cubicBezTo>
                    <a:pt x="201" y="4788"/>
                    <a:pt x="76" y="3810"/>
                    <a:pt x="76" y="2833"/>
                  </a:cubicBezTo>
                  <a:cubicBezTo>
                    <a:pt x="51" y="1755"/>
                    <a:pt x="227" y="828"/>
                    <a:pt x="577" y="51"/>
                  </a:cubicBezTo>
                  <a:lnTo>
                    <a:pt x="5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1732;p37">
              <a:extLst>
                <a:ext uri="{FF2B5EF4-FFF2-40B4-BE49-F238E27FC236}">
                  <a16:creationId xmlns:a16="http://schemas.microsoft.com/office/drawing/2014/main" id="{CDDBA222-B13D-6C37-45B2-DB2E28236BC1}"/>
                </a:ext>
              </a:extLst>
            </p:cNvPr>
            <p:cNvSpPr/>
            <p:nvPr/>
          </p:nvSpPr>
          <p:spPr>
            <a:xfrm>
              <a:off x="6694772" y="3125768"/>
              <a:ext cx="398876" cy="163120"/>
            </a:xfrm>
            <a:custGeom>
              <a:avLst/>
              <a:gdLst/>
              <a:ahLst/>
              <a:cxnLst/>
              <a:rect l="l" t="t" r="r" b="b"/>
              <a:pathLst>
                <a:path w="4162" h="1702" extrusionOk="0">
                  <a:moveTo>
                    <a:pt x="3460" y="1"/>
                  </a:moveTo>
                  <a:lnTo>
                    <a:pt x="2432" y="427"/>
                  </a:lnTo>
                  <a:lnTo>
                    <a:pt x="101" y="351"/>
                  </a:lnTo>
                  <a:cubicBezTo>
                    <a:pt x="101" y="351"/>
                    <a:pt x="51" y="577"/>
                    <a:pt x="1" y="853"/>
                  </a:cubicBezTo>
                  <a:cubicBezTo>
                    <a:pt x="649" y="1387"/>
                    <a:pt x="1601" y="1702"/>
                    <a:pt x="2579" y="1702"/>
                  </a:cubicBezTo>
                  <a:cubicBezTo>
                    <a:pt x="3114" y="1702"/>
                    <a:pt x="3656" y="1608"/>
                    <a:pt x="4161" y="1404"/>
                  </a:cubicBezTo>
                  <a:cubicBezTo>
                    <a:pt x="3986" y="853"/>
                    <a:pt x="3760" y="301"/>
                    <a:pt x="3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1733;p37">
              <a:extLst>
                <a:ext uri="{FF2B5EF4-FFF2-40B4-BE49-F238E27FC236}">
                  <a16:creationId xmlns:a16="http://schemas.microsoft.com/office/drawing/2014/main" id="{883C6FF9-103E-6150-5756-9C982E360D86}"/>
                </a:ext>
              </a:extLst>
            </p:cNvPr>
            <p:cNvSpPr/>
            <p:nvPr/>
          </p:nvSpPr>
          <p:spPr>
            <a:xfrm>
              <a:off x="6639569" y="2689987"/>
              <a:ext cx="459637" cy="555776"/>
            </a:xfrm>
            <a:custGeom>
              <a:avLst/>
              <a:gdLst/>
              <a:ahLst/>
              <a:cxnLst/>
              <a:rect l="l" t="t" r="r" b="b"/>
              <a:pathLst>
                <a:path w="4796" h="5799" extrusionOk="0">
                  <a:moveTo>
                    <a:pt x="1754" y="1"/>
                  </a:moveTo>
                  <a:cubicBezTo>
                    <a:pt x="1410" y="1"/>
                    <a:pt x="1025" y="153"/>
                    <a:pt x="677" y="588"/>
                  </a:cubicBezTo>
                  <a:cubicBezTo>
                    <a:pt x="276" y="1089"/>
                    <a:pt x="0" y="2116"/>
                    <a:pt x="577" y="5199"/>
                  </a:cubicBezTo>
                  <a:cubicBezTo>
                    <a:pt x="633" y="5577"/>
                    <a:pt x="1954" y="5798"/>
                    <a:pt x="3097" y="5798"/>
                  </a:cubicBezTo>
                  <a:cubicBezTo>
                    <a:pt x="4002" y="5798"/>
                    <a:pt x="4796" y="5660"/>
                    <a:pt x="4762" y="5350"/>
                  </a:cubicBezTo>
                  <a:cubicBezTo>
                    <a:pt x="4512" y="3219"/>
                    <a:pt x="3635" y="1966"/>
                    <a:pt x="2707" y="487"/>
                  </a:cubicBezTo>
                  <a:cubicBezTo>
                    <a:pt x="2580" y="260"/>
                    <a:pt x="2203" y="1"/>
                    <a:pt x="1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1734;p37">
              <a:extLst>
                <a:ext uri="{FF2B5EF4-FFF2-40B4-BE49-F238E27FC236}">
                  <a16:creationId xmlns:a16="http://schemas.microsoft.com/office/drawing/2014/main" id="{4083642F-DE28-B40F-1725-48B1C3D550C4}"/>
                </a:ext>
              </a:extLst>
            </p:cNvPr>
            <p:cNvSpPr/>
            <p:nvPr/>
          </p:nvSpPr>
          <p:spPr>
            <a:xfrm>
              <a:off x="6350231" y="2988718"/>
              <a:ext cx="58078" cy="49262"/>
            </a:xfrm>
            <a:custGeom>
              <a:avLst/>
              <a:gdLst/>
              <a:ahLst/>
              <a:cxnLst/>
              <a:rect l="l" t="t" r="r" b="b"/>
              <a:pathLst>
                <a:path w="606" h="514" extrusionOk="0">
                  <a:moveTo>
                    <a:pt x="126" y="1"/>
                  </a:moveTo>
                  <a:cubicBezTo>
                    <a:pt x="0" y="1"/>
                    <a:pt x="238" y="428"/>
                    <a:pt x="238" y="428"/>
                  </a:cubicBezTo>
                  <a:lnTo>
                    <a:pt x="162" y="453"/>
                  </a:lnTo>
                  <a:cubicBezTo>
                    <a:pt x="162" y="453"/>
                    <a:pt x="402" y="513"/>
                    <a:pt x="516" y="513"/>
                  </a:cubicBezTo>
                  <a:cubicBezTo>
                    <a:pt x="582" y="513"/>
                    <a:pt x="606" y="493"/>
                    <a:pt x="513" y="428"/>
                  </a:cubicBezTo>
                  <a:cubicBezTo>
                    <a:pt x="263" y="253"/>
                    <a:pt x="288" y="52"/>
                    <a:pt x="137" y="2"/>
                  </a:cubicBezTo>
                  <a:cubicBezTo>
                    <a:pt x="133" y="1"/>
                    <a:pt x="129" y="1"/>
                    <a:pt x="126" y="1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1735;p37">
              <a:extLst>
                <a:ext uri="{FF2B5EF4-FFF2-40B4-BE49-F238E27FC236}">
                  <a16:creationId xmlns:a16="http://schemas.microsoft.com/office/drawing/2014/main" id="{806B301E-C2C5-B177-42A0-D03CE193523E}"/>
                </a:ext>
              </a:extLst>
            </p:cNvPr>
            <p:cNvSpPr/>
            <p:nvPr/>
          </p:nvSpPr>
          <p:spPr>
            <a:xfrm>
              <a:off x="6302599" y="2991593"/>
              <a:ext cx="89704" cy="69388"/>
            </a:xfrm>
            <a:custGeom>
              <a:avLst/>
              <a:gdLst/>
              <a:ahLst/>
              <a:cxnLst/>
              <a:rect l="l" t="t" r="r" b="b"/>
              <a:pathLst>
                <a:path w="936" h="724" extrusionOk="0">
                  <a:moveTo>
                    <a:pt x="79" y="0"/>
                  </a:moveTo>
                  <a:cubicBezTo>
                    <a:pt x="23" y="0"/>
                    <a:pt x="1" y="28"/>
                    <a:pt x="33" y="97"/>
                  </a:cubicBezTo>
                  <a:cubicBezTo>
                    <a:pt x="158" y="423"/>
                    <a:pt x="308" y="699"/>
                    <a:pt x="860" y="724"/>
                  </a:cubicBezTo>
                  <a:lnTo>
                    <a:pt x="935" y="373"/>
                  </a:lnTo>
                  <a:cubicBezTo>
                    <a:pt x="935" y="373"/>
                    <a:pt x="283" y="0"/>
                    <a:pt x="79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1736;p37">
              <a:extLst>
                <a:ext uri="{FF2B5EF4-FFF2-40B4-BE49-F238E27FC236}">
                  <a16:creationId xmlns:a16="http://schemas.microsoft.com/office/drawing/2014/main" id="{C698F8E2-2E19-7891-3F3B-18F858352375}"/>
                </a:ext>
              </a:extLst>
            </p:cNvPr>
            <p:cNvSpPr/>
            <p:nvPr/>
          </p:nvSpPr>
          <p:spPr>
            <a:xfrm>
              <a:off x="6370549" y="2770779"/>
              <a:ext cx="439607" cy="337836"/>
            </a:xfrm>
            <a:custGeom>
              <a:avLst/>
              <a:gdLst/>
              <a:ahLst/>
              <a:cxnLst/>
              <a:rect l="l" t="t" r="r" b="b"/>
              <a:pathLst>
                <a:path w="4587" h="3525" extrusionOk="0">
                  <a:moveTo>
                    <a:pt x="3737" y="1"/>
                  </a:moveTo>
                  <a:cubicBezTo>
                    <a:pt x="3660" y="1"/>
                    <a:pt x="3576" y="7"/>
                    <a:pt x="3484" y="20"/>
                  </a:cubicBezTo>
                  <a:cubicBezTo>
                    <a:pt x="2732" y="121"/>
                    <a:pt x="3234" y="1674"/>
                    <a:pt x="2933" y="2126"/>
                  </a:cubicBezTo>
                  <a:cubicBezTo>
                    <a:pt x="2612" y="2553"/>
                    <a:pt x="1988" y="2665"/>
                    <a:pt x="1420" y="2665"/>
                  </a:cubicBezTo>
                  <a:cubicBezTo>
                    <a:pt x="788" y="2665"/>
                    <a:pt x="226" y="2527"/>
                    <a:pt x="226" y="2527"/>
                  </a:cubicBezTo>
                  <a:cubicBezTo>
                    <a:pt x="0" y="2702"/>
                    <a:pt x="76" y="3053"/>
                    <a:pt x="76" y="3053"/>
                  </a:cubicBezTo>
                  <a:cubicBezTo>
                    <a:pt x="76" y="3053"/>
                    <a:pt x="1366" y="3524"/>
                    <a:pt x="2463" y="3524"/>
                  </a:cubicBezTo>
                  <a:cubicBezTo>
                    <a:pt x="2925" y="3524"/>
                    <a:pt x="3352" y="3441"/>
                    <a:pt x="3635" y="3203"/>
                  </a:cubicBezTo>
                  <a:cubicBezTo>
                    <a:pt x="4587" y="2376"/>
                    <a:pt x="4587" y="1298"/>
                    <a:pt x="4512" y="647"/>
                  </a:cubicBezTo>
                  <a:cubicBezTo>
                    <a:pt x="4446" y="277"/>
                    <a:pt x="4249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1737;p37">
              <a:extLst>
                <a:ext uri="{FF2B5EF4-FFF2-40B4-BE49-F238E27FC236}">
                  <a16:creationId xmlns:a16="http://schemas.microsoft.com/office/drawing/2014/main" id="{944B33B9-87CC-C0F9-78CA-7FC9963DF9C0}"/>
                </a:ext>
              </a:extLst>
            </p:cNvPr>
            <p:cNvSpPr/>
            <p:nvPr/>
          </p:nvSpPr>
          <p:spPr>
            <a:xfrm>
              <a:off x="6560310" y="2441667"/>
              <a:ext cx="482925" cy="547726"/>
            </a:xfrm>
            <a:custGeom>
              <a:avLst/>
              <a:gdLst/>
              <a:ahLst/>
              <a:cxnLst/>
              <a:rect l="l" t="t" r="r" b="b"/>
              <a:pathLst>
                <a:path w="5039" h="5715" extrusionOk="0">
                  <a:moveTo>
                    <a:pt x="1852" y="1"/>
                  </a:moveTo>
                  <a:cubicBezTo>
                    <a:pt x="1664" y="1"/>
                    <a:pt x="1429" y="50"/>
                    <a:pt x="1128" y="171"/>
                  </a:cubicBezTo>
                  <a:cubicBezTo>
                    <a:pt x="727" y="321"/>
                    <a:pt x="301" y="798"/>
                    <a:pt x="502" y="1625"/>
                  </a:cubicBezTo>
                  <a:cubicBezTo>
                    <a:pt x="727" y="2452"/>
                    <a:pt x="702" y="2477"/>
                    <a:pt x="502" y="2828"/>
                  </a:cubicBezTo>
                  <a:cubicBezTo>
                    <a:pt x="0" y="3805"/>
                    <a:pt x="1830" y="3254"/>
                    <a:pt x="1554" y="4181"/>
                  </a:cubicBezTo>
                  <a:cubicBezTo>
                    <a:pt x="1216" y="5330"/>
                    <a:pt x="1683" y="5715"/>
                    <a:pt x="2343" y="5715"/>
                  </a:cubicBezTo>
                  <a:cubicBezTo>
                    <a:pt x="3152" y="5715"/>
                    <a:pt x="4250" y="5138"/>
                    <a:pt x="4512" y="4682"/>
                  </a:cubicBezTo>
                  <a:cubicBezTo>
                    <a:pt x="5038" y="3755"/>
                    <a:pt x="4938" y="2427"/>
                    <a:pt x="3985" y="2101"/>
                  </a:cubicBezTo>
                  <a:cubicBezTo>
                    <a:pt x="3660" y="2001"/>
                    <a:pt x="3910" y="898"/>
                    <a:pt x="3208" y="873"/>
                  </a:cubicBezTo>
                  <a:cubicBezTo>
                    <a:pt x="2622" y="853"/>
                    <a:pt x="2639" y="1"/>
                    <a:pt x="1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4853100"/>
      </p:ext>
    </p:extLst>
  </p:cSld>
  <p:clrMapOvr>
    <a:masterClrMapping/>
  </p:clrMapOvr>
</p:sld>
</file>

<file path=ppt/theme/theme1.xml><?xml version="1.0" encoding="utf-8"?>
<a:theme xmlns:a="http://schemas.openxmlformats.org/drawingml/2006/main" name="Statistics and Probability: Data Analysis and Interpretation - Math - 10th grade by Slidesgo">
  <a:themeElements>
    <a:clrScheme name="Simple Light">
      <a:dk1>
        <a:srgbClr val="1F3374"/>
      </a:dk1>
      <a:lt1>
        <a:srgbClr val="F8F8F8"/>
      </a:lt1>
      <a:dk2>
        <a:srgbClr val="304BA6"/>
      </a:dk2>
      <a:lt2>
        <a:srgbClr val="D8E4F7"/>
      </a:lt2>
      <a:accent1>
        <a:srgbClr val="CB6EBE"/>
      </a:accent1>
      <a:accent2>
        <a:srgbClr val="F8C220"/>
      </a:accent2>
      <a:accent3>
        <a:srgbClr val="F05555"/>
      </a:accent3>
      <a:accent4>
        <a:srgbClr val="EFEFEF"/>
      </a:accent4>
      <a:accent5>
        <a:srgbClr val="FFFFFF"/>
      </a:accent5>
      <a:accent6>
        <a:srgbClr val="FFFFFF"/>
      </a:accent6>
      <a:hlink>
        <a:srgbClr val="1F33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tistics and Probability: Data Analysis and Interpretation - Math - 10th grade by Slidesgo">
  <a:themeElements>
    <a:clrScheme name="Simple Light">
      <a:dk1>
        <a:srgbClr val="1F3374"/>
      </a:dk1>
      <a:lt1>
        <a:srgbClr val="F8F8F8"/>
      </a:lt1>
      <a:dk2>
        <a:srgbClr val="304BA6"/>
      </a:dk2>
      <a:lt2>
        <a:srgbClr val="D8E4F7"/>
      </a:lt2>
      <a:accent1>
        <a:srgbClr val="CB6EBE"/>
      </a:accent1>
      <a:accent2>
        <a:srgbClr val="F8C220"/>
      </a:accent2>
      <a:accent3>
        <a:srgbClr val="F05555"/>
      </a:accent3>
      <a:accent4>
        <a:srgbClr val="EFEFEF"/>
      </a:accent4>
      <a:accent5>
        <a:srgbClr val="FFFFFF"/>
      </a:accent5>
      <a:accent6>
        <a:srgbClr val="FFFFFF"/>
      </a:accent6>
      <a:hlink>
        <a:srgbClr val="1F33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477</Words>
  <Application>Microsoft Office PowerPoint</Application>
  <PresentationFormat>On-screen Show (16:9)</PresentationFormat>
  <Paragraphs>83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Barlow Semi Condensed</vt:lpstr>
      <vt:lpstr>Times New Roman</vt:lpstr>
      <vt:lpstr>Anaheim</vt:lpstr>
      <vt:lpstr>Titillium Web</vt:lpstr>
      <vt:lpstr>Nunito Light</vt:lpstr>
      <vt:lpstr>Statistics and Probability: Data Analysis and Interpretation - Math - 10th grade by Slidesgo</vt:lpstr>
      <vt:lpstr>Statistics and Probability: Data Analysis and Interpretation - Math - 10th grade by Slidesgo</vt:lpstr>
      <vt:lpstr>Statistik Komputasi</vt:lpstr>
      <vt:lpstr>Outline</vt:lpstr>
      <vt:lpstr>Definisi</vt:lpstr>
      <vt:lpstr>Definisi</vt:lpstr>
      <vt:lpstr>Jenis-Jenis Instrumen Penelitian</vt:lpstr>
      <vt:lpstr>PowerPoint Presentation</vt:lpstr>
      <vt:lpstr>Angket (Kuesioner)</vt:lpstr>
      <vt:lpstr>Tes</vt:lpstr>
      <vt:lpstr>Wawancara Terstruktur</vt:lpstr>
      <vt:lpstr>Observasi dan Eksperimen</vt:lpstr>
      <vt:lpstr>Kriteria</vt:lpstr>
      <vt:lpstr>PowerPoint Presentation</vt:lpstr>
      <vt:lpstr>Pengembangan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Asif</dc:creator>
  <cp:lastModifiedBy>asif faroqi</cp:lastModifiedBy>
  <cp:revision>2</cp:revision>
  <dcterms:modified xsi:type="dcterms:W3CDTF">2025-03-02T07:31:47Z</dcterms:modified>
</cp:coreProperties>
</file>