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02"/>
    <p:restoredTop sz="94689"/>
  </p:normalViewPr>
  <p:slideViewPr>
    <p:cSldViewPr snapToGrid="0">
      <p:cViewPr varScale="1">
        <p:scale>
          <a:sx n="143" d="100"/>
          <a:sy n="143" d="100"/>
        </p:scale>
        <p:origin x="8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3T02:18:38.29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16754 14752 8191,'10'37'0,"-7"23"5063,26-33-5063,-24 28 2818,15-30-2818,-20-5 0,20-20 0,-5 0 0,8 0 0,-13 0 0</inkml:trace>
  <inkml:trace contextRef="#ctx0" brushRef="#br0" timeOffset="34035">1568 7723 24575,'10'-35'0,"-8"-7"0,28 27 0,-5-25 0,0 35 0,-5-25 0,-20 28 0,10-28 0,-8 5 0,28 0 0,-25-5 0,15 28 0,-20-8 0,0 10 0,20-20 0,-15 15 0,15-15 0,-20 20 0,0 20 0,0 9 0,0 7 0,0 4 0,0 4 0,0 7 0,0 5 0,0-1 0,0-11 0,0-1 0,0 2-192,0 13 1,0 2 0,0-4 191,0-2 0,0-1 0,0-4 0,0 3 0,0-6 0,0-12 0,0-1 0,0 20 0,0-2 0,0-4 0,0-12 0,0-5 0,0-27 0,0 7 0,0-10 0</inkml:trace>
  <inkml:trace contextRef="#ctx0" brushRef="#br0" timeOffset="34969">1366 8663 24575,'45'0'0,"-20"0"0,5 10 0,12-8 0,-9 4 0,4-2 0,12-4 0,4 0 0,3 10 0,0 0 0,1-8 0,-2 1 0,-8 12 0,-2 0 0,-1-14 0,-1 1 0,2 12 0,-3 1 0,20-10 0,-27 6 0,-5-2 0,-8-9 0,-12 0 0,-10-20 0,0 15 0,0-14 0</inkml:trace>
  <inkml:trace contextRef="#ctx0" brushRef="#br0" timeOffset="49778">5084 6917 24575,'25'12'0,"-5"18"0,-20 5 0,0-3 0,0 3 0,0 0 0,0 0 0,0 4 0,0-1 0,0 19 0,0-12 0,0-3 0,0-27 0,0 5 0</inkml:trace>
  <inkml:trace contextRef="#ctx0" brushRef="#br0" timeOffset="51573">5241 6984 24575,'0'-25'0,"0"5"0,0 10 0,0 8 0,-20-8 0,15-10 0,-15 15 0,1-15 0,14 0 0,-15 15 0,20-15 0,-10 20 0,7 0 0,-7 0 0,-10 0 0,15 0 0,-34 0 0,34 0 0,-25 20 0,27-15 0,-27 15 0,25-20 0,-24 20 0,26-15 0,-27 15 0,5-20 0,0 10 0,5-8 0,11 8 0,6-10 0,-7 20 0,10-15 0,-20 35 0,15-5 0,-15-8 0,20 23 0,0-35 0,0 27 0,0 3 0,0 2 0,0-14 0,0-1 0,0 15 0,20-2 0,-15-23 0,25 8 0,-27-5 0,26 0 0,-24 5 0,45-28 0,-22 28 0,16-25 0,-1 15 0,1 0 0,4-15 0,6 15 0,-19-20 0,8 0 0,-28 0 0,4-20 0,-19 15 0,20-35 0,-15 25 0,15-7 0,-20-8 0,0 5 0,0-30 0,0 8 0,0 2 0,0 3 0,0 7 0,0 10 0,0-5 0,0 8 0,0-3 0,0 3 0,0 12 0,-20-10 0,15 15 0,-15-35 0,20 35 0,-19-15 0,4 10 0,-8 8 0,13-8 0,-10-10 0,15 15 0,-34-15 0,34 20 0,-15-20 0,20 15 0,-10-15 0,7 20 0,-7 0 0</inkml:trace>
  <inkml:trace contextRef="#ctx0" brushRef="#br0" timeOffset="82302">4793 9961 24575,'0'-24'0,"20"4"0,-5 0 0,8 15 0,-14-15 0,31 20 0,-20 0 0,23 20 0,-14-15 0,-24 15 0,25 0 0,-27-15 0,27 24 0,-6-6 0,1-8 0,-5 24 0,-17-8 0,-6 3 0,-5 2 0,-4 3 0,2 11 0,-5-1 0,-10-9 0,-4-3 0,1-1 0,-2-5 0,2-11 0,-1-2 0,6 9 0,1-4 0,0-18 0,12 14 0,-10-19 0,15-19 0,-15 14 0,40-15 0,15 20 0,1 0 0,5 0 0,19 0 0,2 0 0,-4 0 0,4 0 0,-10-2 0,6-1 0,0 0 0,-5 1-867,-7 1 0,-3 0 1,0 0 866,7-2 0,0-1 0,-8 1 0,8 3 0,-50 0 0</inkml:trace>
  <inkml:trace contextRef="#ctx0" brushRef="#br0" timeOffset="83585">5196 9648 24575,'-34'0'0,"11"0"0,-7 0 0,-4 0 0,-14 0 0,7 0 0,-2 0 0,-20 0 0,23 0 0,3 0 0,2 0 0,-14 0 0,41 0 0,-42 0 0,45 0 0,-14 0 0,9 0 0,-13 20 0,8-15 0,-25 35 0,35-25 0,-24 27 0,26-27 0,-2 17 0,0 5 0,5 26 0,0-18 0,0 2 0,0-10 0,0 3 0,0 10 0,-1 7 0,2 0 0,1-7 0,1-1 0,2 4-316,4 0 1,2 5 0,1-1-1,-2-1 316,0 5 0,-1-1 0,2-5 0,3-11 0,1-3 0,-1-2 0,1 13 0,-1-4 0,-2-12 0,1-5 0,22 14 0,8-32 0,6-4 0,-10 7 0,-1-2 0,2-10 0,3-3-226,-2 6 0,5 2 1,-4-5 225,2-12 0,2-4 0,2 8 0,5 1 0,2-5 0,-3-7 0,2-5 0,-1-1 0,-8 5-231,1 5 0,-2 0 231,6-9 0,3-5 0,-17 0 0,-21-10 0,7-9 0,-1-9 0,-12-4 0,-3-3 0,4 1 0,-1 1 0,-8 8 0,-2 3 0,3 14 0,-4 2 0,-17-27 0,2 1 0,-1-2-387,5 23 1,-2 2 386,-11-9 0,3 1 632,18-7-632,-25 41 832,8-31 1,1-1-833,-8 27 0,-13-23 0,1 3 0,21 28 0,-29-15 0,6 0 877,14 15-877,-14-15 0,13 20 0,25 0 0,-15 0 0,20 0 0</inkml:trace>
  <inkml:trace contextRef="#ctx0" brushRef="#br0" timeOffset="85435">2329 3537 24575,'-12'-20'0,"-38"-5"0,30 0 0,-22 5 0,2 20 0,33 0 0,-43 0 0,45 0 0,-35 0 0,5 0 0,-12 0 0,2 0 0,23 20 0,-8 5 0,5 0 0,0 5 0,5-28 0,10 8 0,-10 12 0,-2 6 0,2 24 0,-6-22 0,2 0 0,22 20 0,-28 2 0,25-10 0,-7-1 0,4 3 0,17-5 0,2-1 0,-6 24 0,5-29 0,0-1 0,0 10 0,12-7 0,-7 0 0,25-13 0,-35-12 0,25 10 0,-8 5 0,18 14 0,5 6 0,-11-7 0,-1-1-1539,7 2 0,-3 1 1539,-11 0 0,-2 3-424,-2-2 1,-1 3 0,1 0 423,-4-5 0,0-1 0,0 2 0,5 7 0,1 2 0,-6-3 0,-3-1 0,-10-6 0,-25 8 0,15 8 0,-35-30 2852,25 5-2852,-37-28 0,10 13 0,-3 0 748,8-12 0,-3-1-748,-8 6 0,-5 1 0,7-6 0,12-12 0,1-2 0,-23 11 0,7-5 0,22-25 0,-23 28 0,45-8 0,-15 10 0,20 0 0</inkml:trace>
  <inkml:trace contextRef="#ctx0" brushRef="#br0" timeOffset="86651">672 10252 24575,'25'0'0,"-5"20"0,-20-15 0,0 25 0,10 22 0,-10-8 0,2 4 0,10-7 0,4 2 0,-4 0 0,-8 21 0,-1-3 0,13-20 0,-2-3 0,-14 24 0,0-27 0,0-10 0,0-5 0,0-20 0,0 10 0,0-8 0,0 28 0,0-25 0,0 15 0,0 0 0,0-15 0,-10 15 0,8-20 0,-8 0 0</inkml:trace>
  <inkml:trace contextRef="#ctx0" brushRef="#br0" timeOffset="87335">1120 10767 24575,'62'0'0,"-27"0"0,2 0 0,19 0 0,0 0 0,-14 0 0,-2 0 0,6 0 0,-7 0 0,-12 0 0,23 0 0,-15-20 0,-8 15 0,3-14 0,-10 19 0,5 0 0,0 0 0,5 0 0,-28 0 0,8 0 0,10-10 0,-15 7 0,35-7 0,-35 10 0,15 0 0</inkml:trace>
  <inkml:trace contextRef="#ctx0" brushRef="#br0" timeOffset="88002">1344 10387 24575,'10'44'0,"12"-9"0,-5-5 0,1 2 0,0 2 0,-1 2 0,5 18 0,-2 4-999,-1 0 0,-3-2 999,-3-7 0,-1-5 0,8 10 480,-20-4-480,0-43 0,0 43 0,0-45 0,0 15 0,0 0 1518,0-15-1518,0 15 0,0-20 0,0 0 0</inkml:trace>
  <inkml:trace contextRef="#ctx0" brushRef="#br0" timeOffset="89318">2374 10185 24575,'-25'0'0,"5"0"0,20 0 0,0-20 0,20 15 0,15-34 0,-4 30 0,5 3 0,12-16 0,4 1 0,10 12 0,0 3 0,-13-4 0,-1 1 0,7 7 0,-5 4 0,-3-2 0,-12 19 0,-15-4 0,-20 28 0,0-9 0,0 1 0,0-12 0,-20-13 0,-5 10 0,-30 4 0,8 11 0,2-12 0,23-13 0,12-10 0,-10 19 0,15-14 0,-15 15 0,40-20 0,15 30 0,-6-12 0,-1 1 0,-9 10 0,0 0 0,30 6 0,-45-1 0,-3 1 0,19-2 0,-16 6 0,-8 6 0,-5-6 0,-2-1 0,5-2 0,-3 0 0,-8 13 0,-8-1 0,1-13 0,-4-2 0,-5-1 0,-8 1 0,-5-1 0,-3-3-727,7-6 0,-3-2 1,0-2-1,2-2 727,-4 0 0,1-3 0,0-3 0,-15-3 0,-2-6-352,6-2 0,-2-2 1,5-6 351,2-11 0,0-4 0,-6 8 0,-4 1 0,15-7 0,25-12 0,9-1 0,-7-1 0,20 15 0,0 20 0</inkml:trace>
  <inkml:trace contextRef="#ctx0" brushRef="#br0" timeOffset="113818">4860 13073 24575,'-12'0'0,"2"-20"0,10 5 0,0-7 0,0-8 0,10 25 0,32-15 0,18 0 0,-15 18 0,0-1 0,14-17 0,-16 20 0,-33 0 0,10 20 0,-15-15 0,14 35 0,-19-35 0,-19 45 0,14-23 0,-25 18 0,27-23 0,-7-12 0,-10 10 0,15-15 0,-15 35 0,20-35 0,0 15 0,30-18 0,10-4 0,-8 6 0,3 2 0,10 0 0,6 0 0,-5 4 0,-1 6 0,-5 3 0,-5-2 0,-5 1 0,-11 4 0,-19 8 0,-29 25 0,1-13 0,13-4 0,-5-4 0,-29-19 0,16 5 0,-3 7 0,-2-4 0,-2-11 0,-1-3 0,-3 2-481,-13 8 1,-3 4 0,0 0 480,0-1 0,0 0 0,6-4 0,11-8 0,4 0 0,-50 29 0,89-39 0,0 0 0</inkml:trace>
  <inkml:trace contextRef="#ctx0" brushRef="#br0" timeOffset="115152">5644 12692 24575,'-19'-12'0,"4"-18"0,-28 5 0,-2-10 0,8 13 0,-3 2 0,9 13 0,0-1 0,-11-12 0,0 0 0,2 17 0,2 1 0,8-8 0,-2 1 0,-20 7 0,0 4 0,-11-2 0,20 0 0,-1 0 0,6-2 0,-1 4 0,-20 17 0,-1 1 0,14-15 0,2 0 0,-11 21 0,3-2 0,17-23 0,5 1 0,3 27 0,-23-4 0,45 0 0,-27 8 0,-5 4 0,20-6 0,1 0 0,-17 4 0,1 2 0,19 9 0,4 0 0,-7-12 0,2 2 0,10 18 0,3 4 0,-9-1 0,0 0 0,9 5 0,2-2 0,-2-19 0,2 0 0,8 18 0,2-4 0,4 0 0,2-10 0,6 7 0,-1-5-910,3-6 1,0-2 909,-4-1 0,1 3 0,2-1 0,6 1 0,2-2 0,1-2-407,0-3 0,2-3 0,1 1 407,6 7 0,1 0 0,-1-5 0,9-3 0,0-5-36,-13-4 1,0 0 0,1-6 35,17-10 0,2-4 0,-10 7 0,3 4 0,0-6-734,5-7 0,1-5 0,-4 1 734,7 5 0,-3-5 0,-14-10 0,-1-5 0,0 2 0,20 8 0,-2-2 0,-6-18 0,2-4 0,-6 17 0,3 3 0,-7-3 737,-7-6 1,-3-3-738,9-2 0,-6-1 0,-14-6 0,-5-9 1162,-20 28-1162,10-34 0,-7 1 0,7-1-184,-10 9 0,0-2 184,0-8 0,0 0 1266,0 11 0,0-1-1266,0-19 0,0 3 0,0-1 0,0 0 0,-10 22 0,7-15 273,-20 22 1,-4-1-274,18-2 0,-2 0 0,-18 1 0,-4 5 0,-2-5 0,1 28 0,-9-28 0,8 5 0,-2-2 0,0-1 0,4 1 0,3 0 0,1 4 0,6 18 0,8-15 0,-24 10 0,34 8 0,-15-8 0</inkml:trace>
  <inkml:trace contextRef="#ctx0" brushRef="#br0" timeOffset="136402">3225 9760 24575,'25'20'0,"25"-15"0,-3 15 0,-7-20 0,-4 0 0,-2 0 0,-7 0 0,8 0 0,-5 0 0,-28 0 0,8 0 0,-10 0 0,0 0 0</inkml:trace>
  <inkml:trace contextRef="#ctx0" brushRef="#br0" timeOffset="136937">3158 10208 24575,'20'25'0,"-15"-6"0,33-9 0,22-5 0,-9 0 0,2 10 0,-7-7 0,8 0 0,-10-1 0,-2 3 0,-27-10 0,15 0 0,-27 0 0,7 0 0</inkml:trace>
  <inkml:trace contextRef="#ctx0" brushRef="#br0" timeOffset="137668">3606 9424 24575,'10'55'0,"-8"-23"0,-1 3 0,3 8 0,2 4 0,3 6 0,1 5 0,-1-5 0,-1 4 0,0-2 0,1-10 0,-1 0 0,0-1-997,0 2 1,-1 0 0,-2-6 996,-5 15 944,0-36-944,10-19 492,13 0-492,11 0 0,21-19 0,-8 2 0,3-1 0,-2-5 0,1-2 776,8 2 1,-2 2-777,-14 8 0,-5 3 0,-1 0 0,-15 10 0,-20 0 0,10 0 0,-7 0 0,7 0 0</inkml:trace>
  <inkml:trace contextRef="#ctx0" brushRef="#br0" timeOffset="138168">3965 9402 24575,'6'45'0,"1"1"0,-1 0 0,-3 12 0,-3 3 0,2 4 0,4-18 0,3 2 0,0 1 0,0 1 0,-2 3-862,-2 0 1,-3 3-1,0 2 1,-1-1-1,1-1 1,1-4 861,2 7 0,1-3 0,0-1 0,0 5 0,-2-5 0,1 5 0,0 3 0,0-2 0,0-3 0,0-5 0,4 9 0,-1-6 0,0 2 0,-2-6 0,0 2 0,0-2 0,1-8 311,5-2 1,-4-9 0,-8-4 0,0-30 0</inkml:trace>
  <inkml:trace contextRef="#ctx0" brushRef="#br0" timeOffset="139885">515 13297 24575,'0'35'0,"1"-2"0,-2 6 0,-2 4 0,-1 5 0,1 3 0,2 9 0,2 3 0,-3 3-1904,-4-6 0,-3 3 0,0 0 0,3-3 1904,4 2 0,2-4 0,-3-4 0,-6 4 0,-2-7 1078,1-10 1,0-12-1079,5-22 1210,5 23-1210,55-30 0,7 0 0,-9 0 0,1 0 0,-18 0 0,0 0 0,18 0 0,-1 0 0,9 0 2124,-23-9 1,-3-2-2125,-1 6 0,-13-14 0,-12 19 0,-10 0 0,0 0 0,0 0 0</inkml:trace>
  <inkml:trace contextRef="#ctx0" brushRef="#br0" timeOffset="140353">1075 13476 24575,'-12'42'0,"-1"0"0,-2 6 0,0 9 0,9-10 0,2 10 0,1 5 0,0 2 0,0-3 0,0-6-1268,-1-4 1,0-4 0,1-1-1,-1 6 1268,0 4 0,0 6 0,0 4 0,1-2 0,0-6 0,1-11 0,2 5 0,0-7 766,0 8 1,0-1-767,0-11 0,0-5 0,0 6 411,0-3 0,0-8-411,0-26 0,0 15 0,0-20 0</inkml:trace>
  <inkml:trace contextRef="#ctx0" brushRef="#br0" timeOffset="140968">1344 14483 24575,'32'-25'0,"-17"5"0,25 20 0,-5-9 0,1 7 0,5 1 0,12-4 0,6 0-1962,-2 5 1,5 2-1,-4-4 1962,1-8 0,-1 0 0,-12 8 0,1 3 0,-6-5 1290,14-16-1290,-28 20 0,13-20 0,-37 15 0,6-14 0,-9 19 0</inkml:trace>
  <inkml:trace contextRef="#ctx0" brushRef="#br0" timeOffset="141569">1814 13991 24575,'-2'50'0,"6"0"0,4 11 0,0-12 0,1 5 0,1 2 0,-2-1-1049,-1-2 0,-1 0 1,0 0-1,0 2 1049,0-4 0,1 3 0,0-1 0,-1 0 0,-2-5 0,-2 10 0,-3-3 0,2-4 244,3 10 0,2-7-244,14 5 0,-15-59 0,15 0 0</inkml:trace>
  <inkml:trace contextRef="#ctx0" brushRef="#br0" timeOffset="142370">2374 13968 24575,'29'54'0,"-1"-1"0,-5-12 0,-1 1 0,-2 2 0,-3 11 0,-2 3 0,0-2 0,3-7 0,2-2 0,-3-3 0,-1 6 0,3-11 0,23-19 0,-7-55 0,0 2 0,5-1 0,5 8 0,2 2 0,-5-1 0,1 8 0,7 21 0,-6 12 0,-16 11 0,1 8 0,-16 3 0,-6 4 0,-2 12 0,-4-14 0,-2 0 0,-4 22 0,-25-47 0,9 11 0,0-2 0,-9-17 0,-2 9 0,2-2 0,15-14 0,-5 0 0,20 0 0</inkml:trace>
  <inkml:trace contextRef="#ctx0" brushRef="#br0" timeOffset="142851">2307 13968 24575,'41'-27'0,"0"0"0,6 4 0,6 0 0,4 2 0,-5 2 0,3 2 0,2 0 0,0 0-550,-6 2 1,1-1 0,0 1 0,1-1 0,-2 1 549,0-1 0,0 1 0,0-1 0,-3 0 0,-5 2 124,2-3 1,-4 0-1,-2 1 1,21-6 0,-21 2-1,-39 10 1</inkml:trace>
  <inkml:trace contextRef="#ctx0" brushRef="#br0" timeOffset="143518">3629 14976 24575,'-13'-45'0,"13"20"0,23-5 0,15 18 0,8 2 0,0-7 0,5-1 0,7 5 0,7 2 0,-4 0-303,-15 3 1,-2 1 0,1 0 302,10-4 0,3 0 0,-9 3 0,13 3 0,-23-6 0,-9 2 55,-25 9 1,15 0 0,-20 0 0</inkml:trace>
  <inkml:trace contextRef="#ctx0" brushRef="#br0" timeOffset="143902">3629 15513 24575,'44'-32'0,"-4"15"0,5-1 0,5-9 0,5-1-1458,-7 8 0,3 1 1,-4 1 1457,-2-2 0,-3 3 671,12-1 0,-8 6-671,-19 12 0,8 0 0,-15 0 0,-20 0 0</inkml:trace>
  <inkml:trace contextRef="#ctx0" brushRef="#br0" timeOffset="145268">5196 14886 24575,'0'-12'0,"-19"2"0,4-10 0,-14 7 0,-5 1 0,-15-13 0,11 8 0,-2 4 0,-17 11 0,22-8 0,6 10 0,6 10 0,8-8 0,-5 8 0,0 10 0,5 35 0,4-15 0,0 2 0,4 0 0,4-2 0,7-6 0,2-3 0,-3 11 0,26-17 0,-24-3 0,35 8 0,-25-25 0,15 6 0,2-2 0,-2-9 0,6-7 0,0-6 0,2-22 0,-10 8 0,-2-3 0,-12-3 0,-3-1 0,6 4 0,-4 3 0,-10-8 0,7-5 0,-10 35 0,0-25 0,0 58 0,0-1 0,0 27 0,0 9 0,0-19 0,0 1-184,-1 0 1,0 3 0,3-1 183,7 8 0,2 2 0,-9-6 0,-2 3 0,3-5 0,7-2 0,-1-2 0,-7 14 0,-4-6 0,2-18 0,0-1 0,0 9 0,-19-8 0,14-1 550,-25-11-550,7 7 0,-12-25 0,1 34 0,-1-35 0,-3-3 0,-14 19 0,14-18 0,-1-4-1696,-16 2 0,30 0 0,6 0 0</inkml:trace>
  <inkml:trace contextRef="#ctx0" brushRef="#br0" timeOffset="226551">20024 16408 24575,'-25'-10'0,"-14"8"0,34-8 0,-15 10 0,10 0 0,7 0 0,-27 0 0,6 0 0,-1 0 0,-5 0 0,27 0 0,-27 0 0,25 0 0,-34 0 0,34 0 0,-15 0 0,10 0 0,7 0 0,-27 10 0,25-8 0,-14 28 0,19-25 0,0 35 0,0-35 0,0 15 0,0-10 0,0 12 0,19-7 0,-14 25 0,15-35 0,-20 25 0,0-8 0,0-7 0,0 15 0,10-8 0,-7 13 0,27-10 0,-25 5 0,34-28 0,-34 8 0,15 10 0,-10-15 0,-7 15 0,27-20 0,-25 0 0,15 0 0,-1 0 0,-14 0 0,15 0 0,-10 0 0,13 0 0,12 0 0,-1 0 0,29 0 0,-14-20 0,-1 15 0,1-15 0,-44 20 0,25-10 0,-7 8 0,-8-28 0,5 25 0,-20-15 0,0 20 0,0 0 0</inkml:trace>
  <inkml:trace contextRef="#ctx0" brushRef="#br0" timeOffset="227784">19711 16453 24575,'25'-25'0,"-5"5"0,9 20 0,-1 0 0,3 0 0,3 0 0,13 0 0,-15 0 0,0 0 0,16 0 0,-13 0 0,4 0 0,-34 20 0,25-15 0,-27 15 0,7-20 0,10 20 0,-15-5 0,34 7 0,-34 8 0,15-25 0,-20 45 0,10-13 0,-7 1 0,7 11 0,10-44 0,-15 35 0,15-35 0,-20 25 0,0-8 0,-20-7 0,15 25 0,-25-25 0,27 27 0,-27-7 0,15-8 0,-4 1 0,-19 0 0,-2 1 0,9 10 0,0-1 0,-6-13 0,0 0 0,-1 23 0,1-4 0,6-32 0,0-2 0,-13 27 0,1-4 0,-15-28 0,16 14 0,0 2 0,10-13 0,1-1 0,-26 15 0,20-6 0,5-2 0,12-9 0,-23 35 0,13-35 0,25 14 0,-14-19 0,19 0 0,0 0 0</inkml:trace>
  <inkml:trace contextRef="#ctx0" brushRef="#br0" timeOffset="229651">19128 8171 24575,'13'24'0,"-3"6"0,10 13 0,-8 12 0,1 9-1385,-2-19 0,1 2 0,-1 5 1385,-1 0 0,-1 6 0,0 2 0,-1-2 0,-1-7 0,-1-2 0,-2-4 0,1 0 0,2 13 0,1 1 0,-3-12 1281,-5-7-1281,0-35 678,0 15-678,0-60 0,-20-20 0,15 8 0,-9-1 0,-2-3 0,4 13 0,1 1 0,4-2 0,0 1 0,-4 6 0,2 2 0,9-15 0,0 40 2196,20-39-2196,-16 46 0,26-7 0,23 10 0,-31 0 0,15 0 0,-4 0 0,-28 0 0,34 0 0,-24 0 0,8 10 0,7 12 0,-25 23 0,34 2 0,-35-15 0,-3 1 0,15 5 0,-2 1 0,-11-3 0,-3 0 0,5 2 0,0 1 0,-4 15 0,-2-3 0,1-4 0,-3 3 0,6-8 0,17-27 0,-15 25 0,15-35 0,-20 15 0</inkml:trace>
  <inkml:trace contextRef="#ctx0" brushRef="#br0" timeOffset="230184">19935 8685 24575,'25'0'0,"14"0"0,-34 0 0,45 0 0,-7 0 0,1 0 0,-9 0 0,0 0 0,25 0 0,-6 0 0,-26 0 0,22 0 0,-25-10 0,-1 8 0,6-8 0,-27 10 0,27 0 0,-25 0 0,24 0 0,-26 0 0,7 0 0</inkml:trace>
  <inkml:trace contextRef="#ctx0" brushRef="#br0" timeOffset="230784">20136 8909 24575,'13'0'0,"47"20"0,-21-17 0,4-1 0,4 8 0,3 0 0,5-9 0,-3-2 0,5 1 0,-2 0 0,-20 0 0,-13 0 0,8 0 0,-25 0 0,15 0 0,-20 0 0,0 0 0,0 0 0</inkml:trace>
  <inkml:trace contextRef="#ctx0" brushRef="#br0" timeOffset="232084">20898 8506 24575,'0'-34'0,"20"11"0,5-7 0,14 16 0,6 3 0,-8-1 0,1 0 0,12 0 0,0 4 0,-15 7 0,-3 2 0,3-1 0,-6 20 0,-26-15 0,27 34 0,-25-24 0,15 8 0,-20 6 0,0-4 0,0 0 0,-20 5 0,5-8 0,-8-7 0,-6 5 0,4-20 0,-10 20 0,12-15 0,-6 25 0,24-28 0,-15 8 0,0-10 0,35 0 0,0 0 0,27 12 0,13 6 0,3 5 0,1 2-794,-10-1 0,-1 1 794,1-5 0,-6 3 0,-8 26 0,-10-39 0,-6 30 0,-19-30 0,0 12 0,0 13 1588,0 0-1588,-7-5 0,-5 2 0,-4 3 0,-3 0 0,-12 6 0,-6 0-282,7-11 0,-3 0 0,-3-3 282,-4-5 0,-2-4 0,0-1 0,-2 3 0,1-1 0,3-3 0,-2-1 0,1-5 0,-1-8 0,5-4 0,9-3 0,-6-35 0,14 25 0,0-7 846,15-8-846,-25 25 0,27-15 0,-7 20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3T02:29:21.70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24370 8909 24575,'10'-25'0,"-8"-4"0,48 26 0,-10-27 0,15 16 0,7 3 0,-19-1 0,1-1 0,17 1 0,-3 5 0,2 7 0,-18 19 0,-12 6 0,-25 0 0,15 5 0,-40-8 0,-15 13 0,8 0 0,-13-14 0,0 0 0,18 14 0,-15-22 0,2-1 0,20 8 0,-5-20 0</inkml:trace>
  <inkml:trace contextRef="#ctx0" brushRef="#br0" timeOffset="367">25019 9088 8191,'0'45'0,"0"-10"5063,0 7-5063,-10 3 1409,1-11 0,-4-1-1409,-6-7 0,-7-2 0,-16 8 0,-10 2 0,-1-8 0,9-15 0,-1-6 0,-5 1-25,-2 4 1,-6 2 0,-3 0 0,0-2 0,4-4 24,2-5 0,2-3 0,0-3 0,-2 1 0,0 0 0,-3 0 0,0-1 0,3 0 0,7 1 1174,-18-3 1,7-1 0,-40-12 0,99 20-1</inkml:trace>
  <inkml:trace contextRef="#ctx0" brushRef="#br0" timeOffset="1702">24482 10073 24575,'0'53'0,"0"-16"0,0 5 0,-1 0 0,1 5 0,1-2-1106,2 0 1,0-2-1,1-1 1106,-3 6 0,0-4 520,1-4 1,6-11-521,12-24 544,15 15-544,14-20 0,9 0 0,-19 14 0,1 5 0,0-2 0,20-2 0,-3 2 0,-9 14 0,-11 3 0,-15 8 1732,-12 3-1732,-20 2 0,-12 8 0,-16-35 0,-9-5 0,1 7 0,-5-2-470,-6-12 1,-7-5-1,1 1 470,10 3 0,2 1 0,1-3 0,-1-4 0,1-1 0,4-1 0,-7 1 0,9 0 0,9 0 0,5 0 0,28 0 0,-8 0 0</inkml:trace>
  <inkml:trace contextRef="#ctx0" brushRef="#br0" timeOffset="2086">24370 10252 24575,'52'0'0,"-4"0"0,3 0 0,-7-1 0,2 2 0,5 8 0,5 3 0,-6-3 0,-10-6 0,-3 2 0,4 11 0,-5-2 0,-6-14 0</inkml:trace>
  <inkml:trace contextRef="#ctx0" brushRef="#br0" timeOffset="2917">24370 12021 24575,'32'-32'0,"-2"9"0,5 1 0,15-6 0,2-1 0,-3-11 0,-1 2 0,-5 18 0,1 1 0,11-19 0,-8 6 0,-20 25 0,22-10 0,-8 4 0,-36 13 0,25 30 0,-28 27 0,13-6 0,0 10 0,-11-17 0,-3 4 0,-1 3 0,0 2-601,1-1 0,-1 2 0,1 2 0,-2-1 0,0-1 601,-1 10 0,-2-2 0,0 0 0,-1 1 0,1-9 0,0 2 0,0-1 0,-1-2 0,0-2-185,-3 0 0,0-3 0,0-2 0,2-2 185,4 3 0,1-4 0,-1-1 0,-9 11 0,2-9 0,9-14 0</inkml:trace>
  <inkml:trace contextRef="#ctx0" brushRef="#br0" timeOffset="3202">24706 12692 24575,'30'-52'0,"-3"28"0,3-2 0,-7-6 0,6-3 0,6 11 0,9-1 0,3 2 0,-1 1-1117,6-5 1,0 3 0,3 0 1116,-4 5 0,3 1 0,0 1 0,-4 2 0,-1-2 0,-3 3 0,-7 5 0,21 9 0</inkml:trace>
  <inkml:trace contextRef="#ctx0" brushRef="#br0" timeOffset="4393">25064 13767 24575,'-25'0'0,"-5"0"0,8 0 0,-13 20 0,0 5 0,-7 10 0,27 7 0,-9-21 0,-2 3 0,11 8 0,3 3 0,-6 0 0,1-1 0,-3 14 0,20 11 0,0-51 0,0 22 0,20-10 0,-5-15 0,21 3 0,16 1 0,2-7 0,0-13 0,2-9 0,3 2-1043,-5 9 0,4 3 1,-1-1-1,-5-4 1043,2-9 0,-4-4 0,-7 4 0,-1 9 0,-14-1 0,-28-18 0,0 6 0,0-11 0,0 22 0,0 46 0,-13-3 0,-4 9 0,4 6 0,1 9 0,-2 3 0,-4-1 328,-2-11 0,-2 1 0,-2 0 1,0 0-1,2 0-328,-1 10 0,3 1 0,-1 0 0,-2-4 0,-2-4 0,-3-1 0,1-4 0,2-8-179,1-4 1,1-7 178,-22 10 0,23-15 0,-28-40 0,30 15 0,-7-20 0,-7-14 0,3 4 0,4 10 0,2 0 0,-5-20 0,3 3 0,-3 12 0</inkml:trace>
  <inkml:trace contextRef="#ctx0" brushRef="#br0" timeOffset="5050">24840 15558 24575,'0'54'0,"0"-2"0,0 10 0,0 1 0,0-16 0,0 0 0,0 3 0,0 3-848,0-2 1,0 4-1,0 3 1,0 0-1,0-2 1,0-4 847,0 6 0,0-3 0,0-2 0,0-2 0,0 8 0,0-3 0,0-10-1374,0 4 1,0-50 0,0 0 0</inkml:trace>
  <inkml:trace contextRef="#ctx0" brushRef="#br0" timeOffset="5435">25221 15558 24575,'0'45'0,"0"-1"0,0 1 0,3 2 0,1 1 0,-1 4 0,-2 1 0,-1 4 0,0 0 0,1 0-1562,1-5 1,1-1-1,0 0 1,-1-4 1561,-1 2 0,-2-4 0,1 0 0,0 23 0,0-9 1835,0-9-1835,0 12 0,0-47 0,0 5 0</inkml:trace>
  <inkml:trace contextRef="#ctx0" brushRef="#br0" timeOffset="6118">24907 17259 24575,'0'46'0,"0"-1"0,0 1 0,-1 7 0,2 6 0,4-11 0,3 8 0,2 3 0,-1 0 0,-1-5-1047,-2-4 0,-2-4 0,0 1 0,2 4 1047,1 6 0,2 4 0,0 2 0,0-3 0,-1-5 0,3 5 0,0-5 0,-3-8 1291,-3 12-1291,15-69 0,-20-2 0,0-38 0</inkml:trace>
  <inkml:trace contextRef="#ctx0" brushRef="#br0" timeOffset="7118">25109 17684 24575,'16'-27'0,"0"0"0,4-6 0,5-2 0,3 6 0,6-2 0,1 2-290,3 0 1,1 1 0,1 3 289,-1 3 0,0 3 0,0 3 0,12-3 0,-5 8 0,-1 11 285,-3 30-285,-27-3 72,6-1 0,-2 3-72,-14 25 0,15-26 0,-20 22 439,-20-35-439,-5 7 0,-10 8 0,13-25 0,-8 15 0,25 0 0,-35-16 0,35 16 0,5-40 0,25 16 0,10-16 0,-3 26 0,-2 8 0,-10 0 0,20 29 0,-40 1 0,0-11 0,0 2 0,0-1 0,0 1 0,0 0 0,0-3 0,0 13 0,-20-3 0,-5 3 0,-30-17 0,19-12 0,-5-3 0,-13-10 0,-4-6 0,-1 1 0,1-5 0,1-13 0,2-3 0,8 11 0,7-6 0,19-12 0,5-2 0,-14-3 0,30 11 0,0 4 0</inkml:trace>
  <inkml:trace contextRef="#ctx0" brushRef="#br0" timeOffset="17251">25893 15938 24575,'0'33'0,"0"-18"0,10 24 0,-8-34 0,8 15 0,10-20 0,-15 0 0,17-17 0,6-6 0,19 4 0,-23-12 0,2-1 0,12 14 0,-4 2 0,-17-9 0,13 5 0,-30 20 0,0 0 0,0 0 0</inkml:trace>
  <inkml:trace contextRef="#ctx0" brushRef="#br0" timeOffset="29700">27371 8976 24575,'35'-10'0,"-13"8"0,8-28 0,5 25 0,12-15 0,-14 19 0,-1 2 0,15-1 0,-2 0 0,-3 0 0,-27 0 0,5 0 0</inkml:trace>
  <inkml:trace contextRef="#ctx0" brushRef="#br0" timeOffset="30333">27214 10364 8191,'0'-25'0,"20"6"5063,5 9-5063,0 7 2818,5-7-2818,12 10 1719,8 0-1719,2 0 0,3 0 0,-12 0 0,-1 0 0,-6 0 0,-3 0 0,7 0 0</inkml:trace>
  <inkml:trace contextRef="#ctx0" brushRef="#br0" timeOffset="31000">27035 12110 24575,'25'0'0,"5"0"0,3 0 0,6 0 0,9 0 0,1 0 0,-4 0 0,-3 0 0,-7 0 0,0 0 0</inkml:trace>
  <inkml:trace contextRef="#ctx0" brushRef="#br0" timeOffset="31600">27147 14259 24575,'62'0'0,"1"0"0,-1 0 0,-16 0 0,-1 0 0,1 0 0,11 0 0,1 0 0,-7 0 0,-16 0 0,0 0 0</inkml:trace>
  <inkml:trace contextRef="#ctx0" brushRef="#br0" timeOffset="32233">27147 15714 24575,'35'0'0,"27"10"0,-12-7 0,-3 7 0,-17-10 0</inkml:trace>
  <inkml:trace contextRef="#ctx0" brushRef="#br0" timeOffset="32851">27528 18087 24575,'32'-25'0,"11"13"0,12 1 0,-8 5 0,5 3 0,-9 0 0,0-1 0,0 1 0</inkml:trace>
  <inkml:trace contextRef="#ctx0" brushRef="#br0" timeOffset="49584">30552 3559 24575,'-13'0'0,"-17"0"0,5 0 0,-29 0 0,12-1 0,-6 1 0,1 1 0,6 4 0,0 3 0,-4-1-1413,-10-1 1,-6 0 0,-3-1 0,-2 3 1412,11 0 0,-1 1 0,-3 0 0,0 1 0,-1 0 0,0-1-583,6-2 0,-2 0 0,1 0 1,-2-1-1,1 1 0,0-1 1,-1 1 582,0 0 0,0-1 0,0 0 0,0 1 0,0-1 0,-1 0 0,1 1 0,-2-1 0,-2 0 0,1 0 0,0-1 0,1 1 0,1 0 0,2 1-428,-10 1 1,4 0 0,1 1 0,0 0 0,-3 2 427,11-2 0,-2 2 0,0 0 0,-1 1 0,1 0 0,0-1 0,3 0-395,-9 1 1,2-1 0,0 0-1,1 1 1,-3 4 394,9 0 0,-1 1 0,-1 2 0,-1 1 0,0 1 0,-1 0 0,0-1 0,1 0 0,0 0 0,-1 1 0,0 0 0,-1 0 0,0 1 0,1 0 0,0 0 0,0 2 0,2 0 0,0 0 0,0 1 0,-1 0 0,-1 1 0,-1 1 0,-3 0-82,10-4 0,-4 1 0,-1 2 0,-2 0 0,-1 0 0,0 1 0,0 0 0,1-1 0,3-1 0,1 0 0,4-1 0,3-2 82,-10 6 0,7-3 0,3-1 0,0 0 0,-4 2 0,-7 4 0,11-7 0,-3 2 0,-4 1 0,-2 1 0,-2 1 0,-1 1 0,-2 1 0,0 0 0,-1 0 0,1 0 0,1 0 0,1-1 0,2-1 0,-1 1 0,1 0 0,0 0 0,1 0 0,-1 0 0,1 0 0,0 0 0,-1 0 0,1 0 0,-1 1 0,-1 0 0,0 0 0,3-2 0,0 1 0,-1 0 0,-1 0 0,0 1 0,0 0 0,0-1 0,0 1 0,1 0 0,0-1 0,0 0 0,2-1 0,1 0 0,0-1-86,-3 3 1,0-1 0,-1 1 0,1-1 0,1 0 0,1-1 0,1 0 0,3-2 0,2 0-1,2-2 1,4-2 85,-17 11 0,-1 1 0,7-4 0,12-7 0,20-13-157,18-10 0,-8 0 1,10 0-1</inkml:trace>
  <inkml:trace contextRef="#ctx0" brushRef="#br0" timeOffset="50467">20831 1813 24575,'0'-12'0,"0"2"0,29 27 0,23 24 0,-4 0 0,-10-5 0,6 3-1024,-6-11 0,8 5 0,7 3 0,3 1 0,2 2 0,-1 1 0,-4-2 1024,-8-4 0,0 1 0,-1 1 0,0 0 0,1 0 0,0 0 0,2-1 0,1 1-433,-3-5 1,2-1-1,1 1 1,0-1-1,2 0 1,-1 1 0,1-1-1,-1 1 1,0 1-1,-1 0 433,1 2 0,-1 0 0,-1 1 0,1 1 0,0 0 0,-1-1 0,1 1 0,-1-1 0,1-1 0,0-1-179,5 2 1,0 0 0,1-1 0,1 0 0,-2-1 0,0-1 0,-1 1 0,-2-2 0,-3 1 178,9 6 0,-4-1 0,-2-1 0,0 0 0,-1-1 0,1-1-189,-3-2 1,0-1-1,0-1 1,1 0-1,0 0 1,3 1 188,-5-3 0,3 0 0,1 1 0,1 0 0,-1 0 0,0-1 0,-2-1 0,-3-1 0,8 5 0,-5-1 0,0-2 0,1 1 0,6 2-7,-10-7 1,3 1-1,2 0 1,1 1-1,2 0 1,0 0-1,-1 1 1,0-1-1,-3 1 7,3 1 0,-1 2 0,-1 0 0,0 0 0,0 0 0,-1-1 0,-1-1 0,1-2 0,6 2 0,0-3 0,-1-1 0,0-1 0,-1 2 0,2 2 0,-6-1 0,1 2 0,-1 0 0,1 2 0,0-1 0,-1-1 0,-1-1 0,5 1 0,0-1 0,-1 0 0,0-1 0,-2 1 0,-1 0 0,2 2 0,-2 1 0,-1 0 0,0 0 0,0 0 0,1 0 0,0 0 0,0 1 0,-1-2 0,-2 0 0,5 2 0,-3-1 0,0 0 0,2 1 0,-4-2 0,1 1 0,1 0 0,-2-1 0,-2 0 537,0-1 1,-3 0-1,-1-1 1,2 2-538,8 6 0,2 2 0,-1 0 0,-5-2 1377,-3-1 1,-4-1 0,-4 0-1378,7 7 0,-7-3 2258,5 0-2258,0-7 928,-30-30 1,-8 0 0,8 0-1</inkml:trace>
  <inkml:trace contextRef="#ctx0" brushRef="#br0" timeOffset="53634">12588 14036 24575,'37'-25'0,"1"0"0,1-16 0,4-10 0,-12 13 0,4-5 0,1-4 0,0 0 0,-2 3-2213,-1-3 0,-3 1 0,1 0 1,1-2 2212,0 5 0,1 0 0,1-1 0,1-3 0,3-2 0,-5 5 0,2-2 0,2-3 0,1-2 0,0 1 0,0 0 0,-1 2 0,-2 3 0,4-3 0,-2 4 0,0 1 0,0-1 0,0-1 0,3-5 0,-5 6 0,1-5 0,2-1 0,1-2 0,-1 0 0,0 0 0,-1 2 0,-2 2 0,-3 3 0,3-3 0,-1 3 0,-2 2 0,-2 1 0,-1-2 0,-2-1 0,3-10 1,-2-3 0,-3-1 0,0 2-1,-1 3 0,1 1 0,-1 3 0,-1 0 0,-3-3 0,-5 1 0,-3-4 0,-1 0 0,-1 2 0,-1 5 533,3-2 1,-1 4-1,-4 1-533,-5-16 0,-4 2 0,5 9 0,-6 10 0,-17 21 0,15-29 0,-15 26 4328,10 8-4328,8-5 2664,-48 20-2664,10 0 0,8 0 0,-3 0 0,-9-2 0,3 4 0,-1 18 0,0-9 0,-10-1 0,4 4 0,2 14 0,0 1-164,0-9 1,-5-2 0,4 1 163,-7 15 0,8-3 0,-1-3 0,19 5 0,6 3 0,7 4 0,-6-4 0,0 5 0,12 1 0,3 3 0,-1 0 0,-1 4 0,3-1 0,4 8 0,2 2 0,-2 1 0,-1 6 0,5 0 0,6-11 0,4 1 0,2 0 0,-2 0-395,-3 0 1,0-1 0,0 1 0,2 0 394,5 5 0,3 1 0,1-2 0,-2-5 0,1-6 0,-1-4 0,-3-4 0,-4 0 0,1-6 0,17 1 0,-8-12 0,-7-14 0,18-21 0,4-5 0,5 9 0,-4-7 0,1 0 2323,16 15-2323,-30 0 0,-7 33 0,-6 14 0,-9 3 0,-4 9-504,2-13 0,-1 6 0,0 4 0,0 0 0,-1-4 504,1-2 0,-2-2 0,1 0 0,2 5 0,-1-4 0,0 5 0,1 2 0,2 0 0,3 0 0,4-2 0,6 0 0,5-1 0,3 0 0,2-1 0,0 0 0,-2 0 0,-3-1 0,1-1 0,-1 1 0,0-1 0,2-1 0,1 1 0,2 2 0,2 1 0,1 0 0,0-1 0,-1-3 0,-2-4 0,4 1 0,-1-4 0,-3-2 0,-6-2 0,-6 16 0,-1-6 0,14-12 0,-4-7 0,-18-7 0,15 8 0,-10-25 0,-8 15 0,8-20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3T02:41:41.09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23720 1858 24575,'-32'35'0,"-13"7"0,11-21 0,1 3 0,8 10 0,0-1 0,-8-13 0,4 0 0,14 20 0,-5-31 0,20-6 0,0 7 0,-20-10 0,15 20 0,-25 5 0,28 0 0,-8-6 0,-10-9 0,5-7 0,-8 27 0,-6-5 0,24-1 0,-15-4 0</inkml:trace>
  <inkml:trace contextRef="#ctx0" brushRef="#br0" timeOffset="1401">23295 1970 24575,'0'25'0,"9"-5"0,14-10 0,-8-8 0,5 28 0,-10-25 0,-8 35 0,28-35 0,-25 24 0,35-6 0,-35-8 0,15 5 0,-20 0 0,10-15 0,-8 24 0,8-26 0,-10 7 0,20-10 0,-15 20 0,15-15 0,-20 15 0,20-1 0,-15-14 0,15 15 0,-10-20 0,-8 0 0,8 10 0,-10-7 0,0 7 0,0-10 0</inkml:trace>
  <inkml:trace contextRef="#ctx0" brushRef="#br0" timeOffset="4051">24997 1903 24575,'32'12'0,"3"38"0,-10-40 0,-5 40 0,-20-28 0,10-7 0,-8 25 0,8-35 0,-10 15 0,0-11 0,20-6 0,-15 7 0,15-10 0,-20 0 0,0 20 0,0-15 0,20 15 0,-15-20 0,25 0 0,-8 0 0,23-20 0,2 5 0,8-8 0,-20-6 0,-13 24 0,-12-35 0,10 25 0,-15-7 0,15-8 0,-20 5 0,0 0 0,0 5 0,-20 10 0,15 18 0,-15 4 0,20 33 0,0-13 0,0 3 0,1-1 0,-2 2 0,-4 11 0,0 3 0,4-4 0,0 0 0,-4-10 0,0 0 0,3 1 0,4-2 0,8 0 0,-8-10 0,8 4 0,-10-6 0,0-8 0,0 24 0,0-34 0,0 25 0,-10-27 0,8 27 0,-8-25 0,-10 34 0,15-34 0,-35 15 0,35-10 0,-25-7 0,28 7 0,-28-10 0,25 0 0,-15-10 0,0-13 0,5-21 0,-7-4 0,12-6 0,10 19 0,0 12 0,0-6 0,0 24 0,0-35 0,10 35 0,12-25 0,-7 27 0,35-6 0,-3-11 0,-14 17 0,4 1 0,12-8 0,-1 0 0,14 0 0,-27 9 0,-5-1 0,-8-8 0,8 10 0,-25 0 0,15 0 0</inkml:trace>
  <inkml:trace contextRef="#ctx0" brushRef="#br0" timeOffset="5383">27774 1925 24575,'0'25'0,"20"15"0,-5-25 0,6 16 0,0 10 0,-2 5 0,-3 0 0,-3-13 0,-1 1 0,1 17 0,-6-13 0,-7-33 0,0 15 0,0-20 0</inkml:trace>
  <inkml:trace contextRef="#ctx0" brushRef="#br0" timeOffset="5918">27662 1746 24575,'0'0'0</inkml:trace>
  <inkml:trace contextRef="#ctx0" brushRef="#br0" timeOffset="6618">28065 1567 24575,'0'57'0,"0"-25"0,0 1 0,0 4 0,0 3 0,0 6 0,0 0 0,-1-5 0,2 0 0,9 14 0,0-6 0,-5-16 0,6 10 0,-2-7 0,-9-28 0,0 42 0,0-36 0,20 9 0,-15-13 0,15-10 0,-20 20 0,0-15 0,0 15 0,0-20 0</inkml:trace>
  <inkml:trace contextRef="#ctx0" brushRef="#br0" timeOffset="7086">27931 2082 24575,'52'0'0,"-22"0"0,12 0 0,-32 0 0,10 0 0,-15 0 0,15 0 0,-20 0 0</inkml:trace>
  <inkml:trace contextRef="#ctx0" brushRef="#br0" timeOffset="8418">28334 2149 24575,'25'0'0,"5"0"0,-8 0 0,-7 0 0,25 0 0,-35 0 0,25 0 0,-28-10 0,8 7 0,-10-26 0,0 24 0,20-15 0,-15 20 0,15-20 0,-20 15 0,0-15 0,-20 10 0,15 8 0,-15-8 0,20 10 0,0 0 0,-10 0 0,8 0 0,-28-20 0,25 15 0,-35-15 0,35 40 0,-25-15 0,28 25 0,-28-28 0,25 28 0,-35-25 0,35 35 0,-15-35 0,20 24 0,0-6 0,0-8 0,0 25 0,20-6 0,-15-6 0,35 2 0,-35-11 0,15-14 0,-10 25 0,-8-27 0,8 7 0,10-10 0,5 0 0,10 0 0,7 0 0,-27 0 0,35-10 0,-42-13 0,21 8 0,-29-4 0</inkml:trace>
  <inkml:trace contextRef="#ctx0" brushRef="#br0" timeOffset="9302">28737 2127 24575,'10'47'0,"0"0"0,-8 2 0,1-3 0,17 1 0,-20-12 0,0-15 0,-9-47 0,-2-16 0,6-4 0,-5-6 0,0-1 0,10-4 0,0 4 0,0 19 0,0 13 0,0-8 0,0 25 0,0-15 0,0 20 0,20 0 0,-15 0 0,35 0 0,-35 0 0,25 0 0,-28 0 0,28 0 0,-25 0 0,35 0 0,-35 0 0,15 0 0,-20 0 0,0 0 0,0 0 0</inkml:trace>
  <inkml:trace contextRef="#ctx0" brushRef="#br0" timeOffset="10350">29454 2037 24575,'-45'0'0,"11"0"0,11 0 0,-7 0 0,25 0 0,-45 0 0,43 20 0,-23-15 0,10 35 0,-5-35 0,-9 44 0,-9-21 0,8 16 0,10-1 0,6-8 0,19 19 0,0-26 0,0 11 0,19-36 0,-14 7 0,35-10 0,-35 0 0,25-10 0,-7-22 0,11-6 0,-15 11 0,-3 0 0,7-8 0,6-8 0,-24 29 0,15-26 0,-20 35 0,30 25 0,-22 19 0,15-1 0,3 2 0,-12-5 0,-3-3 0,14 5 0,-5-7 0,-20-10 0,0-15 0,0 15 0</inkml:trace>
  <inkml:trace contextRef="#ctx0" brushRef="#br0" timeOffset="11451">29745 2149 24575,'0'-13'0,"-20"4"0,5 9 0,-7 0 0,-8 0 0,25 0 0,-15 9 0,0-6 0,15 27 0,-14-5 0,35 25 0,17 4 0,-7-29 0,1 0 0,0 26 0,5 0 0,21-17 0,-6-3 0,-32 21 0,26-23 0,-3-4 0,-33-5 0,15-10 0,-40-7 0,5 7 0,-27-10 0,7 0 0,10 0 0,-4 0 0,26-10 0,-7-42 0,12 8 0,6-4 0,9-10 0,8-1 0,4 10 0,6 0 0,1 5 0,8-1 0,2 5 0,-2 2 0,-1 12 0,6 26 0,-44 15 0,6 14 0,-2 4 0,-9-3 0,0 32 0,0-27 0,0-1 0,0-11 0,0-13 0,0-10 0,0 0 0,0 0 0</inkml:trace>
  <inkml:trace contextRef="#ctx0" brushRef="#br0" timeOffset="11816">30014 1679 24575,'0'-25'0,"30"5"0,-23 20 0,23 0 0</inkml:trace>
  <inkml:trace contextRef="#ctx0" brushRef="#br0" timeOffset="24151">23362 3604 24575,'0'35'0,"0"-1"0,0 4 0,0-2 0,0 0 0,0 7 0,0-4 0,0-4 0,10-20 0,12-45 0,13 28 0,-10-28 0,25 25 0,-43-15 0,43 20 0,-45 20 0,25-15 0,-28 25 0,28-8 0,-5 3 0,0-3 0,-5 8 0,-20-25 0,-20 35 0,-5-25 0,-10 27 0,4-24 0,0-1 0,1 18 0,0-22 0,-2-4 0,-3 1 0,0 10 0,13-15 0,12 15 0,-10-40 0,15 15 0,-15-15 0</inkml:trace>
  <inkml:trace contextRef="#ctx0" brushRef="#br0" timeOffset="24951">23295 3649 24575,'12'0'0,"24"0"0,8 0 0,-7 0 0,3 0 0,2 0 0,5 0 0,-2 0 0,12 0 0,-2 0 0,2 0 0,-4 0 0,9 0 0,-23 0 0,-6 0 0,-18 0 0,5 0 0,-20 0 0,0 0 0</inkml:trace>
  <inkml:trace contextRef="#ctx0" brushRef="#br0" timeOffset="27235">25557 3716 24575,'0'-25'0,"0"5"0,-20 20 0,15 0 0,-35 0 0,25 0 0,-27 0 0,27 0 0,-25 20 0,35-15 0,-25 35 0,28-25 0,-28 27 0,25-27 0,-15 5 0,20 0 0,0-5 0,-20 27 0,15-27 0,-15 15 0,20-8 0,0-7 0,20 35 0,-15-43 0,15 43 0,0-25 0,-15 0 0,15 5 0,-10-28 0,-8 8 0,8-10 0,-10 0 0,20 20 0,-15-15 0,35-5 0,-25-5 0,27-15 0,-27 10 0,5 8 0,-20-8 0,20 10 0,-15-20 0,25 15 0,-28-35 0,8 35 0,10-15 0,-15 10 0,15-12 0,-20 7 0,0-25 0,0 35 0,-20-15 0,15 20 0,-15 0 0,20 0 0,-10 0 0,8 0 0,-48 0 0,40 0 0,-40 0 0,28 0 0,7 0 0,-5 0 0,0 0 0,15 0 0,-25 0 0,8 20 0,7-15 0,-25 15 0,25-20 0,-27 0 0,7 20 0,10-15 0,5 15 0,20-20 0,0 0 0</inkml:trace>
  <inkml:trace contextRef="#ctx0" brushRef="#br0" timeOffset="52684">20047 1970 24575,'20'55'0,"-15"2"0,5-15 0,0 3 0,-10-6 0,0 4 0,5 4 0,3 6 0,-2-4 0,-3 3 0,-1-2 0,9 6 0,-2-2 0,-9 8 0,0-47 0,0 5 0,0-20 0</inkml:trace>
  <inkml:trace contextRef="#ctx0" brushRef="#br0" timeOffset="53218">19912 2529 24575,'33'0'0,"12"-9"0,4-1 0,11 5 0,0-6 0,-6 2 0,-26 9 0,22 0 0,-45 0 0,15 0 0,-20 0 0,0 0 0,0 0 0</inkml:trace>
  <inkml:trace contextRef="#ctx0" brushRef="#br0" timeOffset="55000">20472 2641 24575,'13'0'0,"-3"0"0,10 0 0,-5 0 0,27 0 0,-27-20 0,25-4 0,-35-1 0,14-5 0,-19 7 0,0-11 0,0-1 0,0 12 0,-19-6 0,14 24 0,-35-15 0,35 40 0,-25-5 0,8 27 0,7-27 0,-15 5 0,27 0 0,-7-6 0,10 29 0,0-8 0,0-1 0,0 9 0,10-28 0,13 24 0,-8-34 0,5 25 0,-11-27 0,-6 7 0,27-10 0,-25 0 0,35 0 0,-25-10 0,7-33 0,8 14 0,-25-34 0,15 48 0,-20-4 0,0 19 0,20 19 0,-5-14 0,7 25 0,-12 13 0,10-14 0,-15 34 0,15-48 0,-20 4 0,-20-19 0,15-19 0,-25-36 0,8 13 0,14 5 0,1 1 0,-13 2 0,20-1 0,0 12 0,0 13 0,0 10 0,20-19 0,-15 14 0,24-15 0,-26 20 0,27-20 0,-25 15 0,15-15 0,0 20 0,-15 0 0,14 0 0,-19 0 0</inkml:trace>
  <inkml:trace contextRef="#ctx0" brushRef="#br0" timeOffset="55817">20987 2306 24575,'0'33'0,"0"1"0,2 6 0,2 4 0,0-1 0,7 7 0,1 2 0,-7-8 0,-1 1 0,2-3 0,3 0 0,2-6 0,9-2 0,-15-14 0,-5-20 0,-5-20 0,-15-5 0,20 1 0,20-26 0,-5 42 0,6-17 0,0 1 0,-6 19 0,25-15 0,-35 20 0,14 20 0,-9-15 0,-7 34 0,7-24 0,-10 8 0,0 7 0,0-6 0,0 1 0,-10-5 0,-12-10 0,-13-7 0,10 7 0,5-10 0,20 0 0</inkml:trace>
  <inkml:trace contextRef="#ctx0" brushRef="#br0" timeOffset="56469">21503 2776 24575,'25'-13'0,"-6"3"0,-19-10 0,-19-4 0,14-1 0,-15 5 0,0 10 0,15 7 0,-15-7 0,20 10 0,-10 0 0,7 0 0,-7 10 0,-9 13 0,14-8 0,-15 24 0,40-24 0,-15 8 0,14 7 0,-19-25-1696,10 14 0,-7-19 0,7 0 0</inkml:trace>
  <inkml:trace contextRef="#ctx0" brushRef="#br0" timeOffset="57135">21682 2485 24575,'0'-25'0,"0"5"0,0 20 0,-10 0 0,7 20 0,-7 15 0,10-8 0,0 23 0,0-45 0,10 44 0,13-41 0,12 42 0,-10-45 0,-6 15 0,-19-20 0,-19 19 0,14-14 0,-15 15 0,0-10 0,5-7 0,-28 7 0,29-10 0,-6 0 0,20 0 0</inkml:trace>
  <inkml:trace contextRef="#ctx0" brushRef="#br0" timeOffset="57651">22063 2485 24575,'-45'20'0,"10"-6"0,9 6 0,0 3 0,-4-1 0,2 1 0,-11 24 0,11-20 0,6 1 0,19 6 0,-7-11 0,20-13 0,-7-10 0,27 0 0,5 0 0,-8 0 0,3 0 0</inkml:trace>
  <inkml:trace contextRef="#ctx0" brushRef="#br0" timeOffset="58418">22197 2552 24575,'25'40'0,"-5"-1"0,-20 9 0,0-18 0,20-30 0,-15 0 0,15-20 0,-10 5 0,-8-8 0,28-7 0,-25 25 0,15-14 0,-20 19 0,0 0 0,0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3T02:43:20.32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28737 3604 24575,'0'-35'0,"20"13"0,5-8 0,0 5 0,5 0 0,-28-5 0,8 28 0,-10-8 0,20-10 0,-15 15 0,15-15 0,-20 40 0,0 15 0,0 3 0,0 1 0,0 3 0,0-3 0,0 2 0,0 16 0,0 5 0,10-19 0,0-1 0,-5 15 0,15 0 0,-18-13 0,-4-3 0,2-9 0,0 6 0,0-6 0,0-27 0,0 25 0,0-28 0,0 8 0,0-10 0,0 0 0</inkml:trace>
  <inkml:trace contextRef="#ctx0" brushRef="#br0" timeOffset="1282">28558 4298 24575,'25'0'0,"5"0"0,-8 0 0,-7 0 0,25 0 0,-25 0 0,27 0 0,-7 0 0,0 0 0,-13 0 0,8 0 0,-25 0 0,35 0 0,-35 0 0,25 0 0,-8 0 0,-7 0 0,15 0 0,-7 0 0,11 0 0,-9 0 0,5 0 0,-27 0 0,26 0 0,-24 0 0,35 0 0,-35 0 0,15 0 0,-20 0 0,0 0 0</inkml:trace>
  <inkml:trace contextRef="#ctx0" brushRef="#br0" timeOffset="24199">21279 3492 24575,'-58'0'0,"4"0"0,-1 0 0,8 0 0,2 0 0,3 20 0,7-15 0,10 25 0,-5-28 0,8 28 0,7-25 0,-25 35 0,25-5 0,-8 12 0,-6-2 0,24-3 0,-15-7 0,20 0 0,0 7 0,0-17 0,0-3 0,0 8 0,0-5 0,0 10 0,0 7 0,20-7 0,-15 0 0,24 7 0,-6-7 0,-8-10 0,25 4 0,-25-26 0,7 7 0,8-10 0,-5 0 0,0 0 0,4 0 0,-6-10 0,-8 7 0,25-6 0,-35 9 0,14-20 0,-9 15 0,-7-15 0,7 0 0,-10 15 0,0-25 0,0 8 0,0-13 0,0 0 0,0-7 0,-10 27 0,7-25 0,-26 25 0,24-27 0,-35 27 0,35-5 0,-15 20 0,10 0 0,-12 0 0,-13 0 0,0 0 0,-27 0 0,32 0 0,-1 9 0,0 2 0,-4-6 0,10 15 0,-5-20 0,27 0 0,-26 0 0,24 0 0,-15 0 0,20 0 0,0 0 0</inkml:trace>
  <inkml:trace contextRef="#ctx0" brushRef="#br0" timeOffset="29381">10169 9626 24575,'-12'0'0,"-18"0"0,5 0 0,-13 0 0,-9 0 0,-13-1 0,-4 2 0,17 1 0,0 2 0,-1 0-1117,-2-5 0,0 0 0,6 5 1117,2 11 0,4 0 391,-7-15 1,8 5-392,17 35 0,-30-35 0,28 24 0,7-6 0,-25 12 2568,35 19-2568,-15 4 0,20-21 0,0 1 0,0 4 0,0 20 0,0-12 0,0 2 0,0-7 0,0-1 0,-2-3 0,4-5 0,18 2 0,-15 11 0,35-34 0,-35 28 0,25-9 0,-8 1 0,-7-12 0,25 6 0,-25-4 0,27 10 0,-11-13 0,3-2 0,4-1 0,6-3 0,1-6 0,4-2 0,-1-1 0,8 4 0,-3-2 0,0-8 0,-6-2 0,-5 1 0,-12-20 0,-25 15 0,15-35 0,-20 35 0,0-24 0,0-14 0,0 9 0,0-1 0,0-28 0,2 26 0,-4 2 0,-18 0 0,15 1 0,-25-9 0,8 19 0,7 1 0,-35-7 0,3 25 0,4-6 0,-4 2 0,-1 15 0,-6 8-610,4 3 1,-8 6 0,-1 1 0,4-3 609,1-5 0,3-1 0,-3 4 0,10 2 0,-4 4 0,0 3 0,3-2 0,4-5 0,-19 5 0,8-2 0,6 9 0,5 1 0,11-9 0,2-5 0,-26 3 0,29 6 0,-5-24 0,27 15 0,-7-20 0</inkml:trace>
  <inkml:trace contextRef="#ctx0" brushRef="#br0" timeOffset="31341">5712 8663 24575,'0'46'0,"0"0"0,9 2 0,2 4 0,-9-1 0,-2 6 0,3 1-1102,5-10 0,3 0 1,0 2-1,-2 1 1102,-3 6 0,-4 2 0,0 1 0,3 0-471,4 0 0,2 0 1,1 1-1,-1 2 471,-2-1 0,0 4 0,0 0 0,0-3 0,-1-7 0,2-3 0,-1-7 0,0 2 0,-1 15 0,1 2 0,4-21 1363,7-30-1363,-15 6 0,14-20 0,-19 0 0</inkml:trace>
  <inkml:trace contextRef="#ctx0" brushRef="#br0" timeOffset="31848">5600 8954 24575,'20'-25'0,"-15"5"0,44 0 0,-1 15 0,-15 4 0,3 2 0,2 8 0,1 7 0,-3 10 0,1 6 0,-3-5 0,1-11 0,-2 3 0,11 29 0,-14 3 0,-30-11 0,-9-1 0,-7-1 0,-18-1 0,12-9 0,1-6 0,6-17 0,-24 35 0,24-35 0,-8 15 0,13-20 0,10 0 0</inkml:trace>
  <inkml:trace contextRef="#ctx0" brushRef="#br0" timeOffset="32399">6272 8909 24575,'0'25'0,"20"5"0,-16-8 0,16 23 0,0-17 0,-15 1 0,15-29 0,-40-29 0,15-9 0,-5-4 0,0-3 0,10-17 0,0 23 0,0 3 0,0 11 0,0-4 0,20 26 0,-15-7 0,45 10 0,1 0 0,5 0 0,-5 0 0,3 0 0,0 0 0,4 0 0,-9 0 0,14 0 0,-14 0 0</inkml:trace>
  <inkml:trace contextRef="#ctx0" brushRef="#br0" timeOffset="32698">6764 8865 24575,'13'19'0,"17"16"0,-25 12 0,15-18 0,-1-3 0,-14-1 0,15-5 0</inkml:trace>
  <inkml:trace contextRef="#ctx0" brushRef="#br0" timeOffset="32881">6720 8439 24575,'0'0'0</inkml:trace>
  <inkml:trace contextRef="#ctx0" brushRef="#br0" timeOffset="33274">6832 8506 8191,'24'54'0,"1"0"0,0 0 0,-3-9 0,-2-1 0,0 1 1631,0 8 0,-2 1 0,2-6-1631,7-5 0,-5-7 0,-17 6 2839,15-32-2839,-20-10 1740,-20-10-1740,15-12 1680,-14-23 0,19 18 0,0-3 1</inkml:trace>
  <inkml:trace contextRef="#ctx0" brushRef="#br0" timeOffset="33499">7168 8685 24575,'24'0'0,"-4"0"0,-10 20 0,13 35 0,-16-25 0,1 2 0,12 12 0,-1-1 0,-14 14 0,15-22 0,-20-15 0,0-20 0</inkml:trace>
  <inkml:trace contextRef="#ctx0" brushRef="#br0" timeOffset="33907">7436 8059 24575,'15'51'0,"-1"0"0,0 0 0,1 0 0,1 0 0,0 1 0,1 0 0,-2 2 0,0 3 0,-1 3 0,0-2 0,1-2-1840,3 4 0,1-4 0,1-1 1840,-1-1 0,0-2 0,-2-6 0,-5-4 0,0-12 412,8-15 1,-20 5 0,0-20 0</inkml:trace>
  <inkml:trace contextRef="#ctx0" brushRef="#br0" timeOffset="34241">7459 8753 8191,'-13'0'0,"3"0"4800,40-10-4800,8-13 0,-2 11 0,5-1 0,1-6 0,5-4 0,5 2 0,6-1 0,-6 0 0,-2-4 0,-3 0 0,16-2 0,-11 1 0,-33 8 0</inkml:trace>
  <inkml:trace contextRef="#ctx0" brushRef="#br0" timeOffset="58598">19464 6133 24575,'13'10'0,"37"-7"0,-17 2 0,3 0 0,12-4 0,9-2 0,-8 1 0,9 0 0,5 0 0,-1 0 0,-3 0-1227,0 0 0,-2 0 0,0 0 0,4 0 1227,-6 0 0,4 0 0,2 1 0,1-1 0,-3 0 0,-4-1-490,6-1 0,-4-1 0,0 0 1,2 1 489,-4 1 0,2 1 0,1-1 0,0 1 0,2-1 0,-3 0 0,1-1 0,1 0 0,0 0 0,1 1 0,-2-1 0,0 2 0,-1 0 0,0 0 0,1 0 0,0 0 0,0 0-327,-3 1 0,1-1 0,0 1 0,1-1 0,-1 0 1,-1 0-1,-1-2 327,2 0 0,0-1 0,-1-1 0,-2 0 0,-1 0 0,-3 2 0,4 0 0,-4 1 0,-1 0 0,3 0 0,0-3 0,3 0 0,0-1 0,-2 0 0,-6 3 0,14 1 0,-1 2-315,-11-1 0,4 0 0,2 0 0,-1 0 315,8 0 0,0 0 0,3 0 0,-11 0 0,5 0 0,0 0 0,0 0 0,-4 0 0,0 0 0,-4 0 0,0 0 0,3 0 0,3 0 0,4 0 0,0 0 0,-1 0 0,-5 0 0,4-1 0,-5 1 0,5 1 0,-8 2 0,3 1 0,2 1 0,0-1 0,-4 0 0,-2-3 0,-2 0 0,-1 0 0,3 1 0,0 1 0,0 1 0,3 1 0,0-1 0,0-1 0,6-1 0,1-2 0,0 0 0,1-1 0,-2 0-42,-3 1 1,-1 0 0,0 0 0,0 0-1,0 0 42,2 0 0,1 0 0,0 0 0,0 0 0,-3 0 0,8 0 0,-3 0 0,0 0 0,0 0 0,-1 0 0,-1 0 0,1 0 0,1 0 0,-6 0 0,1 0 0,1 0 0,0 0 0,-1 0 0,-1 0 0,0 0 0,0 0 0,0 0 0,1 0 0,4 0 0,1 0 0,0 0 0,0 0 0,0 0 0,-1 0 0,0 0 0,0 0 0,-1 0 0,1 0 0,-2 0 0,-1 0 0,0 0 0,1 0 0,0 0 0,4 2 0,0 0 0,0 1 0,0-1 0,-1-1 0,-5 0 0,-1-1 0,0-1 0,-1 2 0,2 1 0,5 2 0,1 2 0,0 1 0,1 0 0,-2-1 0,-2-1 0,-1 0 0,-1 0 0,1 0 0,-1 0 0,-3 0 0,1 0 0,-2 0 0,1 0 0,-1 0 0,10 0 0,1 1 0,-3-1 0,-5-2 0,10-2 0,-4-2 0,-9 1 0,1 0 0,2 0 101,-7 2 1,2 1 0,-1 0 0,0-1-102,7 0 0,-1-2 0,4 1 0,-8 1 0,5 0 0,1 0 0,0 0 0,-5 0 0,13-2 0,-4 0 0,1 0 0,1 0 0,1 0 0,1 0 597,-15 0 0,1 0 1,-1 0-1,-1 0-597,11 0 0,-1 0 0,0 0 383,-4 0 1,0 0-1,-3 0-383,10 0 0,-3 0 1179,-7 0 0,-5 0-1179,17 0 2224,-9 0-2224,-34 0 1469,-10 0-1469,32-10 0,10 8 0,6 1 0,-8-4 0,2 0 66,0 4 1,4 2 0,-5-1-67,-1 0 0,-5 0 0,-9 0 0,-2 0 0,15 0 0,-46 0 0,7 0 0</inkml:trace>
  <inkml:trace contextRef="#ctx0" brushRef="#br0" timeOffset="65148">24056 7902 24575,'-32'0'0,"17"0"0,-35 0 0,23 20 0,-4-7 0,-3-1 0,0-1 0,1 3 0,-2 10 0,0 1 0,0-11 0,3 0 0,-3 21 0,5-6 0,8 14 0,-13-14 0,22 2 0,1 1 0,-18 2 0,28 21 0,-8-8 0,9-14 0,2-1 0,-1 15 0,0-14 0,0-1 0,0 15 0,0-12 0,10-5 0,-8-8 0,8 3 0,10-2 0,-15 6 0,35-4 0,-25 0 0,7-5 0,8-20 0,5 10 0,12-7 0,8 7 0,-30-10 0,5 0 0,-8-10 0,-7 7 0,25-7 0,-35 10 0,25-20 0,-28-5 0,28-9 0,-5-9 0,0 18 0,5-17 0,-28 27 0,28-25 0,-25 35 0,15-24 0,-20 6 0,0 8 0,0-25 0,0 35 0,0-24 0,-20 26 0,5-27 0,-26 26 0,-10 3 0,5-18 0,-5-1-346,7 15 1,-4 4-1,-4 2 1,-1-1 345,-7-5 0,-2-2 0,-1 1 0,2 4-551,4 4 1,0 4 0,1 1 0,-1-2 550,-3-4 0,-2-2 0,1 1 0,6 5 0,2 6 0,4 5 0,4-4 0,-9-4 0,6-1 0,12 3 0,7 3 0,7 16 0,12-24 0,10 15 0,0-20 0</inkml:trace>
  <inkml:trace contextRef="#ctx0" brushRef="#br0" timeOffset="66565">25333 8103 24575,'10'53'0,"1"-20"0,0 3 0,-4 5 0,1 0 0,13-1 0,-2-3 0,-14 8 0,15-22 0,-20 6 0,0-43 0,10 19 0,12-48 0,23 28 0,-18-24 0,9 35 0,-2 3 0,-14-19 0,20 15 0,2 10 0,-12 15 0,12-15 0,-12 34 0,-25-34 0,35 15 0,-35-10 0,15 13 0,-20 11 0,0 1 0,0 27 0,-20-32 0,15 12 0,-35-2 0,5-12 0,13-1 0,-3 0 0,-17-7 0,-1-5 0,1 8 0,4-16 0,4-4 0,19-3 0,-5 0 0,0 0 0,15-10 0,-15 7 0,10-7 0,8 10 0,-8 0 0,10 0 0,0 0 0</inkml:trace>
  <inkml:trace contextRef="#ctx0" brushRef="#br0" timeOffset="67448">25064 8126 8191,'25'-10'0,"-5"7"5063,-20-7-5063,10 10 2818,12-19-2818,13 14 1719,0-35-1719,-4 31 0,0 3 6784,-1-17-6784,32 13 0,-27 10 0,-10 0 0,5 0 0,-8-19 0,13 14 0,0-15 0,27 20 0,-23 0 0,2 0 0,-4 0 0,0 0 0,8 0 0,-5 0 0,-15 0 0,5 0 0,-28 0 0,8 0 0</inkml:trace>
  <inkml:trace contextRef="#ctx0" brushRef="#br0" timeOffset="69915">9945 1701 24575,'-12'-12'0,"-18"2"0,-25-10 0,6 7 0,-4 1 0,-3-1 0,-5 1 0,10 4 0,-5 1 0,-2-1 0,1 1-1182,6 1 1,2 0-1,-2 1 1,-2 0 1181,2 1 0,-4 1 0,0 1 0,0-1 0,3 0 0,-6-3 0,2 0 0,1 0 0,0 4 0,-1 5 0,1 3 0,1 0 0,0-1 0,2-3 0,0-2 0,1 0 0,1 3-40,-8 5 0,1 4 0,-2-2 40,7-4 0,-2-2 0,0 1 0,3 2 0,-1 3 0,2 2 0,-3 1 0,-4-1 0,-5 2 0,0 0 0,5 1 0,1 3 0,5 0 0,-2 3 0,7-3 0,-1 1 0,1 1 0,4 0 263,1 2 0,4 0 0,3 4-263,1 4 0,3 3 0,0 1 0,-9 10 0,1 4 0,8-5 0,0 3 0,6-3 0,7-5 0,1 1 0,-8 0 0,-5 3 0,3-1 0,0 9 0,4 2 0,2 1 0,1 3 0,0-8 0,1 3 0,5-1-348,9 12 0,5 1 348,-2-16 0,1 2 0,1 1 0,4 12 0,3 1 0,2-1 0,0-10 0,1-1 0,3 0 0,2 5 0,3-1 0,0-2 0,-1-10 0,0-3 0,4-1 0,4-1 0,3-2 0,3 2 0,0 1 0,3 2 0,2 1 0,1-2 0,0-3 0,1 0 0,3-2 0,3 0-589,2-4 1,4 0 0,2-2 0,-1 0 0,-4-2 588,-4-1 0,-3 0 0,1-2 0,3-3 0,13-2 0,6-3 0,-1-2 0,-7 1 167,-8 1 1,-6 0-1,3 0-167,9 0 0,2-1 0,-2-2 0,7 0 0,0-3 0,-11-5 0,3-2 0,-4-1 0,2-1 0,0-2 33,-2-1 1,3 0-1,-6-4-33,-14-5 0,-2-1 296,3 6 1,-2-3-297,12-30 0,-28 34 2813,8-17 1,4-6-2814,20-9 0,-24 9 0,4-2 0,18-1 0,2-2 0,-13-4 0,4-3 0,-2 11 0,6-2 0,1 0 0,-2 0-373,1-8 0,-3-1 1,4-1 372,1 6 0,3-1 0,1 1 0,-5 0 0,-3-2 0,-3 1 0,3-3 0,-4 2 0,3-4 0,2-1 0,-2 0 0,-3 2 0,-2 3 0,-3 3 0,-1-1 0,2-3 0,1-1 0,1-3 0,1-1 0,-3 1 0,-4 4 0,-2-3 0,-4 4 0,0 3 0,10 0 0,-2-2 0,-12-18 0,-1-3-330,11 4 1,-1-1 329,-16 9 0,-3-2 0,0-1 0,3 0 0,0 0 0,-3 3 0,-6-2 0,-4 1 0,-7-7 0,-2 0 0,5 11 0,-3 1 0,-20-13 0,-4-1 0,8 4 0,0 0-891,1 13 1,-2 0-1,-1 2 891,-16-11 0,-1 2 0,4 1 0,-2 1 403,6 15 1,-2 3-1,2 1-403,-6-1 0,2 0 394,1-8 0,1 4-394,4 20 0,3 3 0,4-14 0,-3 20 0</inkml:trace>
  <inkml:trace contextRef="#ctx0" brushRef="#br0" timeOffset="75181">21279 7947 24575,'-25'0'0,"-5"0"0,8 0 0,-23 0 0,17 0 0,-21 20 0,14-15 0,-13 14 0,14-9 0,-6-7 0,35 7 0,-25 10 0,8 5 0,-13 9 0,0-11 0,12 7 0,-6-5 0,24-1 0,-35 6 0,35-7 0,-15 11 0,20 1 0,0 8 0,0 1 0,0-16 0,-1 5 0,2 3 0,19 24 0,-8-20 0,1 2 0,2 14 0,5-5 0,2-24 0,-2-2 0,-13 14 0,1-6 0,32-18 0,-25 35 0,15-36 0,2-1 0,-2 42 0,0-40 0,2-5 0,3 10 0,19-20 0,4 0 0,-19 2 0,-1-4 0,12-18 0,-8 15 0,-12-15 0,-25 0 0,15 5 0,-20-27 0,-20 7 0,15 10 0,-15-4 0,10-14 0,-12 13 0,5-2 0,-1 2 0,-7 15 0,5-15 0,10 8 0,-12 7 0,7-25 0,-25 35 0,25-14 0,-8 19 0,-6 0 0,4 0 0,-30 0 0,8 0 0,14 19 0,1 1 0,-15-10 0,1 24 0,-3 2 0,12-27 0,-1-1 0,-12 19 0,1-1 0,-8-12 0,28 7 0,5-2 0,9-14 0,-24 15 0,34-20 0,-15 0 0</inkml:trace>
  <inkml:trace contextRef="#ctx0" brushRef="#br0" timeOffset="102731">30641 1365 24575,'-18'44'0,"0"0"0,0 0 0,-5 2 0,-3 3 0,-2 1 0,-2 2 0,2-9 0,-2 1 0,-1 1 0,-2 0 0,-1 2 0,0 0-1198,2-1 0,-1 1 0,-1 0 0,-1 1 0,-1 0 0,0 0 0,-2-1 1198,3-6 0,-2 1 0,-1-1 0,-1 0 0,0 0 0,1 0 0,0-1 0,1 1 0,-1 4 0,-1 1 0,2 0 0,-1-1 0,1-1 0,1-2 0,0-2 0,-6 3 0,1-3 0,1-2 0,-1 0 0,1 2-167,-3 6 1,0 1 0,1 1 0,0-2-1,0-1 167,-2 0 0,1-2 0,0-1 0,-1 2-13,6-5 0,-1 2 0,-1 0 0,1 1 0,1-1 13,1-1 0,1 0 0,0 0 0,2 0 0,0-1-149,-1 4 1,1 1-1,1-2 1,1-2 148,-7 4 0,1-2 0,3-1 0,-2 11 0,4-7 0,-9-10 0,32-16 0,10-19 0</inkml:trace>
  <inkml:trace contextRef="#ctx0" brushRef="#br0" timeOffset="103598">27774 2440 24575,'0'-47'0,"0"5"0,0 2 0,0-3 0,0-11 0,20 14 0,-15 25 0,15-27 0,-20 27 0,0-5 0,20 37 0,10 15 0,-2-4 0,2 4 0,4 1 0,0-2 0,2 3 0,3 1 0,1 4-637,-3-2 0,3 4 0,1 2 0,0 0 1,0-1-1,-2-2 637,1-2 0,-2-2 0,0 0 0,0 1 0,2 3 0,-4-2 0,2 3 0,0 3 0,0-1 0,0 0 0,-1-2 0,-3-3-563,9 7 1,-2-5 0,-2 0 0,2 4 562,-7-4 0,1 3 0,0 1 0,-1 1 0,0-2 0,-2-4 0,5 3 0,-3-4 0,1 0 0,1 3 0,-4-3 0,2 4 0,1 1 0,0 0 0,-1-2 0,0-2-329,11 9 1,-2-4 0,1-1 0,-1-1 328,-5-3 0,1-1 0,-2-1 0,0-2-18,8 8 1,-2-2-1,-4-10 18,19-4 1496,-26 14 0,0-2-1496,16-27 2503,-14 38-2503,6-30 464,-35-15 1,15 15-1,-20-20 1</inkml:trace>
  <inkml:trace contextRef="#ctx0" brushRef="#br0" timeOffset="115149">21771 7611 8191,'-24'-20'0,"4"15"5063,0-15-5063,5 10 2818,-8 8-2818,-26-28 1719,9 25-1719,-5-15 0,-7 0 0,-8 16 0,-2 3 2975,3-9 0,-2 0-2975,9 8 0,-4 2 0,3 2 0,6 3 0,2 2 0,0 1 0,-2 0 0,1 0 0,2 1-132,-13 7 1,2 3 131,0 2 0,3 0 0,15-3 0,2-1 0,-10 0 0,3 1 0,12 4 0,2-2 0,-26-5 822,19 25-822,12-25 275,-7 7-275,6 8 0,-1-5 0,-5 10 0,7 7 0,8-7 0,-24 0 0,30 0 0,3 2 0,-17 5 0,16-1 0,4 3 0,3-10 0,0-1 0,0 16 0,0-8 0,0 0 0,0 9 0,-1-13 0,2 3 0,14 15 0,0-3 0,-7 6 0,8-19 0,7 4 0,-3-4 0,-6-7 0,0-1 0,13 13 0,1 1 0,-10-5 0,-2-3 0,7 20 0,-9-24 0,2-1 0,9 15 0,-9-14 0,2-1 0,25 15 0,-28 8 0,10-27 0,-1-1 0,-16 20 0,29-15 0,5 1 0,-21-5 0,1 1 0,10 0 0,6 1 0,-1-2-311,4 3 0,0 0 311,-2 3 0,3 4 0,-4-5 0,-1-6 0,1-2 0,20 4 0,-1-3 0,-26-10 0,0-3 0,6 0 0,3-3 0,2-3 0,1 1 0,6 12 0,4-1-209,-13-14 1,3-6-1,0 2 209,2 6 0,1 1 0,-2-3 0,12-4 0,0-2 0,-10 1 0,1 0 0,-1 0 0,9 2 0,0-4 0,-9-8 0,2-6 0,0 3 0,14 5 0,-2-4 0,-21-13 0,-1-7 0,-1 7 0,9 14 0,0 2 0,8-25 0,-3-2 0,-20 22 0,0 1 0,9-10 0,-3 1 0,-2-1 602,5-6-602,-25 4 0,5-2 0,2-1 0,13-19 0,-10 2 323,-9 13 0,-2 2-323,-12 0 0,2-9 0,2-4 0,3 4 0,2-2 0,1-20 0,1-2-284,0 15 0,-1-1 284,-4-1 0,-1-4 0,-2 4 0,-5 0 0,0 0 0,0 3 0,0-2 0,0 1 0,0-11 0,0 6 0,0 17 0,0 2 0,0-28 0,0 19 0,0 2 0,0-7 0,-8 1 0,-4 2 0,-13 11 0,0-1 0,0 14 0,0-1 568,-2-22-568,5 20 0,-1 0 0,2-3 0,0 0 0,-1-2 0,-1 3 0,-24-1 0,19 1 0,1 2 0,-8 9 0,-7-7 0,7-8 0,-20 25 0,8-35 0,2 25 0,11-5 0,-4-2 0,-14 4 0,-8 1-717,8 0 1,-7-3-1,-2 0 1,1 2 716,8 6 0,1 3 0,-1-1 0,-2-1 0,1-3 0,-2-2 0,-2 0 0,3 1 0,4 4 0,-3 4 0,5 4 0,-2-2 0,-12-8 0,-1-2 0,6 3 0,7 9 0,0 1-462,2-7 0,-5-3 0,-2 3 462,5 6 0,-2 3 0,0 1 0,-1-1 0,2-1 0,-1 1 0,0 0 0,-2 1-235,0 2 0,-4 1 0,0 1 1,3 0-1,6 0 0,-16 2 0,8 1 1,13 2-1,-1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3T02:47:35.39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1926 4723 24575,'60'10'0,"2"-7"0,-17 7 0,2-10 0,-12 0 0,-5 0 0,-27 0 0,6 0 0,-9 0 0,20-10 0,-15 7 0,35-7 0,-35 10 0,15 0 0,-20 0 0</inkml:trace>
  <inkml:trace contextRef="#ctx0" brushRef="#br0" timeOffset="816">2777 4522 24575,'0'45'0,"0"-11"0,0 29 0,0-34 0,0 34 0,0-29 0,0 1 0,0-12 0,0-13 0,0-10 0</inkml:trace>
  <inkml:trace contextRef="#ctx0" brushRef="#br0" timeOffset="1801">2934 4410 24575,'0'-13'0,"20"3"0,-15 10 0,25 0 0,-8 0 0,13 0 0,-10 0 0,-5 10 0,-20-7 0,0 27 0,0-5 0,0 9 0,-20 9 0,15-28 0,-15 5 0,0-1 0,15-14 0,-15 25 0,20-27 0,0 7 0,50-10 0,-11 0 0,4 0 0,1 0 0,4 0 0,-3 0 0,6 0 0,-5 0 0,-5 0 0,-10 0 0,-21 0 0</inkml:trace>
  <inkml:trace contextRef="#ctx0" brushRef="#br0" timeOffset="2666">1904 5417 24575,'32'25'0,"3"-5"0,0-20 0,-13 0 0,8 0 0,-5-20 0,10 15 0,-13-15 0,8 20 0,-25 0 0,15 0 0,-20 0 0</inkml:trace>
  <inkml:trace contextRef="#ctx0" brushRef="#br0" timeOffset="3482">2441 5238 24575,'45'0'0,"-7"0"0,-1 0 0,5 0 0,-5 10 0,-2 0 0,0-5 0,-10 15 0,-5-10 0,-20 12 0,0 13 0,0 0 0,-9-3 0,-2-2 0,6-10 0,-15 8 0,0-6 0,15-20 0,-25 28 0,28-25 0,-8 15 0,20-10 0,12-8 0,13 8 0,-10-20 0,5 8 0,-28-8 0,8 10 0,-10-20 0,0 15 0,0-15 0</inkml:trace>
  <inkml:trace contextRef="#ctx0" brushRef="#br0" timeOffset="4250">2822 4969 24575,'35'0'0,"-13"0"0,-12 0 0,10 0 0,-15 0 0,15 20 0,-20-15 0,-20 15 0,15 0 0,-15-15 0,10 15 0,8-20 0,2 10 0,22 12 0,23 23 0,-21-11 0,-1-1 0,12 7 0,-15 0 0,-20-40 0</inkml:trace>
  <inkml:trace contextRef="#ctx0" brushRef="#br0" timeOffset="5000">1971 6044 24575,'25'0'0,"5"0"0,-28 0 0,28 0 0,-25 0 0,15 0 0,0 0 0,-15 0-1696,15 0 0,-20 0 0,0 0 0</inkml:trace>
  <inkml:trace contextRef="#ctx0" brushRef="#br0" timeOffset="5916">2374 5932 24575,'20'-12'0,"-15"2"0,15 10 0,-10 0 0,-8 0 0,8 0 0,-10 0 0,20 0 0,-15 10 0,15 12 0,-20 13 0,-20-10 0,15 5 0,-25-28 0,28 8 0,-8-10 0,20 0 0,-8 20 0,28-15 0,-5 35 0,0-35 0,-5 24 0,-20-26 0,0 27 0,-20-5 0,15 9 0,-35-11 0,25-13 0,-7 10 0,12-15 0,10 15 0,0-20 0</inkml:trace>
  <inkml:trace contextRef="#ctx0" brushRef="#br0" timeOffset="6435">2486 5753 24575,'25'0'0,"5"0"0,-8 20 0,-7-15 0,25 25 0,-35 12 0,15 8 0,-20-3 0,0-17 0,0-30 0,0 0 0,0 0 0</inkml:trace>
  <inkml:trace contextRef="#ctx0" brushRef="#br0" timeOffset="7183">2016 6693 24575,'32'0'0,"13"0"0,2 0 0,-2 10 0,17-7 0,-42 7 0,20-10 0,-30 0 0,-8 0 0,8 0 0</inkml:trace>
  <inkml:trace contextRef="#ctx0" brushRef="#br0" timeOffset="8032">2665 6425 24575,'0'54'0,"0"3"0,0 1 0,20-24 0,-15-14 0,15-20 0,-20 0 0,20 20 0,-5-35 0,47 10 0,-42-20 0,30-4 0,-28 26 0,-7-7 0,5 10 0</inkml:trace>
  <inkml:trace contextRef="#ctx0" brushRef="#br0" timeOffset="8399">2979 6425 24575,'0'54'0,"0"3"0,0-14 0,0 1 0,0-2 0,0-1 0,0 18 0,0-9 0,0-48 0,0 8 0</inkml:trace>
  <inkml:trace contextRef="#ctx0" brushRef="#br0" timeOffset="8949">3113 6156 24575,'45'20'0,"-20"-15"0,-5 35 0,-20-26 0,0 22 0,0 1 0,0-15 0,0 13 0,0 0 0,0-10 0,0 9 0,10-11 0,-8 7 0,28-25 0,-5 14 0,10-19 0,-13 0 0,-12 0 0,-10 0 0</inkml:trace>
  <inkml:trace contextRef="#ctx0" brushRef="#br0" timeOffset="9866">2083 7208 24575,'35'12'0,"-13"-2"0,8-10 0,-25 0 0,25 0 0,-27 0 0,6 0 0,-9 0 0,0 0 0,0 0 0</inkml:trace>
  <inkml:trace contextRef="#ctx0" brushRef="#br0" timeOffset="11116">2755 6939 24575,'-20'25'0,"15"25"0,-15-43 0,0 43 0,15-25 0,-15 10 0,20 7 0,0-27 0,0 15 0,0-28 0,0 28 0,0-5 0,0 0 0,0-5 0,20-20 0,-15 10 0,15-18 0,-20 16 0,20-18 0,-15-10 0,15 15 0,-20-35 0,0 35 0,0-25 0,0 28 0,0-8 0,-20 10 0,15 0 0,-35 0 0,35 10 0,-25-8 0,28 8 0,-8-10 0,10 0 0,0 0 0</inkml:trace>
  <inkml:trace contextRef="#ctx0" brushRef="#br0" timeOffset="11732">2979 6984 8191,'12'0'0,"-2"0"5063,10 0-5063,-15 20 2818,15 15-2818,-20 12 1719,0-2-1719,0-23 6784,0-12-6784,20-10 0,-5-10 0,27 8 0,-27-8 0,5 10 0</inkml:trace>
  <inkml:trace contextRef="#ctx0" brushRef="#br0" timeOffset="12749">2083 7768 24575,'25'0'0,"-5"10"0,-10-8 0,-8 8 0,28-10 0,-25 0 0,25 20 0,-27-15 0,26 15 0,-24-20 0,15 0 0,-20 0 0</inkml:trace>
  <inkml:trace contextRef="#ctx0" brushRef="#br0" timeOffset="14732">2486 7566 8191,'25'0'0,"-5"20"5063,-10-15-5063,42 15 2818,-9-20-2818,-5 0 0,-2 0 1719,-11 0-1719,5 0 6784,-28 0-6784,28 0 0,-25 20 0,35 15 0,-30 0 0,-5 7 0,7 3 0,-2 2 0,-3 9 0,-4 0 0,-2-9 0,-2-2 0,1-4 0,0-5 0,0-1 0,0-15 0,0-20 0,0 19 0,0-14 0,0 15 0,0-20 0</inkml:trace>
  <inkml:trace contextRef="#ctx0" brushRef="#br0" timeOffset="15133">2598 7790 24575,'44'-15'0,"-1"0"0,2 3 0,4 1 0,-1-3 0,1-4 0,-1-2 0,0 1-1148,-1-1 0,0 1 0,-5 3 1148,0 3 0,-9 1 0,-13-8 0,-20 20 0</inkml:trace>
  <inkml:trace contextRef="#ctx0" brushRef="#br0" timeOffset="15716">3427 7432 24575,'0'32'0,"0"13"0,0-12 0,0 1 0,0 16 0,0-8 0,0-12 0,10-25 0,12 15 0,-7-20 0,5 0 0</inkml:trace>
  <inkml:trace contextRef="#ctx0" brushRef="#br0" timeOffset="16317">2217 8462 24575,'45'-10'0,"10"7"0,-28-7 0,3 10 0</inkml:trace>
  <inkml:trace contextRef="#ctx0" brushRef="#br0" timeOffset="17183">2710 8462 24575,'0'24'0,"20"16"0,-15-35 0,15 25 0,-20-27 0,0 26 0,0-24 0,0 15 0,10-20 0,12 0 0,13 0 0,0-20 0,-13 15 0,-12-24 0,-10 26 0,-10-27 0,8 5 0,-28-9 0,5-9 0,-10 28 0,13-24 0,-8 34 0,5-25 0,0 27 0,-5-27 0,28 25 0,-8-15 0,10 20 0,0-19 0,30 4 0,-4-8 0,5 3 0,14 21 0,2 3 0,-5-12 0,-2 1 0,-5 16 0,-5 2 0,-8-1 0,-12 13 0,-10-8 0,0 34 0,0-41 0,0 22 0,0-30 0</inkml:trace>
  <inkml:trace contextRef="#ctx0" brushRef="#br0" timeOffset="17600">3113 8171 24575,'45'0'0,"-20"0"0,-5 19 0,-10-4 0,-8 48 0,8-34 0,-8 12 0,-4 0 0,2-11 0,0 13 0,0-33 0,0-10 0,0 0 0</inkml:trace>
  <inkml:trace contextRef="#ctx0" brushRef="#br0" timeOffset="18535">2217 9088 24575,'25'0'0,"20"10"0,0 0 0,-18-5 0,21 6 0,-4-2 0,-29-9 0,5 0 0,-20 0 0</inkml:trace>
  <inkml:trace contextRef="#ctx0" brushRef="#br0" timeOffset="19116">3158 8865 24575,'-20'-3'0,"5"15"0,-27 23 0,7 0 0,10 7 0,5-7 0,20-10 0,40-25 0,-30-34 0,0-7 0,22 18 0,-2-1 0,-21-15 0,-3 6 0,14 23 0</inkml:trace>
  <inkml:trace contextRef="#ctx0" brushRef="#br0" timeOffset="19349">3158 8797 24575,'18'61'0,"1"-1"0,-1 1 0,-8-17 0,-1-2 0,-1 1 0,4 13 0,-1 1 0,-4-8 0,-7 8 0,0-7 0,0-45 0,0 15 0,0-20 0,0 0 0</inkml:trace>
  <inkml:trace contextRef="#ctx0" brushRef="#br0" timeOffset="19733">3315 8685 8191,'32'0'0,"3"0"5063,0 0-5063,7 20 2818,-27 15-2818,25 12 859,-37-13 1,-1-3-860,18-4 6784,-20 23-6784,0-35 0,0 7 0,0-12 0</inkml:trace>
  <inkml:trace contextRef="#ctx0" brushRef="#br0" timeOffset="20217">2374 9961 24575,'57'0'0,"-1"0"0,0 0 0,-3 0 0,2 0 0,1 0 0,-3 0 0,9 0 0,-2 0 0,-3 0 0,-8 0 0,-1 0 0,-5 0 0,-4 0 0,1 0 0</inkml:trace>
  <inkml:trace contextRef="#ctx0" brushRef="#br0" timeOffset="20566">3270 9849 24575,'0'53'0,"20"-4"0,-18-15 0,1 0 0,17 10 0,-20-21 0,0-13 0</inkml:trace>
  <inkml:trace contextRef="#ctx0" brushRef="#br0" timeOffset="21049">3606 9536 24575,'6'35'0,"1"0"0,-2-3 0,0 3 0,-4 13 0,-2 7 0,1-6 0,0-10 0,0-1 0,0 12 0,0-8 0,0-27 0,0 5 0,0-20 0,0 19 0,0-14 0,19 15 0,-14-40 0,35 15 0,-35-34 0,15 4 0,-20-12 0,0 4 0,0 1 0,0 0 0,0-11 0,0 44 0</inkml:trace>
  <inkml:trace contextRef="#ctx0" brushRef="#br0" timeOffset="21618">4077 9469 24575,'24'0'0,"-4"20"0,-20-5 0,0 27 0,0-10 0,0 1 0,0 19 0,0-18 0,0-3 0,0-9 0,20-12 0,-15-10 0,15 0 0</inkml:trace>
  <inkml:trace contextRef="#ctx0" brushRef="#br0" timeOffset="33266">15477 4902 24575,'-12'0'0,"-18"-20"0,25 15 0,-35-14 0,25 9 0,-47 7 0,23-20 0,-1-4 0,-7 17 0,-1 0 0,-1-10 0,-2-2 0,-3 6 0,1 2 0,11 2 0,0-1 0,-17-4 0,-2 0 0,5 4 0,0 3 0,5 4 0,-2 2 0,10 3 0,-1 2 0,1-1 0,-4 0 0,0 0 0,-12 0 0,-2 0 0,5 0 0,0 0 0,4 0 0,0 0 0,-10 0 0,4 0 0,-4 0 0,14 0 0,4 0 0,14 0 0,-32 0 0,30 0 0,-1 0 0,-6 0 0,-4 0 0,-17 0 0,-2 0 0,6 0 0,-2 0 0,5 3 0,-2 1 0,1-1 0,10-2 0,1 0 0,-2 0 0,-12 1 0,-2 1 0,1 2 0,4 1 0,2 2 0,1-2 0,6-5 0,2 0 0,2 2 0,-11 7 0,4-1 0,6-7 0,2-4 0,5 2 0,0 0 0,-27 0 0,10 0 0,2 0 0,-2 0 0,-9 0 0,-5 0 0,8-1 0,-1 2 0,13 5 0,-1 2 0,3-2 0,-4-4 0,4 1 0,6 8 0,4-2 0,-1-9 0,0 0 0,13 0 0,-8 10 0,-5 13 0,-12-9 0,19 6 0,1 0 0,-8-5 0,13 8 0,-28 6 0,40-4 0,-25-7 0,0-1 0,28 6 0,-43 6 0,45-4 0,-25 0 0,28 5 0,-8-8 0,10-7 0,-20 25 0,15-25 0,-15 27 0,20-7 0,0 0 0,0 7 0,0-7 0,0-10 0,0 5 0,0-8 0,0 13 0,0 0 0,0-13 0,0 8 0,0-15 0,0 27 0,0-27 0,0 25 0,0-25 0,20 27 0,-15-7 0,25 20 0,-28-8 0,8-2 0,10-3 0,-15-7 0,15 0 0,0 7 0,-15-7 0,25 0 0,-8 7 0,13-7 0,0-1 0,-13 9 0,8-8 0,-5-11 0,0-4 0,5-10 0,-8 13 0,13 12 0,0-11 0,-6 1 0,4 0 0,2-11 0,0-1 0,-5 10 0,2-1 0,16-8 0,-4-5 0,-14 1 0,10-1 0,2 1 0,8 15 0,-13-12 0,3-1 0,2 5 0,3-4 0,9-11 0,4-1 0,-11 7 0,3 4 0,0-3-277,3-6 0,0-4 0,0 4 277,-3 9 0,-1 4 0,-1-4 0,-3-9 0,0-3 0,-3 2 0,3 8 0,2 0 0,3-5 0,5-2 0,-3-1 0,-1-1 0,2 0 0,5 3 0,6 0 0,-4-2 0,2-1 0,3-2 0,-19 0 0,6-1 0,2-1 0,-1 1 0,-4 0 0,6 2 0,-3 0 0,2-2 0,1-3 0,4-3 0,-1 0 0,-6-1 0,-5 2 0,-5-1 0,-1-2 0,11-6 0,0-3 0,1-1 0,4-2 0,-5 2 0,0 6 0,-2-2 0,-1-9 0,3-6 0,-6 5 0,-8 12 0,-4-1 0,6-16 0,-3-1 0,-7 15 0,-5 0 0,0-38 0,-5 8 0,-20 2 0,-8 1 0,-4-4 0,-4-3 0,-3-5-286,3 8 0,-1-5 0,-3-2 0,-4 2 286,0 9 0,-3 1 0,-2 0 0,-1-1 0,-2-1-714,0-1 0,-1-2 1,-2-2-1,-1 2 1,-2 0-1,-2 2 714,-4 1 0,-4 0 0,-2 2 0,0 2 0,2 0 0,4 2 0,-3-6 0,3 2 0,1 2 0,1 4 0,-8 0 0,0 1 0,0-1 0</inkml:trace>
  <inkml:trace contextRef="#ctx0" brushRef="#br0" timeOffset="39932">16261 7656 24575,'-32'-20'0,"-3"15"0,0-35 0,-7 25 0,7-7 0,-15-4 0,-4 2 0,19 14 0,0 0 0,-7-9 0,-6-4 0,1 3-261,3 6 0,0 3 1,0 1 260,-17-3 0,0 1 0,17 2 0,-1 0 0,2 0 0,-11-2 0,1 2-60,7 2 1,0 1 59,1-4 0,-2 2 0,-17 8 0,1 2 0,24-1 0,1 0 0,-16 0 0,1 0 0,-4 0 0,2 0 0,20 0 778,-7 20-778,7-15 123,0 25-123,-7-28 0,-3 8 0,-2 10 0,12 5 0,-15 0 0,23 5 0,-4-18 0,-3-2 0,-13 5 0,12 25 0,-5-25 0,25 27 0,-27-27 0,18 9 0,3 2 0,-6 1 0,-3 28 0,10-20 0,15 27 0,-15-32 0,18 11 0,4 0 0,-2-11 0,0 12 0,20 8 0,-15-30 0,15 22 0,-10 18 0,12-28 0,-5 5 0,1 0 0,17-2 0,7 8 0,-7-28 0,0 24 0,7-24 0,-1 5 0,3 3 0,-3-5 0,5-2-481,10-6 1,8-3 0,-2 1 480,-12 3 0,0 0 0,4-3 0,-3-5 0,7-2 0,1-2 0,-1 0 0,-5 2 0,6 2 0,-5 1 0,2-1 0,-3-3 0,3 0 0,-2 0 0,-6 0 0,11 0 0,-8 0 0,11 0 0,-10-10 0,-22 7 0,-25-27 0,35 5 1441,-25-29-1441,17 8 0,12-7 0,-8 5 0,-19 13 0,-2 0 0,19-20 0,7-6 0,-16 16 0,-23 25 0,8-20 0</inkml:trace>
  <inkml:trace contextRef="#ctx0" brushRef="#br0" timeOffset="43999">17784 4947 24575,'-34'-20'0,"-19"-5"0,21 12 0,-3 1 0,-4 1 0,-4 3 0,-15 7 0,-3 2 0,0-6 0,-3 0 0,16 3 0,-5 2 0,-1 0 0,3-1-606,-7-2 1,2-1-1,-2 1 606,5 2 0,-3 1 0,0 1 0,4-1 0,2 0 0,3 0 0,-2 0-62,-13 3 0,-2 1 1,5-1 61,1-2 0,2 1 0,6 0 0,-1 0 0,5 4 0,9 4 0,4-1 0,-14-4 0,20 15 0,4 0 0,8-15 1333,-27 25-1333,7-27 0,10 26 0,-5 26 0,8-3 0,5-20 0,-1 1 0,6-1 0,-1-2 669,-17 20-669,27 6 0,4 5 0,-7-18 0,2 1 0,11 4 0,6 5 0,-3-5 0,-8-4 0,3-1 0,11 5 0,6 4 0,0-5 0,1-8 0,1-1 0,-2 1 0,1 2 0,2-4 0,13-1 0,1-2 0,1 6 0,-3-3 0,13 0 0,-10-2 0,2 0 0,-3-15 0,2-1 0,9 14 0,4 2 0,-9-12 0,3 0 0,1-5 0,-1-7 0,1-3 0,1 1-418,-4 3 0,1 2 1,1 0-1,0-5 418,13-4 0,0-4 0,1-2 0,-10 2 0,2 1 0,-1-2 0,-3-3 0,6-2 0,-3-3 0,0-4 0,6-3 0,1-4 0,-5-1 0,-9 2 0,-4-1 0,-3-1 0,4-7 0,-3-4-235,3-8 1,-7-6 234,-16-4 0,-3-4 0,3 13 0,1-1 0,-4-5 0,-10 1 0,-3-7 0,-2-2 0,-2 1 0,2 3-276,1-12 0,-1 2 0,-2 1 0,-6-7 0,-3 0 0,1 9 0,3 17 0,0 0 0</inkml:trace>
  <inkml:trace contextRef="#ctx0" brushRef="#br0" timeOffset="45717">18188 7163 24575,'0'35'0,"0"-13"0,0 8 0,0-5 0,20 0 0,-15-5 0,14-10 0,-19-8 0,0 28 0,0-25 0,0 35 0,9-9 0,2 3 0,-3 2 0,-1 2 0,4 10 0,1 4 0,-2-10 0,1 2 0,-2-3 0,-7-7 0,1 1 0,8 14 0,5 5 0,-4-3 0,-9-2 0,-1-1 0,7 8 0,3 4 0,-3-1-171,-7-14 1,-3-2 0,3 0 170,7 2 0,3 0 0,-3-3 0,-7 4 0,1-5 0,7-8 0,-1 1 0,-8 19 0,-2 1 0,11-15 0,0-1 0,-7 11 0,-1-1 0,9-4 0,-2-3 511,-9 21-511,-9-13 0,-2-1 0,6 2 0,-3-19 0,-4 0 0,-7 14 0,12-8 0,-1 3 0,-12 2 0,-3-2 0,6-4 0,-1-2 0,1 0 0,0-6 0,-6-13 0,-7 25 0,5-25 0,-9 27 0,-9-7 0,8 0 0,1 7 0,3-24 0,-1-1 0,-17 17 0,16-11 0,-2-3 0,1-14 0,4 3 0,2 30 0,-31-24 0,21 8 0,1-8 0,-3 0 0,6-3 0,-2 0 0,-12 1 0,-1-1 0,18 0 0,0-4 0,-2-7 0,1-2 0,-10 1 0,2 0 0,-4 0 0,-3 0 0,-4 0-1116,-4 0 0,-7 0 1,5 0 1115,1 1 0,0-2 0,0-4 0,-4-3 0,10 1 0,-8 2 0,-6-5 0,6 0 0,36 10 0,-16-8 0,6-3 0,27 6 0,-35-15 3347,26 20-3347,-9 0 0,13 0 0,10 0 0,0 0 0</inkml:trace>
  <inkml:trace contextRef="#ctx0" brushRef="#br0" timeOffset="46382">16306 9805 24575,'-25'0'0,"-5"20"0,-12 14 0,19-6 0,-4 2 0,-21 8 0,-1 1-1735,17-3 1,2-3 1734,-3-8 0,1-2 404,9 4 0,4-5-404,4-17 0,15 15 0,25-5 0,15 0 0,3 4 0,9 3 0,3 2 0,-1-2 0,-4-2 0,0-1 0,1 1 0,-1 1 0,7 5 0,0 2 0,0 0 0,-4-3 0,5-1 0,-2-3 0,-13-2 0,0 9 0,6 2 0,-49-30 0,0 0 0</inkml:trace>
  <inkml:trace contextRef="#ctx0" brushRef="#br0" timeOffset="87101">24952 1522 24575,'17'-38'0,"1"-1"0,4 14 0,-2 0 0,-13-7 0,1 2 0,32-5 0,-35 10 0,15 5 0,-20 20 0,10 20 0,-8 5 0,8 30 0,-9-18 0,-2 3 0,1 6 0,0 0 0,0 1 0,0-2 0,0-5 0,0-3 0,0-2 0,0-5 0,0-3 0,0 23 0,0-45 0,0 35 0,0-35 0,0 44 0,0-41 0,0 42 0,0-45 0,0 15 0,0-20 0</inkml:trace>
  <inkml:trace contextRef="#ctx0" brushRef="#br0" timeOffset="88451">24885 2149 24575,'12'0'0,"18"0"0,-5 0 0,0 0 0,5 0 0,-28 0 0,28 0 0,-25 0 0,15 0 0,0 0 0,-15 0 0,25 0 0,-28 0 0,28 0 0,-25 0 0,15 0 0,0 0 0,-15 0 0,25 0 0,-8 0 0,-7 20 0,25-15 0,-35 15 0,15-20 0,-20 0 0,10 0 0,-8 0 0,8 0 0,-10 0 0</inkml:trace>
  <inkml:trace contextRef="#ctx0" brushRef="#br0" timeOffset="91218">25019 2820 24575,'0'25'0,"-3"8"0,-4 4 0,-3-7 0,-2 2 0,-1 6 0,-2 5 0,-2-2-358,-3-3 0,-3-1 0,-1 2 358,0 3 0,-1 3 0,0-1 0,-1-3 0,-2-1 0,0-4 0,0 2 0,-2 10 0,0 1 0,3-6 0,-3-7 0,5-5 351,0 4-351,5-5 178,20-28-178,40 8 0,-20-10 0,42 0 272,-31 0 1,3 0-273,9 0 0,7 0 0,-1 0 0,9-1 0,1 2 0,-14 5 0,1 2 0,-8-2 0,4-1 0,-12 15 0,-25-20 0,35 0 0,-25 0 0,27 0 0,-7 0 0,-10 0 0,-5 0 0,-20 0 0</inkml:trace>
  <inkml:trace contextRef="#ctx0" brushRef="#br0" timeOffset="91885">25109 3559 24575,'12'45'0,"18"10"0,-26-8 0,-3 3 0,8-7 0,2 1-826,0 17 1,-2-3 825,-4-8 0,5-16 0,0 1 535,-10 23-535,0-23 0,0 2 136,-1 13 1,2-3-137,9-7 0,-8 9 0,8-46 0,-10 7 0</inkml:trace>
  <inkml:trace contextRef="#ctx0" brushRef="#br0" timeOffset="94919">25288 5283 24575,'-35'-20'0,"-7"15"0,27-15 0,-35 20 0,3 0 0,4-1 0,-4 2 0,6 9 0,0 0 0,1-8 0,3 1 0,-8 17 0,-7-10 0,35 12 0,-33-7 0,45 5 0,-15 0 0,20-15 0,0 45 0,0-23 0,0 5 0,0 1 0,0 4 0,8 0 0,4-2 0,3-5 0,7 12 0,8 8 0,-25-40 0,25 30 0,-28-40 0,28 0 0,5 0 0,12 0 0,-15-9 0,1-2 0,1-1 0,-1-1 0,2-3 0,0-3 0,-1-3 0,-1 2 0,12 5 0,-23-25 0,-12 25 0,-10-7 0,0-8 0,0 25 0,0-25 0,0 28 0,0-28 0,0 25 0,0 15 0,0 17 0,0 12 0,0 7 0,0-1 0,0 2 0,0 9 0,0 2 0,0 0 0,0-4 0,0-19 0,0 0 0,0 14 0,0-6 0,0-21 0,0 13 0,0 0 0,0-10 0,0 9 0,0-11 0,-10 7 0,8-5 0,-8-1 0,-10 6 0,-5-27 0,0 7 0,-5 10 0,8-15 0,7 15 0,-25-20 0,35 0 0,-15-20 0,10 15 0,8-15 0,-28 20 0,25 0 0,-35-10 0,35 7 0,-15-7 0</inkml:trace>
  <inkml:trace contextRef="#ctx0" brushRef="#br0" timeOffset="96785">24661 7208 24575,'0'32'0,"0"9"0,0 3 0,0-11 0,0 1 0,0 12 0,0 5 0,0-7 0,0 3 0,0-4 0,0 4 0,0 1 0,0 4 0,0 5 0,0-4 0,0-5 0,0-4 0,0-5 0,0-1 0,0-4 0,0-4 0,0-2 0,0 21 0,0-44 0,0 15 0</inkml:trace>
  <inkml:trace contextRef="#ctx0" brushRef="#br0" timeOffset="98803">25803 7320 24575,'-52'0'0,"14"0"0,-4 0 0,-4 0 0,-2 0 0,-3-1 0,2 2 0,8 4 0,5 0 0,-1-3 0,0 13 0,4 0 0,13-10 0,-22 35 0,12-25 0,5 27 0,0-7 0,-5 0 0,28 7 0,-8-7 0,10 20 0,0-8 0,0-14 0,0-1 0,0-5 0,0 23 0,10-35 0,-8 27 0,8-7 0,-10 0 0,0 27 0,0-42 0,20 29 0,-15-26 0,15 12 0,0-11 0,-15 6 0,15-27 0,-10 27 0,12-6 0,-7 1 0,5-5 0,-20-10 0,20-7 0,-15 7 0,25-10 0,-8-10 0,-7 7 0,25-7 0,-25 10 0,7-20 0,8 15 0,-5-34 0,30 24 0,-28-8 0,23-7 0,-45 25 0,15-34 0,-20 34 0,0-15 0,0 20 0,0 0 0,0-10 0,0 7 0,0-7 0,0 10 0,0-19 0,-20 14 0,15-15 0,-15 20 0,0 0 0,15-20 0,-15 15 0,20-15 0,-10 20 0,8-10 0,-28-12 0,5 7 0,0-5 0,-5 20 0,28 0 0,-28 0 0,25 0 0,-35 0 0,25 0 0,-7 0 0,-8 0 0,5 0 0,-10 0 0,13 0 0,12 0 0,10 0 0,-20 20 0,15-15 0,-15 14 0</inkml:trace>
  <inkml:trace contextRef="#ctx0" brushRef="#br0" timeOffset="102524">24594 9581 24575,'-25'-20'0,"5"15"0,40-45 0,-15 43 0,15-43 0,-10 45 0,-8-25 0,28 8 0,-5 7 0,0-5 0,5 20 0,-8 0 0,3 0 0,-3 0 0,8 20 0,-5-15 0,0 15 0,5-20 0,-28 10 0,28-8 0,-25 8 0,15 10 0,-20-15 0,20 35 0,-15-35 0,15 25 0,-20-8 0,10 13 0,-8 0 0,8 7 0,-10-27 0,0 35 0,0-23 0,0 8 0,0 5 0,-10-25 0,8 47 0,-28-32 0,25 32 0,-35-27 0,25-1 0,-7-11 0,-8 7 0,25-25 0,-15 14 0,0 1 0,5-15 0,-7 15 0,-38-20 0,48 0 0,-23 0 0,0 0 0,20 0 0,-27 0 0,27 0 0,-25 0 0,35 0 0,-15 0 0,10-20 0,8-5 0,-8 1 0,10 4 0,10 10 0,12 7 0,13-27 0,0 25 0,-3-5 0,-2 1 0,-10 9 0,30 19 0,-28-14 0,3 25 0,17-27 0,-7 27 0,-10-6 0,-5 1 0,-10 5 0,-8-27 0,8 7 0,-10-10 0,20 0 0,-15 0 0,15 20 0,0-15 0,-15 14 0,15-19 0,-20 0 0,0 0 0</inkml:trace>
  <inkml:trace contextRef="#ctx0" brushRef="#br0" timeOffset="103786">25400 9469 24575,'0'46'0,"0"-1"0,0 1 0,0 2 0,0-2 0,-2 12 0,4-6 0,18-13 0,15-39 0,22 0 0,-20 0 0,3 0 0,6 0 0,-2 0 0,18 10 0,-10-7 0,-22 7 0,-25 10 0,15-15 0,-20 35 0,0-26 0,0 9 0,0 7 0,0-5 0,-20 9 0,15 9 0,-25-9 0,8-9 0,-13 5 0,0-27 0,-7 7 0,27-10 0,-25 0 0,35 0 0,-25 0 0,28 0 0,-8 0 0,-10 0 0,15 0 0,-35 0 0,35 0 0,-25 0 0,28 0 0,-8 0 0,-10 0-1696,15 0 0,-15 0 0,20 0 0</inkml:trace>
  <inkml:trace contextRef="#ctx0" brushRef="#br0" timeOffset="104569">25355 9469 24575,'40'0'0,"0"0"0,-7-9 0,1-2 0,10 4 0,-3-1 0,1-14 0,11 14 0,-4 6 0,-27 2 0,28 0 0,-50 0 0</inkml:trace>
  <inkml:trace contextRef="#ctx0" brushRef="#br0" timeOffset="110920">14828 4835 24575,'-45'-25'0,"10"5"0,6 5 0,-4 1 0,-1 1 0,-2-2 0,-13-17 0,-4-1 0,-3 19 0,0 1 0,11-12 0,-2 0 0,6 15 0,-3 4 0,2-2 0,-4-9 0,-5-1 0,-1 2 0,-10 0 0,0 0 0,7 2 0,-4-2 0,1 2-180,13 3 0,-5-1 1,1 1-1,6 2 180,-3 3 0,5 2 0,4 4 0,2 0 0,-22 0 0,9 0 0,-4 0 0,-7 0 0,1 0 0,12 0 0,-2 0 0,-12 0 0,-5 0 0,10 0 0,-4 0 0,-1 0 0,0 0 0,25 0 0,3 0 0,-13 0 0,10 0 0,-2 0 0,2 5 0,-2 0 0,-5-3 0,-4-2 0,2 1 0,-4 3 0,-1 2 0,0 0 0,-4 2 0,8-2 0,-12-1 0,9 15 0,4-1 0,9-14 719,0 25-719,-7-7 0,7 12 0,0-1 0,13-11 0,-5 2 0,4-1 0,13-4 0,-25 10 0,0 3 0,28 1 0,-43 1 0,41 0 0,3 2 0,-16 6 0,12 11 0,-10 6 0,0 0 0,10-6 0,-6-14 0,-4 5 0,6-3 0,12 3 0,2-5-709,-10 12 709,11-19 0,-2-1 0,-19 10 0,15-17 0,-4 4 0,-2 4 0,0 5 0,2 4 0,6 4 0,3 5 0,-2-4 0,-8-1 0,0 0 0,5 7 0,2 6 0,1-9 0,0 7 0,1 2 0,2-1 0,1-8 0,13-19 0,0 0 0,-10 4 709,15-11-709,-20 6 0,20-7 0,-15-8 0,25 24 0,-28-24 0,28 28 0,-25-29 0,18 10 0,4 2 0,0 21 0,4-22 0,3 0 0,-11 8 0,1-4 0,31-14 0,-28 8 0,1 4 0,10 1 0,1 1 0,-3 2 0,0 0 0,2 9 0,1-5 0,5-17 0,-3-1 0,1 25 0,10-27 0,-22 15 0,5-28 0,12 8 0,-6-10 0,3 0 0,5 10 0,4 0-175,-7-7 0,3-3 1,3 2 174,9 5 0,4 0 0,-2-1-471,-5-4 0,0-3 1,0 0 470,2 1 0,0 0 0,-3 0 0,7 0 0,-4 0 0,0 1 0,0-2 0,-17-5 0,2-1 0,-1 0 0,15 5 0,1-1-285,-10-5 0,1-3 0,0 0 285,-6 3 0,-1 1 0,1 0 0,7 2 0,1 1 0,-1-2 0,-5-3 0,-2-2 0,2 1 0,7 2 0,1 1 0,-2 0 0,-7 2 0,-2 2 0,3-4 0,-1-3 0,2-4 0,0 0 0,-3 2 0,-3 4 0,-2 0 0,2-3 0,5-7 0,3-4 0,-2-1 0,-6 1 0,-1-4 0,-3 0 232,17-1 1,-3-1-233,-22 3 0,-5 1 1382,10-4-1382,-2-12 0,-4-4 0,-9 1 0,-3 5 0,3-6 0,-7 5 0,-11-9 0,4 8 0,-2-4 472,-3-15 0,-2 6-472,1 10 0,-5-6 0,-3-17 0,-1 0 0,2 16 0,-1 5 0,-5-6 0,-5-11 0,-1 6 0,2 15 0,-1 5 0,-9-21 0,3 11 0,-2 0 0,10 12 0,-3 3 0,-28-11 0,29 8 0,1-4 0,-8-6 0,1 3 0,-4-6 0,6 0 0,-1 2 0,1 10 0,-8 0 0,15-7 0,-27 7 0,7 0 0,10 13 0,-2-3 0,4 0 0,16 5 0,-21-10 0,-4-2 0,5-3 0,-28 10 0,20-24 0,-7 41 0,7-22 0,0 11 0,-7 14 0,7-15 0,-20 10 0,7-1 0,-1-1 0,-8-3 0,10 4 0,2 3 0,10 8 0,-20 0 0,-2-20 0,0 15 0,2-15 0,30 20 0,-25 0 0,43 0 0,-53 0 0,53 0 0,-43 0 0,15 0 0,8 0 0,-23 0 0,45 0 0,-25 0 0,28 20 0,-8-15 0,-10 15 0,15-20 0,-35 0 0,25 0 0,-7 0 0,-8 0 0,5 0 0,-10 0 0,-27 0 0,32 0 0,-12 0 0,-18 19 0,28-14 0,-4 5 0,-3 0 0,-16 0 0,8-7 0,13 0 0,3 4 0,4 13 0,-33-15 0,33 34 0,-4-31 0,-3-1 0,0 23 0,1 2 0,-17-2 0,16-9 0,6 1 0,13 7 0,-5-24 0,9 27 0,2 6 0,-6-6 0,4 8 0,0 5 0,-5-6 0,2-1 0,11-2 0,1 0 0,-8 3 0,0-1 0,10 17 0,0-17 0,0-1 0,0 5 0,0 6 0,0 6 0,-1-9 0,2 2 0,5-6 0,2 3 0,-2-2 0,-5 11 0,3-2 0,11-6 0,0-5 0,-13-5 0,8-13 0,-10-12 0,0 10 0,0-15 0,0 15 0</inkml:trace>
  <inkml:trace contextRef="#ctx0" brushRef="#br0" timeOffset="112486">26296 8976 24575,'-55'25'0,"28"-5"0,-3 0 0,-21-2 0,-5-1 0,18 1 0,-1 2 0,-1-1-721,-7 0 1,-3 0 0,0 0 720,-2 3 0,-1 0 0,4-1 0,-5 3 0,1-1 231,10-4 0,-2-1 1,6 0-232,7 1 0,2-3 178,-13-5 0,1 0-178,-5 19 0,5-18 0,-1 1 0,12 3 0,0 3 0,-7 2 0,-1 0 0,-3-5 0,-1 3 0,-2 18 0,-2 0-75,-8-15 0,-4-1 75,19 1 0,-2 5 0,0 1 0,4-3 0,-14 6 0,2 0-75,6-3 1,-1 3-1,7-1 75,7 5 0,5-2 0,-3-9 0,3-4 0,1 3 0,-5 7 0,28-25 1246,-28 34-1246,25-24 239,-35 8-239,25 7 0,-7-25 0,-8 34 0,25-34 0,-15 15 0,20-20 0</inkml:trace>
  <inkml:trace contextRef="#ctx0" brushRef="#br0" timeOffset="113920">23922 9357 24575,'52'20'0,"-2"-5"0,-4 5 0,5 2 0,-12-7 0,1-1 0,3 2 0,12 6 0,2 1 0,0-1 0,-9-5 0,-1-2 0,2 3 0,-2 0 0,2 3 0,0 0 0,-5 1 0,-1 1 0,-5 1 0,1-2 0,19 4 0,-2 1 0,-7 14 0,-3-3 0,-7-23 0,-1-2 0,3 9 0,0 0 0,-6-10 0,0-1 0,7 3 0,-2 2 0,10 19 0,-3-3 0,3 3 0,-14-11 0,0 1 0,-3 3 0,0 3 0,-2-8 0,19-3 0,-17 7 0,-4-4 0,-14-20 0,25 26 0,-25-24 0,7 15 0,-12-10 0,10-7 0,-15 7 0,15-10 0,-20 20 0,0-15 0,20 14 0,-15 1 0,25-15 0,-28 25 0,28-7 0,-5 11 0,0-9 0,-5-5 0,-20-20 0,0 0 0,0 0 0</inkml:trace>
  <inkml:trace contextRef="#ctx0" brushRef="#br0" timeOffset="117020">24773 11506 8191,'-25'0'0,"5"0"5063,10 0-5063,8 0 2818,-28 20-2818,45-35 1719,10 30-1719,19-22 0,11-6 0,9 12 0,-1 2 0,-13-2 0,-3 2 3392,4 8 0,-10 2-3392,-26-6 0,5 15 0,-20 10 0,0 27 0,0-15 0,-7 3 0,-6 0 0,-22 4 0,8-3 0,-3-2 0,2-18 0,-1-2 0,1 4 0,1-7 0,-8-18 0,-7 7 0,27-10 0,-5 0 0,70 20 0,1-6 0,10 7 0,-13 2 0,5 7 0,0 2 0,-3-1 0,3 3 0,-3 0 0,-1 0 0,2 2 0,-1 1 0,-17 2 0,-26 9 0,-14-4 0,-8 6 0,-2-16 0,-8-1 0,-19 2 0,-7-5 0,7-5 0,-1-3 0,-1 0 0,0 1 0,4-2 0,-1 2 0,8-5 0,-2 2 0,-2 2 0,3-4 0,16-18 0,20 0 0</inkml:trace>
  <inkml:trace contextRef="#ctx0" brushRef="#br0" timeOffset="117986">26117 11484 24575,'-20'52'0,"-5"-18"0,-5 1 0,4-2 0,-2 1 0,0 1 0,-3 5 0,1 0 0,-1 2 0,-3 4 0,0 2 0,5 3 0,8 7 0,7 3 0,-1-1 0,0-11 0,-1-2 0,5 1 0,5-1 0,3 0 0,2-2 0,0 15 0,2-3 0,2-8 0,4-1 0,4-1 0,0-2 0,-6-5 0,5-8 0,30-17 0,-35 5 0,26-17 0,8-6 0,3 3 0,-3-4 0,9-3 0,2-2-403,6-1 0,2-1 0,-3-3 403,-14 0 0,-2-3 0,0 1 0,13 2 0,1 1 0,-16-5 0,-22-24 0,5 7 0,-20 10 0,-20 5 0,15 11 1209,-25 6-1209,-22-27 0,9 25 0,-10 6 0,-3-2-336,5-3 0,-3-3 1,-3 1-1,-2 3 336,-1 4 0,-4 3 0,-1 1 0,1 1 0,3-2 0,2 0 0,2-1 0,2 1 0,0 0 0,-1 1 0,0 1 0,3 0 0,6 0 0,-3-1 0,8-1 0,-15-4 0,27 0 0</inkml:trace>
  <inkml:trace contextRef="#ctx0" brushRef="#br0" timeOffset="119319">25243 13543 24575,'0'45'0,"-3"4"0,-4 6 0,-3 3 0,-2 4-660,4-18 0,-1 4 0,0 2 0,0-3 660,-2 7 0,-1 0 0,0-1 0,-2 7 0,-2-1 0,4-3 0,5-2 0,-1-2 420,-13 8 0,2-3-420,16-21 0,1-2 217,-8 1 0,0-3-217,10 3 0,20-15 0,15-10 0,22-8 0,3-2 0,-8 0 683,9 0 0,-2-2-683,-22-8 0,0 10 0,-7 0 0,-30 0 0,0 0 0</inkml:trace>
  <inkml:trace contextRef="#ctx0" brushRef="#br0" timeOffset="119720">25445 14147 24575,'0'39'0,"0"0"0,0 15 0,0 11 0,0-18 0,0 8 0,0 4 0,0 2 0,0-4 0,0-8-737,0 6 0,0-7 1,0 6 736,-1 4 0,-1 12 0,0-1 0,3-11 0,3-22 709,6-21-709,-8 5 0,8-20 0,-10 0 0</inkml:trace>
  <inkml:trace contextRef="#ctx0" brushRef="#br0" timeOffset="120603">26430 14192 24575,'-12'0'0,"2"0"0,-30 0 0,20 10 0,-42-7 0,27 46 0,10-29 0,7 23 0,6 6 0,10 14 0,-3-9 0,0 1 0,5 7 0,10-10 0,-8-42 0,8-10 0,30 0 0,-5-13 0,8-8 0,-1-4 0,3-8 0,0-3 0,2 0-195,3 6 1,2 2 0,-8-6 194,-13-11 0,-7-5 0,-4 13 0,0 17 0,-20-19 0,0 59 0,0 11 0,0 12 0,0 4 0,1 8 0,-1 4 0,-1-3 0,-3-8 0,-2 0 0,0 0 0,2 2-229,3 12 0,2 4 0,-1-1 0,-5-10 229,-15 6 0,0-10 0,19-15 0,-3-7 556,-26-7-556,-6-14 0,0-6 0,9-2 0,-8 0 0,0 0 0</inkml:trace>
  <inkml:trace contextRef="#ctx0" brushRef="#br0" timeOffset="121353">25467 16296 24575,'-16'45'0,"0"0"0,-6-6 0,-1 4 0,6-3 0,0 5 0,0 4 0,1 1-754,1-2 1,1 4 0,0 0 0,0-2 0,1-3 753,-4 5 0,1-4 0,2 4 0,2 2 0,0 7 0,5-4 0,8-13 1171,29 6-1171,-10-16 0,7-6 0,14-23 0,10-12 0,-3 4 0,-1 12 0,0-3 0,5-17 0,5-9 0,-9 1 0,-14 8 0,-6-5 308,3-25 0,-7-3-308,-4 12 0,-40-28 0,15 58 1979,-35-8-1979,-15 40 0,13-3 0,-10 8 0,42-15 0</inkml:trace>
  <inkml:trace contextRef="#ctx0" brushRef="#br0" timeOffset="121874">27192 16117 24575,'-20'35'0,"-6"18"0,-3 6 0,4-19 0,-2 2-655,3-5 0,-4 4 0,0 2 0,3-2 655,4 6 0,2-1 0,-3-5 417,-18 4 0,3-3-417,18 9 0,3-10 0,-4-26 431,20 5-431,30-16 0,10-8 0,-7-5 0,1-2 0,18 9 0,-2-1 0,5-17 0,-35 20 0</inkml:trace>
  <inkml:trace contextRef="#ctx0" brushRef="#br0" timeOffset="122236">27035 16498 24575,'0'61'0,"0"0"0,0-8 0,0 3 0,0-1 0,0-3 0,0-1 0,0 0 0,0 0 0,0-2 0,0-2 0,0 5 0,0-7 0,0 0 0,0-23 0,0 28 0,0-40 0,0 30 0</inkml:trace>
  <inkml:trace contextRef="#ctx0" brushRef="#br0" timeOffset="123539">26206 17796 24575,'0'33'0,"-11"-3"0,-8 4 0,-12 17 0,-5 0 0,4-12 0,0-1 0,-3 10 0,5-4 0,10-9 0,40 0 0,4-12 0,7-4 0,2-4 0,6-5-303,10-1 0,7-1 0,-2-2 303,-9-2 0,-1-1 0,1 0 0,12-1 0,2 0 0,-8-6 0,-4-7 0,-12-8 0,-13-11 0,-14-7 0,-19-4 0,-15-5 0,-1-2 0,3 4 0,-1-2 0,-2 0 0,-2 1-410,-5 0 0,-4 2 0,0 0 0,1 0 410,5 0 0,0 1 0,1 1 0,-1 2 0,-8 0 0,0 3 0,1-1 0,4 1 0,2-2 0,1 3 0,-10-8 0,2 4 416,10 9 1,3 3-417,-3-3 0,50 30 0,28 8 0,8 4 0,-19-6 0,1 3 572,14 8 0,6 6 0,-11-1-572,-5 8 0,-8-1 0,-8 4 0,-24 12 0,8 2 0,-9-15 0,-2 1 0,2 0 0,-2 1 0,-3 0 0,-2 1 0,-4 16 0,-2-5 0,-3-3 0,-5 6 0</inkml:trace>
  <inkml:trace contextRef="#ctx0" brushRef="#br0" timeOffset="123919">26766 17259 24575,'10'56'0,"0"0"0,-8-5 0,-2 3 0,3 3 0,5-4 0,3 4 0,1 0 0,-3 0 0,-4-5 0,-3 0 0,1-1 0,2 0 0,4 1 0,3 0 0,0-2 0,-3-8-1967,-2 2 1,1-10 0,12-5 0,-20-29 0</inkml:trace>
  <inkml:trace contextRef="#ctx0" brushRef="#br0" timeOffset="124891">26968 18647 24575,'12'10'0,"-2"12"0,-8 16 0,-4 9 0,3 8 0,-2 7 0,0-13 0,-2 6 0,0 3 0,3-52 0</inkml:trace>
  <inkml:trace contextRef="#ctx0" brushRef="#br0" timeOffset="125670">27528 18334 24575,'-20'24'0,"-5"16"0,0-5 0,9-8 0,2 3 0,12 8 0,2 1 0,-5-3 0,0-2 0,5 13 0,0 3 0,0-35 0,0 27 0,0-7 0,36-6 0,17-3 0,-10-8 0,4-3 0,5-1-443,0-4 1,7-2-1,3-1 1,-2-1-1,-4-2 443,-5-2 0,-3-1 0,-2-2 0,1-1 0,18-2 0,-1-4 0,-17-5 0,-17-22 0,-30-7 0,2 10 0,-4-1 0,-18-19 0,15 0 0,-5-1 0,-18 21 0,-6 2 0,0-14 0,-2 1 0,-2 12 0,-6 5 0,4 12 0,-4 3 0,1 1 0,-10-2 0,-1 4 0,-8 6 0,0 4 0,9 8 0,6 0 0,0-5 0,17 15 0,30-20 0</inkml:trace>
  <inkml:trace contextRef="#ctx0" brushRef="#br0" timeOffset="126341">29253 18244 24575,'-10'12'0,"-14"24"0,-5 8 0,-2-7 0,0 3 0,6 0 0,1 5 0,3 4 0,7 2 0,2 5 0,3-1 0,2-5 0,-8 11 0,20-8-1405,26-25 1,21-2 0,15-1-1,5-3 1,1-3 0,-9-3-1,-15-5 660,2-3 0,0-6 745,1 1 0,16 0 0,9 0 0,1-1 0,-8-3 0,-16-4 0,-25-5 2818,-24-20-2818,15 28 1719,-20-28-1719,0 25 0,0-45 0,2 12 0,-4-1 0,-7 5 0,-2 1 2987,9-4 0,-1-1-2987,-5-6 0,-3 9 0,1 20 0,-2-38 0,1-4 0,-4 25 0,-2-3 0,-6-5 0,-7-2 0,-4 0 0,-7-2 0,-3 3 0,-3 4 0,2 2 0,15 6 0,5 8 0,5 21 0</inkml:trace>
  <inkml:trace contextRef="#ctx0" brushRef="#br0" timeOffset="127770">27819 1343 24575,'0'12'0,"0"18"0,0 25 0,0-3 0,0 3-2126,0-35 0,0-20 0,0 0 1</inkml:trace>
  <inkml:trace contextRef="#ctx0" brushRef="#br0" timeOffset="128737">27774 1253 8191,'-25'0'0,"-5"0"5063,8 0-5063,-13 0 2818,10 0-2818,5 20 1719,11 15-1719,-2-3 0,-1 3 3392,-1-1 0,1 2-3392,0 12 0,2 1 0,3-3 0,4 0 0,2-5 0,2 0 0,-2 2 0,2-1 0,9 15 0,12 0 0,3-2 0,-2-30 0,6-5 0,-4-20 0,10 0 0,7-20 0,-7-5 0,0-10 0,-13-7 0,8-3 0,-25-2 0,6 14 0,-2 1 0,-9-15 0,0-8 0,0 0 0,-7 17 0,-6-1 0,-2 3 0,-5 0 0,-7-13 0,-3 1 0,1 11 0,1 4 0,-7-14 0,15 17 0</inkml:trace>
  <inkml:trace contextRef="#ctx0" brushRef="#br0" timeOffset="129653">27528 3380 24575,'10'-25'0,"12"5"0,3 20 0,-2 20 0,6 5 0,-4 30 0,-12-19 0,-1 5 0,2 15 0,-8 0 0,-15-17 0,-2-1 0,11 11 0,-5-6 0,-35-8 0,35-10 0,5-5 0,25-20 0,30-20 0,-6 8 0,-1-1 0,-1-12 0,23 5 0,-70 20 0,0 0 0</inkml:trace>
  <inkml:trace contextRef="#ctx0" brushRef="#br0" timeOffset="130686">27707 3223 24575,'-25'-12'0,"-15"2"0,35-10 0,-15 15 0,11-15 0,6 20 0,-27 0 0,15 20 0,-27-5 0,27 27 0,-9-10 0,-2 1 0,-1 19 0,-1 4 0,1 3 0,13-23 0,3 2-314,-1 17 1,2 8-1,2-2 314,6-15 0,2-1 0,0 1-1007,-3 16 0,-1 2 0,1-3 1007,2 3 0,2-4 0,2-1 0,4 1-291,4-10 0,4 1 0,1 0 291,0 1 0,0 0 0,2-2 0,3-2 0,1-2 0,2 0-3,0 3 1,1-1-1,1-11 3,24-5 376,-15-4 1,4-6-377,-2-17 0,3-10 0,5-8 0,4-6 0,-1 1 0,10 4 0,-1-4 0,-15-4 0,1-4 0,-9-1 1499,-9 1 0,-8-2-1499,-9-9 0,-6-3 0,-1-16 0,-2 0 0,1 7 0,0 1 0,1-16 0,-2 1 0,-3 15 0,-2 4 0,4-18 0,-10 24 0,-6-4 0,-3-7 0,-5-5 0,-2 0-372,-2 6 1,-3 0-1,-1-2 372,4-1 0,-3-4 0,2 0 0,1 7 0,3 3 0,1 4 0,-1 7 4,-5 8 1,2 5-5,-5-9 0,10 30 0,5 0 0,20 0 0</inkml:trace>
  <inkml:trace contextRef="#ctx0" brushRef="#br0" timeOffset="131804">27550 5417 24575,'39'-16'0,"-1"0"0,12 1 0,-8-5 0,-12 20 0,-25 20 0,15-5 0,-20 27 0,0-7 0,-20 0 0,5 7 0,-27-17 0,27-3 0,-5 8 0,40-25 0,-5 45 0,7-23 0,-12 8 0,-10 5 0,0-25 0,0 27 0,0-27 0,-10 5 0,-12 0 0,7-15 0,-5 15 0</inkml:trace>
  <inkml:trace contextRef="#ctx0" brushRef="#br0" timeOffset="133137">28065 5014 24575,'-12'-25'0,"-18"5"0,5 20 0,-10 20 0,-7-15 0,7 15 0,0-20 0,13 0 0,-28 20 0,40-15 0,-40 25 0,48-28 0,-28 8 0,25 10 0,-35-15 0,35 15 0,-44 0 0,41-5 0,-22 7 0,20-12 0,-12 30 0,-13-30 0,10 30 0,-5-30 0,28 12 0,-8-7 0,10 35 0,0-23 0,0 8 0,0 5 0,0-25 0,0 16 0,0 10 0,0 3 0,0 5 0,0 0 0,0-6 0,0 0 0,0 0 0,-1 6 0,1 0 0,1-5 0,1-6 0,6-4 0,13 0 0,10-3 0,4-9 0,7-2 0,3 0 0,0 0 0,4 2 0,2-2 0,-2-5-389,11-6 0,0-5 0,-1-2 389,5 3 0,0-1 0,-10-8 0,-15-13 0,-6-9 0,0 1 0,-1-6 0,-5-7 0,-9-6 0,-5-7 0,-4-5 0,1-2 0,-1 8 0,1-4 0,-1-2 0,-1 0 0,-2-2 0,-1 1-667,-1-2 0,-2-1 0,-1 0 1,-2-1-1,-1 1 0,-2 0 667,-2-1 0,-2 1 0,-1-1 0,-2 1 0,-1 3 0,1 2 0,-2-8 0,0 3 0,-3 2 0,-4 3-271,-6 3 1,-4 1 0,-4 3-1,-1 3 271,1 4 0,-3 4 0,-1 1 0,1 3 0,-8-5 0,0 2 0,-2 5 286,-5 6 1,-1 3 0,8 5-287,-2-3 0,-3 20 0,45 0 0,-15 0 0</inkml:trace>
  <inkml:trace contextRef="#ctx0" brushRef="#br0" timeOffset="133836">27371 7387 24575,'25'35'0,"-13"-1"0,-4 4 0,-8 24 0,-1-9 0,2 4 0,2-4 0,4-4 0,1-15 0,6-6 0,31 2 0,2-35 0,-13-20 0,-3 0 0,-4 17 0,3-21 0</inkml:trace>
  <inkml:trace contextRef="#ctx0" brushRef="#br0" timeOffset="134137">27774 7387 24575,'0'37'0,"0"1"0,0 2 0,0 5 0,0 2 0,0 1 0,0 3 0,0 4-819,0-5 1,0 6 0,0 1 0,0-1 0,0-7 818,0 3 0,0-5 0,0 1 0,0 9 0,0-1 0,0-12 0,0-14 0,0-30 0</inkml:trace>
  <inkml:trace contextRef="#ctx0" brushRef="#br0" timeOffset="135003">27774 6805 24575,'-25'-25'0,"-5"5"0,8 40 0,-23 15 0,17-8 0,-1 3 0,-10 8 0,1 1 0,13-4 0,0 0 0,-8-1 0,4-1 0,14 12 0,-4-20 0,-2 2 0,3 5 0,1 3 0,-7 20 0,1 2 0,4-9 0,3 1 0,7-2 0,2 4 0,3-2 0,3 9 0,2 1 0,-1-6 0,-1 4 0,2 0-384,4-1 1,2 1 0,1-1 383,0-5 0,0-1 0,1-2 0,3 10 0,1-4 0,1-16 0,2-2 0,4 3 0,2-3 0,1-4 0,4-2 0,8 1 0,7-5 0,11-5 0,11-12-165,-17-11 0,7-6 1,3-3-1,0-3 0,-3 0 165,6-4 0,-2-1 0,-1-3 0,2-2 0,-5 3 0,4 0 0,-1-3 0,-5-3 0,-9-6 0,-7-12 0,-7-6 0,-7-3 0,-5 0-627,-6 3 0,-5 0 0,-4-2 0,-1-1 627,-1 1 0,-3-3 0,-1-1 0,-2 0 0,-1 1 0,0 0 0,-1 1 0,-2 0 0,-3-2 0,-4-1 0,-2 4 0,-5-4 0,-3-1 0,-2 1 0,0 0 0,1 4 0,3 5 0,-5-8 0,2 6 0,-1 3 0,-1-3 0,-1 1 0,-4-5 0,0 1 0,4 9 0,6 15 0,-5 10 0</inkml:trace>
  <inkml:trace contextRef="#ctx0" brushRef="#br0" timeOffset="135837">27416 9402 24575,'12'57'0,"-2"-12"0,-10-23 0,0 8 0,20-25 0,15 35 0,22-35 0,-27 10 0,-2 0 0,6-13 0,-14 8 0,-20 10 0,-20 5 0,15 0 0,-24-5 0,26-11 0,-7-6 0,10 7 0,0-10 0</inkml:trace>
  <inkml:trace contextRef="#ctx0" brushRef="#br0" timeOffset="136153">27304 9424 24575,'62'0'0,"-13"-5"0,4 0 0,6 4 0,2 0-344,-16-2 1,1-2 0,-6 3 0,20 2 0,-20 0-1</inkml:trace>
  <inkml:trace contextRef="#ctx0" brushRef="#br0" timeOffset="136970">27617 8842 24575,'-9'13'0,"-14"-3"0,-2 9 0,-17 6 0,24 2 0,1 1 0,-18-1 0,13 23 0,-8-15 0,5 22 0,12-20 0,1 3 0,0 5 0,4 0 0,8 17 0,0-8 0,0-6 0,0-26 0,0 21 0,0 4 0,0 13 0,18-11 0,9 8 0,-2-2 0,-7 5 0,1-3 0,4-12 0,3 0 0,0-6 0,-2-3 0,2-9 0,31-12 0,-5-15 0,-4-4 0,-4-7 0,-14-32 0,12 13 0,-2-4 0,-23-5 0,-4-4 0,7 8 0,3-2 0,-4-3 0,-6-4 0,-3-3 0,-3-3 0,-2-1 0,-1-5 0,-3-1 0,-1-2 0,0 0-460,1 6 1,0-1 0,-1 0-1,-2 1 1,-3 1 459,-5-8 0,-5 2 0,-1 2 0,2 6 0,1-12 0,-1 12 0,-16 0 0</inkml:trace>
  <inkml:trace contextRef="#ctx0" brushRef="#br0" timeOffset="138020">27886 11707 24575,'-35'0'0,"13"0"0,-8 30 0,25-2 0,-35 16 0,32-8 0,1 1 0,-15 5 0,15 0 0,4 0 0,3 6 0,10-13 0,-8-16 0,8-19 0,10 0 0,-15-19 0,35-6 0,-35-10 0,15 12 0,-20-6 0,-20 24 0,15-15 0,-35 20 0,25 20 0,-27-15 0,27 14 0,-5-19 0,20 0 0</inkml:trace>
  <inkml:trace contextRef="#ctx0" brushRef="#br0" timeOffset="138903">27595 11260 24575,'-35'12'0,"13"38"0,12-40 0,10 40 0,-20-28 0,15-7 0,-14 6 0,-2 8 0,16 21 0,5 7 0,-10-7 0,0 4 0,8 3 0,3 5 0,0 1 0,-1-4 0,0 1 0,0-3-254,0-7 1,0-2 0,0 1 253,-1 6 0,0 1 0,3-5 0,7-4 0,2-5 0,1-7 0,1-3 0,12 13 0,5-3 0,-8-27 0,3 25 0,13-39 0,17-14 0,7-5 0,-5 3 0,4 6 0,-1 0 0,5-5-332,-15 1 0,3-2 0,3-3 0,0-1 0,-1-3 0,-4 0 332,5-7 0,-1-2 0,-3-2 0,-4-1 0,-5-1 0,-6 1 0,-5-1 0,-3-2 0,-2-4 0,-3-2 0,0-5 0,-2-1 0,-5-1 0,-5 4 0,-7-12 0,-7 2 0,-1 3 0,3-14 0,0 7 0,0 26 0,0-1 0</inkml:trace>
  <inkml:trace contextRef="#ctx0" brushRef="#br0" timeOffset="140070">28222 13588 8191,'-25'0'0,"5"0"5063,20 0-5063,-10 0 2818,-12 0-2818,7 0 1719,-5 0-1719,0 0 6784,15 0-6784,35-20 0,22 15 0,-18-8 0,2 6 0,11 23 0,-2 18 0,-18 3 0,-4 9 0,-1 3 0,0-7 0,-1 2 0,0 2 0,-2 1-438,-3 4 0,-2 3 1,-2 0-1,0 1 438,0 0 0,-1 1 0,-1-1 0,-3-5 0,-4 14 0,-1-4-237,5-11 1,1 0 0,-3-10 236,-5-2 0,0 13 0,0-45 0,0 15 0</inkml:trace>
  <inkml:trace contextRef="#ctx0" brushRef="#br0" timeOffset="140470">28222 14080 8191,'0'-25'0,"20"6"1871,19-6 0,7 0-1871,-13 9 0,3-1 0,15-4 0,7-2 0,-10 3 0,0-3 0,21 13 0,-69 10 0</inkml:trace>
  <inkml:trace contextRef="#ctx0" brushRef="#br0" timeOffset="141220">28670 13454 24575,'-38'-13'0,"-1"1"0,-4-9 0,-4 2 0,6 15 0,-4 6 0,0-5 0,-4-11 0,-1-5 0,-1 2-499,-5 7 1,-2 2 0,3-1 498,12-2 0,1-2 0,0 2 0,-8-1 0,-1 2 0,5 2 0,7 6 0,1 2 243,-12-6 0,3 2-243,2 4 247,23 10-247,-8-8 0,25 48 0,-15-18 0,0 6 0,15 3 0,6 7 0,-2-3 0,-9 3 0,0 3 0,7-4 0,2 7 0,3 0 0,0-5-16,4-4 1,1-4 0,0 3 15,0 10 0,1 3 0,2 1 0,5 3 0,4-1 0,2-5 0,6-2 0,3-4-36,-2-4 0,1 2 1,1-7 35,0-7 0,2-9 0,18-4 0,5-10 0,-13-12 0,1-5 0,4-4-549,1 0 1,3-4 0,2 0 0,-1 2 548,-2 2 0,0 2 0,0 0 0,1-5 0,0-3 0,2-3 0,0-2 0,-2 0 0,-2 1 0,-2 3 0,-3 0 0,-1 1 0,0-2 0,10-5 0,-2-2 0,-6-6-327,-10-8 0,-7-6 1,-7-2 326,-9 2 0,-7-1 0,-2 0 0,-1-16 0,-4 2 0,2 3 0,0 12 0,0 26 0</inkml:trace>
  <inkml:trace contextRef="#ctx0" brushRef="#br0" timeOffset="142370">28491 16073 24575,'0'59'0,"-9"-25"0,-2-5 0,6-15 0,-15 26 0,20-35 0,0 15 0,0-40 0,0-5 0,0-29 0,0-4 0,-9 15 0,-2-1 0,5 13 0,-3 0 0,-10-11 0,-4 0 0,5 7 0,1 2 0,-8-16 0,5 6 0,20 33 0,0-9 0,20 14 0,5-15 0,10 40 0,-2-15 0,-4 5 0,-9 32 0,20 3 0,-37-12 0,-6 1 0,3 15 0,0-6 0,0-13 0,0-25 0,0 14 0,0-19 0</inkml:trace>
  <inkml:trace contextRef="#ctx0" brushRef="#br0" timeOffset="143204">28491 15379 24575,'-45'0'0,"20"0"0,-5 10 0,8 12 0,7 13 0,-25-10 0,35 5 0,-15-8 0,10 23 0,10-13 0,-2 3 0,-13 0 0,0 0 0,12-2 0,1 1 0,-8 0 0,0-4 0,10-2 0,0 21 0,0-14 0,0-7 0,0 31 0,0-31 0,0 6 0,0 6 0,0-5 0,20 12 0,-15-2 0,25-3 0,12-27 0,8 5 0,-13-24 0,7-8 0,2-2-404,9-3 0,3-4 0,-2 2 404,-8 6 0,-2 1 0,0-5 0,6-13 0,1-5 0,-12 10 0,-6 15 0,-5-39 0,-27 6 0,7 23 0,-9-28 0,-2-3 0,1 16 0,0-10 0,0-4-1089,-4 9 1,-2 3 1088,-5 5 0,-1 1 0,-3-23 0,-5 34 0</inkml:trace>
  <inkml:trace contextRef="#ctx0" brushRef="#br0" timeOffset="144420">27774 17304 24575,'0'-25'0,"-20"5"0,5 20 0,-7 20 0,-8 5 0,25 0 0,-15 5 0,20-28 0,0 8 0,0 10 0,0-35 0,20 30 0,-5-65 0,7 23 0,-12-8 0,10 5 0,-15 28 0,35 2 0,-35 2 0,5 33 0,0 10 0,0-8 0,-9 5 0,0 1 0,9-1 0,-10-7 0,0 0 0,0-13 0,-10 8 0,-32-25 0,12 15 0,-11-16 0,0-8 0,11-16 0,-12 15 0,12-15 0,25 20 0,-15 0 0</inkml:trace>
  <inkml:trace contextRef="#ctx0" brushRef="#br0" timeOffset="145386">27819 16901 24575,'0'12'0,"-20"18"0,-15-5 0,-12 10 0,-8-13 0,30 8 0,5-5 0,11 0 0,6 5 0,-27-8 0,25 13 0,-15 0 0,10 7 0,8-27 0,-8 5 0,10 0 0,0-5 0,0 27 0,0-7 0,0 0 0,0 7 0,0-7 0,0 0 0,10 7 0,12-7 0,3-11 0,7-7 0,8-4 0,14 0 0,4-3 0,-14-5 0,0 0 0,0 0 0,20 6 0,-3-2 0,-15-6 0,-8-6 0,-13-17 0,-5 5 0,-10-47 0,-8 12 0,5 14 0,-4-5 0,-8-2 0,-6-3 0,-2-2 0,-4-8 0,-3-3 0,-1 0-531,6 9 0,-1 0 0,-2-1 0,-5 3 531,-10-2 0,-6 1 0,-3 3 0,-1 4 0,6 10 0,-2 2 0,-1 4 0,2 2 0,-4 2 0,0 3 0,2 3 0,-10 1 0,0 0 0</inkml:trace>
  <inkml:trace contextRef="#ctx0" brushRef="#br0" timeOffset="146269">30484 17975 24575,'20'25'0,"-17"9"0,-1 2 0,18 6 0,-18-5 0,-4 3 0,2 7 0,0 1 0,0-6 0,0 0 0,5 5 0,0-2 0,-4-9 0,1-7 0,8-7 0,-10-12 0</inkml:trace>
  <inkml:trace contextRef="#ctx0" brushRef="#br0" timeOffset="146836">30641 18154 24575,'13'20'0,"-3"5"0,-10 10 0,0 7 0,0-17 0,0 37 0,20-42 0,-15 30 0,14-47 0,1 6 0,-5-18 0,8-14 0,7-12 0,-25-19 0,1 13 0,2-5 0,-3 6 0,-5-15 0,0 5 0,0 1 0</inkml:trace>
  <inkml:trace contextRef="#ctx0" brushRef="#br0" timeOffset="146920">30820 17908 24575,'-24'0'0,"4"0"0</inkml:trace>
  <inkml:trace contextRef="#ctx0" brushRef="#br0" timeOffset="147631">31224 17595 24575,'-33'-13'0,"-2"-16"0,-12 12 0,-10-1 0,7-5 0,-3-5 0,-3 2-647,5 4 1,-3 1 0,0 1 0,4 1 646,-4-3 0,3 2 0,1 2 274,5 2 0,2 1 1,9 6-275,9 9 426,3 20-426,-8-15 0,5 45 0,-10-3 0,12-4 0,-2 11 0,1-2 0,3-7 0,0-1 0,1 4-208,2 0 1,-1 4 0,2 1 0,1 0 207,4 0 0,1 1 0,2-1 0,-1-4 0,-1-1 0,0-3 0,3 2 0,5 13 0,4 2 0,-4-8-453,-8-18 0,2 0 453,12 19 0,8 9 0,5-6 0,2 0 0,21-7-412,-8-32 0,10-1 0,10-1 0,8 0 0,5-1 0,6-1 0,2 0 0,2-2 1,-1-1-1,-2-1 0,-3-1 0,-6-2 0,-6-2 0,-9-1 412,22-2 0,-13-5 0,-1-3 0,14 1-283,-20 4 0,10 2 1,7 2-1,6-1 0,3 1 1,1 0-1,-1-1 1,-3-2-1,-5-2 0,-9-3 1,-9-3-1,-13-4 1,-14-4 282,-14-24 0,-24-8 0,0 1-646,-1-14 1,-1-2 645,3 9 0,0-3 0,2 1 0,5 11 0,1 2 0,-2-6 0,-4-4 0,-2-9 0,-2-1 0,2 4 0,2 10 0,2 0 0,0 4 0,-6-13 0,1 1 0,-1 0 0</inkml:trace>
  <inkml:trace contextRef="#ctx0" brushRef="#br0" timeOffset="149336">15029 1858 24575,'-24'-37'0,"-1"-1"0,-18-4 0,4 7 0,-9-2-3256,0 8 0,-6 1 0,-1 0 3256,4 0 0,-1-1 0,-4-1 0,11 8 0,-3 0 0,-2-1 0,-1 0 0,1 1 0,1 1 0,1-1 0,-2 1 0,-1 0 0,-5-1 0,8 5 0,-3-1 0,-3 0 0,-1 0 0,-1 0 0,-1 0 0,2 1 0,1 0 0,-4-2 0,0 1 0,1 1 0,0-1 0,-1 1 0,1-1 0,-1 0 0,5 1 0,-1 0 0,-1-1 0,1 0 0,0 1 0,0 0 0,1 2 0,2 2 0,-11 1 0,0 1 0,1 1 0,3 2 0,2 1 0,6 1 0,-7-3 0,7 2 0,-5 3 0,6 4 0,-5 3 0,-2 2 0,2 1 0,6 0 490,-1 1 1,5 1 0,-2 2-491,-4 1 0,-4 2 0,1 1 0,6 2 0,-10 12 0,7 1 235,-1-1 1,5 2-236,17 1 0,3 2-26,-2 0 0,1 1 26,-3 9 0,3 4 0,7 7 0,3 4 1141,-1-15 1,0 1-1,4 3-1141,8 0 0,5 4 0,2 0 0,0-3 0,-3 2 0,1-2 0,4 3 0,6 7 0,4 5 0,3 0 0,1-6 0,1-3 0,3-4 0,2 3-384,-4-7 0,2 4 0,1 1 0,0 0 1,1 0 383,-1-3 0,0-1 0,0 0 0,1 1 0,0 0 0,1 6 0,1 1 0,0 0 0,1 0 0,1-2 0,-1-6 0,0-1 0,1-2 0,1 1 0,-1 1 0,1 4 0,1 0 0,0 0 0,-1 0 0,0-3 12,2 2 1,-1-2 0,0-2 0,0 0-13,-1-3 0,0-2 0,0 0 0,0 0 0,9 15 0,-1 0 0,-2-8 0,-3-14 0,0-2 0,10 16 0,3 1 0,2-8 0,5-3 0,-6-8 0,4-1 0,4-3 0,-7-8 0,3-2 0,1-1 0,-1 0 0,-3 0 0,1 0 0,-1-1 0,-1-5 0,10-4 0,-1-5 0,1 1 0,-8 2 0,1 1 0,0 0 0,1-1 0,2-2 0,1-1 0,0 1 0,2 1-383,7 3 1,3 1-1,-1 1 1,0-1 382,-3-3 0,-1 0 0,0-1 0,-3-1 0,10-1 0,-3-1 0,-3-5 92,-8-5 1,-3-4 0,-3-4-93,-6 1 0,-3-4 0,-2-4 732,-1-8 0,-2-4 1,-1-4-733,-1 2 0,0-2 0,0-2 0,0-3 0,-5 5 0,-1-2 0,0-2 0,-1 0 0,0-2-297,2-5 0,-1-1 1,-1-2-1,-1 0 1,-1-1 296,-5 8 0,0-2 0,-1 1 0,-1-1 0,-2 0 0,-1 1 0,-1-7 0,-2 1 0,-2 0 0,0 0 0,-1 0-62,1-2 0,-1-1 1,0 0-1,-1 3 0,-2 1 62,0 2 0,-2 1 0,-1 2 0,0 3 283,2-3 1,0 3-1,-5 5-283,-11 3 0,0 6 518,10-1-518,-35 12 3100,35-6-3100,-25 4 0,28 0 0,-8 5 0</inkml:trace>
  <inkml:trace contextRef="#ctx0" brushRef="#br0" timeOffset="149888">14492 2015 24575,'51'0'0,"0"0"0,-8-9 0,6-5 0,4-2 0,4-1 0,2 3 0,-5 4 0,5 2 0,2 0 0,3 1 0,1 0 0,0-1 0,-1-1 0,-1-1-1093,-7-1 1,0-1 0,0-1 0,-1 0-1,1-1 1,0 1 0,0 0 0,1 1-1,1 1 927,3 1 1,1 0-1,1 1 1,0 1-1,0 0 1,0 0-1,1 1 1,-1-2-1,0 1 166,0-1 0,1-1 0,1 0 0,0 1 0,0-1 0,-2 0 0,-2 1 0,-3 0 0,-2 0 187,2 0 1,-3 0 0,-3 0 0,-1 1 0,0 0 0,3-1 0,6 0 0,4-1-1,0 1 1,-3-1 0,-7 1 0,-11 1 0,-9-2 0,1 0 0</inkml:trace>
  <inkml:trace contextRef="#ctx0" brushRef="#br0" timeOffset="150903">15522 1365 24575,'-27'28'0,"-1"-1"0,-4-2 0,-4 1 0,-3 0 0,-5 2 0,-2-1 0,-3 0-749,5-4 0,-1 0 0,-2-1 0,1 0 749,-10 4 0,0 0 0,-1-1 0,9-5 0,-2 0 0,0-1 0,4-1 0,0-1 0,2-1 0,0 1 0,-9 3 0,0 2 0,7-2 473,10-2 1,2-1-474,-10 0 0,6 1 0,18 4 492,-30 8-492,28-25 0,7 15 0,-5-20 1557,40 20-1557,-15-15 0,28 18 0,14 3 0,3-11 0,4-2-745,-11 1 0,2 3 1,-1-4 744,11-1 0,2-1 0,-1 5 0,3 2 0,-2-2-428,2-7 0,1 2 428,-16 2 0,3 3 0,1 2 0,2-3 0,10-2 0,4-2 0,-1-1 0,-8 0 0,5 4 0,-3 0 0,-3-3 0,2 1 0,-9-5 0,2-7 0,-44 0 0,15 0 0</inkml:trace>
  <inkml:trace contextRef="#ctx0" brushRef="#br0" timeOffset="152420">18120 1298 24575,'0'25'0,"20"5"0,-15 22 0,5 0 0,0 8 0,-8-2 0,-3 4 0,0 0-429,1-6 1,0 0 0,0-2 428,0-3 0,0-2 0,0-7 419,0 13-419,-20-85 0,15-32 0,-5 17 0,0-2 0,9-7 0,2 1 0,-1 10 0,0 4 213,0-21-213,0 10 0,20 58 0,-2 27 0,-1 12 0,6-8 0,1 4 0,-6-2 0,-1 8 0,-1 0 0,-2-7 0,1 5 0,-2-4 326,4 10 1,-5-11-327,-12-30 0,0-5 0,0-66 0,-1 20 0,2-4 0,12-10 0,6-7 0,-1 6 0,-2 5 0,1 4 0,8-17 0,4 24 0,-3 63 0,-2 20 0,-4 1 0,-3 5 0,-4-6 0,-2 3 0,3-2 0,13 13 0,-4-6 0,-21-18 0,1-5 0,16-8 0,-19-12 0</inkml:trace>
  <inkml:trace contextRef="#ctx0" brushRef="#br0" timeOffset="153120">18904 1522 24575,'-24'0'0,"-6"30"0,7 17 0,5-5 0,1 6 0,8-7 0,1 3 0,1 3-495,0 0 0,2 4 0,0 0 1,2-1 494,1 5 0,3-2 0,0 0 0,-1 4 0,0-1 0,0-7 0,-3-13 0,6-7 476,17-7-476,-15-22 0,14-22 0,-19-23 0,8 7 0,5-7 0,-4 1 0,-5-8 0,0-1 0,4 7 0,2-1 0,2 9 0,8 3 0,-15 40 751,19 40 1,1 14-752,-20-24 0,-2 0 0,11 10 0,2-3 0,4 8 0,-16-45-1696,16 15 0,-20-20 0,0 0 0</inkml:trace>
  <inkml:trace contextRef="#ctx0" brushRef="#br0" timeOffset="153490">19352 1567 24575,'0'52'0,"-8"-14"0,-4 4 0,0 8 0,0 4 0,1-7 0,0 2 0,-2-3 0,-9 4 0,1-3 0,14 4 0,0-5 0,-13-11 0,0-15 0,15-20 0,-15 20 0,20-15 0,0 14 0</inkml:trace>
  <inkml:trace contextRef="#ctx0" brushRef="#br0" timeOffset="153920">19016 1791 24575,'29'28'0,"0"1"0,18 15 0,0-4 0,-19-23 0,-1-1 0,6 10 0,-1-2 0,7-14 0,-24 12 0,8-7 0,-13 5 0,-10-20 0</inkml:trace>
  <inkml:trace contextRef="#ctx0" brushRef="#br0" timeOffset="154420">19823 1701 24575,'22'37'0,"1"1"0,-4 10 0,-4 6 0,-6-8 0,-2 4 0,0 1 0,3 5 0,1 1 0,-2-1 0,-7-12 0,-2-1 0,3-1 0,7 16 0,0-9 0,-10-14 0,0-15 0</inkml:trace>
  <inkml:trace contextRef="#ctx0" brushRef="#br0" timeOffset="154787">19688 1365 24575,'13'20'0,"37"-15"0,-31 15 0,44-20 0,-48 0 0,5 0 0</inkml:trace>
  <inkml:trace contextRef="#ctx0" brushRef="#br0" timeOffset="155203">20047 1186 24575,'22'38'0,"1"-1"0,-12 4 0,-3 8 0,-1 3 0,1-3 0,7 10 0,0-1 0,-2 5-891,-8-10 0,-3 5 0,-1 1 0,1-1 0,3-5 891,7 7 0,3-4 0,-3 2 0,-7-5 0,-3 2 0,0 0 0,4-4 0,7-4 0,4-4 0,-4 1 0,-7 2 0,-3-1 0,3-4 682,2-5 1,4-8-683,7-5 0,-14-13 0,15-10 0</inkml:trace>
  <inkml:trace contextRef="#ctx0" brushRef="#br0" timeOffset="155636">19912 2127 24575,'13'0'0,"31"1"0,11-2 0,-15-8 0,2-2 0,3 4 0,6 0 0,1-2 0,-5-3 0,-7-9 0,-4-4 0,0 4 0,21 1 0,-7 0 0,-18-30 0,-22 48 0,-10-8 0</inkml:trace>
  <inkml:trace contextRef="#ctx0" brushRef="#br0" timeOffset="156487">20495 2350 24575,'54'-20'0,"-6"-14"0,-7 11 0,10 0 0,1 1 0,2 5 0,2 2 0,1-2 0,-10-3 0,2-3 0,-1 1 0,-3 5 0,3 6 0,-2 5 0,-8-7 0,-5-17 0,-16-2 0,-37-3 0,5 10 0,-8 5 0,-6 20 0,4 0 0,0 0 0,-5 0 0,27 20 0,-26-15 0,24 35 0,-35-25 0,35 47 0,-25-42 0,27 29 0,-7-6 0,10 6 0,0 5 0,0-1 0,0-8 0,0-4 0,0-2 0,0-14 0,0 9 0,10-11 0,13-13 0,12-20 0,-8-13 0,0-6 0,-2-7 0,-2 0 0,-5 4 0,-1 1 0,2-18 0</inkml:trace>
  <inkml:trace contextRef="#ctx0" brushRef="#br0" timeOffset="157321">21234 1970 24575,'26'42'0,"1"0"0,0 1 0,8 8 0,-3 0 0,-13 7 0,-3-4 0,3-2 0,-19-42 0,0 10 0,0-15 0,0-45 0,0-30 0,0 22 0,0-2 0,0-4 0,0 4 0,0-4 0,0 1 0,0 2 0,0-7 0,-1 3 0,2 6 0,2 6 0,4 9 0,16-1 0,-8 15 0,35 20 0,-3 9 0,3 2 0,-9-9 0,0 1 0,10 8 0,-5-2 0,-16-9 0,-30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AB0BC-6BD1-E947-93A5-10B6D0E53EA9}" type="datetimeFigureOut">
              <a:rPr lang="en-US" smtClean="0"/>
              <a:t>3/13/26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FE47C-2413-6943-889A-425C6CAA9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73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FE47C-2413-6943-889A-425C6CAA9C7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31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40538-920F-B7FB-5B67-0F3081BC9C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2D97C0-4EE5-FEA1-3272-566F07C9D9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BE3D51-3FFF-3E51-A9C5-1703E9E0E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8849-2E86-B643-8DA9-EF85A915108E}" type="datetimeFigureOut">
              <a:rPr lang="en-US" smtClean="0"/>
              <a:t>3/13/26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523D36-FD8D-44E2-129A-32C664B64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2AF08B-8395-20F5-9DD2-1B8DA0E0E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B8F70-539E-AF46-9ED2-126CA50B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124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475E6-269E-1012-FDF8-4D908C137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5C4FCA-822C-E42F-1200-ECCD4091F8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2D0B6-025B-724E-DCDC-F62BBCE00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8849-2E86-B643-8DA9-EF85A915108E}" type="datetimeFigureOut">
              <a:rPr lang="en-US" smtClean="0"/>
              <a:t>3/13/26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C6526-37AB-148A-690D-BEF9F8311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D0C58-DC76-EC0D-7F0C-E4FABD847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B8F70-539E-AF46-9ED2-126CA50B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27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976FF5-403F-F9B0-CB6B-CB4FE1474F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D8E8F6-FA38-B713-A669-D8E116D0F7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18958A-60D3-F8EB-C18D-178205383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8849-2E86-B643-8DA9-EF85A915108E}" type="datetimeFigureOut">
              <a:rPr lang="en-US" smtClean="0"/>
              <a:t>3/13/26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8BE303-0C93-1615-0BD8-3DC8A54C5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5A835-9E5B-496B-08E1-D3AD7C3CB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B8F70-539E-AF46-9ED2-126CA50B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210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9535F-1DE3-0DB0-E505-95DF262B6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56744-55B0-9BD5-2022-C403C5FBF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C9804-536D-5733-D211-F2A5B0396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8849-2E86-B643-8DA9-EF85A915108E}" type="datetimeFigureOut">
              <a:rPr lang="en-US" smtClean="0"/>
              <a:t>3/13/26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6DD215-B6E3-F3E5-C18A-B8616DA17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A2EE1-B3C2-D111-5A82-1369180B1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B8F70-539E-AF46-9ED2-126CA50B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72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E88AA-FC9B-7B6F-45AB-D31CBC8E5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443C50-91F8-9F8F-4F53-C1D51ED378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E4E0D1-1128-13F1-3F33-D8389DFF3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8849-2E86-B643-8DA9-EF85A915108E}" type="datetimeFigureOut">
              <a:rPr lang="en-US" smtClean="0"/>
              <a:t>3/13/26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DB09FB-1D94-1FE1-1911-04DFCD045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6E3061-238F-CFFC-DE89-DCF113302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B8F70-539E-AF46-9ED2-126CA50B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826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EAC43-7A66-58AF-9186-1C1364701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91F34-6154-45DB-2044-2E44F44ACE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82CB7D-60CE-9BA2-E60B-B2C1D081B8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485BCA-C1B7-1287-D21C-168014B7B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8849-2E86-B643-8DA9-EF85A915108E}" type="datetimeFigureOut">
              <a:rPr lang="en-US" smtClean="0"/>
              <a:t>3/13/26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3DF162-82FC-7A13-AC3F-FEF701A3B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0E776-E539-F380-E0A4-3AA4D723B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B8F70-539E-AF46-9ED2-126CA50B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536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ECD28-5641-823D-BD25-63F1CFA30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35C1F5-159F-24A7-E02D-42B5615CA9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24668B-357C-194B-3CDD-B0FC67E33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7DD1AF-15E0-D7B1-F81F-58DA3366CC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BC8DE0-E1E1-62BB-87EF-B7C0E78FD6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3A8B71-72F8-51A7-A03D-2585B962B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8849-2E86-B643-8DA9-EF85A915108E}" type="datetimeFigureOut">
              <a:rPr lang="en-US" smtClean="0"/>
              <a:t>3/13/26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8E797D-43AA-51B1-D307-5DEE520EC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E5B6EE-DFCA-8B28-3282-FE8166E6D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B8F70-539E-AF46-9ED2-126CA50B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09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8E762-E116-69AE-857E-151139D8F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0B3C62-71C5-8E4B-A2B5-DBABD0C97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8849-2E86-B643-8DA9-EF85A915108E}" type="datetimeFigureOut">
              <a:rPr lang="en-US" smtClean="0"/>
              <a:t>3/13/26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930BF3-EA7B-5D41-1B2E-B08B0E8F9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6B1298-24E5-4FFE-FB1B-F7B72A7F8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B8F70-539E-AF46-9ED2-126CA50B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84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E74EC5-4B1B-6FF3-4D75-2C25B58BE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8849-2E86-B643-8DA9-EF85A915108E}" type="datetimeFigureOut">
              <a:rPr lang="en-US" smtClean="0"/>
              <a:t>3/13/26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599FFE-84A2-F4AE-5A24-A4421C74E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D8BD1F-EBE7-12F9-D05A-C7A8DF3BC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B8F70-539E-AF46-9ED2-126CA50B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964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A2F05-3B42-55EE-6046-FE96073EB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1397F3-8DD0-C67A-2E85-9B85327BD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11F11E-22F2-9AF0-EC89-ECABAAF1FB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35A18B-3FA8-BB11-9537-9B4CE9914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8849-2E86-B643-8DA9-EF85A915108E}" type="datetimeFigureOut">
              <a:rPr lang="en-US" smtClean="0"/>
              <a:t>3/13/26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8BA6B5-8B8E-FF4F-4B89-C11F79A33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956347-E22B-9A9F-3A64-55D24093C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B8F70-539E-AF46-9ED2-126CA50B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752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3A3CB-C56A-37E8-2938-269AC5EB4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F47D8C-94F9-34CB-5CA1-0723D4BF89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E0CCD6-0378-264E-4A93-998FF4519D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E95F78-1AF2-811A-4ECB-012EBC295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8849-2E86-B643-8DA9-EF85A915108E}" type="datetimeFigureOut">
              <a:rPr lang="en-US" smtClean="0"/>
              <a:t>3/13/26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A477C7-7CE3-27F8-3B7A-D21454CD5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B8702B-CB1F-F1CC-3A3E-401E96EBD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B8F70-539E-AF46-9ED2-126CA50B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879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918C34-3612-BE24-84C6-C2B9ECCDB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920FEC-D38E-3567-0417-227153A89B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B0BA7-D772-C503-1BEE-DEFB31A535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D68849-2E86-B643-8DA9-EF85A915108E}" type="datetimeFigureOut">
              <a:rPr lang="en-US" smtClean="0"/>
              <a:t>3/13/26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DFEB19-DD80-05B7-354D-7259C45390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C8BB1-35FF-49A4-C086-4259C831F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AB8F70-539E-AF46-9ED2-126CA50B8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24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customXml" Target="../ink/ink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customXml" Target="../ink/ink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customXml" Target="../ink/ink4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lantUML diagram">
            <a:extLst>
              <a:ext uri="{FF2B5EF4-FFF2-40B4-BE49-F238E27FC236}">
                <a16:creationId xmlns:a16="http://schemas.microsoft.com/office/drawing/2014/main" id="{AD103DF2-58AB-9FBD-6347-AE44FDC1F6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350" y="0"/>
            <a:ext cx="20177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95589C61-33D9-9726-DBD8-780079B71039}"/>
                  </a:ext>
                </a:extLst>
              </p14:cNvPr>
              <p14:cNvContentPartPr/>
              <p14:nvPr/>
            </p14:nvContentPartPr>
            <p14:xfrm>
              <a:off x="152280" y="1240920"/>
              <a:ext cx="7645320" cy="50853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95589C61-33D9-9726-DBD8-780079B7103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42920" y="1231560"/>
                <a:ext cx="7664040" cy="5104080"/>
              </a:xfrm>
              <a:prstGeom prst="rect">
                <a:avLst/>
              </a:prstGeom>
            </p:spPr>
          </p:pic>
        </mc:Fallback>
      </mc:AlternateContent>
      <p:pic>
        <p:nvPicPr>
          <p:cNvPr id="6" name="Picture 5" descr="A diagram of a flowchart&#10;&#10;AI-generated content may be incorrect.">
            <a:extLst>
              <a:ext uri="{FF2B5EF4-FFF2-40B4-BE49-F238E27FC236}">
                <a16:creationId xmlns:a16="http://schemas.microsoft.com/office/drawing/2014/main" id="{717638B9-0F17-5722-8EA8-ED8A6902CF2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28758" y="224491"/>
            <a:ext cx="4728135" cy="2532528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7440D453-E57B-00A4-5097-43E3815CFA9E}"/>
                  </a:ext>
                </a:extLst>
              </p14:cNvPr>
              <p14:cNvContentPartPr/>
              <p14:nvPr/>
            </p14:nvContentPartPr>
            <p14:xfrm>
              <a:off x="4531680" y="644760"/>
              <a:ext cx="6467400" cy="601380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7440D453-E57B-00A4-5097-43E3815CFA9E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522320" y="635400"/>
                <a:ext cx="6486120" cy="6032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31695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diagram&#10;&#10;AI-generated content may be incorrect.">
            <a:extLst>
              <a:ext uri="{FF2B5EF4-FFF2-40B4-BE49-F238E27FC236}">
                <a16:creationId xmlns:a16="http://schemas.microsoft.com/office/drawing/2014/main" id="{7628241F-06D8-0F3C-925C-49775CC009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26" y="465043"/>
            <a:ext cx="6507547" cy="2678738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0B38C3C1-8CB2-E2A1-FA20-89A93D6CC936}"/>
                  </a:ext>
                </a:extLst>
              </p14:cNvPr>
              <p14:cNvContentPartPr/>
              <p14:nvPr/>
            </p14:nvContentPartPr>
            <p14:xfrm>
              <a:off x="7168320" y="564120"/>
              <a:ext cx="3701520" cy="95940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0B38C3C1-8CB2-E2A1-FA20-89A93D6CC93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158960" y="554760"/>
                <a:ext cx="3720240" cy="978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65AF631A-7C82-5EBE-8074-238C5160486F}"/>
                  </a:ext>
                </a:extLst>
              </p14:cNvPr>
              <p14:cNvContentPartPr/>
              <p14:nvPr/>
            </p14:nvContentPartPr>
            <p14:xfrm>
              <a:off x="2016000" y="491400"/>
              <a:ext cx="9612000" cy="340164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65AF631A-7C82-5EBE-8074-238C5160486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006640" y="482040"/>
                <a:ext cx="9630720" cy="3420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33010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flowchart&#10;&#10;AI-generated content may be incorrect.">
            <a:extLst>
              <a:ext uri="{FF2B5EF4-FFF2-40B4-BE49-F238E27FC236}">
                <a16:creationId xmlns:a16="http://schemas.microsoft.com/office/drawing/2014/main" id="{0ECC1B9B-F847-7C31-23DD-A739B1C85D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50" y="63500"/>
            <a:ext cx="7772400" cy="4396341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5B18474A-8136-CC6F-406E-C4E45A76FD89}"/>
                  </a:ext>
                </a:extLst>
              </p14:cNvPr>
              <p14:cNvContentPartPr/>
              <p14:nvPr/>
            </p14:nvContentPartPr>
            <p14:xfrm>
              <a:off x="685440" y="290160"/>
              <a:ext cx="10809000" cy="656784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5B18474A-8136-CC6F-406E-C4E45A76FD8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76080" y="280800"/>
                <a:ext cx="10827720" cy="6586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04773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</Words>
  <Application>Microsoft Macintosh PowerPoint</Application>
  <PresentationFormat>Widescreen</PresentationFormat>
  <Paragraphs>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Annisaa Sri Indrawanti</dc:creator>
  <cp:lastModifiedBy>Annisaa Sri Indrawanti</cp:lastModifiedBy>
  <cp:revision>1</cp:revision>
  <dcterms:created xsi:type="dcterms:W3CDTF">2026-03-13T02:12:51Z</dcterms:created>
  <dcterms:modified xsi:type="dcterms:W3CDTF">2026-03-13T03:58:06Z</dcterms:modified>
</cp:coreProperties>
</file>