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</p:sldIdLst>
  <p:sldSz cy="6858000" cx="12192000"/>
  <p:notesSz cx="6858000" cy="9144000"/>
  <p:embeddedFontLst>
    <p:embeddedFont>
      <p:font typeface="Titillium Web"/>
      <p:regular r:id="rId29"/>
      <p:bold r:id="rId30"/>
      <p:italic r:id="rId31"/>
      <p:boldItalic r:id="rId32"/>
    </p:embeddedFont>
    <p:embeddedFont>
      <p:font typeface="Barlow Semi Condensed"/>
      <p:regular r:id="rId33"/>
      <p:bold r:id="rId34"/>
      <p:italic r:id="rId35"/>
      <p:boldItalic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37" roundtripDataSignature="AMtx7mifGNbpQ7uZrUHc1kKR16yhQT0t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B24BF2C1-1D71-4C29-AF32-469DAB6320D0}">
  <a:tblStyle styleId="{B24BF2C1-1D71-4C29-AF32-469DAB6320D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fill>
          <a:solidFill>
            <a:srgbClr val="FCE9E9"/>
          </a:solidFill>
        </a:fill>
      </a:tcStyle>
    </a:band1H>
    <a:band2H>
      <a:tcTxStyle/>
    </a:band2H>
    <a:band1V>
      <a:tcTxStyle/>
      <a:tcStyle>
        <a:fill>
          <a:solidFill>
            <a:srgbClr val="FCE9E9"/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l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fill>
          <a:solidFill>
            <a:schemeClr val="accent3"/>
          </a:solidFill>
        </a:fill>
      </a:tcStyle>
    </a:firstRow>
    <a:neCell>
      <a:tcTxStyle/>
    </a:neCell>
    <a:nwCell>
      <a:tcTxStyle/>
    </a:nwCell>
  </a:tblStyle>
  <a:tblStyle styleId="{6ACE1185-CB55-4C85-8864-57209488947D}" styleName="Table_1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fill>
          <a:solidFill>
            <a:schemeClr val="accent3">
              <a:alpha val="20000"/>
            </a:schemeClr>
          </a:solidFill>
        </a:fill>
      </a:tcStyle>
    </a:band1H>
    <a:band2H>
      <a:tcTxStyle/>
    </a:band2H>
    <a:band1V>
      <a:tcTxStyle/>
      <a:tcStyle>
        <a:fill>
          <a:solidFill>
            <a:schemeClr val="accent3">
              <a:alpha val="20000"/>
            </a:schemeClr>
          </a:solidFill>
        </a:fill>
      </a:tcStyle>
    </a:band1V>
    <a:band2V>
      <a:tcTxStyle/>
    </a:band2V>
    <a:lastCol>
      <a:tcTxStyle b="on" i="off"/>
    </a:lastCol>
    <a:firstCol>
      <a:tcTxStyle b="on" i="off"/>
    </a:firstCol>
    <a:lastRow>
      <a:tcTxStyle b="on" i="off"/>
      <a:tcStyle>
        <a:tcBdr>
          <a:top>
            <a:ln cap="flat" cmpd="sng" w="508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</a:seCell>
    <a:swCell>
      <a:tcTxStyle/>
    </a:swCell>
    <a:firstRow>
      <a:tcTxStyle b="on" i="off"/>
      <a:tcStyle>
        <a:tcBdr>
          <a:bottom>
            <a:ln cap="flat" cmpd="sng" w="2540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TitilliumWeb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TitilliumWeb-italic.fntdata"/><Relationship Id="rId30" Type="http://schemas.openxmlformats.org/officeDocument/2006/relationships/font" Target="fonts/TitilliumWeb-bold.fntdata"/><Relationship Id="rId11" Type="http://schemas.openxmlformats.org/officeDocument/2006/relationships/slide" Target="slides/slide6.xml"/><Relationship Id="rId33" Type="http://schemas.openxmlformats.org/officeDocument/2006/relationships/font" Target="fonts/BarlowSemiCondensed-regular.fntdata"/><Relationship Id="rId10" Type="http://schemas.openxmlformats.org/officeDocument/2006/relationships/slide" Target="slides/slide5.xml"/><Relationship Id="rId32" Type="http://schemas.openxmlformats.org/officeDocument/2006/relationships/font" Target="fonts/TitilliumWeb-boldItalic.fntdata"/><Relationship Id="rId13" Type="http://schemas.openxmlformats.org/officeDocument/2006/relationships/slide" Target="slides/slide8.xml"/><Relationship Id="rId35" Type="http://schemas.openxmlformats.org/officeDocument/2006/relationships/font" Target="fonts/BarlowSemiCondensed-italic.fntdata"/><Relationship Id="rId12" Type="http://schemas.openxmlformats.org/officeDocument/2006/relationships/slide" Target="slides/slide7.xml"/><Relationship Id="rId34" Type="http://schemas.openxmlformats.org/officeDocument/2006/relationships/font" Target="fonts/BarlowSemiCondensed-bold.fntdata"/><Relationship Id="rId15" Type="http://schemas.openxmlformats.org/officeDocument/2006/relationships/slide" Target="slides/slide10.xml"/><Relationship Id="rId37" Type="http://customschemas.google.com/relationships/presentationmetadata" Target="metadata"/><Relationship Id="rId14" Type="http://schemas.openxmlformats.org/officeDocument/2006/relationships/slide" Target="slides/slide9.xml"/><Relationship Id="rId36" Type="http://schemas.openxmlformats.org/officeDocument/2006/relationships/font" Target="fonts/BarlowSemiCondensed-boldItalic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ID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6" name="Shape 1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7" name="Google Shape;1287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8" name="Google Shape;12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3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Google Shape;1424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5" name="Google Shape;142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3" name="Google Shape;1433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7" name="Shape 14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8" name="Google Shape;1438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39" name="Google Shape;1439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6" name="Shape 1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7" name="Google Shape;1487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8" name="Google Shape;148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2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4" name="Google Shape;1494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8" name="Shape 1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9" name="Google Shape;1499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0" name="Google Shape;1500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4" name="Shape 1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" name="Google Shape;1505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6" name="Google Shape;1506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0" name="Shape 1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1" name="Google Shape;1511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2" name="Google Shape;1512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6" name="Shape 1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Google Shape;1517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18" name="Google Shape;151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2" name="Shape 1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3" name="Google Shape;1523;p1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4" name="Google Shape;1524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7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9" name="Google Shape;13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8" name="Shape 1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9" name="Google Shape;1529;p2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0" name="Google Shape;1530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4" name="Shape 1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5" name="Google Shape;1535;g352b82351bb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6" name="Google Shape;1536;g352b82351b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3" name="Shape 1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Google Shape;1584;p2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85" name="Google Shape;158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9" name="Shape 1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0" name="Google Shape;1590;p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1" name="Google Shape;1591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6" name="Shape 1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7" name="Google Shape;1377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8" name="Google Shape;137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2" name="Shape 1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" name="Google Shape;1383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4" name="Google Shape;138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8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Google Shape;1389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0" name="Google Shape;139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4" name="Shape 1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5" name="Google Shape;1395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6" name="Google Shape;13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1" name="Shape 1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" name="Google Shape;1402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3" name="Google Shape;14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7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09" name="Google Shape;140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5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7" name="Google Shape;141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bit.ly/3A1uf1Q" TargetMode="External"/><Relationship Id="rId3" Type="http://schemas.openxmlformats.org/officeDocument/2006/relationships/hyperlink" Target="http://bit.ly/2TyoMsr" TargetMode="External"/><Relationship Id="rId4" Type="http://schemas.openxmlformats.org/officeDocument/2006/relationships/hyperlink" Target="http://bit.ly/2TtBDfr" TargetMode="Externa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24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4" name="Google Shape;14;p2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5" name="Google Shape;15;p2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6" name="Google Shape;16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7" name="Google Shape;17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" name="Google Shape;18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" name="Google Shape;19;p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0" name="Google Shape;20;p2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1" name="Google Shape;21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2" name="Google Shape;22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3" name="Google Shape;23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" name="Google Shape;24;p2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" name="Google Shape;25;p2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6" name="Google Shape;26;p2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7" name="Google Shape;27;p2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8" name="Google Shape;28;p2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9" name="Google Shape;29;p2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0" name="Google Shape;30;p2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1" name="Google Shape;31;p2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2" name="Google Shape;32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" name="Google Shape;33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" name="Google Shape;34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5" name="Google Shape;35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6" name="Google Shape;36;p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7" name="Google Shape;37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" name="Google Shape;38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" name="Google Shape;39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" name="Google Shape;40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1" name="Google Shape;41;p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2" name="Google Shape;42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" name="Google Shape;43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" name="Google Shape;44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5" name="Google Shape;45;p2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6" name="Google Shape;46;p2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7" name="Google Shape;47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8" name="Google Shape;48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9" name="Google Shape;49;p2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0" name="Google Shape;50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" name="Google Shape;51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2" name="Google Shape;52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3" name="Google Shape;53;p2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4" name="Google Shape;54;p2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5" name="Google Shape;55;p2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" name="Google Shape;56;p2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" name="Google Shape;57;p2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8" name="Google Shape;58;p24"/>
          <p:cNvSpPr txBox="1"/>
          <p:nvPr>
            <p:ph type="ctrTitle"/>
          </p:nvPr>
        </p:nvSpPr>
        <p:spPr>
          <a:xfrm>
            <a:off x="950967" y="1094000"/>
            <a:ext cx="5380800" cy="3666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  <a:defRPr sz="5333">
                <a:solidFill>
                  <a:srgbClr val="191919"/>
                </a:solidFill>
              </a:defRPr>
            </a:lvl9pPr>
          </a:lstStyle>
          <a:p/>
        </p:txBody>
      </p:sp>
      <p:sp>
        <p:nvSpPr>
          <p:cNvPr id="59" name="Google Shape;59;p24"/>
          <p:cNvSpPr txBox="1"/>
          <p:nvPr>
            <p:ph idx="1" type="subTitle"/>
          </p:nvPr>
        </p:nvSpPr>
        <p:spPr>
          <a:xfrm>
            <a:off x="950967" y="5078033"/>
            <a:ext cx="5380800" cy="450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  <p:grpSp>
        <p:nvGrpSpPr>
          <p:cNvPr id="60" name="Google Shape;60;p24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61" name="Google Shape;61;p24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62" name="Google Shape;62;p24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3" name="Google Shape;63;p24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4" name="Google Shape;64;p2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5" name="Google Shape;65;p2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" name="Google Shape;66;p2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four columns">
  <p:cSld name="Title and four columns"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0" name="Google Shape;540;p33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541" name="Google Shape;541;p3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542" name="Google Shape;542;p3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43" name="Google Shape;543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4" name="Google Shape;544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5" name="Google Shape;545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6" name="Google Shape;546;p3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47" name="Google Shape;547;p3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548" name="Google Shape;548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49" name="Google Shape;549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0" name="Google Shape;550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1" name="Google Shape;551;p3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552" name="Google Shape;552;p3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553" name="Google Shape;553;p3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4" name="Google Shape;554;p3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555" name="Google Shape;555;p3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556" name="Google Shape;556;p3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557" name="Google Shape;557;p3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558" name="Google Shape;558;p3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59" name="Google Shape;559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0" name="Google Shape;560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1" name="Google Shape;561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2" name="Google Shape;562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63" name="Google Shape;563;p3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64" name="Google Shape;564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5" name="Google Shape;565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6" name="Google Shape;566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67" name="Google Shape;567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68" name="Google Shape;568;p3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69" name="Google Shape;569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0" name="Google Shape;570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1" name="Google Shape;571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72" name="Google Shape;572;p3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73" name="Google Shape;573;p3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74" name="Google Shape;574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5" name="Google Shape;575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76" name="Google Shape;576;p3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77" name="Google Shape;577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8" name="Google Shape;578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79" name="Google Shape;579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0" name="Google Shape;580;p3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81" name="Google Shape;581;p3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82" name="Google Shape;582;p3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3" name="Google Shape;583;p3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84" name="Google Shape;584;p3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585" name="Google Shape;585;p33"/>
          <p:cNvGrpSpPr/>
          <p:nvPr/>
        </p:nvGrpSpPr>
        <p:grpSpPr>
          <a:xfrm flipH="1">
            <a:off x="231878" y="123332"/>
            <a:ext cx="11727468" cy="6593449"/>
            <a:chOff x="173907" y="92498"/>
            <a:chExt cx="8795601" cy="4945087"/>
          </a:xfrm>
        </p:grpSpPr>
        <p:grpSp>
          <p:nvGrpSpPr>
            <p:cNvPr id="586" name="Google Shape;586;p33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587" name="Google Shape;587;p33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8" name="Google Shape;588;p33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89" name="Google Shape;589;p33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0" name="Google Shape;590;p33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1" name="Google Shape;591;p33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2" name="Google Shape;592;p33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3" name="Google Shape;593;p33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94" name="Google Shape;594;p33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595" name="Google Shape;595;p3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6" name="Google Shape;596;p33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7" name="Google Shape;597;p33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8" name="Google Shape;598;p33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9" name="Google Shape;599;p33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00" name="Google Shape;600;p33"/>
          <p:cNvSpPr txBox="1"/>
          <p:nvPr>
            <p:ph idx="1" type="subTitle"/>
          </p:nvPr>
        </p:nvSpPr>
        <p:spPr>
          <a:xfrm>
            <a:off x="959999" y="3371600"/>
            <a:ext cx="2868400" cy="8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1" name="Google Shape;601;p33"/>
          <p:cNvSpPr txBox="1"/>
          <p:nvPr>
            <p:ph idx="2" type="subTitle"/>
          </p:nvPr>
        </p:nvSpPr>
        <p:spPr>
          <a:xfrm>
            <a:off x="5895697" y="3371600"/>
            <a:ext cx="2868400" cy="8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2" name="Google Shape;602;p33"/>
          <p:cNvSpPr txBox="1"/>
          <p:nvPr>
            <p:ph idx="3" type="subTitle"/>
          </p:nvPr>
        </p:nvSpPr>
        <p:spPr>
          <a:xfrm>
            <a:off x="3427848" y="5251467"/>
            <a:ext cx="2868400" cy="8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3" name="Google Shape;603;p33"/>
          <p:cNvSpPr txBox="1"/>
          <p:nvPr>
            <p:ph idx="4" type="subTitle"/>
          </p:nvPr>
        </p:nvSpPr>
        <p:spPr>
          <a:xfrm>
            <a:off x="8363547" y="5251467"/>
            <a:ext cx="2868400" cy="88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4" name="Google Shape;604;p33"/>
          <p:cNvSpPr txBox="1"/>
          <p:nvPr>
            <p:ph idx="5" type="subTitle"/>
          </p:nvPr>
        </p:nvSpPr>
        <p:spPr>
          <a:xfrm>
            <a:off x="960000" y="2875551"/>
            <a:ext cx="2868400" cy="69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05" name="Google Shape;605;p33"/>
          <p:cNvSpPr txBox="1"/>
          <p:nvPr>
            <p:ph idx="6" type="subTitle"/>
          </p:nvPr>
        </p:nvSpPr>
        <p:spPr>
          <a:xfrm>
            <a:off x="3427848" y="4755467"/>
            <a:ext cx="2868400" cy="69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06" name="Google Shape;606;p33"/>
          <p:cNvSpPr txBox="1"/>
          <p:nvPr>
            <p:ph idx="7" type="subTitle"/>
          </p:nvPr>
        </p:nvSpPr>
        <p:spPr>
          <a:xfrm>
            <a:off x="5895697" y="2875551"/>
            <a:ext cx="2868400" cy="69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07" name="Google Shape;607;p33"/>
          <p:cNvSpPr txBox="1"/>
          <p:nvPr>
            <p:ph idx="8" type="subTitle"/>
          </p:nvPr>
        </p:nvSpPr>
        <p:spPr>
          <a:xfrm>
            <a:off x="8363547" y="4755467"/>
            <a:ext cx="2868400" cy="69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ix columns">
  <p:cSld name="Title and six columns">
    <p:spTree>
      <p:nvGrpSpPr>
        <p:cNvPr id="608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9" name="Google Shape;609;p34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610" name="Google Shape;610;p3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11" name="Google Shape;611;p3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12" name="Google Shape;612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3" name="Google Shape;613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4" name="Google Shape;614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5" name="Google Shape;615;p3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16" name="Google Shape;616;p3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17" name="Google Shape;617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8" name="Google Shape;618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19" name="Google Shape;619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0" name="Google Shape;620;p3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21" name="Google Shape;621;p3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22" name="Google Shape;622;p3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3" name="Google Shape;623;p3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24" name="Google Shape;624;p3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25" name="Google Shape;625;p3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26" name="Google Shape;626;p3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27" name="Google Shape;627;p3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28" name="Google Shape;628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29" name="Google Shape;629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0" name="Google Shape;630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1" name="Google Shape;631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32" name="Google Shape;632;p3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33" name="Google Shape;633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4" name="Google Shape;634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5" name="Google Shape;635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6" name="Google Shape;636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37" name="Google Shape;637;p3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38" name="Google Shape;638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39" name="Google Shape;639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0" name="Google Shape;640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641" name="Google Shape;641;p3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642" name="Google Shape;642;p3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643" name="Google Shape;643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4" name="Google Shape;644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45" name="Google Shape;645;p3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46" name="Google Shape;646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7" name="Google Shape;647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8" name="Google Shape;648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49" name="Google Shape;649;p3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50" name="Google Shape;650;p3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651" name="Google Shape;651;p3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2" name="Google Shape;652;p3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53" name="Google Shape;653;p3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654" name="Google Shape;654;p34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655" name="Google Shape;655;p34"/>
            <p:cNvGrpSpPr/>
            <p:nvPr/>
          </p:nvGrpSpPr>
          <p:grpSpPr>
            <a:xfrm>
              <a:off x="297807" y="4643609"/>
              <a:ext cx="8654773" cy="390763"/>
              <a:chOff x="297807" y="4643609"/>
              <a:chExt cx="8654773" cy="390763"/>
            </a:xfrm>
          </p:grpSpPr>
          <p:sp>
            <p:nvSpPr>
              <p:cNvPr id="656" name="Google Shape;656;p34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57" name="Google Shape;657;p34"/>
              <p:cNvSpPr/>
              <p:nvPr/>
            </p:nvSpPr>
            <p:spPr>
              <a:xfrm>
                <a:off x="297807" y="482039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58" name="Google Shape;658;p3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659" name="Google Shape;659;p3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60" name="Google Shape;660;p3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661" name="Google Shape;661;p3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662" name="Google Shape;662;p34"/>
          <p:cNvSpPr txBox="1"/>
          <p:nvPr>
            <p:ph idx="1" type="subTitle"/>
          </p:nvPr>
        </p:nvSpPr>
        <p:spPr>
          <a:xfrm>
            <a:off x="1478169" y="2996733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3" name="Google Shape;663;p34"/>
          <p:cNvSpPr txBox="1"/>
          <p:nvPr>
            <p:ph idx="2" type="subTitle"/>
          </p:nvPr>
        </p:nvSpPr>
        <p:spPr>
          <a:xfrm>
            <a:off x="4772000" y="2996733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4" name="Google Shape;664;p34"/>
          <p:cNvSpPr txBox="1"/>
          <p:nvPr>
            <p:ph idx="3" type="subTitle"/>
          </p:nvPr>
        </p:nvSpPr>
        <p:spPr>
          <a:xfrm>
            <a:off x="1478169" y="5291467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5" name="Google Shape;665;p34"/>
          <p:cNvSpPr txBox="1"/>
          <p:nvPr>
            <p:ph idx="4" type="subTitle"/>
          </p:nvPr>
        </p:nvSpPr>
        <p:spPr>
          <a:xfrm>
            <a:off x="4772000" y="5291467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6" name="Google Shape;666;p34"/>
          <p:cNvSpPr txBox="1"/>
          <p:nvPr>
            <p:ph idx="5" type="subTitle"/>
          </p:nvPr>
        </p:nvSpPr>
        <p:spPr>
          <a:xfrm>
            <a:off x="8065831" y="2996733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7" name="Google Shape;667;p34"/>
          <p:cNvSpPr txBox="1"/>
          <p:nvPr>
            <p:ph idx="6" type="subTitle"/>
          </p:nvPr>
        </p:nvSpPr>
        <p:spPr>
          <a:xfrm>
            <a:off x="8065831" y="5291467"/>
            <a:ext cx="2648000" cy="8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8" name="Google Shape;668;p34"/>
          <p:cNvSpPr txBox="1"/>
          <p:nvPr>
            <p:ph idx="7" type="subTitle"/>
          </p:nvPr>
        </p:nvSpPr>
        <p:spPr>
          <a:xfrm>
            <a:off x="1479369" y="2537533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69" name="Google Shape;669;p34"/>
          <p:cNvSpPr txBox="1"/>
          <p:nvPr>
            <p:ph idx="8" type="subTitle"/>
          </p:nvPr>
        </p:nvSpPr>
        <p:spPr>
          <a:xfrm>
            <a:off x="4773200" y="2537533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70" name="Google Shape;670;p34"/>
          <p:cNvSpPr txBox="1"/>
          <p:nvPr>
            <p:ph idx="9" type="subTitle"/>
          </p:nvPr>
        </p:nvSpPr>
        <p:spPr>
          <a:xfrm>
            <a:off x="8067031" y="2537533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71" name="Google Shape;671;p34"/>
          <p:cNvSpPr txBox="1"/>
          <p:nvPr>
            <p:ph idx="13" type="subTitle"/>
          </p:nvPr>
        </p:nvSpPr>
        <p:spPr>
          <a:xfrm>
            <a:off x="1479369" y="4832267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72" name="Google Shape;672;p34"/>
          <p:cNvSpPr txBox="1"/>
          <p:nvPr>
            <p:ph idx="14" type="subTitle"/>
          </p:nvPr>
        </p:nvSpPr>
        <p:spPr>
          <a:xfrm>
            <a:off x="4773200" y="4832267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673" name="Google Shape;673;p34"/>
          <p:cNvSpPr txBox="1"/>
          <p:nvPr>
            <p:ph idx="15" type="subTitle"/>
          </p:nvPr>
        </p:nvSpPr>
        <p:spPr>
          <a:xfrm>
            <a:off x="8067031" y="4832267"/>
            <a:ext cx="2645600" cy="689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 point"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5" name="Google Shape;675;p35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676" name="Google Shape;676;p3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677" name="Google Shape;677;p3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78" name="Google Shape;678;p3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79" name="Google Shape;679;p3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0" name="Google Shape;680;p3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1" name="Google Shape;681;p3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82" name="Google Shape;682;p3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683" name="Google Shape;683;p3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4" name="Google Shape;684;p3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5" name="Google Shape;685;p3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6" name="Google Shape;686;p3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687" name="Google Shape;687;p3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688" name="Google Shape;688;p3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89" name="Google Shape;689;p3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690" name="Google Shape;690;p3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691" name="Google Shape;691;p3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692" name="Google Shape;692;p3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693" name="Google Shape;693;p3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94" name="Google Shape;694;p3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5" name="Google Shape;695;p3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6" name="Google Shape;696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697" name="Google Shape;697;p3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698" name="Google Shape;698;p3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699" name="Google Shape;699;p3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0" name="Google Shape;700;p3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1" name="Google Shape;701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2" name="Google Shape;702;p3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03" name="Google Shape;703;p3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04" name="Google Shape;704;p3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5" name="Google Shape;705;p3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06" name="Google Shape;706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707" name="Google Shape;707;p3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08" name="Google Shape;708;p3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09" name="Google Shape;709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0" name="Google Shape;710;p3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11" name="Google Shape;711;p3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12" name="Google Shape;712;p3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3" name="Google Shape;713;p3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4" name="Google Shape;714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5" name="Google Shape;715;p3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16" name="Google Shape;716;p3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17" name="Google Shape;717;p3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8" name="Google Shape;718;p3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19" name="Google Shape;719;p3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720" name="Google Shape;720;p35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721" name="Google Shape;721;p35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722" name="Google Shape;722;p35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3" name="Google Shape;723;p35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24" name="Google Shape;724;p35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725" name="Google Shape;725;p35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26" name="Google Shape;726;p35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727" name="Google Shape;727;p35"/>
          <p:cNvSpPr txBox="1"/>
          <p:nvPr>
            <p:ph type="title"/>
          </p:nvPr>
        </p:nvSpPr>
        <p:spPr>
          <a:xfrm>
            <a:off x="1994200" y="1343900"/>
            <a:ext cx="8203600" cy="131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Quote">
    <p:spTree>
      <p:nvGrpSpPr>
        <p:cNvPr id="728" name="Shape 7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9" name="Google Shape;729;p36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730" name="Google Shape;730;p3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31" name="Google Shape;731;p3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32" name="Google Shape;732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3" name="Google Shape;733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4" name="Google Shape;734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5" name="Google Shape;735;p3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36" name="Google Shape;736;p3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37" name="Google Shape;737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8" name="Google Shape;738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9" name="Google Shape;739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0" name="Google Shape;740;p3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41" name="Google Shape;741;p3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42" name="Google Shape;742;p3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3" name="Google Shape;743;p3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4" name="Google Shape;744;p3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745" name="Google Shape;745;p3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746" name="Google Shape;746;p3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747" name="Google Shape;747;p3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48" name="Google Shape;748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49" name="Google Shape;749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0" name="Google Shape;750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1" name="Google Shape;751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52" name="Google Shape;752;p3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53" name="Google Shape;753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4" name="Google Shape;754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5" name="Google Shape;755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6" name="Google Shape;756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57" name="Google Shape;757;p3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58" name="Google Shape;758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59" name="Google Shape;759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0" name="Google Shape;760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761" name="Google Shape;761;p3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762" name="Google Shape;762;p3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763" name="Google Shape;763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4" name="Google Shape;764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65" name="Google Shape;765;p3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766" name="Google Shape;766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7" name="Google Shape;767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8" name="Google Shape;768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69" name="Google Shape;769;p3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770" name="Google Shape;770;p3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771" name="Google Shape;771;p3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72" name="Google Shape;772;p3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773" name="Google Shape;773;p3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774" name="Google Shape;774;p36"/>
          <p:cNvSpPr txBox="1"/>
          <p:nvPr>
            <p:ph type="title"/>
          </p:nvPr>
        </p:nvSpPr>
        <p:spPr>
          <a:xfrm>
            <a:off x="1635233" y="4133733"/>
            <a:ext cx="8921600" cy="8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4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775" name="Google Shape;775;p36"/>
          <p:cNvSpPr txBox="1"/>
          <p:nvPr>
            <p:ph idx="1" type="subTitle"/>
          </p:nvPr>
        </p:nvSpPr>
        <p:spPr>
          <a:xfrm>
            <a:off x="1635200" y="1501900"/>
            <a:ext cx="8921600" cy="248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/>
        </p:txBody>
      </p:sp>
      <p:grpSp>
        <p:nvGrpSpPr>
          <p:cNvPr id="776" name="Google Shape;776;p36"/>
          <p:cNvGrpSpPr/>
          <p:nvPr/>
        </p:nvGrpSpPr>
        <p:grpSpPr>
          <a:xfrm>
            <a:off x="-9" y="156555"/>
            <a:ext cx="11921845" cy="6541144"/>
            <a:chOff x="-7" y="117416"/>
            <a:chExt cx="8941384" cy="4905858"/>
          </a:xfrm>
        </p:grpSpPr>
        <p:grpSp>
          <p:nvGrpSpPr>
            <p:cNvPr id="777" name="Google Shape;777;p36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778" name="Google Shape;778;p3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79" name="Google Shape;779;p3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80" name="Google Shape;780;p36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1" name="Google Shape;781;p36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">
    <p:spTree>
      <p:nvGrpSpPr>
        <p:cNvPr id="782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Google Shape;783;p37"/>
          <p:cNvSpPr/>
          <p:nvPr>
            <p:ph idx="2" type="pic"/>
          </p:nvPr>
        </p:nvSpPr>
        <p:spPr>
          <a:xfrm>
            <a:off x="-33" y="-18300"/>
            <a:ext cx="12192000" cy="6876400"/>
          </a:xfrm>
          <a:prstGeom prst="rect">
            <a:avLst/>
          </a:prstGeom>
          <a:noFill/>
          <a:ln>
            <a:noFill/>
          </a:ln>
        </p:spPr>
      </p:sp>
      <p:sp>
        <p:nvSpPr>
          <p:cNvPr id="784" name="Google Shape;784;p37"/>
          <p:cNvSpPr txBox="1"/>
          <p:nvPr>
            <p:ph type="title"/>
          </p:nvPr>
        </p:nvSpPr>
        <p:spPr>
          <a:xfrm>
            <a:off x="6894700" y="4724400"/>
            <a:ext cx="4337200" cy="1391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>
  <p:cSld name="Title and text">
    <p:spTree>
      <p:nvGrpSpPr>
        <p:cNvPr id="785" name="Shape 7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6" name="Google Shape;786;p38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787" name="Google Shape;787;p3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88" name="Google Shape;788;p3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89" name="Google Shape;789;p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0" name="Google Shape;790;p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1" name="Google Shape;791;p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2" name="Google Shape;792;p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93" name="Google Shape;793;p3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94" name="Google Shape;794;p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5" name="Google Shape;795;p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6" name="Google Shape;796;p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7" name="Google Shape;797;p3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98" name="Google Shape;798;p3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799" name="Google Shape;799;p3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00" name="Google Shape;800;p3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01" name="Google Shape;801;p3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02" name="Google Shape;802;p3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03" name="Google Shape;803;p3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04" name="Google Shape;804;p3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05" name="Google Shape;805;p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6" name="Google Shape;806;p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7" name="Google Shape;807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08" name="Google Shape;808;p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09" name="Google Shape;809;p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10" name="Google Shape;810;p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1" name="Google Shape;811;p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2" name="Google Shape;812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3" name="Google Shape;813;p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14" name="Google Shape;814;p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15" name="Google Shape;815;p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6" name="Google Shape;816;p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17" name="Google Shape;817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18" name="Google Shape;818;p3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19" name="Google Shape;819;p3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20" name="Google Shape;820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1" name="Google Shape;821;p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22" name="Google Shape;822;p3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23" name="Google Shape;823;p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4" name="Google Shape;824;p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5" name="Google Shape;825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6" name="Google Shape;826;p3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27" name="Google Shape;827;p3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28" name="Google Shape;828;p3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29" name="Google Shape;829;p3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30" name="Google Shape;830;p3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831" name="Google Shape;831;p38"/>
          <p:cNvSpPr txBox="1"/>
          <p:nvPr>
            <p:ph type="title"/>
          </p:nvPr>
        </p:nvSpPr>
        <p:spPr>
          <a:xfrm>
            <a:off x="960000" y="1456017"/>
            <a:ext cx="4692800" cy="245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832" name="Google Shape;832;p38"/>
          <p:cNvSpPr txBox="1"/>
          <p:nvPr>
            <p:ph idx="1" type="subTitle"/>
          </p:nvPr>
        </p:nvSpPr>
        <p:spPr>
          <a:xfrm>
            <a:off x="960000" y="3913584"/>
            <a:ext cx="4692800" cy="148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3" name="Google Shape;833;p38"/>
          <p:cNvSpPr/>
          <p:nvPr>
            <p:ph idx="2" type="pic"/>
          </p:nvPr>
        </p:nvSpPr>
        <p:spPr>
          <a:xfrm>
            <a:off x="7361033" y="711817"/>
            <a:ext cx="3880000" cy="5434400"/>
          </a:xfrm>
          <a:prstGeom prst="roundRect">
            <a:avLst>
              <a:gd fmla="val 6529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sp>
      <p:grpSp>
        <p:nvGrpSpPr>
          <p:cNvPr id="834" name="Google Shape;834;p38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835" name="Google Shape;835;p38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836" name="Google Shape;836;p38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37" name="Google Shape;837;p38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38" name="Google Shape;838;p38"/>
            <p:cNvGrpSpPr/>
            <p:nvPr/>
          </p:nvGrpSpPr>
          <p:grpSpPr>
            <a:xfrm>
              <a:off x="4890282" y="4643609"/>
              <a:ext cx="4062298" cy="390763"/>
              <a:chOff x="4890282" y="4643609"/>
              <a:chExt cx="4062298" cy="390763"/>
            </a:xfrm>
          </p:grpSpPr>
          <p:sp>
            <p:nvSpPr>
              <p:cNvPr id="839" name="Google Shape;839;p38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40" name="Google Shape;840;p38"/>
              <p:cNvSpPr/>
              <p:nvPr/>
            </p:nvSpPr>
            <p:spPr>
              <a:xfrm>
                <a:off x="4890282" y="4751143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 number">
    <p:spTree>
      <p:nvGrpSpPr>
        <p:cNvPr id="84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2" name="Google Shape;842;p39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843" name="Google Shape;843;p3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844" name="Google Shape;844;p3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45" name="Google Shape;845;p3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6" name="Google Shape;846;p3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7" name="Google Shape;847;p3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48" name="Google Shape;848;p3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49" name="Google Shape;849;p3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850" name="Google Shape;850;p3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1" name="Google Shape;851;p3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2" name="Google Shape;852;p3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3" name="Google Shape;853;p3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54" name="Google Shape;854;p3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55" name="Google Shape;855;p3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6" name="Google Shape;856;p3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57" name="Google Shape;857;p3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58" name="Google Shape;858;p3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59" name="Google Shape;859;p3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60" name="Google Shape;860;p3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1" name="Google Shape;861;p3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2" name="Google Shape;862;p3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3" name="Google Shape;863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4" name="Google Shape;864;p3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65" name="Google Shape;865;p3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66" name="Google Shape;866;p3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7" name="Google Shape;867;p3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8" name="Google Shape;868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69" name="Google Shape;869;p3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0" name="Google Shape;870;p3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71" name="Google Shape;871;p3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2" name="Google Shape;872;p3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3" name="Google Shape;873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874" name="Google Shape;874;p3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875" name="Google Shape;875;p3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876" name="Google Shape;876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77" name="Google Shape;877;p3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78" name="Google Shape;878;p3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79" name="Google Shape;879;p3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0" name="Google Shape;880;p3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1" name="Google Shape;881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2" name="Google Shape;882;p3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883" name="Google Shape;883;p3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884" name="Google Shape;884;p3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5" name="Google Shape;885;p3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6" name="Google Shape;886;p3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887" name="Google Shape;887;p39"/>
          <p:cNvSpPr txBox="1"/>
          <p:nvPr>
            <p:ph type="title"/>
          </p:nvPr>
        </p:nvSpPr>
        <p:spPr>
          <a:xfrm>
            <a:off x="2264400" y="2379133"/>
            <a:ext cx="7663200" cy="1522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9pPr>
          </a:lstStyle>
          <a:p/>
        </p:txBody>
      </p:sp>
      <p:sp>
        <p:nvSpPr>
          <p:cNvPr id="888" name="Google Shape;888;p39"/>
          <p:cNvSpPr txBox="1"/>
          <p:nvPr>
            <p:ph idx="1" type="subTitle"/>
          </p:nvPr>
        </p:nvSpPr>
        <p:spPr>
          <a:xfrm>
            <a:off x="2264400" y="3999133"/>
            <a:ext cx="7663200" cy="662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/>
        </p:txBody>
      </p:sp>
      <p:grpSp>
        <p:nvGrpSpPr>
          <p:cNvPr id="889" name="Google Shape;889;p39"/>
          <p:cNvGrpSpPr/>
          <p:nvPr/>
        </p:nvGrpSpPr>
        <p:grpSpPr>
          <a:xfrm>
            <a:off x="188856" y="123332"/>
            <a:ext cx="11770489" cy="6593449"/>
            <a:chOff x="141641" y="92498"/>
            <a:chExt cx="8827867" cy="4945087"/>
          </a:xfrm>
        </p:grpSpPr>
        <p:grpSp>
          <p:nvGrpSpPr>
            <p:cNvPr id="890" name="Google Shape;890;p39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891" name="Google Shape;891;p39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2" name="Google Shape;892;p39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3" name="Google Shape;893;p39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4" name="Google Shape;894;p39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5" name="Google Shape;895;p39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6" name="Google Shape;896;p39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897" name="Google Shape;897;p39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898" name="Google Shape;898;p39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899" name="Google Shape;899;p3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00" name="Google Shape;900;p39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901" name="Google Shape;901;p39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02" name="Google Shape;902;p39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mbers and text">
  <p:cSld name="Numbers and text">
    <p:spTree>
      <p:nvGrpSpPr>
        <p:cNvPr id="903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4" name="Google Shape;904;p40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905" name="Google Shape;905;p4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906" name="Google Shape;906;p4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07" name="Google Shape;907;p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08" name="Google Shape;908;p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09" name="Google Shape;909;p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0" name="Google Shape;910;p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11" name="Google Shape;911;p4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12" name="Google Shape;912;p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3" name="Google Shape;913;p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4" name="Google Shape;914;p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5" name="Google Shape;915;p4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16" name="Google Shape;916;p4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917" name="Google Shape;917;p4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8" name="Google Shape;918;p4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19" name="Google Shape;919;p4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920" name="Google Shape;920;p4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21" name="Google Shape;921;p4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22" name="Google Shape;922;p4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23" name="Google Shape;923;p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4" name="Google Shape;924;p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5" name="Google Shape;925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6" name="Google Shape;926;p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27" name="Google Shape;927;p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28" name="Google Shape;928;p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29" name="Google Shape;929;p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0" name="Google Shape;930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1" name="Google Shape;931;p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32" name="Google Shape;932;p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33" name="Google Shape;933;p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4" name="Google Shape;934;p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5" name="Google Shape;935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36" name="Google Shape;936;p4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937" name="Google Shape;937;p4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938" name="Google Shape;938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9" name="Google Shape;939;p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40" name="Google Shape;940;p4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41" name="Google Shape;941;p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2" name="Google Shape;942;p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3" name="Google Shape;943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4" name="Google Shape;944;p4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45" name="Google Shape;945;p4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46" name="Google Shape;946;p4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7" name="Google Shape;947;p4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8" name="Google Shape;948;p4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949" name="Google Shape;949;p40"/>
          <p:cNvSpPr txBox="1"/>
          <p:nvPr>
            <p:ph type="title"/>
          </p:nvPr>
        </p:nvSpPr>
        <p:spPr>
          <a:xfrm>
            <a:off x="5500467" y="719333"/>
            <a:ext cx="5450400" cy="1025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  <p:sp>
        <p:nvSpPr>
          <p:cNvPr id="950" name="Google Shape;950;p40"/>
          <p:cNvSpPr txBox="1"/>
          <p:nvPr>
            <p:ph idx="1" type="subTitle"/>
          </p:nvPr>
        </p:nvSpPr>
        <p:spPr>
          <a:xfrm>
            <a:off x="5545885" y="1637900"/>
            <a:ext cx="5450400" cy="62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133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51" name="Google Shape;951;p40"/>
          <p:cNvSpPr txBox="1"/>
          <p:nvPr>
            <p:ph idx="2" type="title"/>
          </p:nvPr>
        </p:nvSpPr>
        <p:spPr>
          <a:xfrm>
            <a:off x="5545885" y="2656933"/>
            <a:ext cx="5450400" cy="1025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  <p:sp>
        <p:nvSpPr>
          <p:cNvPr id="952" name="Google Shape;952;p40"/>
          <p:cNvSpPr txBox="1"/>
          <p:nvPr>
            <p:ph idx="3" type="subTitle"/>
          </p:nvPr>
        </p:nvSpPr>
        <p:spPr>
          <a:xfrm>
            <a:off x="5545885" y="3575487"/>
            <a:ext cx="5450400" cy="62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133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953" name="Google Shape;953;p40"/>
          <p:cNvSpPr txBox="1"/>
          <p:nvPr>
            <p:ph idx="4" type="title"/>
          </p:nvPr>
        </p:nvSpPr>
        <p:spPr>
          <a:xfrm>
            <a:off x="5545885" y="4594499"/>
            <a:ext cx="5450400" cy="1025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  <p:sp>
        <p:nvSpPr>
          <p:cNvPr id="954" name="Google Shape;954;p40"/>
          <p:cNvSpPr txBox="1"/>
          <p:nvPr>
            <p:ph idx="5" type="subTitle"/>
          </p:nvPr>
        </p:nvSpPr>
        <p:spPr>
          <a:xfrm>
            <a:off x="5545885" y="5513067"/>
            <a:ext cx="5450400" cy="6256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133"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grpSp>
        <p:nvGrpSpPr>
          <p:cNvPr id="955" name="Google Shape;955;p40"/>
          <p:cNvGrpSpPr/>
          <p:nvPr/>
        </p:nvGrpSpPr>
        <p:grpSpPr>
          <a:xfrm>
            <a:off x="-10" y="222934"/>
            <a:ext cx="11936779" cy="6539780"/>
            <a:chOff x="-7" y="167200"/>
            <a:chExt cx="8952584" cy="4904835"/>
          </a:xfrm>
        </p:grpSpPr>
        <p:grpSp>
          <p:nvGrpSpPr>
            <p:cNvPr id="956" name="Google Shape;956;p40"/>
            <p:cNvGrpSpPr/>
            <p:nvPr/>
          </p:nvGrpSpPr>
          <p:grpSpPr>
            <a:xfrm>
              <a:off x="-7" y="167200"/>
              <a:ext cx="8952584" cy="4746442"/>
              <a:chOff x="-7" y="167200"/>
              <a:chExt cx="8952584" cy="4746442"/>
            </a:xfrm>
          </p:grpSpPr>
          <p:grpSp>
            <p:nvGrpSpPr>
              <p:cNvPr id="957" name="Google Shape;957;p40"/>
              <p:cNvGrpSpPr/>
              <p:nvPr/>
            </p:nvGrpSpPr>
            <p:grpSpPr>
              <a:xfrm>
                <a:off x="-7" y="167200"/>
                <a:ext cx="1266969" cy="226224"/>
                <a:chOff x="-7" y="167200"/>
                <a:chExt cx="1266969" cy="226224"/>
              </a:xfrm>
            </p:grpSpPr>
            <p:sp>
              <p:nvSpPr>
                <p:cNvPr id="958" name="Google Shape;958;p40"/>
                <p:cNvSpPr/>
                <p:nvPr/>
              </p:nvSpPr>
              <p:spPr>
                <a:xfrm>
                  <a:off x="-7" y="167200"/>
                  <a:ext cx="1266969" cy="50339"/>
                </a:xfrm>
                <a:custGeom>
                  <a:rect b="b" l="l" r="r" t="t"/>
                  <a:pathLst>
                    <a:path extrusionOk="0" h="251" w="6317">
                      <a:moveTo>
                        <a:pt x="1" y="0"/>
                      </a:moveTo>
                      <a:lnTo>
                        <a:pt x="1" y="251"/>
                      </a:lnTo>
                      <a:lnTo>
                        <a:pt x="6317" y="251"/>
                      </a:lnTo>
                      <a:lnTo>
                        <a:pt x="6317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867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59" name="Google Shape;959;p40"/>
                <p:cNvSpPr/>
                <p:nvPr/>
              </p:nvSpPr>
              <p:spPr>
                <a:xfrm>
                  <a:off x="0" y="338072"/>
                  <a:ext cx="698969" cy="55352"/>
                </a:xfrm>
                <a:custGeom>
                  <a:rect b="b" l="l" r="r" t="t"/>
                  <a:pathLst>
                    <a:path extrusionOk="0" h="276" w="3485">
                      <a:moveTo>
                        <a:pt x="1" y="0"/>
                      </a:moveTo>
                      <a:lnTo>
                        <a:pt x="1" y="276"/>
                      </a:lnTo>
                      <a:lnTo>
                        <a:pt x="3485" y="276"/>
                      </a:lnTo>
                      <a:lnTo>
                        <a:pt x="3485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867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960" name="Google Shape;960;p40"/>
              <p:cNvGrpSpPr/>
              <p:nvPr/>
            </p:nvGrpSpPr>
            <p:grpSpPr>
              <a:xfrm>
                <a:off x="7519182" y="245168"/>
                <a:ext cx="1433395" cy="4668474"/>
                <a:chOff x="7519182" y="245168"/>
                <a:chExt cx="1433395" cy="4668474"/>
              </a:xfrm>
            </p:grpSpPr>
            <p:sp>
              <p:nvSpPr>
                <p:cNvPr id="961" name="Google Shape;961;p40"/>
                <p:cNvSpPr/>
                <p:nvPr/>
              </p:nvSpPr>
              <p:spPr>
                <a:xfrm>
                  <a:off x="8593476" y="4554701"/>
                  <a:ext cx="359101" cy="358941"/>
                </a:xfrm>
                <a:custGeom>
                  <a:rect b="b" l="l" r="r" t="t"/>
                  <a:pathLst>
                    <a:path extrusionOk="0" h="2106" w="2107">
                      <a:moveTo>
                        <a:pt x="1053" y="426"/>
                      </a:moveTo>
                      <a:cubicBezTo>
                        <a:pt x="1404" y="426"/>
                        <a:pt x="1680" y="702"/>
                        <a:pt x="1680" y="1053"/>
                      </a:cubicBezTo>
                      <a:cubicBezTo>
                        <a:pt x="1680" y="1404"/>
                        <a:pt x="1404" y="1704"/>
                        <a:pt x="1053" y="1704"/>
                      </a:cubicBezTo>
                      <a:cubicBezTo>
                        <a:pt x="703" y="1704"/>
                        <a:pt x="427" y="1404"/>
                        <a:pt x="427" y="1053"/>
                      </a:cubicBezTo>
                      <a:cubicBezTo>
                        <a:pt x="427" y="702"/>
                        <a:pt x="703" y="426"/>
                        <a:pt x="1053" y="426"/>
                      </a:cubicBezTo>
                      <a:close/>
                      <a:moveTo>
                        <a:pt x="1053" y="0"/>
                      </a:moveTo>
                      <a:cubicBezTo>
                        <a:pt x="477" y="0"/>
                        <a:pt x="1" y="476"/>
                        <a:pt x="1" y="1053"/>
                      </a:cubicBezTo>
                      <a:cubicBezTo>
                        <a:pt x="1" y="1629"/>
                        <a:pt x="477" y="2105"/>
                        <a:pt x="1053" y="2105"/>
                      </a:cubicBezTo>
                      <a:cubicBezTo>
                        <a:pt x="1630" y="2105"/>
                        <a:pt x="2106" y="1629"/>
                        <a:pt x="2106" y="1053"/>
                      </a:cubicBezTo>
                      <a:cubicBezTo>
                        <a:pt x="2106" y="476"/>
                        <a:pt x="1630" y="0"/>
                        <a:pt x="1053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867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962" name="Google Shape;962;p40"/>
                <p:cNvSpPr/>
                <p:nvPr/>
              </p:nvSpPr>
              <p:spPr>
                <a:xfrm>
                  <a:off x="7519182" y="245168"/>
                  <a:ext cx="1074296" cy="175676"/>
                </a:xfrm>
                <a:custGeom>
                  <a:rect b="b" l="l" r="r" t="t"/>
                  <a:pathLst>
                    <a:path extrusionOk="0" h="1029" w="6292">
                      <a:moveTo>
                        <a:pt x="126" y="1"/>
                      </a:moveTo>
                      <a:lnTo>
                        <a:pt x="0" y="126"/>
                      </a:lnTo>
                      <a:lnTo>
                        <a:pt x="502" y="702"/>
                      </a:lnTo>
                      <a:cubicBezTo>
                        <a:pt x="627" y="842"/>
                        <a:pt x="799" y="911"/>
                        <a:pt x="969" y="911"/>
                      </a:cubicBezTo>
                      <a:cubicBezTo>
                        <a:pt x="1106" y="911"/>
                        <a:pt x="1242" y="867"/>
                        <a:pt x="1354" y="778"/>
                      </a:cubicBezTo>
                      <a:lnTo>
                        <a:pt x="1830" y="351"/>
                      </a:lnTo>
                      <a:cubicBezTo>
                        <a:pt x="1905" y="276"/>
                        <a:pt x="2030" y="251"/>
                        <a:pt x="2131" y="251"/>
                      </a:cubicBezTo>
                      <a:cubicBezTo>
                        <a:pt x="2256" y="251"/>
                        <a:pt x="2356" y="301"/>
                        <a:pt x="2431" y="402"/>
                      </a:cubicBezTo>
                      <a:lnTo>
                        <a:pt x="2757" y="778"/>
                      </a:lnTo>
                      <a:cubicBezTo>
                        <a:pt x="2882" y="903"/>
                        <a:pt x="3033" y="978"/>
                        <a:pt x="3183" y="1003"/>
                      </a:cubicBezTo>
                      <a:cubicBezTo>
                        <a:pt x="3359" y="1003"/>
                        <a:pt x="3509" y="953"/>
                        <a:pt x="3634" y="828"/>
                      </a:cubicBezTo>
                      <a:lnTo>
                        <a:pt x="4035" y="477"/>
                      </a:lnTo>
                      <a:cubicBezTo>
                        <a:pt x="4136" y="402"/>
                        <a:pt x="4236" y="351"/>
                        <a:pt x="4361" y="351"/>
                      </a:cubicBezTo>
                      <a:cubicBezTo>
                        <a:pt x="4487" y="377"/>
                        <a:pt x="4587" y="427"/>
                        <a:pt x="4662" y="527"/>
                      </a:cubicBezTo>
                      <a:lnTo>
                        <a:pt x="4862" y="778"/>
                      </a:lnTo>
                      <a:cubicBezTo>
                        <a:pt x="4963" y="928"/>
                        <a:pt x="5138" y="1003"/>
                        <a:pt x="5314" y="1028"/>
                      </a:cubicBezTo>
                      <a:cubicBezTo>
                        <a:pt x="5489" y="1028"/>
                        <a:pt x="5664" y="953"/>
                        <a:pt x="5790" y="828"/>
                      </a:cubicBezTo>
                      <a:lnTo>
                        <a:pt x="6291" y="301"/>
                      </a:lnTo>
                      <a:lnTo>
                        <a:pt x="6141" y="176"/>
                      </a:lnTo>
                      <a:lnTo>
                        <a:pt x="5639" y="702"/>
                      </a:lnTo>
                      <a:cubicBezTo>
                        <a:pt x="5564" y="803"/>
                        <a:pt x="5439" y="828"/>
                        <a:pt x="5314" y="828"/>
                      </a:cubicBezTo>
                      <a:cubicBezTo>
                        <a:pt x="5188" y="828"/>
                        <a:pt x="5088" y="778"/>
                        <a:pt x="5013" y="677"/>
                      </a:cubicBezTo>
                      <a:lnTo>
                        <a:pt x="4787" y="402"/>
                      </a:lnTo>
                      <a:cubicBezTo>
                        <a:pt x="4687" y="276"/>
                        <a:pt x="4537" y="201"/>
                        <a:pt x="4361" y="176"/>
                      </a:cubicBezTo>
                      <a:cubicBezTo>
                        <a:pt x="4211" y="176"/>
                        <a:pt x="4035" y="226"/>
                        <a:pt x="3910" y="326"/>
                      </a:cubicBezTo>
                      <a:lnTo>
                        <a:pt x="3509" y="702"/>
                      </a:lnTo>
                      <a:cubicBezTo>
                        <a:pt x="3427" y="764"/>
                        <a:pt x="3344" y="809"/>
                        <a:pt x="3262" y="809"/>
                      </a:cubicBezTo>
                      <a:cubicBezTo>
                        <a:pt x="3244" y="809"/>
                        <a:pt x="3226" y="807"/>
                        <a:pt x="3208" y="803"/>
                      </a:cubicBezTo>
                      <a:cubicBezTo>
                        <a:pt x="3083" y="803"/>
                        <a:pt x="2983" y="752"/>
                        <a:pt x="2908" y="677"/>
                      </a:cubicBezTo>
                      <a:lnTo>
                        <a:pt x="2557" y="276"/>
                      </a:lnTo>
                      <a:cubicBezTo>
                        <a:pt x="2456" y="151"/>
                        <a:pt x="2306" y="76"/>
                        <a:pt x="2156" y="76"/>
                      </a:cubicBezTo>
                      <a:cubicBezTo>
                        <a:pt x="2126" y="72"/>
                        <a:pt x="2098" y="69"/>
                        <a:pt x="2070" y="69"/>
                      </a:cubicBezTo>
                      <a:cubicBezTo>
                        <a:pt x="1931" y="69"/>
                        <a:pt x="1809" y="122"/>
                        <a:pt x="1705" y="226"/>
                      </a:cubicBezTo>
                      <a:lnTo>
                        <a:pt x="1228" y="627"/>
                      </a:lnTo>
                      <a:cubicBezTo>
                        <a:pt x="1151" y="694"/>
                        <a:pt x="1058" y="726"/>
                        <a:pt x="966" y="726"/>
                      </a:cubicBezTo>
                      <a:cubicBezTo>
                        <a:pt x="851" y="726"/>
                        <a:pt x="736" y="675"/>
                        <a:pt x="652" y="577"/>
                      </a:cubicBezTo>
                      <a:lnTo>
                        <a:pt x="126" y="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867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grpSp>
          <p:nvGrpSpPr>
            <p:cNvPr id="963" name="Google Shape;963;p40"/>
            <p:cNvGrpSpPr/>
            <p:nvPr/>
          </p:nvGrpSpPr>
          <p:grpSpPr>
            <a:xfrm flipH="1">
              <a:off x="8195652" y="4784989"/>
              <a:ext cx="291257" cy="287046"/>
              <a:chOff x="5456048" y="1794743"/>
              <a:chExt cx="178248" cy="175682"/>
            </a:xfrm>
          </p:grpSpPr>
          <p:sp>
            <p:nvSpPr>
              <p:cNvPr id="964" name="Google Shape;964;p4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965" name="Google Shape;965;p40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1">
  <p:cSld name="Title and text 1">
    <p:spTree>
      <p:nvGrpSpPr>
        <p:cNvPr id="966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7" name="Google Shape;967;p41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968" name="Google Shape;968;p4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969" name="Google Shape;969;p4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70" name="Google Shape;970;p4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1" name="Google Shape;971;p4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2" name="Google Shape;972;p4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3" name="Google Shape;973;p4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74" name="Google Shape;974;p4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975" name="Google Shape;975;p4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6" name="Google Shape;976;p4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7" name="Google Shape;977;p4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78" name="Google Shape;978;p4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979" name="Google Shape;979;p4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980" name="Google Shape;980;p4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81" name="Google Shape;981;p4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982" name="Google Shape;982;p4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983" name="Google Shape;983;p4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984" name="Google Shape;984;p4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985" name="Google Shape;985;p4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86" name="Google Shape;986;p4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7" name="Google Shape;987;p4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8" name="Google Shape;988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9" name="Google Shape;989;p4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90" name="Google Shape;990;p4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91" name="Google Shape;991;p4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2" name="Google Shape;992;p4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3" name="Google Shape;993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4" name="Google Shape;994;p4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95" name="Google Shape;995;p4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96" name="Google Shape;996;p4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7" name="Google Shape;997;p4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8" name="Google Shape;998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999" name="Google Shape;999;p4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000" name="Google Shape;1000;p4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001" name="Google Shape;1001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2" name="Google Shape;1002;p4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03" name="Google Shape;1003;p4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04" name="Google Shape;1004;p4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5" name="Google Shape;1005;p4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6" name="Google Shape;1006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07" name="Google Shape;1007;p4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08" name="Google Shape;1008;p4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09" name="Google Shape;1009;p4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0" name="Google Shape;1010;p4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11" name="Google Shape;1011;p4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012" name="Google Shape;1012;p41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1013" name="Google Shape;1013;p41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014" name="Google Shape;1014;p41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15" name="Google Shape;1015;p41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16" name="Google Shape;1016;p41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17" name="Google Shape;1017;p41"/>
          <p:cNvSpPr txBox="1"/>
          <p:nvPr>
            <p:ph type="title"/>
          </p:nvPr>
        </p:nvSpPr>
        <p:spPr>
          <a:xfrm>
            <a:off x="1190833" y="2011400"/>
            <a:ext cx="3596800" cy="141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018" name="Google Shape;1018;p41"/>
          <p:cNvSpPr txBox="1"/>
          <p:nvPr>
            <p:ph idx="1" type="subTitle"/>
          </p:nvPr>
        </p:nvSpPr>
        <p:spPr>
          <a:xfrm>
            <a:off x="1190833" y="3429000"/>
            <a:ext cx="3596800" cy="14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2">
  <p:cSld name="Title and text 2">
    <p:spTree>
      <p:nvGrpSpPr>
        <p:cNvPr id="1019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0" name="Google Shape;1020;p42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021" name="Google Shape;1021;p4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22" name="Google Shape;1022;p4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23" name="Google Shape;1023;p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4" name="Google Shape;1024;p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5" name="Google Shape;1025;p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6" name="Google Shape;1026;p4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27" name="Google Shape;1027;p4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28" name="Google Shape;1028;p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29" name="Google Shape;1029;p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30" name="Google Shape;1030;p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31" name="Google Shape;1031;p4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32" name="Google Shape;1032;p4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33" name="Google Shape;1033;p4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34" name="Google Shape;1034;p4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35" name="Google Shape;1035;p4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036" name="Google Shape;1036;p4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37" name="Google Shape;1037;p4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38" name="Google Shape;1038;p4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39" name="Google Shape;1039;p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0" name="Google Shape;1040;p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1" name="Google Shape;1041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2" name="Google Shape;1042;p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43" name="Google Shape;1043;p4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44" name="Google Shape;1044;p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5" name="Google Shape;1045;p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6" name="Google Shape;1046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47" name="Google Shape;1047;p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48" name="Google Shape;1048;p4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49" name="Google Shape;1049;p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0" name="Google Shape;1050;p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1" name="Google Shape;1051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052" name="Google Shape;1052;p4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053" name="Google Shape;1053;p4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054" name="Google Shape;1054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5" name="Google Shape;1055;p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56" name="Google Shape;1056;p4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57" name="Google Shape;1057;p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8" name="Google Shape;1058;p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59" name="Google Shape;1059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60" name="Google Shape;1060;p4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61" name="Google Shape;1061;p4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062" name="Google Shape;1062;p4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63" name="Google Shape;1063;p4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64" name="Google Shape;1064;p4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065" name="Google Shape;1065;p42"/>
          <p:cNvGrpSpPr/>
          <p:nvPr/>
        </p:nvGrpSpPr>
        <p:grpSpPr>
          <a:xfrm>
            <a:off x="-9" y="156555"/>
            <a:ext cx="11921845" cy="6541144"/>
            <a:chOff x="-7" y="117416"/>
            <a:chExt cx="8941384" cy="4905858"/>
          </a:xfrm>
        </p:grpSpPr>
        <p:grpSp>
          <p:nvGrpSpPr>
            <p:cNvPr id="1066" name="Google Shape;1066;p42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067" name="Google Shape;1067;p42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8" name="Google Shape;1068;p42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69" name="Google Shape;1069;p42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0" name="Google Shape;1070;p42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1" name="Google Shape;1071;p42"/>
          <p:cNvSpPr txBox="1"/>
          <p:nvPr>
            <p:ph type="title"/>
          </p:nvPr>
        </p:nvSpPr>
        <p:spPr>
          <a:xfrm>
            <a:off x="7355768" y="1861233"/>
            <a:ext cx="3557600" cy="1414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072" name="Google Shape;1072;p42"/>
          <p:cNvSpPr txBox="1"/>
          <p:nvPr>
            <p:ph idx="1" type="subTitle"/>
          </p:nvPr>
        </p:nvSpPr>
        <p:spPr>
          <a:xfrm>
            <a:off x="7355937" y="3275633"/>
            <a:ext cx="3557600" cy="144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oogle Shape;68;p25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69" name="Google Shape;69;p25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70" name="Google Shape;70;p25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1" name="Google Shape;71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2" name="Google Shape;72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3" name="Google Shape;73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4" name="Google Shape;74;p2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75" name="Google Shape;75;p25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76" name="Google Shape;76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7" name="Google Shape;77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8" name="Google Shape;78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79" name="Google Shape;79;p25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80" name="Google Shape;80;p25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81" name="Google Shape;81;p25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2" name="Google Shape;82;p25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83" name="Google Shape;83;p25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84" name="Google Shape;84;p25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85" name="Google Shape;85;p25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86" name="Google Shape;86;p25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87" name="Google Shape;87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8" name="Google Shape;88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89" name="Google Shape;89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0" name="Google Shape;90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1" name="Google Shape;91;p2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92" name="Google Shape;92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3" name="Google Shape;93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4" name="Google Shape;94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5" name="Google Shape;95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96" name="Google Shape;96;p2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97" name="Google Shape;97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8" name="Google Shape;98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99" name="Google Shape;99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00" name="Google Shape;100;p25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01" name="Google Shape;101;p25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02" name="Google Shape;102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3" name="Google Shape;103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4" name="Google Shape;104;p25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5" name="Google Shape;105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6" name="Google Shape;106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7" name="Google Shape;107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8" name="Google Shape;108;p25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" name="Google Shape;109;p25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0" name="Google Shape;110;p25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" name="Google Shape;111;p25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2" name="Google Shape;112;p25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13" name="Google Shape;113;p25"/>
          <p:cNvSpPr txBox="1"/>
          <p:nvPr>
            <p:ph type="title"/>
          </p:nvPr>
        </p:nvSpPr>
        <p:spPr>
          <a:xfrm>
            <a:off x="5571000" y="3264300"/>
            <a:ext cx="5376400" cy="111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114" name="Google Shape;114;p25"/>
          <p:cNvSpPr txBox="1"/>
          <p:nvPr>
            <p:ph idx="2" type="title"/>
          </p:nvPr>
        </p:nvSpPr>
        <p:spPr>
          <a:xfrm>
            <a:off x="7271067" y="1898217"/>
            <a:ext cx="1976400" cy="10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  <p:sp>
        <p:nvSpPr>
          <p:cNvPr id="115" name="Google Shape;115;p25"/>
          <p:cNvSpPr txBox="1"/>
          <p:nvPr>
            <p:ph idx="1" type="subTitle"/>
          </p:nvPr>
        </p:nvSpPr>
        <p:spPr>
          <a:xfrm>
            <a:off x="5571000" y="4459800"/>
            <a:ext cx="5376400" cy="5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16" name="Google Shape;116;p25"/>
          <p:cNvGrpSpPr/>
          <p:nvPr/>
        </p:nvGrpSpPr>
        <p:grpSpPr>
          <a:xfrm>
            <a:off x="231877" y="123332"/>
            <a:ext cx="11727468" cy="6593449"/>
            <a:chOff x="173907" y="92498"/>
            <a:chExt cx="8795601" cy="4945087"/>
          </a:xfrm>
        </p:grpSpPr>
        <p:grpSp>
          <p:nvGrpSpPr>
            <p:cNvPr id="117" name="Google Shape;117;p25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118" name="Google Shape;118;p25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9" name="Google Shape;119;p25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0" name="Google Shape;120;p25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oogle Shape;121;p25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2" name="Google Shape;122;p25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3" name="Google Shape;123;p25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4" name="Google Shape;124;p25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5" name="Google Shape;125;p25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126" name="Google Shape;126;p2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" name="Google Shape;127;p25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" name="Google Shape;128;p25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5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073" name="Shape 10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4" name="Google Shape;1074;p43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075" name="Google Shape;1075;p43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076" name="Google Shape;1076;p43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77" name="Google Shape;1077;p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78" name="Google Shape;1078;p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79" name="Google Shape;1079;p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0" name="Google Shape;1080;p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81" name="Google Shape;1081;p43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082" name="Google Shape;1082;p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3" name="Google Shape;1083;p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4" name="Google Shape;1084;p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5" name="Google Shape;1085;p43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086" name="Google Shape;1086;p43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087" name="Google Shape;1087;p43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8" name="Google Shape;1088;p43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089" name="Google Shape;1089;p43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090" name="Google Shape;1090;p43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091" name="Google Shape;1091;p43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092" name="Google Shape;1092;p43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93" name="Google Shape;1093;p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4" name="Google Shape;1094;p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5" name="Google Shape;1095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6" name="Google Shape;1096;p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097" name="Google Shape;1097;p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098" name="Google Shape;1098;p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099" name="Google Shape;1099;p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0" name="Google Shape;1100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1" name="Google Shape;1101;p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02" name="Google Shape;1102;p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03" name="Google Shape;1103;p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4" name="Google Shape;1104;p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5" name="Google Shape;1105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106" name="Google Shape;1106;p43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07" name="Google Shape;1107;p43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08" name="Google Shape;1108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09" name="Google Shape;1109;p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10" name="Google Shape;1110;p43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11" name="Google Shape;1111;p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2" name="Google Shape;1112;p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3" name="Google Shape;1113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4" name="Google Shape;1114;p43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15" name="Google Shape;1115;p43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16" name="Google Shape;1116;p43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7" name="Google Shape;1117;p43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18" name="Google Shape;1118;p43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119" name="Google Shape;1119;p43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1120" name="Google Shape;1120;p43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121" name="Google Shape;1121;p43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2" name="Google Shape;1122;p43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23" name="Google Shape;1123;p43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124" name="Google Shape;1124;p43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43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126" name="Google Shape;1126;p43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127" name="Google Shape;1127;p43"/>
          <p:cNvSpPr txBox="1"/>
          <p:nvPr>
            <p:ph idx="1" type="subTitle"/>
          </p:nvPr>
        </p:nvSpPr>
        <p:spPr>
          <a:xfrm>
            <a:off x="6740379" y="5028565"/>
            <a:ext cx="334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/>
        </p:txBody>
      </p:sp>
      <p:sp>
        <p:nvSpPr>
          <p:cNvPr id="1128" name="Google Shape;1128;p43"/>
          <p:cNvSpPr txBox="1"/>
          <p:nvPr>
            <p:ph idx="2" type="subTitle"/>
          </p:nvPr>
        </p:nvSpPr>
        <p:spPr>
          <a:xfrm>
            <a:off x="2111067" y="5028565"/>
            <a:ext cx="334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b="0" sz="18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/>
        </p:txBody>
      </p:sp>
      <p:sp>
        <p:nvSpPr>
          <p:cNvPr id="1129" name="Google Shape;1129;p43"/>
          <p:cNvSpPr txBox="1"/>
          <p:nvPr>
            <p:ph idx="3" type="subTitle"/>
          </p:nvPr>
        </p:nvSpPr>
        <p:spPr>
          <a:xfrm>
            <a:off x="6740367" y="4366567"/>
            <a:ext cx="334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130" name="Google Shape;1130;p43"/>
          <p:cNvSpPr txBox="1"/>
          <p:nvPr>
            <p:ph idx="4" type="subTitle"/>
          </p:nvPr>
        </p:nvSpPr>
        <p:spPr>
          <a:xfrm>
            <a:off x="2110767" y="4366567"/>
            <a:ext cx="33408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131" name="Shape 1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2" name="Google Shape;1132;p44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133" name="Google Shape;1133;p44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34" name="Google Shape;1134;p44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35" name="Google Shape;1135;p4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6" name="Google Shape;1136;p4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7" name="Google Shape;1137;p4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38" name="Google Shape;1138;p4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39" name="Google Shape;1139;p44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40" name="Google Shape;1140;p4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1" name="Google Shape;1141;p4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2" name="Google Shape;1142;p4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3" name="Google Shape;1143;p44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44" name="Google Shape;1144;p44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45" name="Google Shape;1145;p44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6" name="Google Shape;1146;p44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47" name="Google Shape;1147;p44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148" name="Google Shape;1148;p44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149" name="Google Shape;1149;p44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150" name="Google Shape;1150;p44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51" name="Google Shape;1151;p4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2" name="Google Shape;1152;p4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3" name="Google Shape;1153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4" name="Google Shape;1154;p4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55" name="Google Shape;1155;p4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56" name="Google Shape;1156;p4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7" name="Google Shape;1157;p4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8" name="Google Shape;1158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59" name="Google Shape;1159;p4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60" name="Google Shape;1160;p4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61" name="Google Shape;1161;p4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2" name="Google Shape;1162;p4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3" name="Google Shape;1163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164" name="Google Shape;1164;p44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165" name="Google Shape;1165;p44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166" name="Google Shape;1166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67" name="Google Shape;1167;p4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68" name="Google Shape;1168;p44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169" name="Google Shape;1169;p4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70" name="Google Shape;1170;p4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71" name="Google Shape;1171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72" name="Google Shape;1172;p44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173" name="Google Shape;1173;p44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174" name="Google Shape;1174;p44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75" name="Google Shape;1175;p44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176" name="Google Shape;1176;p44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177" name="Google Shape;1177;p44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sp>
          <p:nvSpPr>
            <p:cNvPr id="1178" name="Google Shape;1178;p44"/>
            <p:cNvSpPr/>
            <p:nvPr/>
          </p:nvSpPr>
          <p:spPr>
            <a:xfrm>
              <a:off x="8561631" y="4643609"/>
              <a:ext cx="390949" cy="390763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79" name="Google Shape;1179;p44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180" name="Google Shape;1180;p44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81" name="Google Shape;1181;p44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182" name="Google Shape;1182;p4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183" name="Google Shape;1183;p44"/>
          <p:cNvSpPr txBox="1"/>
          <p:nvPr>
            <p:ph idx="1" type="body"/>
          </p:nvPr>
        </p:nvSpPr>
        <p:spPr>
          <a:xfrm>
            <a:off x="960000" y="1621001"/>
            <a:ext cx="10272000" cy="6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1pPr>
            <a:lvl2pPr indent="-317500" lvl="1" marL="914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2pPr>
            <a:lvl3pPr indent="-317500" lvl="2" marL="1371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3pPr>
            <a:lvl4pPr indent="-317500" lvl="3" marL="1828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4pPr>
            <a:lvl5pPr indent="-317500" lvl="4" marL="22860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5pPr>
            <a:lvl6pPr indent="-317500" lvl="5" marL="27432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6pPr>
            <a:lvl7pPr indent="-317500" lvl="6" marL="32004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●"/>
              <a:defRPr/>
            </a:lvl7pPr>
            <a:lvl8pPr indent="-317500" lvl="7" marL="3657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○"/>
              <a:defRPr/>
            </a:lvl8pPr>
            <a:lvl9pPr indent="-317500" lvl="8" marL="41148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Nunito Light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rgbClr val="FFFFFF"/>
        </a:solidFill>
      </p:bgPr>
    </p:bg>
    <p:spTree>
      <p:nvGrpSpPr>
        <p:cNvPr id="1184" name="Shape 118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">
  <p:cSld name="Background">
    <p:spTree>
      <p:nvGrpSpPr>
        <p:cNvPr id="1185" name="Shape 1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6" name="Google Shape;1186;p46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187" name="Google Shape;1187;p4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188" name="Google Shape;1188;p4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89" name="Google Shape;1189;p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0" name="Google Shape;1190;p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1" name="Google Shape;1191;p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2" name="Google Shape;1192;p4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93" name="Google Shape;1193;p4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194" name="Google Shape;1194;p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5" name="Google Shape;1195;p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6" name="Google Shape;1196;p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197" name="Google Shape;1197;p4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198" name="Google Shape;1198;p4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199" name="Google Shape;1199;p4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00" name="Google Shape;1200;p4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01" name="Google Shape;1201;p4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202" name="Google Shape;1202;p4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203" name="Google Shape;1203;p4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204" name="Google Shape;1204;p4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05" name="Google Shape;1205;p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6" name="Google Shape;1206;p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7" name="Google Shape;1207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08" name="Google Shape;1208;p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09" name="Google Shape;1209;p4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10" name="Google Shape;1210;p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1" name="Google Shape;1211;p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2" name="Google Shape;1212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3" name="Google Shape;1213;p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14" name="Google Shape;1214;p4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15" name="Google Shape;1215;p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6" name="Google Shape;1216;p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17" name="Google Shape;1217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218" name="Google Shape;1218;p4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19" name="Google Shape;1219;p4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20" name="Google Shape;1220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1" name="Google Shape;1221;p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22" name="Google Shape;1222;p4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23" name="Google Shape;1223;p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4" name="Google Shape;1224;p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5" name="Google Shape;1225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6" name="Google Shape;1226;p4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27" name="Google Shape;1227;p4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28" name="Google Shape;1228;p4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29" name="Google Shape;1229;p4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30" name="Google Shape;1230;p4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ackground 1">
  <p:cSld name="Background 1"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2" name="Google Shape;1232;p47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233" name="Google Shape;1233;p4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234" name="Google Shape;1234;p4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35" name="Google Shape;1235;p4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6" name="Google Shape;1236;p4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7" name="Google Shape;1237;p4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38" name="Google Shape;1238;p4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39" name="Google Shape;1239;p4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240" name="Google Shape;1240;p4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1" name="Google Shape;1241;p4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2" name="Google Shape;1242;p4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3" name="Google Shape;1243;p4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244" name="Google Shape;1244;p4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245" name="Google Shape;1245;p4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6" name="Google Shape;1246;p4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247" name="Google Shape;1247;p4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248" name="Google Shape;1248;p4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249" name="Google Shape;1249;p4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250" name="Google Shape;1250;p4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51" name="Google Shape;1251;p4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2" name="Google Shape;1252;p4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3" name="Google Shape;1253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4" name="Google Shape;1254;p4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55" name="Google Shape;1255;p4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56" name="Google Shape;1256;p4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7" name="Google Shape;1257;p4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8" name="Google Shape;1258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59" name="Google Shape;1259;p4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60" name="Google Shape;1260;p4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61" name="Google Shape;1261;p4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2" name="Google Shape;1262;p4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3" name="Google Shape;1263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264" name="Google Shape;1264;p4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265" name="Google Shape;1265;p4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266" name="Google Shape;1266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67" name="Google Shape;1267;p4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68" name="Google Shape;1268;p4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269" name="Google Shape;1269;p4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0" name="Google Shape;1270;p4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1" name="Google Shape;1271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2" name="Google Shape;1272;p4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273" name="Google Shape;1273;p4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274" name="Google Shape;1274;p4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5" name="Google Shape;1275;p4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276" name="Google Shape;1276;p4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1277" name="Google Shape;1277;p47"/>
          <p:cNvGrpSpPr/>
          <p:nvPr/>
        </p:nvGrpSpPr>
        <p:grpSpPr>
          <a:xfrm flipH="1">
            <a:off x="255225" y="222933"/>
            <a:ext cx="11936783" cy="6489563"/>
            <a:chOff x="-7" y="167200"/>
            <a:chExt cx="8952587" cy="4867172"/>
          </a:xfrm>
        </p:grpSpPr>
        <p:grpSp>
          <p:nvGrpSpPr>
            <p:cNvPr id="1278" name="Google Shape;1278;p4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1279" name="Google Shape;1279;p4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0" name="Google Shape;1280;p4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1" name="Google Shape;1281;p4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1282" name="Google Shape;1282;p4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3" name="Google Shape;1283;p4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84" name="Google Shape;1284;p47"/>
          <p:cNvSpPr/>
          <p:nvPr/>
        </p:nvSpPr>
        <p:spPr>
          <a:xfrm>
            <a:off x="11515300" y="6292967"/>
            <a:ext cx="503200" cy="503200"/>
          </a:xfrm>
          <a:prstGeom prst="mathMultiply">
            <a:avLst>
              <a:gd fmla="val 16276" name="adj1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1285" name="Google Shape;1285;p47"/>
          <p:cNvSpPr/>
          <p:nvPr/>
        </p:nvSpPr>
        <p:spPr>
          <a:xfrm>
            <a:off x="189133" y="600633"/>
            <a:ext cx="503200" cy="503200"/>
          </a:xfrm>
          <a:prstGeom prst="mathMultiply">
            <a:avLst>
              <a:gd fmla="val 16276" name="adj1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867" u="none" cap="none" strike="noStrike">
              <a:solidFill>
                <a:srgbClr val="000000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2">
  <p:cSld name="Title and two columns 2"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Google Shape;131;p26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32" name="Google Shape;132;p26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33" name="Google Shape;133;p26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4" name="Google Shape;134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5" name="Google Shape;135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6" name="Google Shape;136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37" name="Google Shape;137;p2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38" name="Google Shape;138;p26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39" name="Google Shape;139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0" name="Google Shape;140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1" name="Google Shape;141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2" name="Google Shape;142;p26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43" name="Google Shape;143;p26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44" name="Google Shape;144;p26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5" name="Google Shape;145;p26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46" name="Google Shape;146;p26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147" name="Google Shape;147;p26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148" name="Google Shape;148;p26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149" name="Google Shape;149;p26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0" name="Google Shape;150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1" name="Google Shape;151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2" name="Google Shape;152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3" name="Google Shape;153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4" name="Google Shape;154;p2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55" name="Google Shape;155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6" name="Google Shape;156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7" name="Google Shape;157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58" name="Google Shape;158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59" name="Google Shape;159;p2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60" name="Google Shape;160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1" name="Google Shape;161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2" name="Google Shape;162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163" name="Google Shape;163;p26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164" name="Google Shape;164;p26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165" name="Google Shape;165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6" name="Google Shape;166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67" name="Google Shape;167;p26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168" name="Google Shape;168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69" name="Google Shape;169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0" name="Google Shape;170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1" name="Google Shape;171;p26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172" name="Google Shape;172;p26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173" name="Google Shape;173;p26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4" name="Google Shape;174;p26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175" name="Google Shape;175;p26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176" name="Google Shape;176;p26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177" name="Google Shape;177;p26"/>
          <p:cNvSpPr txBox="1"/>
          <p:nvPr>
            <p:ph idx="1" type="subTitle"/>
          </p:nvPr>
        </p:nvSpPr>
        <p:spPr>
          <a:xfrm>
            <a:off x="960000" y="2010400"/>
            <a:ext cx="6148800" cy="350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178" name="Google Shape;178;p26"/>
          <p:cNvGrpSpPr/>
          <p:nvPr/>
        </p:nvGrpSpPr>
        <p:grpSpPr>
          <a:xfrm>
            <a:off x="-9" y="156555"/>
            <a:ext cx="11921845" cy="6541144"/>
            <a:chOff x="-7" y="117416"/>
            <a:chExt cx="8941384" cy="4905858"/>
          </a:xfrm>
        </p:grpSpPr>
        <p:grpSp>
          <p:nvGrpSpPr>
            <p:cNvPr id="179" name="Google Shape;179;p26"/>
            <p:cNvGrpSpPr/>
            <p:nvPr/>
          </p:nvGrpSpPr>
          <p:grpSpPr>
            <a:xfrm>
              <a:off x="-7" y="4797050"/>
              <a:ext cx="1266969" cy="226224"/>
              <a:chOff x="-7" y="167200"/>
              <a:chExt cx="1266969" cy="226224"/>
            </a:xfrm>
          </p:grpSpPr>
          <p:sp>
            <p:nvSpPr>
              <p:cNvPr id="180" name="Google Shape;180;p26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1" name="Google Shape;181;p26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82" name="Google Shape;182;p26"/>
            <p:cNvSpPr/>
            <p:nvPr/>
          </p:nvSpPr>
          <p:spPr>
            <a:xfrm>
              <a:off x="8608176" y="4514350"/>
              <a:ext cx="333201" cy="333048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26"/>
            <p:cNvSpPr/>
            <p:nvPr/>
          </p:nvSpPr>
          <p:spPr>
            <a:xfrm>
              <a:off x="1861082" y="117416"/>
              <a:ext cx="1074296" cy="175676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anks">
  <p:cSld name="Thanks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5" name="Google Shape;185;p27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186" name="Google Shape;186;p27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187" name="Google Shape;187;p27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88" name="Google Shape;188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89" name="Google Shape;189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0" name="Google Shape;190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1" name="Google Shape;191;p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2" name="Google Shape;192;p27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193" name="Google Shape;193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4" name="Google Shape;194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5" name="Google Shape;195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6" name="Google Shape;196;p27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197" name="Google Shape;197;p27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198" name="Google Shape;198;p27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199" name="Google Shape;199;p27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00" name="Google Shape;200;p27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01" name="Google Shape;201;p27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02" name="Google Shape;202;p27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03" name="Google Shape;203;p27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4" name="Google Shape;204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5" name="Google Shape;205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6" name="Google Shape;206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07" name="Google Shape;207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08" name="Google Shape;208;p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09" name="Google Shape;209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0" name="Google Shape;210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1" name="Google Shape;211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2" name="Google Shape;212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13" name="Google Shape;213;p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14" name="Google Shape;214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5" name="Google Shape;215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16" name="Google Shape;216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17" name="Google Shape;217;p27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18" name="Google Shape;218;p27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19" name="Google Shape;219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0" name="Google Shape;220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1" name="Google Shape;221;p27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22" name="Google Shape;222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3" name="Google Shape;223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4" name="Google Shape;224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5" name="Google Shape;225;p27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26" name="Google Shape;226;p27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27" name="Google Shape;227;p27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8" name="Google Shape;228;p27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29" name="Google Shape;229;p27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230" name="Google Shape;230;p27"/>
          <p:cNvGrpSpPr/>
          <p:nvPr/>
        </p:nvGrpSpPr>
        <p:grpSpPr>
          <a:xfrm flipH="1">
            <a:off x="255225" y="222933"/>
            <a:ext cx="11936783" cy="6489563"/>
            <a:chOff x="-7" y="167200"/>
            <a:chExt cx="8952587" cy="4867172"/>
          </a:xfrm>
        </p:grpSpPr>
        <p:grpSp>
          <p:nvGrpSpPr>
            <p:cNvPr id="231" name="Google Shape;231;p27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232" name="Google Shape;232;p27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" name="Google Shape;233;p27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4" name="Google Shape;234;p27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235" name="Google Shape;235;p27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6" name="Google Shape;236;p27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237" name="Google Shape;237;p27"/>
          <p:cNvSpPr txBox="1"/>
          <p:nvPr>
            <p:ph type="title"/>
          </p:nvPr>
        </p:nvSpPr>
        <p:spPr>
          <a:xfrm>
            <a:off x="5310217" y="700167"/>
            <a:ext cx="5930800" cy="1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sz="11333"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238" name="Google Shape;238;p27"/>
          <p:cNvSpPr txBox="1"/>
          <p:nvPr>
            <p:ph idx="1" type="subTitle"/>
          </p:nvPr>
        </p:nvSpPr>
        <p:spPr>
          <a:xfrm>
            <a:off x="5310167" y="2351833"/>
            <a:ext cx="5930800" cy="1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9" name="Google Shape;239;p27"/>
          <p:cNvSpPr txBox="1"/>
          <p:nvPr/>
        </p:nvSpPr>
        <p:spPr>
          <a:xfrm>
            <a:off x="5310233" y="4815933"/>
            <a:ext cx="5930800" cy="74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ID" sz="1467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CREDITS: This presentation template was created by </a:t>
            </a:r>
            <a:r>
              <a:rPr b="0" i="0" lang="en-ID" sz="1467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b="0" i="0" lang="en-ID" sz="1467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includes icons by </a:t>
            </a:r>
            <a:r>
              <a:rPr b="0" i="0" lang="en-ID" sz="1467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</a:t>
            </a:r>
            <a:r>
              <a:rPr b="0" i="0" lang="en-ID" sz="1467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, and infographics &amp; images by </a:t>
            </a:r>
            <a:r>
              <a:rPr b="0" i="0" lang="en-ID" sz="1467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Freepik</a:t>
            </a:r>
            <a:r>
              <a:rPr b="0" i="0" lang="en-ID" sz="1467" u="sng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endParaRPr b="0" i="0" sz="1467" u="sng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" name="Google Shape;241;p28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242" name="Google Shape;242;p28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243" name="Google Shape;243;p28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4" name="Google Shape;244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5" name="Google Shape;245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6" name="Google Shape;246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47" name="Google Shape;247;p2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48" name="Google Shape;248;p28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249" name="Google Shape;249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0" name="Google Shape;250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1" name="Google Shape;251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2" name="Google Shape;252;p28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253" name="Google Shape;253;p28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254" name="Google Shape;254;p28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5" name="Google Shape;255;p28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256" name="Google Shape;256;p28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257" name="Google Shape;257;p28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258" name="Google Shape;258;p28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259" name="Google Shape;259;p28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0" name="Google Shape;260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1" name="Google Shape;261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2" name="Google Shape;262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3" name="Google Shape;263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4" name="Google Shape;264;p2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65" name="Google Shape;265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6" name="Google Shape;266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7" name="Google Shape;267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68" name="Google Shape;268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69" name="Google Shape;269;p2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70" name="Google Shape;270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1" name="Google Shape;271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2" name="Google Shape;272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273" name="Google Shape;273;p28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274" name="Google Shape;274;p28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275" name="Google Shape;275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6" name="Google Shape;276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77" name="Google Shape;277;p28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278" name="Google Shape;278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79" name="Google Shape;279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0" name="Google Shape;280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1" name="Google Shape;281;p28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282" name="Google Shape;282;p28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283" name="Google Shape;283;p28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4" name="Google Shape;284;p28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285" name="Google Shape;285;p28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286" name="Google Shape;286;p28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grpSp>
        <p:nvGrpSpPr>
          <p:cNvPr id="287" name="Google Shape;287;p28"/>
          <p:cNvGrpSpPr/>
          <p:nvPr/>
        </p:nvGrpSpPr>
        <p:grpSpPr>
          <a:xfrm>
            <a:off x="188856" y="123332"/>
            <a:ext cx="11770489" cy="6593449"/>
            <a:chOff x="141641" y="92498"/>
            <a:chExt cx="8827867" cy="4945087"/>
          </a:xfrm>
        </p:grpSpPr>
        <p:grpSp>
          <p:nvGrpSpPr>
            <p:cNvPr id="288" name="Google Shape;288;p28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289" name="Google Shape;289;p28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Google Shape;290;p28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28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28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28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294;p28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28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96" name="Google Shape;296;p28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297" name="Google Shape;297;p2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28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99" name="Google Shape;299;p28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" name="Google Shape;300;p28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 title and description"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2" name="Google Shape;302;p29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303" name="Google Shape;303;p29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304" name="Google Shape;304;p29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05" name="Google Shape;305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6" name="Google Shape;306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7" name="Google Shape;307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08" name="Google Shape;308;p2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09" name="Google Shape;309;p29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10" name="Google Shape;310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1" name="Google Shape;311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2" name="Google Shape;312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3" name="Google Shape;313;p29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14" name="Google Shape;314;p29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15" name="Google Shape;315;p29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6" name="Google Shape;316;p29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17" name="Google Shape;317;p29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18" name="Google Shape;318;p29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19" name="Google Shape;319;p29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20" name="Google Shape;320;p29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21" name="Google Shape;321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2" name="Google Shape;322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3" name="Google Shape;323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4" name="Google Shape;324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25" name="Google Shape;325;p2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26" name="Google Shape;326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7" name="Google Shape;327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8" name="Google Shape;328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29" name="Google Shape;329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30" name="Google Shape;330;p2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31" name="Google Shape;331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2" name="Google Shape;332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3" name="Google Shape;333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34" name="Google Shape;334;p29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335" name="Google Shape;335;p29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336" name="Google Shape;336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37" name="Google Shape;337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38" name="Google Shape;338;p29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39" name="Google Shape;339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0" name="Google Shape;340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1" name="Google Shape;341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2" name="Google Shape;342;p29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43" name="Google Shape;343;p29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44" name="Google Shape;344;p29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5" name="Google Shape;345;p29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46" name="Google Shape;346;p29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grpSp>
        <p:nvGrpSpPr>
          <p:cNvPr id="347" name="Google Shape;347;p29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348" name="Google Shape;348;p29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349" name="Google Shape;349;p29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51" name="Google Shape;351;p29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352" name="Google Shape;352;p29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354" name="Google Shape;354;p29"/>
          <p:cNvSpPr txBox="1"/>
          <p:nvPr>
            <p:ph type="title"/>
          </p:nvPr>
        </p:nvSpPr>
        <p:spPr>
          <a:xfrm>
            <a:off x="1202500" y="2162184"/>
            <a:ext cx="4661600" cy="127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10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355" name="Google Shape;355;p29"/>
          <p:cNvSpPr txBox="1"/>
          <p:nvPr>
            <p:ph idx="1" type="subTitle"/>
          </p:nvPr>
        </p:nvSpPr>
        <p:spPr>
          <a:xfrm>
            <a:off x="1202500" y="3543416"/>
            <a:ext cx="4661600" cy="115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 column text"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7" name="Google Shape;357;p30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358" name="Google Shape;358;p30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359" name="Google Shape;359;p30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60" name="Google Shape;360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1" name="Google Shape;361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2" name="Google Shape;362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3" name="Google Shape;363;p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64" name="Google Shape;364;p30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365" name="Google Shape;365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6" name="Google Shape;366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7" name="Google Shape;367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68" name="Google Shape;368;p30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369" name="Google Shape;369;p30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370" name="Google Shape;370;p30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1" name="Google Shape;371;p30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372" name="Google Shape;372;p30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373" name="Google Shape;373;p30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374" name="Google Shape;374;p30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375" name="Google Shape;375;p30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76" name="Google Shape;376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7" name="Google Shape;377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8" name="Google Shape;378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79" name="Google Shape;379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80" name="Google Shape;380;p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81" name="Google Shape;381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2" name="Google Shape;382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3" name="Google Shape;383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4" name="Google Shape;384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85" name="Google Shape;385;p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86" name="Google Shape;386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7" name="Google Shape;387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88" name="Google Shape;388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389" name="Google Shape;389;p30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390" name="Google Shape;390;p30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391" name="Google Shape;391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2" name="Google Shape;392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93" name="Google Shape;393;p30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394" name="Google Shape;394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5" name="Google Shape;395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6" name="Google Shape;396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397" name="Google Shape;397;p30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398" name="Google Shape;398;p30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399" name="Google Shape;399;p30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0" name="Google Shape;400;p30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01" name="Google Shape;401;p30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402" name="Google Shape;402;p30"/>
          <p:cNvSpPr txBox="1"/>
          <p:nvPr>
            <p:ph type="title"/>
          </p:nvPr>
        </p:nvSpPr>
        <p:spPr>
          <a:xfrm>
            <a:off x="960000" y="593367"/>
            <a:ext cx="102812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403" name="Google Shape;403;p30"/>
          <p:cNvSpPr txBox="1"/>
          <p:nvPr>
            <p:ph idx="1" type="subTitle"/>
          </p:nvPr>
        </p:nvSpPr>
        <p:spPr>
          <a:xfrm>
            <a:off x="960000" y="2267067"/>
            <a:ext cx="5222400" cy="306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Font typeface="Nunito Light"/>
              <a:buChar char="●"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600"/>
              <a:buFont typeface="Nunito Light"/>
              <a:buChar char="○"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■"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500"/>
              <a:buFont typeface="Nunito Light"/>
              <a:buChar char="●"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76A28"/>
              </a:buClr>
              <a:buSzPts val="1400"/>
              <a:buFont typeface="Nunito Light"/>
              <a:buChar char="○"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●"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300"/>
              <a:buFont typeface="Nunito Light"/>
              <a:buChar char="○"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400"/>
              <a:buFont typeface="Nunito Light"/>
              <a:buChar char="■"/>
              <a:defRPr/>
            </a:lvl9pPr>
          </a:lstStyle>
          <a:p/>
        </p:txBody>
      </p:sp>
      <p:grpSp>
        <p:nvGrpSpPr>
          <p:cNvPr id="404" name="Google Shape;404;p30"/>
          <p:cNvGrpSpPr/>
          <p:nvPr/>
        </p:nvGrpSpPr>
        <p:grpSpPr>
          <a:xfrm>
            <a:off x="-9" y="222933"/>
            <a:ext cx="11936783" cy="6489563"/>
            <a:chOff x="-7" y="167200"/>
            <a:chExt cx="8952587" cy="4867172"/>
          </a:xfrm>
        </p:grpSpPr>
        <p:grpSp>
          <p:nvGrpSpPr>
            <p:cNvPr id="405" name="Google Shape;405;p30"/>
            <p:cNvGrpSpPr/>
            <p:nvPr/>
          </p:nvGrpSpPr>
          <p:grpSpPr>
            <a:xfrm>
              <a:off x="-7" y="167200"/>
              <a:ext cx="1266969" cy="226224"/>
              <a:chOff x="-7" y="167200"/>
              <a:chExt cx="1266969" cy="226224"/>
            </a:xfrm>
          </p:grpSpPr>
          <p:sp>
            <p:nvSpPr>
              <p:cNvPr id="406" name="Google Shape;406;p30"/>
              <p:cNvSpPr/>
              <p:nvPr/>
            </p:nvSpPr>
            <p:spPr>
              <a:xfrm>
                <a:off x="-7" y="167200"/>
                <a:ext cx="1266969" cy="50339"/>
              </a:xfrm>
              <a:custGeom>
                <a:rect b="b" l="l" r="r" t="t"/>
                <a:pathLst>
                  <a:path extrusionOk="0" h="251" w="6317">
                    <a:moveTo>
                      <a:pt x="1" y="0"/>
                    </a:moveTo>
                    <a:lnTo>
                      <a:pt x="1" y="251"/>
                    </a:lnTo>
                    <a:lnTo>
                      <a:pt x="6317" y="251"/>
                    </a:lnTo>
                    <a:lnTo>
                      <a:pt x="631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07" name="Google Shape;407;p30"/>
              <p:cNvSpPr/>
              <p:nvPr/>
            </p:nvSpPr>
            <p:spPr>
              <a:xfrm>
                <a:off x="0" y="338072"/>
                <a:ext cx="698969" cy="55352"/>
              </a:xfrm>
              <a:custGeom>
                <a:rect b="b" l="l" r="r" t="t"/>
                <a:pathLst>
                  <a:path extrusionOk="0" h="276" w="3485">
                    <a:moveTo>
                      <a:pt x="1" y="0"/>
                    </a:moveTo>
                    <a:lnTo>
                      <a:pt x="1" y="276"/>
                    </a:lnTo>
                    <a:lnTo>
                      <a:pt x="3485" y="276"/>
                    </a:lnTo>
                    <a:lnTo>
                      <a:pt x="348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8" name="Google Shape;408;p30"/>
            <p:cNvGrpSpPr/>
            <p:nvPr/>
          </p:nvGrpSpPr>
          <p:grpSpPr>
            <a:xfrm>
              <a:off x="7519182" y="4467918"/>
              <a:ext cx="1433398" cy="566454"/>
              <a:chOff x="7519182" y="4467918"/>
              <a:chExt cx="1433398" cy="566454"/>
            </a:xfrm>
          </p:grpSpPr>
          <p:sp>
            <p:nvSpPr>
              <p:cNvPr id="409" name="Google Shape;409;p30"/>
              <p:cNvSpPr/>
              <p:nvPr/>
            </p:nvSpPr>
            <p:spPr>
              <a:xfrm>
                <a:off x="8561631" y="4643609"/>
                <a:ext cx="390949" cy="390763"/>
              </a:xfrm>
              <a:custGeom>
                <a:rect b="b" l="l" r="r" t="t"/>
                <a:pathLst>
                  <a:path extrusionOk="0" h="2106" w="2107">
                    <a:moveTo>
                      <a:pt x="1053" y="426"/>
                    </a:moveTo>
                    <a:cubicBezTo>
                      <a:pt x="1404" y="426"/>
                      <a:pt x="1680" y="702"/>
                      <a:pt x="1680" y="1053"/>
                    </a:cubicBezTo>
                    <a:cubicBezTo>
                      <a:pt x="1680" y="1404"/>
                      <a:pt x="1404" y="1704"/>
                      <a:pt x="1053" y="1704"/>
                    </a:cubicBezTo>
                    <a:cubicBezTo>
                      <a:pt x="703" y="1704"/>
                      <a:pt x="427" y="1404"/>
                      <a:pt x="427" y="1053"/>
                    </a:cubicBezTo>
                    <a:cubicBezTo>
                      <a:pt x="427" y="702"/>
                      <a:pt x="703" y="426"/>
                      <a:pt x="1053" y="426"/>
                    </a:cubicBezTo>
                    <a:close/>
                    <a:moveTo>
                      <a:pt x="1053" y="0"/>
                    </a:moveTo>
                    <a:cubicBezTo>
                      <a:pt x="477" y="0"/>
                      <a:pt x="1" y="476"/>
                      <a:pt x="1" y="1053"/>
                    </a:cubicBezTo>
                    <a:cubicBezTo>
                      <a:pt x="1" y="1629"/>
                      <a:pt x="477" y="2105"/>
                      <a:pt x="1053" y="2105"/>
                    </a:cubicBezTo>
                    <a:cubicBezTo>
                      <a:pt x="1630" y="2105"/>
                      <a:pt x="2106" y="1629"/>
                      <a:pt x="2106" y="1053"/>
                    </a:cubicBezTo>
                    <a:cubicBezTo>
                      <a:pt x="2106" y="476"/>
                      <a:pt x="1630" y="0"/>
                      <a:pt x="105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10" name="Google Shape;410;p30"/>
              <p:cNvSpPr/>
              <p:nvPr/>
            </p:nvSpPr>
            <p:spPr>
              <a:xfrm>
                <a:off x="7519182" y="4467918"/>
                <a:ext cx="1074296" cy="175676"/>
              </a:xfrm>
              <a:custGeom>
                <a:rect b="b" l="l" r="r" t="t"/>
                <a:pathLst>
                  <a:path extrusionOk="0" h="1029" w="6292">
                    <a:moveTo>
                      <a:pt x="126" y="1"/>
                    </a:moveTo>
                    <a:lnTo>
                      <a:pt x="0" y="126"/>
                    </a:lnTo>
                    <a:lnTo>
                      <a:pt x="502" y="702"/>
                    </a:lnTo>
                    <a:cubicBezTo>
                      <a:pt x="627" y="842"/>
                      <a:pt x="799" y="911"/>
                      <a:pt x="969" y="911"/>
                    </a:cubicBezTo>
                    <a:cubicBezTo>
                      <a:pt x="1106" y="911"/>
                      <a:pt x="1242" y="867"/>
                      <a:pt x="1354" y="778"/>
                    </a:cubicBezTo>
                    <a:lnTo>
                      <a:pt x="1830" y="351"/>
                    </a:lnTo>
                    <a:cubicBezTo>
                      <a:pt x="1905" y="276"/>
                      <a:pt x="2030" y="251"/>
                      <a:pt x="2131" y="251"/>
                    </a:cubicBezTo>
                    <a:cubicBezTo>
                      <a:pt x="2256" y="251"/>
                      <a:pt x="2356" y="301"/>
                      <a:pt x="2431" y="402"/>
                    </a:cubicBezTo>
                    <a:lnTo>
                      <a:pt x="2757" y="778"/>
                    </a:lnTo>
                    <a:cubicBezTo>
                      <a:pt x="2882" y="903"/>
                      <a:pt x="3033" y="978"/>
                      <a:pt x="3183" y="1003"/>
                    </a:cubicBezTo>
                    <a:cubicBezTo>
                      <a:pt x="3359" y="1003"/>
                      <a:pt x="3509" y="953"/>
                      <a:pt x="3634" y="828"/>
                    </a:cubicBezTo>
                    <a:lnTo>
                      <a:pt x="4035" y="477"/>
                    </a:lnTo>
                    <a:cubicBezTo>
                      <a:pt x="4136" y="402"/>
                      <a:pt x="4236" y="351"/>
                      <a:pt x="4361" y="351"/>
                    </a:cubicBezTo>
                    <a:cubicBezTo>
                      <a:pt x="4487" y="377"/>
                      <a:pt x="4587" y="427"/>
                      <a:pt x="4662" y="527"/>
                    </a:cubicBezTo>
                    <a:lnTo>
                      <a:pt x="4862" y="778"/>
                    </a:lnTo>
                    <a:cubicBezTo>
                      <a:pt x="4963" y="928"/>
                      <a:pt x="5138" y="1003"/>
                      <a:pt x="5314" y="1028"/>
                    </a:cubicBezTo>
                    <a:cubicBezTo>
                      <a:pt x="5489" y="1028"/>
                      <a:pt x="5664" y="953"/>
                      <a:pt x="5790" y="828"/>
                    </a:cubicBezTo>
                    <a:lnTo>
                      <a:pt x="6291" y="301"/>
                    </a:lnTo>
                    <a:lnTo>
                      <a:pt x="6141" y="176"/>
                    </a:lnTo>
                    <a:lnTo>
                      <a:pt x="5639" y="702"/>
                    </a:lnTo>
                    <a:cubicBezTo>
                      <a:pt x="5564" y="803"/>
                      <a:pt x="5439" y="828"/>
                      <a:pt x="5314" y="828"/>
                    </a:cubicBezTo>
                    <a:cubicBezTo>
                      <a:pt x="5188" y="828"/>
                      <a:pt x="5088" y="778"/>
                      <a:pt x="5013" y="677"/>
                    </a:cubicBezTo>
                    <a:lnTo>
                      <a:pt x="4787" y="402"/>
                    </a:lnTo>
                    <a:cubicBezTo>
                      <a:pt x="4687" y="276"/>
                      <a:pt x="4537" y="201"/>
                      <a:pt x="4361" y="176"/>
                    </a:cubicBezTo>
                    <a:cubicBezTo>
                      <a:pt x="4211" y="176"/>
                      <a:pt x="4035" y="226"/>
                      <a:pt x="3910" y="326"/>
                    </a:cubicBezTo>
                    <a:lnTo>
                      <a:pt x="3509" y="702"/>
                    </a:lnTo>
                    <a:cubicBezTo>
                      <a:pt x="3427" y="764"/>
                      <a:pt x="3344" y="809"/>
                      <a:pt x="3262" y="809"/>
                    </a:cubicBezTo>
                    <a:cubicBezTo>
                      <a:pt x="3244" y="809"/>
                      <a:pt x="3226" y="807"/>
                      <a:pt x="3208" y="803"/>
                    </a:cubicBezTo>
                    <a:cubicBezTo>
                      <a:pt x="3083" y="803"/>
                      <a:pt x="2983" y="752"/>
                      <a:pt x="2908" y="677"/>
                    </a:cubicBezTo>
                    <a:lnTo>
                      <a:pt x="2557" y="276"/>
                    </a:lnTo>
                    <a:cubicBezTo>
                      <a:pt x="2456" y="151"/>
                      <a:pt x="2306" y="76"/>
                      <a:pt x="2156" y="76"/>
                    </a:cubicBezTo>
                    <a:cubicBezTo>
                      <a:pt x="2126" y="72"/>
                      <a:pt x="2098" y="69"/>
                      <a:pt x="2070" y="69"/>
                    </a:cubicBezTo>
                    <a:cubicBezTo>
                      <a:pt x="1931" y="69"/>
                      <a:pt x="1809" y="122"/>
                      <a:pt x="1705" y="226"/>
                    </a:cubicBezTo>
                    <a:lnTo>
                      <a:pt x="1228" y="627"/>
                    </a:lnTo>
                    <a:cubicBezTo>
                      <a:pt x="1151" y="694"/>
                      <a:pt x="1058" y="726"/>
                      <a:pt x="966" y="726"/>
                    </a:cubicBezTo>
                    <a:cubicBezTo>
                      <a:pt x="851" y="726"/>
                      <a:pt x="736" y="675"/>
                      <a:pt x="652" y="577"/>
                    </a:cubicBezTo>
                    <a:lnTo>
                      <a:pt x="12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 1">
  <p:cSld name="Section header 1"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2" name="Google Shape;412;p31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413" name="Google Shape;413;p31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14" name="Google Shape;414;p31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15" name="Google Shape;415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6" name="Google Shape;416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7" name="Google Shape;417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18" name="Google Shape;418;p3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19" name="Google Shape;419;p31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20" name="Google Shape;420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1" name="Google Shape;421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2" name="Google Shape;422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3" name="Google Shape;423;p31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24" name="Google Shape;424;p31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25" name="Google Shape;425;p31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6" name="Google Shape;426;p31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27" name="Google Shape;427;p31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28" name="Google Shape;428;p31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29" name="Google Shape;429;p31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30" name="Google Shape;430;p31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31" name="Google Shape;431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2" name="Google Shape;432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3" name="Google Shape;433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4" name="Google Shape;434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35" name="Google Shape;435;p3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36" name="Google Shape;436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7" name="Google Shape;437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8" name="Google Shape;438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39" name="Google Shape;439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40" name="Google Shape;440;p3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41" name="Google Shape;441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2" name="Google Shape;442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3" name="Google Shape;443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444" name="Google Shape;444;p31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445" name="Google Shape;445;p31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446" name="Google Shape;446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47" name="Google Shape;447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48" name="Google Shape;448;p31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49" name="Google Shape;449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0" name="Google Shape;450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1" name="Google Shape;451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2" name="Google Shape;452;p31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53" name="Google Shape;453;p31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454" name="Google Shape;454;p31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5" name="Google Shape;455;p31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56" name="Google Shape;456;p31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457" name="Google Shape;457;p31"/>
          <p:cNvSpPr txBox="1"/>
          <p:nvPr>
            <p:ph type="title"/>
          </p:nvPr>
        </p:nvSpPr>
        <p:spPr>
          <a:xfrm>
            <a:off x="950967" y="3264284"/>
            <a:ext cx="5963200" cy="1116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6667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458" name="Google Shape;458;p31"/>
          <p:cNvSpPr txBox="1"/>
          <p:nvPr>
            <p:ph idx="2" type="title"/>
          </p:nvPr>
        </p:nvSpPr>
        <p:spPr>
          <a:xfrm>
            <a:off x="2944367" y="1898217"/>
            <a:ext cx="1976400" cy="10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  <p:sp>
        <p:nvSpPr>
          <p:cNvPr id="459" name="Google Shape;459;p31"/>
          <p:cNvSpPr txBox="1"/>
          <p:nvPr>
            <p:ph idx="1" type="subTitle"/>
          </p:nvPr>
        </p:nvSpPr>
        <p:spPr>
          <a:xfrm>
            <a:off x="950967" y="4459784"/>
            <a:ext cx="5963200" cy="5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1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grpSp>
        <p:nvGrpSpPr>
          <p:cNvPr id="460" name="Google Shape;460;p31"/>
          <p:cNvGrpSpPr/>
          <p:nvPr/>
        </p:nvGrpSpPr>
        <p:grpSpPr>
          <a:xfrm flipH="1">
            <a:off x="231878" y="123332"/>
            <a:ext cx="11727468" cy="6593449"/>
            <a:chOff x="173907" y="92498"/>
            <a:chExt cx="8795601" cy="4945087"/>
          </a:xfrm>
        </p:grpSpPr>
        <p:grpSp>
          <p:nvGrpSpPr>
            <p:cNvPr id="461" name="Google Shape;461;p31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462" name="Google Shape;462;p31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1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4" name="Google Shape;464;p31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5" name="Google Shape;465;p31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1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7" name="Google Shape;467;p31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8" name="Google Shape;468;p31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9" name="Google Shape;469;p31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470" name="Google Shape;470;p3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1" name="Google Shape;471;p31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2" name="Google Shape;472;p31"/>
            <p:cNvSpPr/>
            <p:nvPr/>
          </p:nvSpPr>
          <p:spPr>
            <a:xfrm rot="-123321">
              <a:off x="7897400" y="47687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31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 and two columns 1"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" name="Google Shape;475;p32"/>
          <p:cNvGrpSpPr/>
          <p:nvPr/>
        </p:nvGrpSpPr>
        <p:grpSpPr>
          <a:xfrm flipH="1">
            <a:off x="0" y="-215799"/>
            <a:ext cx="12192000" cy="7289597"/>
            <a:chOff x="0" y="-171451"/>
            <a:chExt cx="9144000" cy="5467198"/>
          </a:xfrm>
        </p:grpSpPr>
        <p:grpSp>
          <p:nvGrpSpPr>
            <p:cNvPr id="476" name="Google Shape;476;p32"/>
            <p:cNvGrpSpPr/>
            <p:nvPr/>
          </p:nvGrpSpPr>
          <p:grpSpPr>
            <a:xfrm>
              <a:off x="0" y="135850"/>
              <a:ext cx="9144000" cy="4654700"/>
              <a:chOff x="12075" y="212050"/>
              <a:chExt cx="9144000" cy="4654700"/>
            </a:xfrm>
          </p:grpSpPr>
          <p:grpSp>
            <p:nvGrpSpPr>
              <p:cNvPr id="477" name="Google Shape;477;p32"/>
              <p:cNvGrpSpPr/>
              <p:nvPr/>
            </p:nvGrpSpPr>
            <p:grpSpPr>
              <a:xfrm>
                <a:off x="12075" y="212050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78" name="Google Shape;478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79" name="Google Shape;479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0" name="Google Shape;480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1" name="Google Shape;481;p3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82" name="Google Shape;482;p32"/>
              <p:cNvGrpSpPr/>
              <p:nvPr/>
            </p:nvGrpSpPr>
            <p:grpSpPr>
              <a:xfrm>
                <a:off x="12075" y="2073925"/>
                <a:ext cx="9144000" cy="1396425"/>
                <a:chOff x="12075" y="212050"/>
                <a:chExt cx="9144000" cy="1396425"/>
              </a:xfrm>
            </p:grpSpPr>
            <p:cxnSp>
              <p:nvCxnSpPr>
                <p:cNvPr id="483" name="Google Shape;483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4" name="Google Shape;484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5" name="Google Shape;485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6" name="Google Shape;486;p32"/>
                <p:cNvCxnSpPr/>
                <p:nvPr/>
              </p:nvCxnSpPr>
              <p:spPr>
                <a:xfrm>
                  <a:off x="12075" y="160847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  <p:grpSp>
            <p:nvGrpSpPr>
              <p:cNvPr id="487" name="Google Shape;487;p32"/>
              <p:cNvGrpSpPr/>
              <p:nvPr/>
            </p:nvGrpSpPr>
            <p:grpSpPr>
              <a:xfrm>
                <a:off x="12075" y="3935800"/>
                <a:ext cx="9144000" cy="930950"/>
                <a:chOff x="12075" y="212050"/>
                <a:chExt cx="9144000" cy="930950"/>
              </a:xfrm>
            </p:grpSpPr>
            <p:cxnSp>
              <p:nvCxnSpPr>
                <p:cNvPr id="488" name="Google Shape;488;p32"/>
                <p:cNvCxnSpPr/>
                <p:nvPr/>
              </p:nvCxnSpPr>
              <p:spPr>
                <a:xfrm>
                  <a:off x="12075" y="21205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89" name="Google Shape;489;p32"/>
                <p:cNvCxnSpPr/>
                <p:nvPr/>
              </p:nvCxnSpPr>
              <p:spPr>
                <a:xfrm>
                  <a:off x="12075" y="677525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  <p:cxnSp>
              <p:nvCxnSpPr>
                <p:cNvPr id="490" name="Google Shape;490;p32"/>
                <p:cNvCxnSpPr/>
                <p:nvPr/>
              </p:nvCxnSpPr>
              <p:spPr>
                <a:xfrm>
                  <a:off x="12075" y="1143000"/>
                  <a:ext cx="9144000" cy="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chemeClr val="accent4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</p:cxnSp>
          </p:grpSp>
        </p:grpSp>
        <p:grpSp>
          <p:nvGrpSpPr>
            <p:cNvPr id="491" name="Google Shape;491;p32"/>
            <p:cNvGrpSpPr/>
            <p:nvPr/>
          </p:nvGrpSpPr>
          <p:grpSpPr>
            <a:xfrm>
              <a:off x="213575" y="-171451"/>
              <a:ext cx="8855100" cy="5467198"/>
              <a:chOff x="213575" y="-171451"/>
              <a:chExt cx="8855100" cy="5467198"/>
            </a:xfrm>
          </p:grpSpPr>
          <p:grpSp>
            <p:nvGrpSpPr>
              <p:cNvPr id="492" name="Google Shape;492;p32"/>
              <p:cNvGrpSpPr/>
              <p:nvPr/>
            </p:nvGrpSpPr>
            <p:grpSpPr>
              <a:xfrm rot="5400000">
                <a:off x="-192674" y="234798"/>
                <a:ext cx="5467198" cy="4654700"/>
                <a:chOff x="12075" y="444775"/>
                <a:chExt cx="9144000" cy="4654700"/>
              </a:xfrm>
            </p:grpSpPr>
            <p:grpSp>
              <p:nvGrpSpPr>
                <p:cNvPr id="493" name="Google Shape;493;p32"/>
                <p:cNvGrpSpPr/>
                <p:nvPr/>
              </p:nvGrpSpPr>
              <p:grpSpPr>
                <a:xfrm>
                  <a:off x="12075" y="444775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94" name="Google Shape;494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5" name="Google Shape;495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6" name="Google Shape;496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497" name="Google Shape;497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498" name="Google Shape;498;p3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499" name="Google Shape;499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0" name="Google Shape;500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1" name="Google Shape;501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2" name="Google Shape;502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03" name="Google Shape;503;p3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04" name="Google Shape;504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5" name="Google Shape;505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06" name="Google Shape;506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  <p:grpSp>
            <p:nvGrpSpPr>
              <p:cNvPr id="507" name="Google Shape;507;p32"/>
              <p:cNvGrpSpPr/>
              <p:nvPr/>
            </p:nvGrpSpPr>
            <p:grpSpPr>
              <a:xfrm rot="5400000">
                <a:off x="4473201" y="700273"/>
                <a:ext cx="5467198" cy="3723750"/>
                <a:chOff x="12075" y="1375725"/>
                <a:chExt cx="9144000" cy="3723750"/>
              </a:xfrm>
            </p:grpSpPr>
            <p:grpSp>
              <p:nvGrpSpPr>
                <p:cNvPr id="508" name="Google Shape;508;p32"/>
                <p:cNvGrpSpPr/>
                <p:nvPr/>
              </p:nvGrpSpPr>
              <p:grpSpPr>
                <a:xfrm>
                  <a:off x="12075" y="1375725"/>
                  <a:ext cx="9144000" cy="465475"/>
                  <a:chOff x="12075" y="1375725"/>
                  <a:chExt cx="9144000" cy="465475"/>
                </a:xfrm>
              </p:grpSpPr>
              <p:cxnSp>
                <p:nvCxnSpPr>
                  <p:cNvPr id="509" name="Google Shape;509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0" name="Google Shape;510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11" name="Google Shape;511;p32"/>
                <p:cNvGrpSpPr/>
                <p:nvPr/>
              </p:nvGrpSpPr>
              <p:grpSpPr>
                <a:xfrm>
                  <a:off x="12075" y="2306650"/>
                  <a:ext cx="9144000" cy="1396425"/>
                  <a:chOff x="12075" y="444775"/>
                  <a:chExt cx="9144000" cy="1396425"/>
                </a:xfrm>
              </p:grpSpPr>
              <p:cxnSp>
                <p:nvCxnSpPr>
                  <p:cNvPr id="512" name="Google Shape;512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3" name="Google Shape;513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4" name="Google Shape;514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5" name="Google Shape;515;p32"/>
                  <p:cNvCxnSpPr/>
                  <p:nvPr/>
                </p:nvCxnSpPr>
                <p:spPr>
                  <a:xfrm>
                    <a:off x="12075" y="184120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  <p:grpSp>
              <p:nvGrpSpPr>
                <p:cNvPr id="516" name="Google Shape;516;p32"/>
                <p:cNvGrpSpPr/>
                <p:nvPr/>
              </p:nvGrpSpPr>
              <p:grpSpPr>
                <a:xfrm>
                  <a:off x="12075" y="4168525"/>
                  <a:ext cx="9144000" cy="930950"/>
                  <a:chOff x="12075" y="444775"/>
                  <a:chExt cx="9144000" cy="930950"/>
                </a:xfrm>
              </p:grpSpPr>
              <p:cxnSp>
                <p:nvCxnSpPr>
                  <p:cNvPr id="517" name="Google Shape;517;p32"/>
                  <p:cNvCxnSpPr/>
                  <p:nvPr/>
                </p:nvCxnSpPr>
                <p:spPr>
                  <a:xfrm>
                    <a:off x="12075" y="44477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8" name="Google Shape;518;p32"/>
                  <p:cNvCxnSpPr/>
                  <p:nvPr/>
                </p:nvCxnSpPr>
                <p:spPr>
                  <a:xfrm>
                    <a:off x="12075" y="910250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  <p:cxnSp>
                <p:nvCxnSpPr>
                  <p:cNvPr id="519" name="Google Shape;519;p32"/>
                  <p:cNvCxnSpPr/>
                  <p:nvPr/>
                </p:nvCxnSpPr>
                <p:spPr>
                  <a:xfrm>
                    <a:off x="12075" y="1375725"/>
                    <a:ext cx="9144000" cy="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chemeClr val="accent4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</p:cxnSp>
            </p:grpSp>
          </p:grpSp>
        </p:grpSp>
      </p:grpSp>
      <p:sp>
        <p:nvSpPr>
          <p:cNvPr id="520" name="Google Shape;520;p32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/>
        </p:txBody>
      </p:sp>
      <p:sp>
        <p:nvSpPr>
          <p:cNvPr id="521" name="Google Shape;521;p32"/>
          <p:cNvSpPr txBox="1"/>
          <p:nvPr>
            <p:ph idx="1" type="subTitle"/>
          </p:nvPr>
        </p:nvSpPr>
        <p:spPr>
          <a:xfrm>
            <a:off x="6728755" y="4380832"/>
            <a:ext cx="3334400" cy="13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2" name="Google Shape;522;p32"/>
          <p:cNvSpPr txBox="1"/>
          <p:nvPr>
            <p:ph idx="2" type="subTitle"/>
          </p:nvPr>
        </p:nvSpPr>
        <p:spPr>
          <a:xfrm>
            <a:off x="2128845" y="4380832"/>
            <a:ext cx="3334400" cy="134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3" name="Google Shape;523;p32"/>
          <p:cNvSpPr txBox="1"/>
          <p:nvPr>
            <p:ph idx="3" type="subTitle"/>
          </p:nvPr>
        </p:nvSpPr>
        <p:spPr>
          <a:xfrm>
            <a:off x="2128845" y="3777833"/>
            <a:ext cx="3334400" cy="60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524" name="Google Shape;524;p32"/>
          <p:cNvSpPr txBox="1"/>
          <p:nvPr>
            <p:ph idx="4" type="subTitle"/>
          </p:nvPr>
        </p:nvSpPr>
        <p:spPr>
          <a:xfrm>
            <a:off x="6728755" y="3777833"/>
            <a:ext cx="3334400" cy="603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Barlow Semi Condensed"/>
              <a:buNone/>
              <a:defRPr b="1" sz="3200"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grpSp>
        <p:nvGrpSpPr>
          <p:cNvPr id="525" name="Google Shape;525;p32"/>
          <p:cNvGrpSpPr/>
          <p:nvPr/>
        </p:nvGrpSpPr>
        <p:grpSpPr>
          <a:xfrm>
            <a:off x="188856" y="123332"/>
            <a:ext cx="11770489" cy="6593449"/>
            <a:chOff x="141641" y="92498"/>
            <a:chExt cx="8827867" cy="4945087"/>
          </a:xfrm>
        </p:grpSpPr>
        <p:grpSp>
          <p:nvGrpSpPr>
            <p:cNvPr id="526" name="Google Shape;526;p32"/>
            <p:cNvGrpSpPr/>
            <p:nvPr/>
          </p:nvGrpSpPr>
          <p:grpSpPr>
            <a:xfrm>
              <a:off x="8918459" y="243592"/>
              <a:ext cx="51049" cy="774143"/>
              <a:chOff x="8211712" y="2037146"/>
              <a:chExt cx="34742" cy="526951"/>
            </a:xfrm>
          </p:grpSpPr>
          <p:sp>
            <p:nvSpPr>
              <p:cNvPr id="527" name="Google Shape;527;p32"/>
              <p:cNvSpPr/>
              <p:nvPr/>
            </p:nvSpPr>
            <p:spPr>
              <a:xfrm>
                <a:off x="8211712" y="2037146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8" name="Google Shape;528;p32"/>
              <p:cNvSpPr/>
              <p:nvPr/>
            </p:nvSpPr>
            <p:spPr>
              <a:xfrm>
                <a:off x="8211712" y="2116302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0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2"/>
              <p:cNvSpPr/>
              <p:nvPr/>
            </p:nvSpPr>
            <p:spPr>
              <a:xfrm>
                <a:off x="8211712" y="2195458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0" name="Google Shape;530;p32"/>
              <p:cNvSpPr/>
              <p:nvPr/>
            </p:nvSpPr>
            <p:spPr>
              <a:xfrm>
                <a:off x="8211712" y="2274614"/>
                <a:ext cx="34742" cy="54481"/>
              </a:xfrm>
              <a:custGeom>
                <a:rect b="b" l="l" r="r" t="t"/>
                <a:pathLst>
                  <a:path extrusionOk="0" h="552" w="352">
                    <a:moveTo>
                      <a:pt x="1" y="1"/>
                    </a:moveTo>
                    <a:lnTo>
                      <a:pt x="1" y="552"/>
                    </a:lnTo>
                    <a:lnTo>
                      <a:pt x="352" y="552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1" name="Google Shape;531;p32"/>
              <p:cNvSpPr/>
              <p:nvPr/>
            </p:nvSpPr>
            <p:spPr>
              <a:xfrm>
                <a:off x="8211712" y="2353770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2" name="Google Shape;532;p32"/>
              <p:cNvSpPr/>
              <p:nvPr/>
            </p:nvSpPr>
            <p:spPr>
              <a:xfrm>
                <a:off x="8211712" y="2432927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2"/>
              <p:cNvSpPr/>
              <p:nvPr/>
            </p:nvSpPr>
            <p:spPr>
              <a:xfrm>
                <a:off x="8211712" y="2512083"/>
                <a:ext cx="34742" cy="52014"/>
              </a:xfrm>
              <a:custGeom>
                <a:rect b="b" l="l" r="r" t="t"/>
                <a:pathLst>
                  <a:path extrusionOk="0" h="527" w="352">
                    <a:moveTo>
                      <a:pt x="1" y="1"/>
                    </a:moveTo>
                    <a:lnTo>
                      <a:pt x="1" y="527"/>
                    </a:lnTo>
                    <a:lnTo>
                      <a:pt x="352" y="527"/>
                    </a:lnTo>
                    <a:lnTo>
                      <a:pt x="352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2"/>
            <p:cNvGrpSpPr/>
            <p:nvPr/>
          </p:nvGrpSpPr>
          <p:grpSpPr>
            <a:xfrm>
              <a:off x="173907" y="4750539"/>
              <a:ext cx="291257" cy="287046"/>
              <a:chOff x="5456048" y="1794743"/>
              <a:chExt cx="178248" cy="175682"/>
            </a:xfrm>
          </p:grpSpPr>
          <p:sp>
            <p:nvSpPr>
              <p:cNvPr id="535" name="Google Shape;535;p3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277" y="0"/>
                    </a:moveTo>
                    <a:lnTo>
                      <a:pt x="1" y="276"/>
                    </a:lnTo>
                    <a:lnTo>
                      <a:pt x="1530" y="1780"/>
                    </a:lnTo>
                    <a:lnTo>
                      <a:pt x="1805" y="1504"/>
                    </a:lnTo>
                    <a:lnTo>
                      <a:pt x="277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2"/>
              <p:cNvSpPr/>
              <p:nvPr/>
            </p:nvSpPr>
            <p:spPr>
              <a:xfrm>
                <a:off x="5456048" y="1794743"/>
                <a:ext cx="178248" cy="175682"/>
              </a:xfrm>
              <a:custGeom>
                <a:rect b="b" l="l" r="r" t="t"/>
                <a:pathLst>
                  <a:path extrusionOk="0" h="1780" w="1806">
                    <a:moveTo>
                      <a:pt x="1505" y="0"/>
                    </a:moveTo>
                    <a:lnTo>
                      <a:pt x="1" y="1504"/>
                    </a:lnTo>
                    <a:lnTo>
                      <a:pt x="302" y="1780"/>
                    </a:lnTo>
                    <a:lnTo>
                      <a:pt x="1805" y="276"/>
                    </a:lnTo>
                    <a:lnTo>
                      <a:pt x="15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867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7" name="Google Shape;537;p32"/>
            <p:cNvSpPr/>
            <p:nvPr/>
          </p:nvSpPr>
          <p:spPr>
            <a:xfrm rot="-123321">
              <a:off x="144300" y="113150"/>
              <a:ext cx="1018402" cy="166548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32"/>
            <p:cNvSpPr/>
            <p:nvPr/>
          </p:nvSpPr>
          <p:spPr>
            <a:xfrm>
              <a:off x="8639763" y="9249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/>
          <p:nvPr>
            <p:ph type="title"/>
          </p:nvPr>
        </p:nvSpPr>
        <p:spPr>
          <a:xfrm>
            <a:off x="950967" y="593367"/>
            <a:ext cx="10290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arlow Semi Condensed"/>
              <a:buNone/>
              <a:defRPr b="1" i="0" sz="3500" u="none" cap="none" strike="noStrike">
                <a:solidFill>
                  <a:schemeClr val="dk1"/>
                </a:solidFill>
                <a:latin typeface="Barlow Semi Condensed"/>
                <a:ea typeface="Barlow Semi Condensed"/>
                <a:cs typeface="Barlow Semi Condensed"/>
                <a:sym typeface="Barlow Semi Condensed"/>
              </a:defRPr>
            </a:lvl9pPr>
          </a:lstStyle>
          <a:p/>
        </p:txBody>
      </p:sp>
      <p:sp>
        <p:nvSpPr>
          <p:cNvPr id="11" name="Google Shape;11;p23"/>
          <p:cNvSpPr txBox="1"/>
          <p:nvPr>
            <p:ph idx="1" type="body"/>
          </p:nvPr>
        </p:nvSpPr>
        <p:spPr>
          <a:xfrm>
            <a:off x="950967" y="1536633"/>
            <a:ext cx="102900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●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○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Char char="■"/>
              <a:defRPr b="0" i="0" sz="14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9" name="Shape 1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" name="Google Shape;1290;p1"/>
          <p:cNvSpPr txBox="1"/>
          <p:nvPr>
            <p:ph type="ctrTitle"/>
          </p:nvPr>
        </p:nvSpPr>
        <p:spPr>
          <a:xfrm>
            <a:off x="950966" y="1397600"/>
            <a:ext cx="6881245" cy="26776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4000"/>
              <a:buNone/>
            </a:pPr>
            <a:r>
              <a:rPr lang="en-ID" sz="6667"/>
              <a:t>Statistik </a:t>
            </a:r>
            <a:br>
              <a:rPr lang="en-ID" sz="6667"/>
            </a:br>
            <a:r>
              <a:rPr lang="en-ID" sz="6667"/>
              <a:t>Non-Parametrik</a:t>
            </a:r>
            <a:endParaRPr sz="4667"/>
          </a:p>
        </p:txBody>
      </p:sp>
      <p:sp>
        <p:nvSpPr>
          <p:cNvPr id="1291" name="Google Shape;1291;p1"/>
          <p:cNvSpPr txBox="1"/>
          <p:nvPr>
            <p:ph idx="1" type="subTitle"/>
          </p:nvPr>
        </p:nvSpPr>
        <p:spPr>
          <a:xfrm>
            <a:off x="950967" y="4581067"/>
            <a:ext cx="5380800" cy="1302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Tim Dosen Statkom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Sistem Informasi 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/>
              <a:t>2025</a:t>
            </a:r>
            <a:endParaRPr/>
          </a:p>
        </p:txBody>
      </p:sp>
      <p:grpSp>
        <p:nvGrpSpPr>
          <p:cNvPr id="1292" name="Google Shape;1292;p1"/>
          <p:cNvGrpSpPr/>
          <p:nvPr/>
        </p:nvGrpSpPr>
        <p:grpSpPr>
          <a:xfrm>
            <a:off x="6981267" y="1397600"/>
            <a:ext cx="4380088" cy="4382600"/>
            <a:chOff x="5235950" y="859675"/>
            <a:chExt cx="3285066" cy="3286950"/>
          </a:xfrm>
        </p:grpSpPr>
        <p:sp>
          <p:nvSpPr>
            <p:cNvPr id="1293" name="Google Shape;1293;p1"/>
            <p:cNvSpPr/>
            <p:nvPr/>
          </p:nvSpPr>
          <p:spPr>
            <a:xfrm>
              <a:off x="5478353" y="2905396"/>
              <a:ext cx="2070476" cy="1119822"/>
            </a:xfrm>
            <a:custGeom>
              <a:rect b="b" l="l" r="r" t="t"/>
              <a:pathLst>
                <a:path extrusionOk="0" h="11346" w="20978">
                  <a:moveTo>
                    <a:pt x="3108" y="1"/>
                  </a:moveTo>
                  <a:lnTo>
                    <a:pt x="0" y="903"/>
                  </a:lnTo>
                  <a:cubicBezTo>
                    <a:pt x="1821" y="7235"/>
                    <a:pt x="7589" y="11346"/>
                    <a:pt x="13861" y="11346"/>
                  </a:cubicBezTo>
                  <a:cubicBezTo>
                    <a:pt x="15185" y="11346"/>
                    <a:pt x="16533" y="11162"/>
                    <a:pt x="17870" y="10778"/>
                  </a:cubicBezTo>
                  <a:cubicBezTo>
                    <a:pt x="18973" y="10477"/>
                    <a:pt x="20026" y="10026"/>
                    <a:pt x="20978" y="9474"/>
                  </a:cubicBezTo>
                  <a:lnTo>
                    <a:pt x="19399" y="6667"/>
                  </a:lnTo>
                  <a:cubicBezTo>
                    <a:pt x="18647" y="7093"/>
                    <a:pt x="17845" y="7419"/>
                    <a:pt x="16968" y="7670"/>
                  </a:cubicBezTo>
                  <a:cubicBezTo>
                    <a:pt x="15927" y="7973"/>
                    <a:pt x="14877" y="8117"/>
                    <a:pt x="13844" y="8117"/>
                  </a:cubicBezTo>
                  <a:cubicBezTo>
                    <a:pt x="8987" y="8117"/>
                    <a:pt x="4514" y="4920"/>
                    <a:pt x="31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4" name="Google Shape;1294;p1"/>
            <p:cNvSpPr/>
            <p:nvPr/>
          </p:nvSpPr>
          <p:spPr>
            <a:xfrm>
              <a:off x="5686114" y="1163962"/>
              <a:ext cx="1100872" cy="1100872"/>
            </a:xfrm>
            <a:custGeom>
              <a:rect b="b" l="l" r="r" t="t"/>
              <a:pathLst>
                <a:path extrusionOk="0" h="11154" w="11154">
                  <a:moveTo>
                    <a:pt x="11154" y="0"/>
                  </a:moveTo>
                  <a:cubicBezTo>
                    <a:pt x="4988" y="0"/>
                    <a:pt x="1" y="4988"/>
                    <a:pt x="1" y="11153"/>
                  </a:cubicBezTo>
                  <a:lnTo>
                    <a:pt x="11154" y="11153"/>
                  </a:lnTo>
                  <a:lnTo>
                    <a:pt x="1115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5" name="Google Shape;1295;p1"/>
            <p:cNvSpPr/>
            <p:nvPr/>
          </p:nvSpPr>
          <p:spPr>
            <a:xfrm>
              <a:off x="5767738" y="1260390"/>
              <a:ext cx="2308041" cy="2310508"/>
            </a:xfrm>
            <a:custGeom>
              <a:rect b="b" l="l" r="r" t="t"/>
              <a:pathLst>
                <a:path extrusionOk="0" h="23410" w="23385">
                  <a:moveTo>
                    <a:pt x="11680" y="1"/>
                  </a:moveTo>
                  <a:lnTo>
                    <a:pt x="11680" y="11705"/>
                  </a:lnTo>
                  <a:lnTo>
                    <a:pt x="1" y="11705"/>
                  </a:lnTo>
                  <a:cubicBezTo>
                    <a:pt x="1" y="18171"/>
                    <a:pt x="5239" y="23409"/>
                    <a:pt x="11680" y="23409"/>
                  </a:cubicBezTo>
                  <a:cubicBezTo>
                    <a:pt x="18146" y="23409"/>
                    <a:pt x="23384" y="18171"/>
                    <a:pt x="23384" y="11705"/>
                  </a:cubicBezTo>
                  <a:cubicBezTo>
                    <a:pt x="23384" y="5239"/>
                    <a:pt x="18146" y="1"/>
                    <a:pt x="1168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6" name="Google Shape;1296;p1"/>
            <p:cNvSpPr/>
            <p:nvPr/>
          </p:nvSpPr>
          <p:spPr>
            <a:xfrm>
              <a:off x="6895764" y="2413187"/>
              <a:ext cx="1625252" cy="1115677"/>
            </a:xfrm>
            <a:custGeom>
              <a:rect b="b" l="l" r="r" t="t"/>
              <a:pathLst>
                <a:path extrusionOk="0" h="11304" w="16467">
                  <a:moveTo>
                    <a:pt x="1529" y="827"/>
                  </a:moveTo>
                  <a:lnTo>
                    <a:pt x="15965" y="4612"/>
                  </a:lnTo>
                  <a:cubicBezTo>
                    <a:pt x="15339" y="6742"/>
                    <a:pt x="14286" y="8672"/>
                    <a:pt x="12883" y="10401"/>
                  </a:cubicBezTo>
                  <a:cubicBezTo>
                    <a:pt x="12782" y="10526"/>
                    <a:pt x="12682" y="10627"/>
                    <a:pt x="12582" y="10727"/>
                  </a:cubicBezTo>
                  <a:lnTo>
                    <a:pt x="1529" y="827"/>
                  </a:lnTo>
                  <a:close/>
                  <a:moveTo>
                    <a:pt x="0" y="0"/>
                  </a:moveTo>
                  <a:lnTo>
                    <a:pt x="12632" y="11303"/>
                  </a:lnTo>
                  <a:lnTo>
                    <a:pt x="12757" y="11153"/>
                  </a:lnTo>
                  <a:cubicBezTo>
                    <a:pt x="12908" y="11003"/>
                    <a:pt x="13058" y="10827"/>
                    <a:pt x="13183" y="10677"/>
                  </a:cubicBezTo>
                  <a:cubicBezTo>
                    <a:pt x="14687" y="8847"/>
                    <a:pt x="15790" y="6767"/>
                    <a:pt x="16417" y="4511"/>
                  </a:cubicBezTo>
                  <a:lnTo>
                    <a:pt x="16467" y="43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7" name="Google Shape;1297;p1"/>
            <p:cNvSpPr/>
            <p:nvPr/>
          </p:nvSpPr>
          <p:spPr>
            <a:xfrm>
              <a:off x="5498093" y="2415654"/>
              <a:ext cx="1422527" cy="1241812"/>
            </a:xfrm>
            <a:custGeom>
              <a:rect b="b" l="l" r="r" t="t"/>
              <a:pathLst>
                <a:path extrusionOk="0" h="12582" w="14413">
                  <a:moveTo>
                    <a:pt x="14412" y="0"/>
                  </a:moveTo>
                  <a:lnTo>
                    <a:pt x="1" y="2381"/>
                  </a:lnTo>
                  <a:cubicBezTo>
                    <a:pt x="703" y="6717"/>
                    <a:pt x="3334" y="10401"/>
                    <a:pt x="6968" y="12582"/>
                  </a:cubicBezTo>
                  <a:lnTo>
                    <a:pt x="1441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8" name="Google Shape;1298;p1"/>
            <p:cNvSpPr/>
            <p:nvPr/>
          </p:nvSpPr>
          <p:spPr>
            <a:xfrm>
              <a:off x="7232129" y="154987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05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9" name="Google Shape;1299;p1"/>
            <p:cNvSpPr/>
            <p:nvPr/>
          </p:nvSpPr>
          <p:spPr>
            <a:xfrm>
              <a:off x="7232129" y="1549873"/>
              <a:ext cx="175780" cy="175682"/>
            </a:xfrm>
            <a:custGeom>
              <a:rect b="b" l="l" r="r" t="t"/>
              <a:pathLst>
                <a:path extrusionOk="0" h="1780" w="1781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780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0" name="Google Shape;1300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277" y="0"/>
                  </a:moveTo>
                  <a:lnTo>
                    <a:pt x="1" y="276"/>
                  </a:lnTo>
                  <a:lnTo>
                    <a:pt x="1530" y="1780"/>
                  </a:lnTo>
                  <a:lnTo>
                    <a:pt x="1805" y="1504"/>
                  </a:lnTo>
                  <a:lnTo>
                    <a:pt x="2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1" name="Google Shape;1301;p1"/>
            <p:cNvSpPr/>
            <p:nvPr/>
          </p:nvSpPr>
          <p:spPr>
            <a:xfrm>
              <a:off x="5456048" y="1794743"/>
              <a:ext cx="178248" cy="175682"/>
            </a:xfrm>
            <a:custGeom>
              <a:rect b="b" l="l" r="r" t="t"/>
              <a:pathLst>
                <a:path extrusionOk="0" h="1780" w="1806">
                  <a:moveTo>
                    <a:pt x="1505" y="0"/>
                  </a:moveTo>
                  <a:lnTo>
                    <a:pt x="1" y="1504"/>
                  </a:lnTo>
                  <a:lnTo>
                    <a:pt x="302" y="1780"/>
                  </a:lnTo>
                  <a:lnTo>
                    <a:pt x="1805" y="276"/>
                  </a:lnTo>
                  <a:lnTo>
                    <a:pt x="150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2" name="Google Shape;1302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rgbClr val="6186CC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3" name="Google Shape;1303;p1"/>
            <p:cNvSpPr/>
            <p:nvPr/>
          </p:nvSpPr>
          <p:spPr>
            <a:xfrm>
              <a:off x="6084363" y="998248"/>
              <a:ext cx="207956" cy="207857"/>
            </a:xfrm>
            <a:custGeom>
              <a:rect b="b" l="l" r="r" t="t"/>
              <a:pathLst>
                <a:path extrusionOk="0" h="2106" w="2107">
                  <a:moveTo>
                    <a:pt x="1053" y="426"/>
                  </a:moveTo>
                  <a:cubicBezTo>
                    <a:pt x="1404" y="426"/>
                    <a:pt x="1680" y="702"/>
                    <a:pt x="1680" y="1053"/>
                  </a:cubicBezTo>
                  <a:cubicBezTo>
                    <a:pt x="1680" y="1404"/>
                    <a:pt x="1404" y="1704"/>
                    <a:pt x="1053" y="1704"/>
                  </a:cubicBezTo>
                  <a:cubicBezTo>
                    <a:pt x="703" y="1704"/>
                    <a:pt x="427" y="1404"/>
                    <a:pt x="427" y="1053"/>
                  </a:cubicBezTo>
                  <a:cubicBezTo>
                    <a:pt x="427" y="702"/>
                    <a:pt x="703" y="426"/>
                    <a:pt x="1053" y="426"/>
                  </a:cubicBezTo>
                  <a:close/>
                  <a:moveTo>
                    <a:pt x="1053" y="0"/>
                  </a:moveTo>
                  <a:cubicBezTo>
                    <a:pt x="477" y="0"/>
                    <a:pt x="1" y="476"/>
                    <a:pt x="1" y="1053"/>
                  </a:cubicBezTo>
                  <a:cubicBezTo>
                    <a:pt x="1" y="1629"/>
                    <a:pt x="477" y="2105"/>
                    <a:pt x="1053" y="2105"/>
                  </a:cubicBezTo>
                  <a:cubicBezTo>
                    <a:pt x="1630" y="2105"/>
                    <a:pt x="2106" y="1629"/>
                    <a:pt x="2106" y="1053"/>
                  </a:cubicBezTo>
                  <a:cubicBezTo>
                    <a:pt x="2106" y="476"/>
                    <a:pt x="1630" y="0"/>
                    <a:pt x="105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4" name="Google Shape;1304;p1"/>
            <p:cNvSpPr/>
            <p:nvPr/>
          </p:nvSpPr>
          <p:spPr>
            <a:xfrm>
              <a:off x="8211712" y="2037146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5" name="Google Shape;1305;p1"/>
            <p:cNvSpPr/>
            <p:nvPr/>
          </p:nvSpPr>
          <p:spPr>
            <a:xfrm>
              <a:off x="8211712" y="2116302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0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6" name="Google Shape;1306;p1"/>
            <p:cNvSpPr/>
            <p:nvPr/>
          </p:nvSpPr>
          <p:spPr>
            <a:xfrm>
              <a:off x="8211712" y="2195458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7" name="Google Shape;1307;p1"/>
            <p:cNvSpPr/>
            <p:nvPr/>
          </p:nvSpPr>
          <p:spPr>
            <a:xfrm>
              <a:off x="8211712" y="2274614"/>
              <a:ext cx="34742" cy="54481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8" name="Google Shape;1308;p1"/>
            <p:cNvSpPr/>
            <p:nvPr/>
          </p:nvSpPr>
          <p:spPr>
            <a:xfrm>
              <a:off x="8211712" y="2353770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9" name="Google Shape;1309;p1"/>
            <p:cNvSpPr/>
            <p:nvPr/>
          </p:nvSpPr>
          <p:spPr>
            <a:xfrm>
              <a:off x="8211712" y="2432927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0" name="Google Shape;1310;p1"/>
            <p:cNvSpPr/>
            <p:nvPr/>
          </p:nvSpPr>
          <p:spPr>
            <a:xfrm>
              <a:off x="8211712" y="2512083"/>
              <a:ext cx="34742" cy="52014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1" name="Google Shape;1311;p1"/>
            <p:cNvSpPr/>
            <p:nvPr/>
          </p:nvSpPr>
          <p:spPr>
            <a:xfrm>
              <a:off x="6920537" y="859675"/>
              <a:ext cx="1212104" cy="818893"/>
            </a:xfrm>
            <a:custGeom>
              <a:rect b="b" l="l" r="r" t="t"/>
              <a:pathLst>
                <a:path extrusionOk="0" h="8297" w="12281">
                  <a:moveTo>
                    <a:pt x="0" y="1"/>
                  </a:moveTo>
                  <a:lnTo>
                    <a:pt x="0" y="2557"/>
                  </a:lnTo>
                  <a:cubicBezTo>
                    <a:pt x="91" y="2555"/>
                    <a:pt x="182" y="2554"/>
                    <a:pt x="272" y="2554"/>
                  </a:cubicBezTo>
                  <a:cubicBezTo>
                    <a:pt x="4545" y="2554"/>
                    <a:pt x="8289" y="4860"/>
                    <a:pt x="10351" y="8296"/>
                  </a:cubicBezTo>
                  <a:lnTo>
                    <a:pt x="12281" y="6492"/>
                  </a:lnTo>
                  <a:cubicBezTo>
                    <a:pt x="9749" y="2532"/>
                    <a:pt x="4988" y="76"/>
                    <a:pt x="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2" name="Google Shape;1312;p1"/>
            <p:cNvSpPr/>
            <p:nvPr/>
          </p:nvSpPr>
          <p:spPr>
            <a:xfrm>
              <a:off x="7734307" y="1826919"/>
              <a:ext cx="623472" cy="24773"/>
            </a:xfrm>
            <a:custGeom>
              <a:rect b="b" l="l" r="r" t="t"/>
              <a:pathLst>
                <a:path extrusionOk="0" h="251" w="6317">
                  <a:moveTo>
                    <a:pt x="1" y="0"/>
                  </a:moveTo>
                  <a:lnTo>
                    <a:pt x="1" y="251"/>
                  </a:lnTo>
                  <a:lnTo>
                    <a:pt x="6317" y="251"/>
                  </a:lnTo>
                  <a:lnTo>
                    <a:pt x="63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3" name="Google Shape;1313;p1"/>
            <p:cNvSpPr/>
            <p:nvPr/>
          </p:nvSpPr>
          <p:spPr>
            <a:xfrm>
              <a:off x="7744177" y="1911010"/>
              <a:ext cx="343961" cy="27241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4" name="Google Shape;1314;p1"/>
            <p:cNvSpPr/>
            <p:nvPr/>
          </p:nvSpPr>
          <p:spPr>
            <a:xfrm>
              <a:off x="5235950" y="2749551"/>
              <a:ext cx="621005" cy="101560"/>
            </a:xfrm>
            <a:custGeom>
              <a:rect b="b" l="l" r="r" t="t"/>
              <a:pathLst>
                <a:path extrusionOk="0" h="1029" w="6292">
                  <a:moveTo>
                    <a:pt x="126" y="1"/>
                  </a:moveTo>
                  <a:lnTo>
                    <a:pt x="0" y="126"/>
                  </a:lnTo>
                  <a:lnTo>
                    <a:pt x="502" y="702"/>
                  </a:lnTo>
                  <a:cubicBezTo>
                    <a:pt x="627" y="842"/>
                    <a:pt x="799" y="911"/>
                    <a:pt x="969" y="911"/>
                  </a:cubicBezTo>
                  <a:cubicBezTo>
                    <a:pt x="1106" y="911"/>
                    <a:pt x="1242" y="867"/>
                    <a:pt x="1354" y="778"/>
                  </a:cubicBezTo>
                  <a:lnTo>
                    <a:pt x="1830" y="351"/>
                  </a:lnTo>
                  <a:cubicBezTo>
                    <a:pt x="1905" y="276"/>
                    <a:pt x="2030" y="251"/>
                    <a:pt x="2131" y="251"/>
                  </a:cubicBezTo>
                  <a:cubicBezTo>
                    <a:pt x="2256" y="251"/>
                    <a:pt x="2356" y="301"/>
                    <a:pt x="2431" y="402"/>
                  </a:cubicBezTo>
                  <a:lnTo>
                    <a:pt x="2757" y="778"/>
                  </a:lnTo>
                  <a:cubicBezTo>
                    <a:pt x="2882" y="903"/>
                    <a:pt x="3033" y="978"/>
                    <a:pt x="3183" y="1003"/>
                  </a:cubicBezTo>
                  <a:cubicBezTo>
                    <a:pt x="3359" y="1003"/>
                    <a:pt x="3509" y="953"/>
                    <a:pt x="3634" y="828"/>
                  </a:cubicBezTo>
                  <a:lnTo>
                    <a:pt x="4035" y="477"/>
                  </a:lnTo>
                  <a:cubicBezTo>
                    <a:pt x="4136" y="402"/>
                    <a:pt x="4236" y="351"/>
                    <a:pt x="4361" y="351"/>
                  </a:cubicBezTo>
                  <a:cubicBezTo>
                    <a:pt x="4487" y="377"/>
                    <a:pt x="4587" y="427"/>
                    <a:pt x="4662" y="527"/>
                  </a:cubicBezTo>
                  <a:lnTo>
                    <a:pt x="4862" y="778"/>
                  </a:lnTo>
                  <a:cubicBezTo>
                    <a:pt x="4963" y="928"/>
                    <a:pt x="5138" y="1003"/>
                    <a:pt x="5314" y="1028"/>
                  </a:cubicBezTo>
                  <a:cubicBezTo>
                    <a:pt x="5489" y="1028"/>
                    <a:pt x="5664" y="953"/>
                    <a:pt x="5790" y="828"/>
                  </a:cubicBezTo>
                  <a:lnTo>
                    <a:pt x="6291" y="301"/>
                  </a:lnTo>
                  <a:lnTo>
                    <a:pt x="6141" y="176"/>
                  </a:lnTo>
                  <a:lnTo>
                    <a:pt x="5639" y="702"/>
                  </a:lnTo>
                  <a:cubicBezTo>
                    <a:pt x="5564" y="803"/>
                    <a:pt x="5439" y="828"/>
                    <a:pt x="5314" y="828"/>
                  </a:cubicBezTo>
                  <a:cubicBezTo>
                    <a:pt x="5188" y="828"/>
                    <a:pt x="5088" y="778"/>
                    <a:pt x="5013" y="677"/>
                  </a:cubicBezTo>
                  <a:lnTo>
                    <a:pt x="4787" y="402"/>
                  </a:lnTo>
                  <a:cubicBezTo>
                    <a:pt x="4687" y="276"/>
                    <a:pt x="4537" y="201"/>
                    <a:pt x="4361" y="176"/>
                  </a:cubicBezTo>
                  <a:cubicBezTo>
                    <a:pt x="4211" y="176"/>
                    <a:pt x="4035" y="226"/>
                    <a:pt x="3910" y="326"/>
                  </a:cubicBezTo>
                  <a:lnTo>
                    <a:pt x="3509" y="702"/>
                  </a:lnTo>
                  <a:cubicBezTo>
                    <a:pt x="3427" y="764"/>
                    <a:pt x="3344" y="809"/>
                    <a:pt x="3262" y="809"/>
                  </a:cubicBezTo>
                  <a:cubicBezTo>
                    <a:pt x="3244" y="809"/>
                    <a:pt x="3226" y="807"/>
                    <a:pt x="3208" y="803"/>
                  </a:cubicBezTo>
                  <a:cubicBezTo>
                    <a:pt x="3083" y="803"/>
                    <a:pt x="2983" y="752"/>
                    <a:pt x="2908" y="677"/>
                  </a:cubicBezTo>
                  <a:lnTo>
                    <a:pt x="2557" y="276"/>
                  </a:lnTo>
                  <a:cubicBezTo>
                    <a:pt x="2456" y="151"/>
                    <a:pt x="2306" y="76"/>
                    <a:pt x="2156" y="76"/>
                  </a:cubicBezTo>
                  <a:cubicBezTo>
                    <a:pt x="2126" y="72"/>
                    <a:pt x="2098" y="69"/>
                    <a:pt x="2070" y="69"/>
                  </a:cubicBezTo>
                  <a:cubicBezTo>
                    <a:pt x="1931" y="69"/>
                    <a:pt x="1809" y="122"/>
                    <a:pt x="1705" y="226"/>
                  </a:cubicBezTo>
                  <a:lnTo>
                    <a:pt x="1228" y="627"/>
                  </a:lnTo>
                  <a:cubicBezTo>
                    <a:pt x="1151" y="694"/>
                    <a:pt x="1058" y="726"/>
                    <a:pt x="966" y="726"/>
                  </a:cubicBezTo>
                  <a:cubicBezTo>
                    <a:pt x="851" y="726"/>
                    <a:pt x="736" y="675"/>
                    <a:pt x="652" y="577"/>
                  </a:cubicBezTo>
                  <a:lnTo>
                    <a:pt x="1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5" name="Google Shape;1315;p1"/>
            <p:cNvSpPr/>
            <p:nvPr/>
          </p:nvSpPr>
          <p:spPr>
            <a:xfrm>
              <a:off x="6814239" y="3180764"/>
              <a:ext cx="185551" cy="563464"/>
            </a:xfrm>
            <a:custGeom>
              <a:rect b="b" l="l" r="r" t="t"/>
              <a:pathLst>
                <a:path extrusionOk="0" h="5709" w="1880">
                  <a:moveTo>
                    <a:pt x="662" y="0"/>
                  </a:moveTo>
                  <a:cubicBezTo>
                    <a:pt x="389" y="0"/>
                    <a:pt x="147" y="228"/>
                    <a:pt x="100" y="769"/>
                  </a:cubicBezTo>
                  <a:cubicBezTo>
                    <a:pt x="1" y="2375"/>
                    <a:pt x="97" y="5709"/>
                    <a:pt x="771" y="5709"/>
                  </a:cubicBezTo>
                  <a:cubicBezTo>
                    <a:pt x="781" y="5709"/>
                    <a:pt x="791" y="5708"/>
                    <a:pt x="801" y="5707"/>
                  </a:cubicBezTo>
                  <a:cubicBezTo>
                    <a:pt x="1503" y="5632"/>
                    <a:pt x="1879" y="5331"/>
                    <a:pt x="1428" y="5256"/>
                  </a:cubicBezTo>
                  <a:cubicBezTo>
                    <a:pt x="1002" y="5206"/>
                    <a:pt x="1002" y="5155"/>
                    <a:pt x="977" y="5030"/>
                  </a:cubicBezTo>
                  <a:cubicBezTo>
                    <a:pt x="952" y="4228"/>
                    <a:pt x="1428" y="2649"/>
                    <a:pt x="1553" y="1471"/>
                  </a:cubicBezTo>
                  <a:cubicBezTo>
                    <a:pt x="1647" y="615"/>
                    <a:pt x="1111" y="0"/>
                    <a:pt x="662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6" name="Google Shape;1316;p1"/>
            <p:cNvSpPr/>
            <p:nvPr/>
          </p:nvSpPr>
          <p:spPr>
            <a:xfrm>
              <a:off x="6858653" y="3699424"/>
              <a:ext cx="168279" cy="54086"/>
            </a:xfrm>
            <a:custGeom>
              <a:rect b="b" l="l" r="r" t="t"/>
              <a:pathLst>
                <a:path extrusionOk="0" h="548" w="1705">
                  <a:moveTo>
                    <a:pt x="978" y="1"/>
                  </a:moveTo>
                  <a:cubicBezTo>
                    <a:pt x="808" y="170"/>
                    <a:pt x="551" y="211"/>
                    <a:pt x="343" y="211"/>
                  </a:cubicBezTo>
                  <a:cubicBezTo>
                    <a:pt x="151" y="211"/>
                    <a:pt x="0" y="176"/>
                    <a:pt x="0" y="176"/>
                  </a:cubicBezTo>
                  <a:lnTo>
                    <a:pt x="0" y="176"/>
                  </a:lnTo>
                  <a:cubicBezTo>
                    <a:pt x="34" y="452"/>
                    <a:pt x="207" y="548"/>
                    <a:pt x="428" y="548"/>
                  </a:cubicBezTo>
                  <a:cubicBezTo>
                    <a:pt x="708" y="548"/>
                    <a:pt x="1065" y="392"/>
                    <a:pt x="1304" y="251"/>
                  </a:cubicBezTo>
                  <a:cubicBezTo>
                    <a:pt x="1705" y="1"/>
                    <a:pt x="978" y="1"/>
                    <a:pt x="97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7" name="Google Shape;1317;p1"/>
            <p:cNvSpPr/>
            <p:nvPr/>
          </p:nvSpPr>
          <p:spPr>
            <a:xfrm>
              <a:off x="6448166" y="3574669"/>
              <a:ext cx="200455" cy="562674"/>
            </a:xfrm>
            <a:custGeom>
              <a:rect b="b" l="l" r="r" t="t"/>
              <a:pathLst>
                <a:path extrusionOk="0" h="5701" w="2031">
                  <a:moveTo>
                    <a:pt x="1066" y="0"/>
                  </a:moveTo>
                  <a:cubicBezTo>
                    <a:pt x="813" y="0"/>
                    <a:pt x="581" y="210"/>
                    <a:pt x="500" y="713"/>
                  </a:cubicBezTo>
                  <a:cubicBezTo>
                    <a:pt x="226" y="2311"/>
                    <a:pt x="1" y="5701"/>
                    <a:pt x="693" y="5701"/>
                  </a:cubicBezTo>
                  <a:cubicBezTo>
                    <a:pt x="696" y="5701"/>
                    <a:pt x="698" y="5701"/>
                    <a:pt x="701" y="5701"/>
                  </a:cubicBezTo>
                  <a:cubicBezTo>
                    <a:pt x="1428" y="5676"/>
                    <a:pt x="1804" y="5400"/>
                    <a:pt x="1377" y="5300"/>
                  </a:cubicBezTo>
                  <a:cubicBezTo>
                    <a:pt x="951" y="5200"/>
                    <a:pt x="951" y="5149"/>
                    <a:pt x="951" y="5024"/>
                  </a:cubicBezTo>
                  <a:cubicBezTo>
                    <a:pt x="976" y="4222"/>
                    <a:pt x="1628" y="2693"/>
                    <a:pt x="1854" y="1540"/>
                  </a:cubicBezTo>
                  <a:cubicBezTo>
                    <a:pt x="2031" y="672"/>
                    <a:pt x="1516" y="0"/>
                    <a:pt x="1066" y="0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8" name="Google Shape;1318;p1"/>
            <p:cNvSpPr/>
            <p:nvPr/>
          </p:nvSpPr>
          <p:spPr>
            <a:xfrm>
              <a:off x="6485079" y="4097671"/>
              <a:ext cx="168378" cy="48954"/>
            </a:xfrm>
            <a:custGeom>
              <a:rect b="b" l="l" r="r" t="t"/>
              <a:pathLst>
                <a:path extrusionOk="0" h="496" w="1706">
                  <a:moveTo>
                    <a:pt x="1003" y="1"/>
                  </a:moveTo>
                  <a:cubicBezTo>
                    <a:pt x="863" y="121"/>
                    <a:pt x="675" y="157"/>
                    <a:pt x="499" y="157"/>
                  </a:cubicBezTo>
                  <a:cubicBezTo>
                    <a:pt x="236" y="157"/>
                    <a:pt x="1" y="76"/>
                    <a:pt x="1" y="76"/>
                  </a:cubicBezTo>
                  <a:lnTo>
                    <a:pt x="1" y="76"/>
                  </a:lnTo>
                  <a:cubicBezTo>
                    <a:pt x="14" y="389"/>
                    <a:pt x="227" y="496"/>
                    <a:pt x="490" y="496"/>
                  </a:cubicBezTo>
                  <a:cubicBezTo>
                    <a:pt x="753" y="496"/>
                    <a:pt x="1066" y="389"/>
                    <a:pt x="1279" y="276"/>
                  </a:cubicBezTo>
                  <a:cubicBezTo>
                    <a:pt x="1705" y="76"/>
                    <a:pt x="1003" y="1"/>
                    <a:pt x="10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9" name="Google Shape;1319;p1"/>
            <p:cNvSpPr/>
            <p:nvPr/>
          </p:nvSpPr>
          <p:spPr>
            <a:xfrm>
              <a:off x="6344137" y="3080980"/>
              <a:ext cx="309318" cy="911669"/>
            </a:xfrm>
            <a:custGeom>
              <a:rect b="b" l="l" r="r" t="t"/>
              <a:pathLst>
                <a:path extrusionOk="0" h="9237" w="3134">
                  <a:moveTo>
                    <a:pt x="2181" y="1"/>
                  </a:moveTo>
                  <a:lnTo>
                    <a:pt x="1604" y="126"/>
                  </a:lnTo>
                  <a:lnTo>
                    <a:pt x="1128" y="227"/>
                  </a:lnTo>
                  <a:lnTo>
                    <a:pt x="978" y="277"/>
                  </a:lnTo>
                  <a:lnTo>
                    <a:pt x="251" y="427"/>
                  </a:lnTo>
                  <a:cubicBezTo>
                    <a:pt x="101" y="878"/>
                    <a:pt x="0" y="1179"/>
                    <a:pt x="25" y="1580"/>
                  </a:cubicBezTo>
                  <a:cubicBezTo>
                    <a:pt x="51" y="1956"/>
                    <a:pt x="176" y="2432"/>
                    <a:pt x="426" y="3259"/>
                  </a:cubicBezTo>
                  <a:cubicBezTo>
                    <a:pt x="627" y="3836"/>
                    <a:pt x="1028" y="4713"/>
                    <a:pt x="1078" y="5239"/>
                  </a:cubicBezTo>
                  <a:cubicBezTo>
                    <a:pt x="1254" y="7169"/>
                    <a:pt x="1003" y="7395"/>
                    <a:pt x="1279" y="9074"/>
                  </a:cubicBezTo>
                  <a:cubicBezTo>
                    <a:pt x="1304" y="9186"/>
                    <a:pt x="1542" y="9237"/>
                    <a:pt x="1783" y="9237"/>
                  </a:cubicBezTo>
                  <a:cubicBezTo>
                    <a:pt x="2024" y="9237"/>
                    <a:pt x="2269" y="9186"/>
                    <a:pt x="2306" y="9099"/>
                  </a:cubicBezTo>
                  <a:cubicBezTo>
                    <a:pt x="3133" y="7344"/>
                    <a:pt x="3083" y="5339"/>
                    <a:pt x="3083" y="4312"/>
                  </a:cubicBezTo>
                  <a:cubicBezTo>
                    <a:pt x="3083" y="3861"/>
                    <a:pt x="3083" y="3585"/>
                    <a:pt x="2908" y="2608"/>
                  </a:cubicBezTo>
                  <a:cubicBezTo>
                    <a:pt x="2883" y="2507"/>
                    <a:pt x="2858" y="2432"/>
                    <a:pt x="2858" y="2332"/>
                  </a:cubicBezTo>
                  <a:cubicBezTo>
                    <a:pt x="2807" y="2056"/>
                    <a:pt x="2732" y="1705"/>
                    <a:pt x="2632" y="1279"/>
                  </a:cubicBezTo>
                  <a:cubicBezTo>
                    <a:pt x="2532" y="803"/>
                    <a:pt x="2331" y="327"/>
                    <a:pt x="2231" y="101"/>
                  </a:cubicBezTo>
                  <a:cubicBezTo>
                    <a:pt x="2206" y="26"/>
                    <a:pt x="2181" y="1"/>
                    <a:pt x="21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0" name="Google Shape;1320;p1"/>
            <p:cNvSpPr/>
            <p:nvPr/>
          </p:nvSpPr>
          <p:spPr>
            <a:xfrm>
              <a:off x="6413424" y="3155201"/>
              <a:ext cx="222662" cy="226215"/>
            </a:xfrm>
            <a:custGeom>
              <a:rect b="b" l="l" r="r" t="t"/>
              <a:pathLst>
                <a:path extrusionOk="0" h="2292" w="2256">
                  <a:moveTo>
                    <a:pt x="251" y="1"/>
                  </a:moveTo>
                  <a:lnTo>
                    <a:pt x="251" y="1"/>
                  </a:lnTo>
                  <a:cubicBezTo>
                    <a:pt x="50" y="627"/>
                    <a:pt x="0" y="1630"/>
                    <a:pt x="727" y="2131"/>
                  </a:cubicBezTo>
                  <a:cubicBezTo>
                    <a:pt x="897" y="2241"/>
                    <a:pt x="1138" y="2291"/>
                    <a:pt x="1402" y="2291"/>
                  </a:cubicBezTo>
                  <a:cubicBezTo>
                    <a:pt x="1681" y="2291"/>
                    <a:pt x="1985" y="2234"/>
                    <a:pt x="2256" y="2131"/>
                  </a:cubicBezTo>
                  <a:cubicBezTo>
                    <a:pt x="2181" y="1805"/>
                    <a:pt x="2055" y="1079"/>
                    <a:pt x="1930" y="527"/>
                  </a:cubicBezTo>
                  <a:cubicBezTo>
                    <a:pt x="1905" y="377"/>
                    <a:pt x="1855" y="226"/>
                    <a:pt x="1830" y="101"/>
                  </a:cubicBezTo>
                  <a:lnTo>
                    <a:pt x="25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1" name="Google Shape;1321;p1"/>
            <p:cNvSpPr/>
            <p:nvPr/>
          </p:nvSpPr>
          <p:spPr>
            <a:xfrm>
              <a:off x="6410956" y="2952573"/>
              <a:ext cx="630874" cy="627124"/>
            </a:xfrm>
            <a:custGeom>
              <a:rect b="b" l="l" r="r" t="t"/>
              <a:pathLst>
                <a:path extrusionOk="0" h="6354" w="6392">
                  <a:moveTo>
                    <a:pt x="4919" y="1"/>
                  </a:moveTo>
                  <a:cubicBezTo>
                    <a:pt x="4332" y="1"/>
                    <a:pt x="3606" y="365"/>
                    <a:pt x="3083" y="675"/>
                  </a:cubicBezTo>
                  <a:cubicBezTo>
                    <a:pt x="2707" y="901"/>
                    <a:pt x="2431" y="1101"/>
                    <a:pt x="2431" y="1101"/>
                  </a:cubicBezTo>
                  <a:lnTo>
                    <a:pt x="501" y="1177"/>
                  </a:lnTo>
                  <a:cubicBezTo>
                    <a:pt x="501" y="1177"/>
                    <a:pt x="401" y="1327"/>
                    <a:pt x="301" y="1578"/>
                  </a:cubicBezTo>
                  <a:cubicBezTo>
                    <a:pt x="176" y="1903"/>
                    <a:pt x="0" y="2430"/>
                    <a:pt x="75" y="2931"/>
                  </a:cubicBezTo>
                  <a:cubicBezTo>
                    <a:pt x="125" y="3307"/>
                    <a:pt x="176" y="3583"/>
                    <a:pt x="551" y="3833"/>
                  </a:cubicBezTo>
                  <a:cubicBezTo>
                    <a:pt x="662" y="3910"/>
                    <a:pt x="815" y="3943"/>
                    <a:pt x="992" y="3943"/>
                  </a:cubicBezTo>
                  <a:cubicBezTo>
                    <a:pt x="1340" y="3943"/>
                    <a:pt x="1782" y="3815"/>
                    <a:pt x="2181" y="3633"/>
                  </a:cubicBezTo>
                  <a:cubicBezTo>
                    <a:pt x="2717" y="3390"/>
                    <a:pt x="3242" y="3112"/>
                    <a:pt x="3532" y="3112"/>
                  </a:cubicBezTo>
                  <a:cubicBezTo>
                    <a:pt x="3662" y="3112"/>
                    <a:pt x="3744" y="3168"/>
                    <a:pt x="3760" y="3307"/>
                  </a:cubicBezTo>
                  <a:cubicBezTo>
                    <a:pt x="3885" y="4836"/>
                    <a:pt x="4085" y="6264"/>
                    <a:pt x="4085" y="6264"/>
                  </a:cubicBezTo>
                  <a:cubicBezTo>
                    <a:pt x="4267" y="6329"/>
                    <a:pt x="4445" y="6354"/>
                    <a:pt x="4610" y="6354"/>
                  </a:cubicBezTo>
                  <a:cubicBezTo>
                    <a:pt x="5152" y="6354"/>
                    <a:pt x="5564" y="6089"/>
                    <a:pt x="5564" y="6089"/>
                  </a:cubicBezTo>
                  <a:cubicBezTo>
                    <a:pt x="5564" y="6089"/>
                    <a:pt x="6391" y="1427"/>
                    <a:pt x="5689" y="375"/>
                  </a:cubicBezTo>
                  <a:cubicBezTo>
                    <a:pt x="5506" y="104"/>
                    <a:pt x="5232" y="1"/>
                    <a:pt x="49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2" name="Google Shape;1322;p1"/>
            <p:cNvSpPr/>
            <p:nvPr/>
          </p:nvSpPr>
          <p:spPr>
            <a:xfrm>
              <a:off x="6344137" y="3061240"/>
              <a:ext cx="390941" cy="181603"/>
            </a:xfrm>
            <a:custGeom>
              <a:rect b="b" l="l" r="r" t="t"/>
              <a:pathLst>
                <a:path extrusionOk="0" h="1840" w="3961">
                  <a:moveTo>
                    <a:pt x="3108" y="0"/>
                  </a:moveTo>
                  <a:lnTo>
                    <a:pt x="1178" y="76"/>
                  </a:lnTo>
                  <a:cubicBezTo>
                    <a:pt x="1178" y="76"/>
                    <a:pt x="1078" y="226"/>
                    <a:pt x="978" y="477"/>
                  </a:cubicBezTo>
                  <a:lnTo>
                    <a:pt x="251" y="627"/>
                  </a:lnTo>
                  <a:cubicBezTo>
                    <a:pt x="101" y="1078"/>
                    <a:pt x="0" y="1379"/>
                    <a:pt x="25" y="1780"/>
                  </a:cubicBezTo>
                  <a:cubicBezTo>
                    <a:pt x="154" y="1817"/>
                    <a:pt x="323" y="1840"/>
                    <a:pt x="522" y="1840"/>
                  </a:cubicBezTo>
                  <a:cubicBezTo>
                    <a:pt x="595" y="1840"/>
                    <a:pt x="672" y="1837"/>
                    <a:pt x="752" y="1830"/>
                  </a:cubicBezTo>
                  <a:cubicBezTo>
                    <a:pt x="1304" y="1805"/>
                    <a:pt x="2030" y="1655"/>
                    <a:pt x="2632" y="1479"/>
                  </a:cubicBezTo>
                  <a:cubicBezTo>
                    <a:pt x="3409" y="1229"/>
                    <a:pt x="3960" y="853"/>
                    <a:pt x="3910" y="602"/>
                  </a:cubicBezTo>
                  <a:lnTo>
                    <a:pt x="3910" y="602"/>
                  </a:lnTo>
                  <a:lnTo>
                    <a:pt x="3108" y="652"/>
                  </a:lnTo>
                  <a:lnTo>
                    <a:pt x="3108" y="0"/>
                  </a:lnTo>
                  <a:close/>
                </a:path>
              </a:pathLst>
            </a:custGeom>
            <a:solidFill>
              <a:srgbClr val="2A2E55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3" name="Google Shape;1323;p1"/>
            <p:cNvSpPr/>
            <p:nvPr/>
          </p:nvSpPr>
          <p:spPr>
            <a:xfrm>
              <a:off x="6302092" y="2650556"/>
              <a:ext cx="436539" cy="557345"/>
            </a:xfrm>
            <a:custGeom>
              <a:rect b="b" l="l" r="r" t="t"/>
              <a:pathLst>
                <a:path extrusionOk="0" h="5647" w="4423">
                  <a:moveTo>
                    <a:pt x="1800" y="0"/>
                  </a:moveTo>
                  <a:cubicBezTo>
                    <a:pt x="1115" y="0"/>
                    <a:pt x="676" y="553"/>
                    <a:pt x="602" y="903"/>
                  </a:cubicBezTo>
                  <a:cubicBezTo>
                    <a:pt x="251" y="2658"/>
                    <a:pt x="0" y="3460"/>
                    <a:pt x="251" y="5339"/>
                  </a:cubicBezTo>
                  <a:cubicBezTo>
                    <a:pt x="282" y="5556"/>
                    <a:pt x="697" y="5646"/>
                    <a:pt x="1251" y="5646"/>
                  </a:cubicBezTo>
                  <a:cubicBezTo>
                    <a:pt x="2488" y="5646"/>
                    <a:pt x="4423" y="5198"/>
                    <a:pt x="4336" y="4713"/>
                  </a:cubicBezTo>
                  <a:cubicBezTo>
                    <a:pt x="3760" y="1530"/>
                    <a:pt x="3208" y="603"/>
                    <a:pt x="2632" y="252"/>
                  </a:cubicBezTo>
                  <a:cubicBezTo>
                    <a:pt x="2326" y="72"/>
                    <a:pt x="2047" y="0"/>
                    <a:pt x="18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4" name="Google Shape;1324;p1"/>
            <p:cNvSpPr/>
            <p:nvPr/>
          </p:nvSpPr>
          <p:spPr>
            <a:xfrm>
              <a:off x="6967518" y="2326234"/>
              <a:ext cx="56948" cy="99388"/>
            </a:xfrm>
            <a:custGeom>
              <a:rect b="b" l="l" r="r" t="t"/>
              <a:pathLst>
                <a:path extrusionOk="0" h="1007" w="577">
                  <a:moveTo>
                    <a:pt x="266" y="1"/>
                  </a:moveTo>
                  <a:cubicBezTo>
                    <a:pt x="77" y="1"/>
                    <a:pt x="0" y="831"/>
                    <a:pt x="0" y="831"/>
                  </a:cubicBezTo>
                  <a:lnTo>
                    <a:pt x="301" y="1006"/>
                  </a:lnTo>
                  <a:cubicBezTo>
                    <a:pt x="527" y="480"/>
                    <a:pt x="577" y="330"/>
                    <a:pt x="351" y="54"/>
                  </a:cubicBezTo>
                  <a:cubicBezTo>
                    <a:pt x="320" y="17"/>
                    <a:pt x="292" y="1"/>
                    <a:pt x="266" y="1"/>
                  </a:cubicBezTo>
                  <a:close/>
                </a:path>
              </a:pathLst>
            </a:custGeom>
            <a:solidFill>
              <a:srgbClr val="80501E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5" name="Google Shape;1325;p1"/>
            <p:cNvSpPr/>
            <p:nvPr/>
          </p:nvSpPr>
          <p:spPr>
            <a:xfrm>
              <a:off x="6539561" y="2402527"/>
              <a:ext cx="455193" cy="414233"/>
            </a:xfrm>
            <a:custGeom>
              <a:rect b="b" l="l" r="r" t="t"/>
              <a:pathLst>
                <a:path extrusionOk="0" h="4197" w="4612">
                  <a:moveTo>
                    <a:pt x="4349" y="0"/>
                  </a:moveTo>
                  <a:cubicBezTo>
                    <a:pt x="4308" y="0"/>
                    <a:pt x="4262" y="10"/>
                    <a:pt x="4211" y="33"/>
                  </a:cubicBezTo>
                  <a:cubicBezTo>
                    <a:pt x="4211" y="33"/>
                    <a:pt x="2983" y="1887"/>
                    <a:pt x="2381" y="2314"/>
                  </a:cubicBezTo>
                  <a:cubicBezTo>
                    <a:pt x="1930" y="2639"/>
                    <a:pt x="878" y="2815"/>
                    <a:pt x="401" y="3291"/>
                  </a:cubicBezTo>
                  <a:cubicBezTo>
                    <a:pt x="251" y="3441"/>
                    <a:pt x="0" y="3943"/>
                    <a:pt x="426" y="4093"/>
                  </a:cubicBezTo>
                  <a:cubicBezTo>
                    <a:pt x="617" y="4157"/>
                    <a:pt x="842" y="4196"/>
                    <a:pt x="1093" y="4196"/>
                  </a:cubicBezTo>
                  <a:cubicBezTo>
                    <a:pt x="1731" y="4196"/>
                    <a:pt x="2538" y="3939"/>
                    <a:pt x="3384" y="3166"/>
                  </a:cubicBezTo>
                  <a:cubicBezTo>
                    <a:pt x="4487" y="2188"/>
                    <a:pt x="4612" y="183"/>
                    <a:pt x="4612" y="183"/>
                  </a:cubicBezTo>
                  <a:cubicBezTo>
                    <a:pt x="4612" y="183"/>
                    <a:pt x="4529" y="0"/>
                    <a:pt x="434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6" name="Google Shape;1326;p1"/>
            <p:cNvSpPr/>
            <p:nvPr/>
          </p:nvSpPr>
          <p:spPr>
            <a:xfrm>
              <a:off x="6208032" y="2375879"/>
              <a:ext cx="527045" cy="714471"/>
            </a:xfrm>
            <a:custGeom>
              <a:rect b="b" l="l" r="r" t="t"/>
              <a:pathLst>
                <a:path extrusionOk="0" h="7239" w="5340">
                  <a:moveTo>
                    <a:pt x="2802" y="1"/>
                  </a:moveTo>
                  <a:cubicBezTo>
                    <a:pt x="1181" y="1"/>
                    <a:pt x="1816" y="1136"/>
                    <a:pt x="1154" y="1406"/>
                  </a:cubicBezTo>
                  <a:cubicBezTo>
                    <a:pt x="477" y="1681"/>
                    <a:pt x="1104" y="2659"/>
                    <a:pt x="828" y="2884"/>
                  </a:cubicBezTo>
                  <a:cubicBezTo>
                    <a:pt x="1" y="3561"/>
                    <a:pt x="728" y="3987"/>
                    <a:pt x="703" y="4438"/>
                  </a:cubicBezTo>
                  <a:cubicBezTo>
                    <a:pt x="678" y="4814"/>
                    <a:pt x="778" y="5090"/>
                    <a:pt x="1029" y="5340"/>
                  </a:cubicBezTo>
                  <a:cubicBezTo>
                    <a:pt x="1229" y="5541"/>
                    <a:pt x="1329" y="5792"/>
                    <a:pt x="1404" y="6067"/>
                  </a:cubicBezTo>
                  <a:cubicBezTo>
                    <a:pt x="1480" y="6318"/>
                    <a:pt x="1329" y="6594"/>
                    <a:pt x="1430" y="6844"/>
                  </a:cubicBezTo>
                  <a:cubicBezTo>
                    <a:pt x="1505" y="6995"/>
                    <a:pt x="1630" y="7070"/>
                    <a:pt x="1755" y="7145"/>
                  </a:cubicBezTo>
                  <a:cubicBezTo>
                    <a:pt x="1892" y="7206"/>
                    <a:pt x="2047" y="7239"/>
                    <a:pt x="2198" y="7239"/>
                  </a:cubicBezTo>
                  <a:cubicBezTo>
                    <a:pt x="2296" y="7239"/>
                    <a:pt x="2393" y="7225"/>
                    <a:pt x="2482" y="7195"/>
                  </a:cubicBezTo>
                  <a:cubicBezTo>
                    <a:pt x="2633" y="7145"/>
                    <a:pt x="2758" y="7070"/>
                    <a:pt x="2883" y="6970"/>
                  </a:cubicBezTo>
                  <a:cubicBezTo>
                    <a:pt x="2983" y="6869"/>
                    <a:pt x="3034" y="6744"/>
                    <a:pt x="3184" y="6694"/>
                  </a:cubicBezTo>
                  <a:cubicBezTo>
                    <a:pt x="3272" y="6664"/>
                    <a:pt x="3369" y="6652"/>
                    <a:pt x="3464" y="6652"/>
                  </a:cubicBezTo>
                  <a:cubicBezTo>
                    <a:pt x="3531" y="6652"/>
                    <a:pt x="3598" y="6658"/>
                    <a:pt x="3660" y="6669"/>
                  </a:cubicBezTo>
                  <a:cubicBezTo>
                    <a:pt x="3810" y="6719"/>
                    <a:pt x="3961" y="6794"/>
                    <a:pt x="4111" y="6819"/>
                  </a:cubicBezTo>
                  <a:cubicBezTo>
                    <a:pt x="4134" y="6822"/>
                    <a:pt x="4157" y="6823"/>
                    <a:pt x="4180" y="6823"/>
                  </a:cubicBezTo>
                  <a:cubicBezTo>
                    <a:pt x="4382" y="6823"/>
                    <a:pt x="4580" y="6726"/>
                    <a:pt x="4738" y="6569"/>
                  </a:cubicBezTo>
                  <a:cubicBezTo>
                    <a:pt x="4888" y="6418"/>
                    <a:pt x="5089" y="6142"/>
                    <a:pt x="5139" y="5917"/>
                  </a:cubicBezTo>
                  <a:cubicBezTo>
                    <a:pt x="5189" y="5792"/>
                    <a:pt x="5139" y="5616"/>
                    <a:pt x="5114" y="5491"/>
                  </a:cubicBezTo>
                  <a:cubicBezTo>
                    <a:pt x="4963" y="5040"/>
                    <a:pt x="4612" y="4664"/>
                    <a:pt x="4287" y="4338"/>
                  </a:cubicBezTo>
                  <a:cubicBezTo>
                    <a:pt x="3560" y="3636"/>
                    <a:pt x="5339" y="3085"/>
                    <a:pt x="4487" y="2358"/>
                  </a:cubicBezTo>
                  <a:cubicBezTo>
                    <a:pt x="4161" y="2057"/>
                    <a:pt x="4136" y="2057"/>
                    <a:pt x="4036" y="1180"/>
                  </a:cubicBezTo>
                  <a:cubicBezTo>
                    <a:pt x="3936" y="303"/>
                    <a:pt x="3359" y="2"/>
                    <a:pt x="2908" y="2"/>
                  </a:cubicBezTo>
                  <a:cubicBezTo>
                    <a:pt x="2872" y="1"/>
                    <a:pt x="2836" y="1"/>
                    <a:pt x="28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6" name="Shape 1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7" name="Google Shape;1427;p10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Chi-Square Goodness-of-Fit</a:t>
            </a:r>
            <a:endParaRPr/>
          </a:p>
        </p:txBody>
      </p:sp>
      <p:sp>
        <p:nvSpPr>
          <p:cNvPr id="1428" name="Google Shape;1428;p10"/>
          <p:cNvSpPr txBox="1"/>
          <p:nvPr>
            <p:ph idx="1" type="subTitle"/>
          </p:nvPr>
        </p:nvSpPr>
        <p:spPr>
          <a:xfrm>
            <a:off x="960000" y="1432131"/>
            <a:ext cx="10394937" cy="800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Apakah preferensi konsumen terhadap lima rasa permen (Anggur, Jeruk, Leci, Mangga, Stroberi) terdistribusi merata?</a:t>
            </a:r>
            <a:endParaRPr/>
          </a:p>
        </p:txBody>
      </p:sp>
      <p:sp>
        <p:nvSpPr>
          <p:cNvPr id="1429" name="Google Shape;1429;p10"/>
          <p:cNvSpPr txBox="1"/>
          <p:nvPr/>
        </p:nvSpPr>
        <p:spPr>
          <a:xfrm>
            <a:off x="898531" y="5425869"/>
            <a:ext cx="103949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None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Digunakan untuk membandingkan distribusi satu variabel terhadap distribusi teoritis.</a:t>
            </a:r>
            <a:endParaRPr/>
          </a:p>
        </p:txBody>
      </p:sp>
      <p:graphicFrame>
        <p:nvGraphicFramePr>
          <p:cNvPr id="1430" name="Google Shape;1430;p10"/>
          <p:cNvGraphicFramePr/>
          <p:nvPr/>
        </p:nvGraphicFramePr>
        <p:xfrm>
          <a:off x="1201115" y="234770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{B24BF2C1-1D71-4C29-AF32-469DAB6320D0}</a:tableStyleId>
              </a:tblPr>
              <a:tblGrid>
                <a:gridCol w="3304225"/>
                <a:gridCol w="3304225"/>
                <a:gridCol w="3304225"/>
              </a:tblGrid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Rasa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Frekuensi Observasi (O)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Frekuensi Harapan (E)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Anggur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22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Jeruk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18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Leci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Mangga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Stroberi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303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D" sz="1867" u="none" cap="none" strike="noStrike"/>
                        <a:t>Total</a:t>
                      </a:r>
                      <a:endParaRPr sz="1867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D" sz="1867" u="none" cap="none" strike="noStrike"/>
                        <a:t>100</a:t>
                      </a:r>
                      <a:endParaRPr sz="1867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-ID" sz="1867" u="none" cap="none" strike="noStrike"/>
                        <a:t>100</a:t>
                      </a:r>
                      <a:endParaRPr sz="1867" u="none" cap="none" strike="noStrike"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4" name="Shape 1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" name="Google Shape;1435;p11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4000"/>
              <a:t>Keterbatasan Chi-Square</a:t>
            </a:r>
            <a:endParaRPr sz="3733"/>
          </a:p>
        </p:txBody>
      </p:sp>
      <p:sp>
        <p:nvSpPr>
          <p:cNvPr id="1436" name="Google Shape;1436;p11"/>
          <p:cNvSpPr txBox="1"/>
          <p:nvPr>
            <p:ph idx="1" type="subTitle"/>
          </p:nvPr>
        </p:nvSpPr>
        <p:spPr>
          <a:xfrm>
            <a:off x="960000" y="1896273"/>
            <a:ext cx="10367204" cy="3065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Kurang reliabel dengan sampel kecil atau frekuensi sel harapan rendah.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Interpretasi bisa sulit dengan banyak kategori.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Sensitif terhadap ukuran sampel (hubungan kecil bisa signifikan dengan sampel besar).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Hanya menunjukkan apakah ada hubungan, bukan kausalitas.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Sensitif terhadap data yang jarang.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Tidak menangani data yang hilang dengan baik.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0" name="Shape 1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1" name="Google Shape;1441;p12"/>
          <p:cNvSpPr txBox="1"/>
          <p:nvPr>
            <p:ph type="title"/>
          </p:nvPr>
        </p:nvSpPr>
        <p:spPr>
          <a:xfrm>
            <a:off x="5571067" y="4271933"/>
            <a:ext cx="5376400" cy="11164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Mann-Whitney U Test</a:t>
            </a:r>
            <a:endParaRPr/>
          </a:p>
        </p:txBody>
      </p:sp>
      <p:sp>
        <p:nvSpPr>
          <p:cNvPr id="1442" name="Google Shape;1442;p12"/>
          <p:cNvSpPr txBox="1"/>
          <p:nvPr>
            <p:ph idx="2" type="title"/>
          </p:nvPr>
        </p:nvSpPr>
        <p:spPr>
          <a:xfrm>
            <a:off x="7271067" y="1898217"/>
            <a:ext cx="1976400" cy="10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02</a:t>
            </a:r>
            <a:endParaRPr/>
          </a:p>
        </p:txBody>
      </p:sp>
      <p:grpSp>
        <p:nvGrpSpPr>
          <p:cNvPr id="1443" name="Google Shape;1443;p12"/>
          <p:cNvGrpSpPr/>
          <p:nvPr/>
        </p:nvGrpSpPr>
        <p:grpSpPr>
          <a:xfrm>
            <a:off x="728501" y="1173501"/>
            <a:ext cx="4346207" cy="4214833"/>
            <a:chOff x="546375" y="880125"/>
            <a:chExt cx="3259655" cy="3161125"/>
          </a:xfrm>
        </p:grpSpPr>
        <p:sp>
          <p:nvSpPr>
            <p:cNvPr id="1444" name="Google Shape;1444;p12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12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12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12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12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1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1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12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12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12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12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12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12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12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12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12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12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12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12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12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12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12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12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12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12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12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12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12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12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3" name="Google Shape;1473;p12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4" name="Google Shape;1474;p12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5" name="Google Shape;1475;p12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6" name="Google Shape;1476;p12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7" name="Google Shape;1477;p12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8" name="Google Shape;1478;p12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9" name="Google Shape;1479;p12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0" name="Google Shape;1480;p12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1" name="Google Shape;1481;p12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2" name="Google Shape;1482;p12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3" name="Google Shape;1483;p12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4" name="Google Shape;1484;p12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5" name="Google Shape;1485;p12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9" name="Shape 1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" name="Google Shape;1490;p13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Apa Itu Uji Mann-Whitney U?</a:t>
            </a:r>
            <a:endParaRPr/>
          </a:p>
        </p:txBody>
      </p:sp>
      <p:sp>
        <p:nvSpPr>
          <p:cNvPr id="1491" name="Google Shape;1491;p13"/>
          <p:cNvSpPr txBox="1"/>
          <p:nvPr>
            <p:ph idx="1" type="subTitle"/>
          </p:nvPr>
        </p:nvSpPr>
        <p:spPr>
          <a:xfrm>
            <a:off x="960000" y="2212722"/>
            <a:ext cx="10367204" cy="292387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Uji nonparametrik untuk dua kelompok independen</a:t>
            </a:r>
            <a:endParaRPr sz="3200"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Digunakan saat data tidak normal atau berbentuk ordinal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Menguji apakah median dua kelompok berbeda secara signifikan</a:t>
            </a:r>
            <a:endParaRPr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5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p1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Kapan Menggunakan Mann-Whitney U?</a:t>
            </a:r>
            <a:endParaRPr/>
          </a:p>
        </p:txBody>
      </p:sp>
      <p:sp>
        <p:nvSpPr>
          <p:cNvPr id="1497" name="Google Shape;1497;p14"/>
          <p:cNvSpPr txBox="1"/>
          <p:nvPr>
            <p:ph idx="1" type="subTitle"/>
          </p:nvPr>
        </p:nvSpPr>
        <p:spPr>
          <a:xfrm>
            <a:off x="960000" y="2495876"/>
            <a:ext cx="10367204" cy="23575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Data berskala ordinal atau numerik tidak normal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Dua kelompok independen (tidak berpasangan)</a:t>
            </a:r>
            <a:endParaRPr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3200"/>
              <a:t>Contoh: membandingkan tingkat stres antara laki-laki dan perempuan</a:t>
            </a:r>
            <a:endParaRPr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1" name="Shape 1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" name="Google Shape;1502;p15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Asumsi Uji Mann-Whitney</a:t>
            </a:r>
            <a:endParaRPr/>
          </a:p>
        </p:txBody>
      </p:sp>
      <p:sp>
        <p:nvSpPr>
          <p:cNvPr id="1503" name="Google Shape;1503;p15"/>
          <p:cNvSpPr txBox="1"/>
          <p:nvPr>
            <p:ph idx="1" type="subTitle"/>
          </p:nvPr>
        </p:nvSpPr>
        <p:spPr>
          <a:xfrm>
            <a:off x="960000" y="2566664"/>
            <a:ext cx="10367204" cy="22159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Dua sampel independen</a:t>
            </a:r>
            <a:endParaRPr sz="2000"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Data berurutan (ordinal atau numerik)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Pengamatan Independen: Data dalam setiap kelompok tidak saling mempengaruhi.   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Bentuk Distribusi Mirip (untuk perbandingan median): Idealnya, kedua distribusi memiliki bentuk yang serupa.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Distribusi tidak harus normal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7" name="Shape 1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8" name="Google Shape;1508;p16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Hipotesis</a:t>
            </a:r>
            <a:endParaRPr sz="3733"/>
          </a:p>
        </p:txBody>
      </p:sp>
      <p:sp>
        <p:nvSpPr>
          <p:cNvPr id="1509" name="Google Shape;1509;p16"/>
          <p:cNvSpPr txBox="1"/>
          <p:nvPr>
            <p:ph idx="1" type="subTitle"/>
          </p:nvPr>
        </p:nvSpPr>
        <p:spPr>
          <a:xfrm>
            <a:off x="960000" y="2458942"/>
            <a:ext cx="10367204" cy="243143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Hipotesis Nol (H₀): Tidak ada perbedaan signifikan antara distribusi kedua kelompok.</a:t>
            </a:r>
            <a:endParaRPr/>
          </a:p>
          <a:p>
            <a:pPr indent="0" lvl="2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Kedua sampel berasal dari populasi yang sama.   </a:t>
            </a:r>
            <a:endParaRPr/>
          </a:p>
          <a:p>
            <a:pPr indent="0" lvl="2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P(nilai dari Kelompok 1 &gt; nilai dari Kelompok 2) = 0.5      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sz="20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Hipotesis Alternatif (H₁): Terdapat perbedaan signifikan antara distribusi kedua kelompok.</a:t>
            </a:r>
            <a:endParaRPr/>
          </a:p>
          <a:p>
            <a:pPr indent="0" lvl="2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Dua Arah: Kedua populasi tidak sama.   </a:t>
            </a:r>
            <a:endParaRPr/>
          </a:p>
          <a:p>
            <a:pPr indent="0" lvl="2" marL="10541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Satu Arah: Nilai di satu kelompok cenderung lebih besar/kecil dari kelompok lain. 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3" name="Shape 1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4" name="Google Shape;1514;p17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Perhitungan</a:t>
            </a:r>
            <a:endParaRPr sz="3733"/>
          </a:p>
        </p:txBody>
      </p:sp>
      <p:sp>
        <p:nvSpPr>
          <p:cNvPr id="1515" name="Google Shape;1515;p17"/>
          <p:cNvSpPr txBox="1"/>
          <p:nvPr>
            <p:ph idx="1" type="subTitle"/>
          </p:nvPr>
        </p:nvSpPr>
        <p:spPr>
          <a:xfrm>
            <a:off x="1035228" y="1536175"/>
            <a:ext cx="10121544" cy="37856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Gabungkan dan urutkan semua data dari kedua kelompok.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Berikan peringkat pada setiap data.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Jumlahkan peringkat untuk setiap kelompok (R₁ dan R₂).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Hitung statistik U untuk kedua kelompok: </a:t>
            </a:r>
            <a:endParaRPr/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U₁ = n₁ * n₂ + (n₁ * (n₁ + 1)) / 2 - R₁   </a:t>
            </a:r>
            <a:endParaRPr/>
          </a:p>
          <a:p>
            <a:pPr indent="-457200" lvl="1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U₂ = n₁ * n₂ + (n₂ * (n₂ + 1)) / 2 - R₂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Statistik U akhir adalah nilai yang lebih kecil dari U₁ dan U₂: U = min(U₁, U₂)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9" name="Shape 1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Google Shape;1520;p18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Interpretasi Hasil</a:t>
            </a:r>
            <a:endParaRPr/>
          </a:p>
        </p:txBody>
      </p:sp>
      <p:sp>
        <p:nvSpPr>
          <p:cNvPr id="1521" name="Google Shape;1521;p18"/>
          <p:cNvSpPr txBox="1"/>
          <p:nvPr>
            <p:ph idx="1" type="subTitle"/>
          </p:nvPr>
        </p:nvSpPr>
        <p:spPr>
          <a:xfrm>
            <a:off x="1154420" y="2053533"/>
            <a:ext cx="9883159" cy="31700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Bandingkan statistik U dengan nilai kritis dari tabel (untuk sampel kecil).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Untuk sampel besar, gunakan pendekatan normal untuk menghitung nilai p.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Nilai p ≤ Tingkat Signifikansi (α): Tolak H₀, ada perbedaan signifikan.  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Nilai p &gt; Tingkat Signifikansi (α): Gagal tolak H₀, tidak ada cukup bukti perbedaan.   </a:t>
            </a:r>
            <a:endParaRPr/>
          </a:p>
          <a:p>
            <a: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r>
              <a:t/>
            </a:r>
            <a:endParaRPr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AutoNum type="arabicPeriod"/>
            </a:pPr>
            <a:r>
              <a:rPr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Pertimbangkan ukuran efek untuk signifikansi praktis.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5" name="Shape 1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" name="Google Shape;1526;p19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Contoh-Contoh Penerapan Uji Mann-Whitney U</a:t>
            </a:r>
            <a:endParaRPr/>
          </a:p>
        </p:txBody>
      </p:sp>
      <p:sp>
        <p:nvSpPr>
          <p:cNvPr id="1527" name="Google Shape;1527;p19"/>
          <p:cNvSpPr txBox="1"/>
          <p:nvPr>
            <p:ph idx="1" type="subTitle"/>
          </p:nvPr>
        </p:nvSpPr>
        <p:spPr>
          <a:xfrm>
            <a:off x="912398" y="2607610"/>
            <a:ext cx="10367204" cy="221599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Pendidikan: Membandingkan metode pengajaran, dampak intervensi, efektivitas program.   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Kesehatan: Menilai hasil pengobatan, efek terapi, viral load.   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Ilmu Sosial: Perbedaan sikap antar kelompok, dampak faktor sosial-ekonomi, preferensi.   </a:t>
            </a:r>
            <a:endParaRPr/>
          </a:p>
          <a:p>
            <a:pPr indent="-571500" lvl="0" marL="711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000"/>
              <a:t>Ilmu Olahraga: Membandingkan metrik kinerja antar tim/kelompok</a:t>
            </a:r>
            <a:endParaRPr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0" name="Shape 1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" name="Google Shape;1331;p2"/>
          <p:cNvSpPr txBox="1"/>
          <p:nvPr>
            <p:ph type="title"/>
          </p:nvPr>
        </p:nvSpPr>
        <p:spPr>
          <a:xfrm>
            <a:off x="5571067" y="4271933"/>
            <a:ext cx="5376400" cy="11164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Chi-Square Test</a:t>
            </a:r>
            <a:endParaRPr/>
          </a:p>
        </p:txBody>
      </p:sp>
      <p:sp>
        <p:nvSpPr>
          <p:cNvPr id="1332" name="Google Shape;1332;p2"/>
          <p:cNvSpPr txBox="1"/>
          <p:nvPr>
            <p:ph idx="2" type="title"/>
          </p:nvPr>
        </p:nvSpPr>
        <p:spPr>
          <a:xfrm>
            <a:off x="7271067" y="1898217"/>
            <a:ext cx="1976400" cy="10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01</a:t>
            </a:r>
            <a:endParaRPr/>
          </a:p>
        </p:txBody>
      </p:sp>
      <p:grpSp>
        <p:nvGrpSpPr>
          <p:cNvPr id="1333" name="Google Shape;1333;p2"/>
          <p:cNvGrpSpPr/>
          <p:nvPr/>
        </p:nvGrpSpPr>
        <p:grpSpPr>
          <a:xfrm>
            <a:off x="728501" y="1173501"/>
            <a:ext cx="4346207" cy="4214833"/>
            <a:chOff x="546375" y="880125"/>
            <a:chExt cx="3259655" cy="3161125"/>
          </a:xfrm>
        </p:grpSpPr>
        <p:sp>
          <p:nvSpPr>
            <p:cNvPr id="1334" name="Google Shape;1334;p2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5" name="Google Shape;1335;p2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6" name="Google Shape;1336;p2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7" name="Google Shape;1337;p2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8" name="Google Shape;1338;p2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9" name="Google Shape;1339;p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2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1" name="Google Shape;1341;p2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2" name="Google Shape;1342;p2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2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2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2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2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2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2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2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2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2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2" name="Google Shape;1352;p2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3" name="Google Shape;1353;p2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2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5" name="Google Shape;1355;p2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6" name="Google Shape;1356;p2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7" name="Google Shape;1357;p2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8" name="Google Shape;1358;p2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2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0" name="Google Shape;1360;p2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1" name="Google Shape;1361;p2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2" name="Google Shape;1362;p2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3" name="Google Shape;1363;p2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4" name="Google Shape;1364;p2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5" name="Google Shape;1365;p2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6" name="Google Shape;1366;p2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7" name="Google Shape;1367;p2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8" name="Google Shape;1368;p2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9" name="Google Shape;1369;p2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0" name="Google Shape;1370;p2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1" name="Google Shape;1371;p2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2" name="Google Shape;1372;p2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3" name="Google Shape;1373;p2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4" name="Google Shape;1374;p2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5" name="Google Shape;1375;p2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1" name="Shape 1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" name="Google Shape;1532;p20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Keterbatasan</a:t>
            </a:r>
            <a:endParaRPr sz="3733"/>
          </a:p>
        </p:txBody>
      </p:sp>
      <p:sp>
        <p:nvSpPr>
          <p:cNvPr id="1533" name="Google Shape;1533;p20"/>
          <p:cNvSpPr txBox="1"/>
          <p:nvPr>
            <p:ph idx="1" type="subTitle"/>
          </p:nvPr>
        </p:nvSpPr>
        <p:spPr>
          <a:xfrm>
            <a:off x="1272403" y="770437"/>
            <a:ext cx="9647193" cy="50167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Tidak cocok untuk data berpasangan.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Hanya untuk dua kelompok.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Tidak menunjukkan arah perbedaan secara langsung (perlu lihat peringkat rata-rata).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Kehilangan informasi karena konversi ke peringkat.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Peringkat yang sama dapat mempengaruhi akurasi.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Sensitif terhadap bentuk distribusi yang berbeda (jika interpretasi sebagai uji median).   </a:t>
            </a:r>
            <a:endParaRPr/>
          </a:p>
          <a:p>
            <a:pPr indent="-127000" lvl="0" marL="0" marR="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tillium Web"/>
              <a:buChar char="•"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Kekuatan statistik rendah dengan sampel sangat kecil.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7" name="Shape 1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" name="Google Shape;1538;g352b82351bb_0_0"/>
          <p:cNvSpPr txBox="1"/>
          <p:nvPr>
            <p:ph type="title"/>
          </p:nvPr>
        </p:nvSpPr>
        <p:spPr>
          <a:xfrm>
            <a:off x="5571067" y="4271933"/>
            <a:ext cx="5376300" cy="1116300"/>
          </a:xfrm>
          <a:prstGeom prst="rect">
            <a:avLst/>
          </a:prstGeom>
          <a:noFill/>
          <a:ln>
            <a:noFill/>
          </a:ln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ID"/>
              <a:t>Kesimpulan</a:t>
            </a:r>
            <a:endParaRPr/>
          </a:p>
        </p:txBody>
      </p:sp>
      <p:sp>
        <p:nvSpPr>
          <p:cNvPr id="1539" name="Google Shape;1539;g352b82351bb_0_0"/>
          <p:cNvSpPr txBox="1"/>
          <p:nvPr>
            <p:ph idx="2" type="title"/>
          </p:nvPr>
        </p:nvSpPr>
        <p:spPr>
          <a:xfrm>
            <a:off x="7271067" y="1898217"/>
            <a:ext cx="1976400" cy="102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0"/>
              <a:buNone/>
            </a:pPr>
            <a:r>
              <a:rPr lang="en-ID"/>
              <a:t>03</a:t>
            </a:r>
            <a:endParaRPr/>
          </a:p>
        </p:txBody>
      </p:sp>
      <p:grpSp>
        <p:nvGrpSpPr>
          <p:cNvPr id="1540" name="Google Shape;1540;g352b82351bb_0_0"/>
          <p:cNvGrpSpPr/>
          <p:nvPr/>
        </p:nvGrpSpPr>
        <p:grpSpPr>
          <a:xfrm>
            <a:off x="728483" y="1173472"/>
            <a:ext cx="4346099" cy="4214728"/>
            <a:chOff x="546375" y="880125"/>
            <a:chExt cx="3259655" cy="3161125"/>
          </a:xfrm>
        </p:grpSpPr>
        <p:sp>
          <p:nvSpPr>
            <p:cNvPr id="1541" name="Google Shape;1541;g352b82351bb_0_0"/>
            <p:cNvSpPr/>
            <p:nvPr/>
          </p:nvSpPr>
          <p:spPr>
            <a:xfrm>
              <a:off x="720797" y="1065421"/>
              <a:ext cx="2741833" cy="2741833"/>
            </a:xfrm>
            <a:custGeom>
              <a:rect b="b" l="l" r="r" t="t"/>
              <a:pathLst>
                <a:path extrusionOk="0" h="25214" w="25214">
                  <a:moveTo>
                    <a:pt x="12607" y="4963"/>
                  </a:moveTo>
                  <a:cubicBezTo>
                    <a:pt x="16817" y="4963"/>
                    <a:pt x="20251" y="8397"/>
                    <a:pt x="20251" y="12607"/>
                  </a:cubicBezTo>
                  <a:cubicBezTo>
                    <a:pt x="20251" y="16843"/>
                    <a:pt x="16817" y="20251"/>
                    <a:pt x="12607" y="20251"/>
                  </a:cubicBezTo>
                  <a:cubicBezTo>
                    <a:pt x="8371" y="20251"/>
                    <a:pt x="4963" y="16843"/>
                    <a:pt x="4963" y="12607"/>
                  </a:cubicBezTo>
                  <a:cubicBezTo>
                    <a:pt x="4963" y="8397"/>
                    <a:pt x="8371" y="4963"/>
                    <a:pt x="12607" y="4963"/>
                  </a:cubicBezTo>
                  <a:close/>
                  <a:moveTo>
                    <a:pt x="12607" y="1"/>
                  </a:moveTo>
                  <a:cubicBezTo>
                    <a:pt x="5639" y="1"/>
                    <a:pt x="0" y="5640"/>
                    <a:pt x="0" y="12607"/>
                  </a:cubicBezTo>
                  <a:cubicBezTo>
                    <a:pt x="0" y="19575"/>
                    <a:pt x="5639" y="25214"/>
                    <a:pt x="12607" y="25214"/>
                  </a:cubicBezTo>
                  <a:cubicBezTo>
                    <a:pt x="19574" y="25214"/>
                    <a:pt x="25213" y="19575"/>
                    <a:pt x="25213" y="12607"/>
                  </a:cubicBezTo>
                  <a:cubicBezTo>
                    <a:pt x="25213" y="5640"/>
                    <a:pt x="19574" y="1"/>
                    <a:pt x="1260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2" name="Google Shape;1542;g352b82351bb_0_0"/>
            <p:cNvSpPr/>
            <p:nvPr/>
          </p:nvSpPr>
          <p:spPr>
            <a:xfrm>
              <a:off x="1456655" y="1065421"/>
              <a:ext cx="1291861" cy="640602"/>
            </a:xfrm>
            <a:custGeom>
              <a:rect b="b" l="l" r="r" t="t"/>
              <a:pathLst>
                <a:path extrusionOk="0" h="5891" w="11880">
                  <a:moveTo>
                    <a:pt x="5840" y="1"/>
                  </a:moveTo>
                  <a:cubicBezTo>
                    <a:pt x="3735" y="1"/>
                    <a:pt x="1755" y="527"/>
                    <a:pt x="0" y="1429"/>
                  </a:cubicBezTo>
                  <a:lnTo>
                    <a:pt x="2306" y="5840"/>
                  </a:lnTo>
                  <a:cubicBezTo>
                    <a:pt x="3359" y="5289"/>
                    <a:pt x="4562" y="4963"/>
                    <a:pt x="5840" y="4963"/>
                  </a:cubicBezTo>
                  <a:cubicBezTo>
                    <a:pt x="7168" y="4963"/>
                    <a:pt x="8421" y="5314"/>
                    <a:pt x="9499" y="5890"/>
                  </a:cubicBezTo>
                  <a:lnTo>
                    <a:pt x="11880" y="1555"/>
                  </a:lnTo>
                  <a:cubicBezTo>
                    <a:pt x="10075" y="552"/>
                    <a:pt x="8020" y="1"/>
                    <a:pt x="58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3" name="Google Shape;1543;g352b82351bb_0_0"/>
            <p:cNvSpPr/>
            <p:nvPr/>
          </p:nvSpPr>
          <p:spPr>
            <a:xfrm>
              <a:off x="2715780" y="2501683"/>
              <a:ext cx="741406" cy="839601"/>
            </a:xfrm>
            <a:custGeom>
              <a:rect b="b" l="l" r="r" t="t"/>
              <a:pathLst>
                <a:path extrusionOk="0" h="7721" w="6818">
                  <a:moveTo>
                    <a:pt x="1880" y="1"/>
                  </a:moveTo>
                  <a:cubicBezTo>
                    <a:pt x="1755" y="1705"/>
                    <a:pt x="1053" y="3234"/>
                    <a:pt x="0" y="4437"/>
                  </a:cubicBezTo>
                  <a:lnTo>
                    <a:pt x="3735" y="7720"/>
                  </a:lnTo>
                  <a:cubicBezTo>
                    <a:pt x="5464" y="5740"/>
                    <a:pt x="6592" y="3184"/>
                    <a:pt x="6817" y="402"/>
                  </a:cubicBezTo>
                  <a:lnTo>
                    <a:pt x="18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4" name="Google Shape;1544;g352b82351bb_0_0"/>
            <p:cNvSpPr/>
            <p:nvPr/>
          </p:nvSpPr>
          <p:spPr>
            <a:xfrm>
              <a:off x="1358461" y="2981343"/>
              <a:ext cx="1766196" cy="825899"/>
            </a:xfrm>
            <a:custGeom>
              <a:rect b="b" l="l" r="r" t="t"/>
              <a:pathLst>
                <a:path extrusionOk="0" h="7595" w="16242">
                  <a:moveTo>
                    <a:pt x="12507" y="1"/>
                  </a:moveTo>
                  <a:cubicBezTo>
                    <a:pt x="11104" y="1630"/>
                    <a:pt x="9049" y="2632"/>
                    <a:pt x="6743" y="2632"/>
                  </a:cubicBezTo>
                  <a:cubicBezTo>
                    <a:pt x="5239" y="2632"/>
                    <a:pt x="3836" y="2206"/>
                    <a:pt x="2658" y="1479"/>
                  </a:cubicBezTo>
                  <a:lnTo>
                    <a:pt x="1" y="5665"/>
                  </a:lnTo>
                  <a:cubicBezTo>
                    <a:pt x="1956" y="6893"/>
                    <a:pt x="4262" y="7595"/>
                    <a:pt x="6743" y="7595"/>
                  </a:cubicBezTo>
                  <a:cubicBezTo>
                    <a:pt x="10527" y="7595"/>
                    <a:pt x="13936" y="5916"/>
                    <a:pt x="16242" y="3259"/>
                  </a:cubicBezTo>
                  <a:lnTo>
                    <a:pt x="1250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5" name="Google Shape;1545;g352b82351bb_0_0"/>
            <p:cNvSpPr/>
            <p:nvPr/>
          </p:nvSpPr>
          <p:spPr>
            <a:xfrm>
              <a:off x="720797" y="1836727"/>
              <a:ext cx="926704" cy="1760650"/>
            </a:xfrm>
            <a:custGeom>
              <a:rect b="b" l="l" r="r" t="t"/>
              <a:pathLst>
                <a:path extrusionOk="0" h="16191" w="8522">
                  <a:moveTo>
                    <a:pt x="1253" y="0"/>
                  </a:moveTo>
                  <a:cubicBezTo>
                    <a:pt x="451" y="1655"/>
                    <a:pt x="0" y="3534"/>
                    <a:pt x="0" y="5514"/>
                  </a:cubicBezTo>
                  <a:cubicBezTo>
                    <a:pt x="0" y="10000"/>
                    <a:pt x="2331" y="13960"/>
                    <a:pt x="5865" y="16191"/>
                  </a:cubicBezTo>
                  <a:lnTo>
                    <a:pt x="8522" y="12005"/>
                  </a:lnTo>
                  <a:cubicBezTo>
                    <a:pt x="6391" y="10652"/>
                    <a:pt x="4963" y="8246"/>
                    <a:pt x="4963" y="5514"/>
                  </a:cubicBezTo>
                  <a:cubicBezTo>
                    <a:pt x="4963" y="4311"/>
                    <a:pt x="5238" y="3183"/>
                    <a:pt x="5715" y="2156"/>
                  </a:cubicBezTo>
                  <a:lnTo>
                    <a:pt x="12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6" name="Google Shape;1546;g352b82351bb_0_0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276" y="0"/>
                  </a:moveTo>
                  <a:lnTo>
                    <a:pt x="0" y="301"/>
                  </a:lnTo>
                  <a:lnTo>
                    <a:pt x="1379" y="1654"/>
                  </a:lnTo>
                  <a:lnTo>
                    <a:pt x="1654" y="1379"/>
                  </a:lnTo>
                  <a:lnTo>
                    <a:pt x="27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7" name="Google Shape;1547;g352b82351bb_0_0"/>
            <p:cNvSpPr/>
            <p:nvPr/>
          </p:nvSpPr>
          <p:spPr>
            <a:xfrm>
              <a:off x="3587891" y="2875103"/>
              <a:ext cx="179969" cy="179969"/>
            </a:xfrm>
            <a:custGeom>
              <a:rect b="b" l="l" r="r" t="t"/>
              <a:pathLst>
                <a:path extrusionOk="0" h="1655" w="1655">
                  <a:moveTo>
                    <a:pt x="1354" y="0"/>
                  </a:moveTo>
                  <a:lnTo>
                    <a:pt x="0" y="1379"/>
                  </a:lnTo>
                  <a:lnTo>
                    <a:pt x="301" y="1654"/>
                  </a:lnTo>
                  <a:lnTo>
                    <a:pt x="1654" y="301"/>
                  </a:lnTo>
                  <a:lnTo>
                    <a:pt x="13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g352b82351bb_0_0"/>
            <p:cNvSpPr/>
            <p:nvPr/>
          </p:nvSpPr>
          <p:spPr>
            <a:xfrm>
              <a:off x="1077798" y="880125"/>
              <a:ext cx="212700" cy="212700"/>
            </a:xfrm>
            <a:custGeom>
              <a:rect b="b" l="l" r="r" t="t"/>
              <a:pathLst>
                <a:path extrusionOk="0" h="1956" w="1956">
                  <a:moveTo>
                    <a:pt x="978" y="426"/>
                  </a:moveTo>
                  <a:cubicBezTo>
                    <a:pt x="1279" y="426"/>
                    <a:pt x="1529" y="677"/>
                    <a:pt x="1529" y="978"/>
                  </a:cubicBezTo>
                  <a:cubicBezTo>
                    <a:pt x="1529" y="1279"/>
                    <a:pt x="1279" y="1529"/>
                    <a:pt x="978" y="1529"/>
                  </a:cubicBezTo>
                  <a:cubicBezTo>
                    <a:pt x="677" y="1529"/>
                    <a:pt x="427" y="1279"/>
                    <a:pt x="427" y="978"/>
                  </a:cubicBezTo>
                  <a:cubicBezTo>
                    <a:pt x="427" y="677"/>
                    <a:pt x="677" y="426"/>
                    <a:pt x="978" y="426"/>
                  </a:cubicBezTo>
                  <a:close/>
                  <a:moveTo>
                    <a:pt x="978" y="0"/>
                  </a:moveTo>
                  <a:cubicBezTo>
                    <a:pt x="452" y="0"/>
                    <a:pt x="0" y="452"/>
                    <a:pt x="0" y="978"/>
                  </a:cubicBezTo>
                  <a:cubicBezTo>
                    <a:pt x="0" y="1504"/>
                    <a:pt x="452" y="1955"/>
                    <a:pt x="978" y="1955"/>
                  </a:cubicBezTo>
                  <a:cubicBezTo>
                    <a:pt x="1504" y="1955"/>
                    <a:pt x="1955" y="1504"/>
                    <a:pt x="1955" y="978"/>
                  </a:cubicBezTo>
                  <a:cubicBezTo>
                    <a:pt x="1955" y="452"/>
                    <a:pt x="1504" y="0"/>
                    <a:pt x="97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g352b82351bb_0_0"/>
            <p:cNvSpPr/>
            <p:nvPr/>
          </p:nvSpPr>
          <p:spPr>
            <a:xfrm>
              <a:off x="3397049" y="1346192"/>
              <a:ext cx="226402" cy="229012"/>
            </a:xfrm>
            <a:custGeom>
              <a:rect b="b" l="l" r="r" t="t"/>
              <a:pathLst>
                <a:path extrusionOk="0" h="2106" w="2082">
                  <a:moveTo>
                    <a:pt x="1029" y="401"/>
                  </a:moveTo>
                  <a:cubicBezTo>
                    <a:pt x="1379" y="401"/>
                    <a:pt x="1680" y="702"/>
                    <a:pt x="1680" y="1053"/>
                  </a:cubicBezTo>
                  <a:cubicBezTo>
                    <a:pt x="1680" y="1404"/>
                    <a:pt x="1379" y="1679"/>
                    <a:pt x="1029" y="1679"/>
                  </a:cubicBezTo>
                  <a:cubicBezTo>
                    <a:pt x="678" y="1679"/>
                    <a:pt x="402" y="1404"/>
                    <a:pt x="402" y="1053"/>
                  </a:cubicBezTo>
                  <a:cubicBezTo>
                    <a:pt x="402" y="702"/>
                    <a:pt x="678" y="401"/>
                    <a:pt x="1029" y="401"/>
                  </a:cubicBezTo>
                  <a:close/>
                  <a:moveTo>
                    <a:pt x="1029" y="0"/>
                  </a:moveTo>
                  <a:cubicBezTo>
                    <a:pt x="452" y="0"/>
                    <a:pt x="1" y="476"/>
                    <a:pt x="1" y="1053"/>
                  </a:cubicBezTo>
                  <a:cubicBezTo>
                    <a:pt x="1" y="1629"/>
                    <a:pt x="452" y="2105"/>
                    <a:pt x="1029" y="2105"/>
                  </a:cubicBezTo>
                  <a:cubicBezTo>
                    <a:pt x="1605" y="2105"/>
                    <a:pt x="2081" y="1629"/>
                    <a:pt x="2081" y="1053"/>
                  </a:cubicBezTo>
                  <a:cubicBezTo>
                    <a:pt x="2081" y="476"/>
                    <a:pt x="1605" y="0"/>
                    <a:pt x="10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g352b82351bb_0_0"/>
            <p:cNvSpPr/>
            <p:nvPr/>
          </p:nvSpPr>
          <p:spPr>
            <a:xfrm>
              <a:off x="549094" y="2182852"/>
              <a:ext cx="54589" cy="152674"/>
            </a:xfrm>
            <a:custGeom>
              <a:rect b="b" l="l" r="r" t="t"/>
              <a:pathLst>
                <a:path extrusionOk="0" h="1404" w="502">
                  <a:moveTo>
                    <a:pt x="151" y="0"/>
                  </a:moveTo>
                  <a:cubicBezTo>
                    <a:pt x="151" y="0"/>
                    <a:pt x="126" y="101"/>
                    <a:pt x="126" y="226"/>
                  </a:cubicBezTo>
                  <a:cubicBezTo>
                    <a:pt x="101" y="351"/>
                    <a:pt x="75" y="527"/>
                    <a:pt x="50" y="702"/>
                  </a:cubicBezTo>
                  <a:cubicBezTo>
                    <a:pt x="25" y="878"/>
                    <a:pt x="25" y="1028"/>
                    <a:pt x="0" y="1153"/>
                  </a:cubicBezTo>
                  <a:cubicBezTo>
                    <a:pt x="0" y="1304"/>
                    <a:pt x="0" y="1379"/>
                    <a:pt x="0" y="1379"/>
                  </a:cubicBezTo>
                  <a:lnTo>
                    <a:pt x="351" y="1404"/>
                  </a:lnTo>
                  <a:cubicBezTo>
                    <a:pt x="351" y="1404"/>
                    <a:pt x="376" y="1304"/>
                    <a:pt x="376" y="1178"/>
                  </a:cubicBezTo>
                  <a:cubicBezTo>
                    <a:pt x="376" y="1078"/>
                    <a:pt x="401" y="903"/>
                    <a:pt x="426" y="727"/>
                  </a:cubicBezTo>
                  <a:cubicBezTo>
                    <a:pt x="426" y="577"/>
                    <a:pt x="451" y="401"/>
                    <a:pt x="477" y="276"/>
                  </a:cubicBezTo>
                  <a:cubicBezTo>
                    <a:pt x="502" y="176"/>
                    <a:pt x="502" y="76"/>
                    <a:pt x="502" y="76"/>
                  </a:cubicBezTo>
                  <a:lnTo>
                    <a:pt x="1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g352b82351bb_0_0"/>
            <p:cNvSpPr/>
            <p:nvPr/>
          </p:nvSpPr>
          <p:spPr>
            <a:xfrm>
              <a:off x="546375" y="2406317"/>
              <a:ext cx="43714" cy="147237"/>
            </a:xfrm>
            <a:custGeom>
              <a:rect b="b" l="l" r="r" t="t"/>
              <a:pathLst>
                <a:path extrusionOk="0" h="1354" w="402">
                  <a:moveTo>
                    <a:pt x="0" y="1"/>
                  </a:moveTo>
                  <a:cubicBezTo>
                    <a:pt x="0" y="1"/>
                    <a:pt x="0" y="326"/>
                    <a:pt x="0" y="677"/>
                  </a:cubicBezTo>
                  <a:cubicBezTo>
                    <a:pt x="25" y="1003"/>
                    <a:pt x="50" y="1354"/>
                    <a:pt x="50" y="1354"/>
                  </a:cubicBezTo>
                  <a:lnTo>
                    <a:pt x="401" y="1329"/>
                  </a:lnTo>
                  <a:cubicBezTo>
                    <a:pt x="401" y="1329"/>
                    <a:pt x="401" y="1003"/>
                    <a:pt x="376" y="652"/>
                  </a:cubicBezTo>
                  <a:cubicBezTo>
                    <a:pt x="351" y="32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g352b82351bb_0_0"/>
            <p:cNvSpPr/>
            <p:nvPr/>
          </p:nvSpPr>
          <p:spPr>
            <a:xfrm>
              <a:off x="557249" y="2621625"/>
              <a:ext cx="62744" cy="149956"/>
            </a:xfrm>
            <a:custGeom>
              <a:rect b="b" l="l" r="r" t="t"/>
              <a:pathLst>
                <a:path extrusionOk="0" h="1379" w="577">
                  <a:moveTo>
                    <a:pt x="376" y="1"/>
                  </a:moveTo>
                  <a:lnTo>
                    <a:pt x="0" y="51"/>
                  </a:lnTo>
                  <a:cubicBezTo>
                    <a:pt x="0" y="51"/>
                    <a:pt x="26" y="126"/>
                    <a:pt x="26" y="251"/>
                  </a:cubicBezTo>
                  <a:cubicBezTo>
                    <a:pt x="51" y="376"/>
                    <a:pt x="76" y="552"/>
                    <a:pt x="101" y="702"/>
                  </a:cubicBezTo>
                  <a:cubicBezTo>
                    <a:pt x="126" y="878"/>
                    <a:pt x="151" y="1053"/>
                    <a:pt x="176" y="1178"/>
                  </a:cubicBezTo>
                  <a:cubicBezTo>
                    <a:pt x="201" y="1304"/>
                    <a:pt x="226" y="1379"/>
                    <a:pt x="226" y="1379"/>
                  </a:cubicBezTo>
                  <a:lnTo>
                    <a:pt x="577" y="1304"/>
                  </a:lnTo>
                  <a:cubicBezTo>
                    <a:pt x="577" y="1304"/>
                    <a:pt x="552" y="1229"/>
                    <a:pt x="552" y="1103"/>
                  </a:cubicBezTo>
                  <a:cubicBezTo>
                    <a:pt x="527" y="978"/>
                    <a:pt x="502" y="828"/>
                    <a:pt x="477" y="652"/>
                  </a:cubicBezTo>
                  <a:cubicBezTo>
                    <a:pt x="452" y="502"/>
                    <a:pt x="427" y="326"/>
                    <a:pt x="402" y="201"/>
                  </a:cubicBezTo>
                  <a:cubicBezTo>
                    <a:pt x="376" y="76"/>
                    <a:pt x="376" y="1"/>
                    <a:pt x="3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g352b82351bb_0_0"/>
            <p:cNvSpPr/>
            <p:nvPr/>
          </p:nvSpPr>
          <p:spPr>
            <a:xfrm>
              <a:off x="598136" y="2834216"/>
              <a:ext cx="79165" cy="152674"/>
            </a:xfrm>
            <a:custGeom>
              <a:rect b="b" l="l" r="r" t="t"/>
              <a:pathLst>
                <a:path extrusionOk="0" h="1404" w="728">
                  <a:moveTo>
                    <a:pt x="351" y="0"/>
                  </a:moveTo>
                  <a:lnTo>
                    <a:pt x="0" y="76"/>
                  </a:lnTo>
                  <a:lnTo>
                    <a:pt x="376" y="1404"/>
                  </a:lnTo>
                  <a:lnTo>
                    <a:pt x="727" y="1279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g352b82351bb_0_0"/>
            <p:cNvSpPr/>
            <p:nvPr/>
          </p:nvSpPr>
          <p:spPr>
            <a:xfrm>
              <a:off x="666318" y="3038650"/>
              <a:ext cx="95476" cy="149956"/>
            </a:xfrm>
            <a:custGeom>
              <a:rect b="b" l="l" r="r" t="t"/>
              <a:pathLst>
                <a:path extrusionOk="0" h="1379" w="878">
                  <a:moveTo>
                    <a:pt x="351" y="0"/>
                  </a:moveTo>
                  <a:lnTo>
                    <a:pt x="0" y="125"/>
                  </a:lnTo>
                  <a:cubicBezTo>
                    <a:pt x="0" y="125"/>
                    <a:pt x="25" y="226"/>
                    <a:pt x="75" y="326"/>
                  </a:cubicBezTo>
                  <a:cubicBezTo>
                    <a:pt x="125" y="451"/>
                    <a:pt x="175" y="627"/>
                    <a:pt x="251" y="777"/>
                  </a:cubicBezTo>
                  <a:cubicBezTo>
                    <a:pt x="401" y="1078"/>
                    <a:pt x="551" y="1379"/>
                    <a:pt x="551" y="1379"/>
                  </a:cubicBezTo>
                  <a:lnTo>
                    <a:pt x="877" y="1228"/>
                  </a:lnTo>
                  <a:cubicBezTo>
                    <a:pt x="877" y="1228"/>
                    <a:pt x="727" y="927"/>
                    <a:pt x="602" y="627"/>
                  </a:cubicBezTo>
                  <a:cubicBezTo>
                    <a:pt x="501" y="476"/>
                    <a:pt x="451" y="301"/>
                    <a:pt x="426" y="201"/>
                  </a:cubicBezTo>
                  <a:cubicBezTo>
                    <a:pt x="376" y="75"/>
                    <a:pt x="351" y="0"/>
                    <a:pt x="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g352b82351bb_0_0"/>
            <p:cNvSpPr/>
            <p:nvPr/>
          </p:nvSpPr>
          <p:spPr>
            <a:xfrm>
              <a:off x="758966" y="3234821"/>
              <a:ext cx="111787" cy="144519"/>
            </a:xfrm>
            <a:custGeom>
              <a:rect b="b" l="l" r="r" t="t"/>
              <a:pathLst>
                <a:path extrusionOk="0" h="1329" w="1028">
                  <a:moveTo>
                    <a:pt x="326" y="1"/>
                  </a:moveTo>
                  <a:lnTo>
                    <a:pt x="0" y="176"/>
                  </a:lnTo>
                  <a:cubicBezTo>
                    <a:pt x="0" y="176"/>
                    <a:pt x="176" y="477"/>
                    <a:pt x="351" y="753"/>
                  </a:cubicBezTo>
                  <a:cubicBezTo>
                    <a:pt x="451" y="903"/>
                    <a:pt x="526" y="1053"/>
                    <a:pt x="602" y="1154"/>
                  </a:cubicBezTo>
                  <a:cubicBezTo>
                    <a:pt x="677" y="1254"/>
                    <a:pt x="727" y="1329"/>
                    <a:pt x="727" y="1329"/>
                  </a:cubicBezTo>
                  <a:lnTo>
                    <a:pt x="1028" y="1128"/>
                  </a:lnTo>
                  <a:cubicBezTo>
                    <a:pt x="1028" y="1128"/>
                    <a:pt x="978" y="1053"/>
                    <a:pt x="902" y="953"/>
                  </a:cubicBezTo>
                  <a:cubicBezTo>
                    <a:pt x="852" y="853"/>
                    <a:pt x="752" y="702"/>
                    <a:pt x="677" y="577"/>
                  </a:cubicBezTo>
                  <a:cubicBezTo>
                    <a:pt x="501" y="276"/>
                    <a:pt x="326" y="1"/>
                    <a:pt x="3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g352b82351bb_0_0"/>
            <p:cNvSpPr/>
            <p:nvPr/>
          </p:nvSpPr>
          <p:spPr>
            <a:xfrm>
              <a:off x="881518" y="3414680"/>
              <a:ext cx="122770" cy="139082"/>
            </a:xfrm>
            <a:custGeom>
              <a:rect b="b" l="l" r="r" t="t"/>
              <a:pathLst>
                <a:path extrusionOk="0" h="1279" w="1129">
                  <a:moveTo>
                    <a:pt x="277" y="1"/>
                  </a:moveTo>
                  <a:lnTo>
                    <a:pt x="1" y="226"/>
                  </a:lnTo>
                  <a:cubicBezTo>
                    <a:pt x="1" y="226"/>
                    <a:pt x="51" y="302"/>
                    <a:pt x="126" y="402"/>
                  </a:cubicBezTo>
                  <a:cubicBezTo>
                    <a:pt x="201" y="502"/>
                    <a:pt x="277" y="652"/>
                    <a:pt x="402" y="778"/>
                  </a:cubicBezTo>
                  <a:cubicBezTo>
                    <a:pt x="628" y="1028"/>
                    <a:pt x="853" y="1279"/>
                    <a:pt x="853" y="1279"/>
                  </a:cubicBezTo>
                  <a:lnTo>
                    <a:pt x="1129" y="1053"/>
                  </a:lnTo>
                  <a:cubicBezTo>
                    <a:pt x="1129" y="1053"/>
                    <a:pt x="903" y="778"/>
                    <a:pt x="678" y="527"/>
                  </a:cubicBezTo>
                  <a:cubicBezTo>
                    <a:pt x="577" y="427"/>
                    <a:pt x="477" y="276"/>
                    <a:pt x="402" y="176"/>
                  </a:cubicBezTo>
                  <a:cubicBezTo>
                    <a:pt x="327" y="76"/>
                    <a:pt x="277" y="1"/>
                    <a:pt x="27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g352b82351bb_0_0"/>
            <p:cNvSpPr/>
            <p:nvPr/>
          </p:nvSpPr>
          <p:spPr>
            <a:xfrm>
              <a:off x="3645089" y="2101078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g352b82351bb_0_0"/>
            <p:cNvSpPr/>
            <p:nvPr/>
          </p:nvSpPr>
          <p:spPr>
            <a:xfrm>
              <a:off x="3645089" y="2188289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g352b82351bb_0_0"/>
            <p:cNvSpPr/>
            <p:nvPr/>
          </p:nvSpPr>
          <p:spPr>
            <a:xfrm>
              <a:off x="3645089" y="2275500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g352b82351bb_0_0"/>
            <p:cNvSpPr/>
            <p:nvPr/>
          </p:nvSpPr>
          <p:spPr>
            <a:xfrm>
              <a:off x="3645089" y="2362711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g352b82351bb_0_0"/>
            <p:cNvSpPr/>
            <p:nvPr/>
          </p:nvSpPr>
          <p:spPr>
            <a:xfrm>
              <a:off x="3645089" y="2449922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g352b82351bb_0_0"/>
            <p:cNvSpPr/>
            <p:nvPr/>
          </p:nvSpPr>
          <p:spPr>
            <a:xfrm>
              <a:off x="3645089" y="2537133"/>
              <a:ext cx="38277" cy="57307"/>
            </a:xfrm>
            <a:custGeom>
              <a:rect b="b" l="l" r="r" t="t"/>
              <a:pathLst>
                <a:path extrusionOk="0" h="527" w="352">
                  <a:moveTo>
                    <a:pt x="1" y="1"/>
                  </a:moveTo>
                  <a:lnTo>
                    <a:pt x="1" y="527"/>
                  </a:lnTo>
                  <a:lnTo>
                    <a:pt x="352" y="527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g352b82351bb_0_0"/>
            <p:cNvSpPr/>
            <p:nvPr/>
          </p:nvSpPr>
          <p:spPr>
            <a:xfrm>
              <a:off x="3645089" y="2621625"/>
              <a:ext cx="38277" cy="60026"/>
            </a:xfrm>
            <a:custGeom>
              <a:rect b="b" l="l" r="r" t="t"/>
              <a:pathLst>
                <a:path extrusionOk="0" h="552" w="352">
                  <a:moveTo>
                    <a:pt x="1" y="1"/>
                  </a:moveTo>
                  <a:lnTo>
                    <a:pt x="1" y="552"/>
                  </a:lnTo>
                  <a:lnTo>
                    <a:pt x="352" y="552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g352b82351bb_0_0"/>
            <p:cNvSpPr/>
            <p:nvPr/>
          </p:nvSpPr>
          <p:spPr>
            <a:xfrm>
              <a:off x="3119104" y="1866740"/>
              <a:ext cx="686926" cy="30013"/>
            </a:xfrm>
            <a:custGeom>
              <a:rect b="b" l="l" r="r" t="t"/>
              <a:pathLst>
                <a:path extrusionOk="0" h="276" w="6317">
                  <a:moveTo>
                    <a:pt x="1" y="0"/>
                  </a:moveTo>
                  <a:lnTo>
                    <a:pt x="1" y="276"/>
                  </a:lnTo>
                  <a:lnTo>
                    <a:pt x="6316" y="276"/>
                  </a:lnTo>
                  <a:lnTo>
                    <a:pt x="6316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g352b82351bb_0_0"/>
            <p:cNvSpPr/>
            <p:nvPr/>
          </p:nvSpPr>
          <p:spPr>
            <a:xfrm>
              <a:off x="3129978" y="1962106"/>
              <a:ext cx="378968" cy="30013"/>
            </a:xfrm>
            <a:custGeom>
              <a:rect b="b" l="l" r="r" t="t"/>
              <a:pathLst>
                <a:path extrusionOk="0" h="276" w="3485">
                  <a:moveTo>
                    <a:pt x="1" y="0"/>
                  </a:moveTo>
                  <a:lnTo>
                    <a:pt x="1" y="276"/>
                  </a:lnTo>
                  <a:lnTo>
                    <a:pt x="3485" y="276"/>
                  </a:lnTo>
                  <a:lnTo>
                    <a:pt x="34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g352b82351bb_0_0"/>
            <p:cNvSpPr/>
            <p:nvPr/>
          </p:nvSpPr>
          <p:spPr>
            <a:xfrm>
              <a:off x="2331485" y="1674375"/>
              <a:ext cx="278055" cy="903759"/>
            </a:xfrm>
            <a:custGeom>
              <a:rect b="b" l="l" r="r" t="t"/>
              <a:pathLst>
                <a:path extrusionOk="0" h="8311" w="2557">
                  <a:moveTo>
                    <a:pt x="2218" y="1"/>
                  </a:moveTo>
                  <a:cubicBezTo>
                    <a:pt x="1906" y="1"/>
                    <a:pt x="1705" y="1468"/>
                    <a:pt x="1705" y="1468"/>
                  </a:cubicBezTo>
                  <a:cubicBezTo>
                    <a:pt x="1705" y="1468"/>
                    <a:pt x="1429" y="3899"/>
                    <a:pt x="1153" y="4651"/>
                  </a:cubicBezTo>
                  <a:cubicBezTo>
                    <a:pt x="953" y="5178"/>
                    <a:pt x="0" y="6581"/>
                    <a:pt x="0" y="6581"/>
                  </a:cubicBezTo>
                  <a:lnTo>
                    <a:pt x="978" y="8310"/>
                  </a:lnTo>
                  <a:cubicBezTo>
                    <a:pt x="978" y="8310"/>
                    <a:pt x="1930" y="6130"/>
                    <a:pt x="2106" y="5478"/>
                  </a:cubicBezTo>
                  <a:cubicBezTo>
                    <a:pt x="2557" y="3899"/>
                    <a:pt x="1980" y="2571"/>
                    <a:pt x="2181" y="1619"/>
                  </a:cubicBezTo>
                  <a:cubicBezTo>
                    <a:pt x="2281" y="1243"/>
                    <a:pt x="2457" y="215"/>
                    <a:pt x="2331" y="65"/>
                  </a:cubicBezTo>
                  <a:cubicBezTo>
                    <a:pt x="2292" y="20"/>
                    <a:pt x="2254" y="1"/>
                    <a:pt x="221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g352b82351bb_0_0"/>
            <p:cNvSpPr/>
            <p:nvPr/>
          </p:nvSpPr>
          <p:spPr>
            <a:xfrm>
              <a:off x="1870854" y="2287788"/>
              <a:ext cx="659632" cy="1743142"/>
            </a:xfrm>
            <a:custGeom>
              <a:rect b="b" l="l" r="r" t="t"/>
              <a:pathLst>
                <a:path extrusionOk="0" h="16030" w="6066">
                  <a:moveTo>
                    <a:pt x="3668" y="1"/>
                  </a:moveTo>
                  <a:cubicBezTo>
                    <a:pt x="3107" y="1"/>
                    <a:pt x="2530" y="130"/>
                    <a:pt x="2206" y="263"/>
                  </a:cubicBezTo>
                  <a:cubicBezTo>
                    <a:pt x="1505" y="539"/>
                    <a:pt x="302" y="1015"/>
                    <a:pt x="1154" y="2519"/>
                  </a:cubicBezTo>
                  <a:cubicBezTo>
                    <a:pt x="1730" y="3547"/>
                    <a:pt x="1655" y="4324"/>
                    <a:pt x="1580" y="5502"/>
                  </a:cubicBezTo>
                  <a:lnTo>
                    <a:pt x="1580" y="5602"/>
                  </a:lnTo>
                  <a:cubicBezTo>
                    <a:pt x="1204" y="8960"/>
                    <a:pt x="1028" y="10163"/>
                    <a:pt x="728" y="11441"/>
                  </a:cubicBezTo>
                  <a:cubicBezTo>
                    <a:pt x="402" y="12895"/>
                    <a:pt x="1" y="16003"/>
                    <a:pt x="652" y="16028"/>
                  </a:cubicBezTo>
                  <a:cubicBezTo>
                    <a:pt x="685" y="16029"/>
                    <a:pt x="717" y="16030"/>
                    <a:pt x="748" y="16030"/>
                  </a:cubicBezTo>
                  <a:cubicBezTo>
                    <a:pt x="1316" y="16030"/>
                    <a:pt x="1635" y="15821"/>
                    <a:pt x="1279" y="15702"/>
                  </a:cubicBezTo>
                  <a:cubicBezTo>
                    <a:pt x="903" y="15602"/>
                    <a:pt x="903" y="15552"/>
                    <a:pt x="903" y="15426"/>
                  </a:cubicBezTo>
                  <a:cubicBezTo>
                    <a:pt x="1053" y="13923"/>
                    <a:pt x="3209" y="11592"/>
                    <a:pt x="3384" y="9787"/>
                  </a:cubicBezTo>
                  <a:cubicBezTo>
                    <a:pt x="3434" y="9186"/>
                    <a:pt x="3484" y="8634"/>
                    <a:pt x="3510" y="8133"/>
                  </a:cubicBezTo>
                  <a:cubicBezTo>
                    <a:pt x="3760" y="9462"/>
                    <a:pt x="3585" y="10840"/>
                    <a:pt x="3585" y="11291"/>
                  </a:cubicBezTo>
                  <a:cubicBezTo>
                    <a:pt x="3660" y="12945"/>
                    <a:pt x="3986" y="16028"/>
                    <a:pt x="4688" y="16028"/>
                  </a:cubicBezTo>
                  <a:cubicBezTo>
                    <a:pt x="5439" y="16028"/>
                    <a:pt x="5815" y="15802"/>
                    <a:pt x="5339" y="15702"/>
                  </a:cubicBezTo>
                  <a:cubicBezTo>
                    <a:pt x="4913" y="15602"/>
                    <a:pt x="4938" y="15577"/>
                    <a:pt x="4938" y="15452"/>
                  </a:cubicBezTo>
                  <a:cubicBezTo>
                    <a:pt x="5038" y="13822"/>
                    <a:pt x="5765" y="10765"/>
                    <a:pt x="5916" y="8810"/>
                  </a:cubicBezTo>
                  <a:cubicBezTo>
                    <a:pt x="6066" y="6529"/>
                    <a:pt x="5063" y="4875"/>
                    <a:pt x="5013" y="4775"/>
                  </a:cubicBezTo>
                  <a:cubicBezTo>
                    <a:pt x="4462" y="3271"/>
                    <a:pt x="5339" y="1817"/>
                    <a:pt x="5164" y="840"/>
                  </a:cubicBezTo>
                  <a:cubicBezTo>
                    <a:pt x="5039" y="201"/>
                    <a:pt x="4366" y="1"/>
                    <a:pt x="3668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g352b82351bb_0_0"/>
            <p:cNvSpPr/>
            <p:nvPr/>
          </p:nvSpPr>
          <p:spPr>
            <a:xfrm>
              <a:off x="1884555" y="2850527"/>
              <a:ext cx="643212" cy="1071331"/>
            </a:xfrm>
            <a:custGeom>
              <a:rect b="b" l="l" r="r" t="t"/>
              <a:pathLst>
                <a:path extrusionOk="0" h="9852" w="5915">
                  <a:moveTo>
                    <a:pt x="5088" y="1"/>
                  </a:moveTo>
                  <a:cubicBezTo>
                    <a:pt x="4387" y="523"/>
                    <a:pt x="3565" y="669"/>
                    <a:pt x="2850" y="669"/>
                  </a:cubicBezTo>
                  <a:cubicBezTo>
                    <a:pt x="2262" y="669"/>
                    <a:pt x="1746" y="570"/>
                    <a:pt x="1429" y="502"/>
                  </a:cubicBezTo>
                  <a:cubicBezTo>
                    <a:pt x="1228" y="2181"/>
                    <a:pt x="125" y="8547"/>
                    <a:pt x="0" y="9424"/>
                  </a:cubicBezTo>
                  <a:cubicBezTo>
                    <a:pt x="577" y="9625"/>
                    <a:pt x="752" y="9675"/>
                    <a:pt x="927" y="9675"/>
                  </a:cubicBezTo>
                  <a:cubicBezTo>
                    <a:pt x="3960" y="5214"/>
                    <a:pt x="3358" y="3459"/>
                    <a:pt x="3384" y="2958"/>
                  </a:cubicBezTo>
                  <a:lnTo>
                    <a:pt x="3384" y="2958"/>
                  </a:lnTo>
                  <a:cubicBezTo>
                    <a:pt x="3484" y="3535"/>
                    <a:pt x="3509" y="6843"/>
                    <a:pt x="3734" y="9675"/>
                  </a:cubicBezTo>
                  <a:cubicBezTo>
                    <a:pt x="3854" y="9750"/>
                    <a:pt x="4118" y="9852"/>
                    <a:pt x="4401" y="9852"/>
                  </a:cubicBezTo>
                  <a:cubicBezTo>
                    <a:pt x="4592" y="9852"/>
                    <a:pt x="4791" y="9806"/>
                    <a:pt x="4963" y="9675"/>
                  </a:cubicBezTo>
                  <a:cubicBezTo>
                    <a:pt x="4988" y="9500"/>
                    <a:pt x="5765" y="3785"/>
                    <a:pt x="5790" y="3635"/>
                  </a:cubicBezTo>
                  <a:cubicBezTo>
                    <a:pt x="5915" y="1956"/>
                    <a:pt x="5389" y="627"/>
                    <a:pt x="508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g352b82351bb_0_0"/>
            <p:cNvSpPr/>
            <p:nvPr/>
          </p:nvSpPr>
          <p:spPr>
            <a:xfrm>
              <a:off x="2028965" y="2280937"/>
              <a:ext cx="498802" cy="743472"/>
            </a:xfrm>
            <a:custGeom>
              <a:rect b="b" l="l" r="r" t="t"/>
              <a:pathLst>
                <a:path extrusionOk="0" h="6837" w="4587">
                  <a:moveTo>
                    <a:pt x="2281" y="1"/>
                  </a:moveTo>
                  <a:cubicBezTo>
                    <a:pt x="3484" y="1329"/>
                    <a:pt x="3158" y="1880"/>
                    <a:pt x="2782" y="1956"/>
                  </a:cubicBezTo>
                  <a:cubicBezTo>
                    <a:pt x="2692" y="1975"/>
                    <a:pt x="2604" y="1984"/>
                    <a:pt x="2518" y="1984"/>
                  </a:cubicBezTo>
                  <a:cubicBezTo>
                    <a:pt x="1362" y="1984"/>
                    <a:pt x="602" y="377"/>
                    <a:pt x="602" y="377"/>
                  </a:cubicBezTo>
                  <a:lnTo>
                    <a:pt x="276" y="502"/>
                  </a:lnTo>
                  <a:cubicBezTo>
                    <a:pt x="276" y="502"/>
                    <a:pt x="953" y="1053"/>
                    <a:pt x="1053" y="2231"/>
                  </a:cubicBezTo>
                  <a:cubicBezTo>
                    <a:pt x="1153" y="3635"/>
                    <a:pt x="101" y="3635"/>
                    <a:pt x="101" y="3635"/>
                  </a:cubicBezTo>
                  <a:cubicBezTo>
                    <a:pt x="251" y="4412"/>
                    <a:pt x="0" y="6642"/>
                    <a:pt x="0" y="6642"/>
                  </a:cubicBezTo>
                  <a:cubicBezTo>
                    <a:pt x="437" y="6775"/>
                    <a:pt x="931" y="6836"/>
                    <a:pt x="1494" y="6836"/>
                  </a:cubicBezTo>
                  <a:cubicBezTo>
                    <a:pt x="1674" y="6836"/>
                    <a:pt x="1861" y="6830"/>
                    <a:pt x="2056" y="6818"/>
                  </a:cubicBezTo>
                  <a:cubicBezTo>
                    <a:pt x="3835" y="6642"/>
                    <a:pt x="4236" y="6316"/>
                    <a:pt x="4236" y="6316"/>
                  </a:cubicBezTo>
                  <a:cubicBezTo>
                    <a:pt x="4236" y="6316"/>
                    <a:pt x="4587" y="5414"/>
                    <a:pt x="4236" y="3484"/>
                  </a:cubicBezTo>
                  <a:cubicBezTo>
                    <a:pt x="3860" y="1529"/>
                    <a:pt x="2707" y="101"/>
                    <a:pt x="2707" y="101"/>
                  </a:cubicBezTo>
                  <a:lnTo>
                    <a:pt x="228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g352b82351bb_0_0"/>
            <p:cNvSpPr/>
            <p:nvPr/>
          </p:nvSpPr>
          <p:spPr>
            <a:xfrm>
              <a:off x="2108564" y="2201882"/>
              <a:ext cx="184645" cy="181600"/>
            </a:xfrm>
            <a:custGeom>
              <a:rect b="b" l="l" r="r" t="t"/>
              <a:pathLst>
                <a:path extrusionOk="0" h="1670" w="1698">
                  <a:moveTo>
                    <a:pt x="196" y="1"/>
                  </a:moveTo>
                  <a:cubicBezTo>
                    <a:pt x="196" y="1"/>
                    <a:pt x="622" y="552"/>
                    <a:pt x="271" y="953"/>
                  </a:cubicBezTo>
                  <a:cubicBezTo>
                    <a:pt x="0" y="1282"/>
                    <a:pt x="1040" y="1670"/>
                    <a:pt x="1485" y="1670"/>
                  </a:cubicBezTo>
                  <a:cubicBezTo>
                    <a:pt x="1618" y="1670"/>
                    <a:pt x="1697" y="1635"/>
                    <a:pt x="1674" y="1555"/>
                  </a:cubicBezTo>
                  <a:cubicBezTo>
                    <a:pt x="1499" y="1129"/>
                    <a:pt x="1223" y="903"/>
                    <a:pt x="1324" y="327"/>
                  </a:cubicBezTo>
                  <a:lnTo>
                    <a:pt x="196" y="1"/>
                  </a:ln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g352b82351bb_0_0"/>
            <p:cNvSpPr/>
            <p:nvPr/>
          </p:nvSpPr>
          <p:spPr>
            <a:xfrm>
              <a:off x="2075289" y="2045946"/>
              <a:ext cx="264462" cy="263701"/>
            </a:xfrm>
            <a:custGeom>
              <a:rect b="b" l="l" r="r" t="t"/>
              <a:pathLst>
                <a:path extrusionOk="0" h="2425" w="2432">
                  <a:moveTo>
                    <a:pt x="858" y="0"/>
                  </a:moveTo>
                  <a:cubicBezTo>
                    <a:pt x="499" y="0"/>
                    <a:pt x="234" y="346"/>
                    <a:pt x="176" y="558"/>
                  </a:cubicBezTo>
                  <a:cubicBezTo>
                    <a:pt x="0" y="1159"/>
                    <a:pt x="351" y="1660"/>
                    <a:pt x="602" y="1886"/>
                  </a:cubicBezTo>
                  <a:cubicBezTo>
                    <a:pt x="993" y="2277"/>
                    <a:pt x="1459" y="2425"/>
                    <a:pt x="1771" y="2425"/>
                  </a:cubicBezTo>
                  <a:cubicBezTo>
                    <a:pt x="1939" y="2425"/>
                    <a:pt x="2062" y="2382"/>
                    <a:pt x="2106" y="2312"/>
                  </a:cubicBezTo>
                  <a:cubicBezTo>
                    <a:pt x="2432" y="1861"/>
                    <a:pt x="1680" y="382"/>
                    <a:pt x="1203" y="107"/>
                  </a:cubicBezTo>
                  <a:cubicBezTo>
                    <a:pt x="1082" y="31"/>
                    <a:pt x="966" y="0"/>
                    <a:pt x="858" y="0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g352b82351bb_0_0"/>
            <p:cNvSpPr/>
            <p:nvPr/>
          </p:nvSpPr>
          <p:spPr>
            <a:xfrm>
              <a:off x="2050713" y="2027678"/>
              <a:ext cx="218137" cy="247172"/>
            </a:xfrm>
            <a:custGeom>
              <a:rect b="b" l="l" r="r" t="t"/>
              <a:pathLst>
                <a:path extrusionOk="0" h="2273" w="2006">
                  <a:moveTo>
                    <a:pt x="1139" y="1"/>
                  </a:moveTo>
                  <a:cubicBezTo>
                    <a:pt x="704" y="1"/>
                    <a:pt x="260" y="305"/>
                    <a:pt x="151" y="801"/>
                  </a:cubicBezTo>
                  <a:cubicBezTo>
                    <a:pt x="1" y="1503"/>
                    <a:pt x="352" y="1828"/>
                    <a:pt x="402" y="1904"/>
                  </a:cubicBezTo>
                  <a:cubicBezTo>
                    <a:pt x="591" y="2122"/>
                    <a:pt x="864" y="2272"/>
                    <a:pt x="992" y="2272"/>
                  </a:cubicBezTo>
                  <a:cubicBezTo>
                    <a:pt x="1084" y="2272"/>
                    <a:pt x="1101" y="2193"/>
                    <a:pt x="953" y="2004"/>
                  </a:cubicBezTo>
                  <a:cubicBezTo>
                    <a:pt x="627" y="1553"/>
                    <a:pt x="1079" y="1553"/>
                    <a:pt x="803" y="1177"/>
                  </a:cubicBezTo>
                  <a:cubicBezTo>
                    <a:pt x="703" y="1026"/>
                    <a:pt x="828" y="1051"/>
                    <a:pt x="1404" y="826"/>
                  </a:cubicBezTo>
                  <a:cubicBezTo>
                    <a:pt x="1981" y="600"/>
                    <a:pt x="2006" y="550"/>
                    <a:pt x="1856" y="375"/>
                  </a:cubicBezTo>
                  <a:cubicBezTo>
                    <a:pt x="1674" y="117"/>
                    <a:pt x="1408" y="1"/>
                    <a:pt x="1139" y="1"/>
                  </a:cubicBezTo>
                  <a:close/>
                </a:path>
              </a:pathLst>
            </a:custGeom>
            <a:solidFill>
              <a:srgbClr val="171B3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g352b82351bb_0_0"/>
            <p:cNvSpPr/>
            <p:nvPr/>
          </p:nvSpPr>
          <p:spPr>
            <a:xfrm>
              <a:off x="2230681" y="2222978"/>
              <a:ext cx="73401" cy="61548"/>
            </a:xfrm>
            <a:custGeom>
              <a:rect b="b" l="l" r="r" t="t"/>
              <a:pathLst>
                <a:path extrusionOk="0" h="566" w="675">
                  <a:moveTo>
                    <a:pt x="501" y="1"/>
                  </a:moveTo>
                  <a:cubicBezTo>
                    <a:pt x="486" y="1"/>
                    <a:pt x="469" y="3"/>
                    <a:pt x="451" y="7"/>
                  </a:cubicBezTo>
                  <a:cubicBezTo>
                    <a:pt x="251" y="57"/>
                    <a:pt x="175" y="333"/>
                    <a:pt x="175" y="333"/>
                  </a:cubicBezTo>
                  <a:cubicBezTo>
                    <a:pt x="150" y="433"/>
                    <a:pt x="0" y="509"/>
                    <a:pt x="175" y="559"/>
                  </a:cubicBezTo>
                  <a:cubicBezTo>
                    <a:pt x="193" y="564"/>
                    <a:pt x="211" y="566"/>
                    <a:pt x="230" y="566"/>
                  </a:cubicBezTo>
                  <a:cubicBezTo>
                    <a:pt x="402" y="566"/>
                    <a:pt x="629" y="373"/>
                    <a:pt x="652" y="283"/>
                  </a:cubicBezTo>
                  <a:cubicBezTo>
                    <a:pt x="675" y="215"/>
                    <a:pt x="656" y="1"/>
                    <a:pt x="501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g352b82351bb_0_0"/>
            <p:cNvSpPr/>
            <p:nvPr/>
          </p:nvSpPr>
          <p:spPr>
            <a:xfrm>
              <a:off x="2335400" y="3989815"/>
              <a:ext cx="170617" cy="45998"/>
            </a:xfrm>
            <a:custGeom>
              <a:rect b="b" l="l" r="r" t="t"/>
              <a:pathLst>
                <a:path extrusionOk="0" h="423" w="1569">
                  <a:moveTo>
                    <a:pt x="942" y="0"/>
                  </a:moveTo>
                  <a:cubicBezTo>
                    <a:pt x="825" y="84"/>
                    <a:pt x="683" y="111"/>
                    <a:pt x="545" y="111"/>
                  </a:cubicBezTo>
                  <a:cubicBezTo>
                    <a:pt x="271" y="111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8"/>
                    <a:pt x="232" y="423"/>
                    <a:pt x="509" y="423"/>
                  </a:cubicBezTo>
                  <a:cubicBezTo>
                    <a:pt x="733" y="423"/>
                    <a:pt x="988" y="354"/>
                    <a:pt x="1167" y="276"/>
                  </a:cubicBezTo>
                  <a:cubicBezTo>
                    <a:pt x="1568" y="100"/>
                    <a:pt x="942" y="0"/>
                    <a:pt x="94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g352b82351bb_0_0"/>
            <p:cNvSpPr/>
            <p:nvPr/>
          </p:nvSpPr>
          <p:spPr>
            <a:xfrm>
              <a:off x="1910218" y="3995252"/>
              <a:ext cx="167898" cy="45998"/>
            </a:xfrm>
            <a:custGeom>
              <a:rect b="b" l="l" r="r" t="t"/>
              <a:pathLst>
                <a:path extrusionOk="0" h="423" w="1544">
                  <a:moveTo>
                    <a:pt x="917" y="0"/>
                  </a:moveTo>
                  <a:cubicBezTo>
                    <a:pt x="800" y="84"/>
                    <a:pt x="661" y="112"/>
                    <a:pt x="527" y="112"/>
                  </a:cubicBezTo>
                  <a:cubicBezTo>
                    <a:pt x="260" y="112"/>
                    <a:pt x="15" y="0"/>
                    <a:pt x="15" y="0"/>
                  </a:cubicBezTo>
                  <a:lnTo>
                    <a:pt x="15" y="0"/>
                  </a:lnTo>
                  <a:cubicBezTo>
                    <a:pt x="1" y="319"/>
                    <a:pt x="224" y="423"/>
                    <a:pt x="494" y="423"/>
                  </a:cubicBezTo>
                  <a:cubicBezTo>
                    <a:pt x="713" y="423"/>
                    <a:pt x="963" y="354"/>
                    <a:pt x="1143" y="276"/>
                  </a:cubicBezTo>
                  <a:cubicBezTo>
                    <a:pt x="1544" y="100"/>
                    <a:pt x="917" y="0"/>
                    <a:pt x="91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g352b82351bb_0_0"/>
            <p:cNvSpPr/>
            <p:nvPr/>
          </p:nvSpPr>
          <p:spPr>
            <a:xfrm>
              <a:off x="1584753" y="1827049"/>
              <a:ext cx="504239" cy="791972"/>
            </a:xfrm>
            <a:custGeom>
              <a:rect b="b" l="l" r="r" t="t"/>
              <a:pathLst>
                <a:path extrusionOk="0" h="7283" w="4637">
                  <a:moveTo>
                    <a:pt x="177" y="1"/>
                  </a:moveTo>
                  <a:cubicBezTo>
                    <a:pt x="123" y="1"/>
                    <a:pt x="79" y="35"/>
                    <a:pt x="50" y="114"/>
                  </a:cubicBezTo>
                  <a:cubicBezTo>
                    <a:pt x="0" y="290"/>
                    <a:pt x="552" y="1192"/>
                    <a:pt x="752" y="1493"/>
                  </a:cubicBezTo>
                  <a:cubicBezTo>
                    <a:pt x="1278" y="2320"/>
                    <a:pt x="1328" y="4024"/>
                    <a:pt x="2256" y="5052"/>
                  </a:cubicBezTo>
                  <a:cubicBezTo>
                    <a:pt x="2707" y="5553"/>
                    <a:pt x="4336" y="7282"/>
                    <a:pt x="4336" y="7282"/>
                  </a:cubicBezTo>
                  <a:lnTo>
                    <a:pt x="4637" y="5328"/>
                  </a:lnTo>
                  <a:cubicBezTo>
                    <a:pt x="4637" y="5328"/>
                    <a:pt x="3208" y="4350"/>
                    <a:pt x="2832" y="3949"/>
                  </a:cubicBezTo>
                  <a:cubicBezTo>
                    <a:pt x="2281" y="3348"/>
                    <a:pt x="1153" y="1192"/>
                    <a:pt x="1153" y="1192"/>
                  </a:cubicBezTo>
                  <a:cubicBezTo>
                    <a:pt x="1153" y="1192"/>
                    <a:pt x="493" y="1"/>
                    <a:pt x="177" y="1"/>
                  </a:cubicBezTo>
                  <a:close/>
                </a:path>
              </a:pathLst>
            </a:custGeom>
            <a:solidFill>
              <a:srgbClr val="DD7E6B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g352b82351bb_0_0"/>
            <p:cNvSpPr/>
            <p:nvPr/>
          </p:nvSpPr>
          <p:spPr>
            <a:xfrm>
              <a:off x="2587681" y="1962106"/>
              <a:ext cx="316223" cy="294475"/>
            </a:xfrm>
            <a:custGeom>
              <a:rect b="b" l="l" r="r" t="t"/>
              <a:pathLst>
                <a:path extrusionOk="0" h="2708" w="2908">
                  <a:moveTo>
                    <a:pt x="2807" y="0"/>
                  </a:moveTo>
                  <a:lnTo>
                    <a:pt x="2807" y="0"/>
                  </a:lnTo>
                  <a:cubicBezTo>
                    <a:pt x="2005" y="247"/>
                    <a:pt x="1374" y="295"/>
                    <a:pt x="1007" y="295"/>
                  </a:cubicBezTo>
                  <a:cubicBezTo>
                    <a:pt x="778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27" y="1354"/>
                    <a:pt x="0" y="2707"/>
                    <a:pt x="0" y="2707"/>
                  </a:cubicBezTo>
                  <a:cubicBezTo>
                    <a:pt x="351" y="2206"/>
                    <a:pt x="2908" y="1880"/>
                    <a:pt x="2908" y="1880"/>
                  </a:cubicBezTo>
                  <a:cubicBezTo>
                    <a:pt x="2456" y="1153"/>
                    <a:pt x="2807" y="0"/>
                    <a:pt x="280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g352b82351bb_0_0"/>
            <p:cNvSpPr/>
            <p:nvPr/>
          </p:nvSpPr>
          <p:spPr>
            <a:xfrm>
              <a:off x="1524728" y="2528977"/>
              <a:ext cx="313505" cy="297193"/>
            </a:xfrm>
            <a:custGeom>
              <a:rect b="b" l="l" r="r" t="t"/>
              <a:pathLst>
                <a:path extrusionOk="0" h="2733" w="2883">
                  <a:moveTo>
                    <a:pt x="2783" y="0"/>
                  </a:moveTo>
                  <a:lnTo>
                    <a:pt x="2783" y="0"/>
                  </a:lnTo>
                  <a:cubicBezTo>
                    <a:pt x="1981" y="247"/>
                    <a:pt x="1359" y="295"/>
                    <a:pt x="1000" y="295"/>
                  </a:cubicBezTo>
                  <a:cubicBezTo>
                    <a:pt x="775" y="295"/>
                    <a:pt x="652" y="276"/>
                    <a:pt x="652" y="276"/>
                  </a:cubicBezTo>
                  <a:lnTo>
                    <a:pt x="652" y="276"/>
                  </a:lnTo>
                  <a:cubicBezTo>
                    <a:pt x="803" y="1379"/>
                    <a:pt x="1" y="2732"/>
                    <a:pt x="1" y="2732"/>
                  </a:cubicBezTo>
                  <a:cubicBezTo>
                    <a:pt x="327" y="2206"/>
                    <a:pt x="2883" y="1880"/>
                    <a:pt x="2883" y="1880"/>
                  </a:cubicBezTo>
                  <a:cubicBezTo>
                    <a:pt x="2432" y="1178"/>
                    <a:pt x="2783" y="0"/>
                    <a:pt x="2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g352b82351bb_0_0"/>
            <p:cNvSpPr/>
            <p:nvPr/>
          </p:nvSpPr>
          <p:spPr>
            <a:xfrm>
              <a:off x="2658473" y="1534207"/>
              <a:ext cx="215419" cy="201826"/>
            </a:xfrm>
            <a:custGeom>
              <a:rect b="b" l="l" r="r" t="t"/>
              <a:pathLst>
                <a:path extrusionOk="0" h="1856" w="1981">
                  <a:moveTo>
                    <a:pt x="1906" y="0"/>
                  </a:moveTo>
                  <a:lnTo>
                    <a:pt x="1906" y="0"/>
                  </a:lnTo>
                  <a:cubicBezTo>
                    <a:pt x="1398" y="160"/>
                    <a:pt x="991" y="194"/>
                    <a:pt x="738" y="194"/>
                  </a:cubicBezTo>
                  <a:cubicBezTo>
                    <a:pt x="554" y="194"/>
                    <a:pt x="452" y="176"/>
                    <a:pt x="452" y="176"/>
                  </a:cubicBezTo>
                  <a:lnTo>
                    <a:pt x="452" y="176"/>
                  </a:lnTo>
                  <a:cubicBezTo>
                    <a:pt x="552" y="928"/>
                    <a:pt x="1" y="1855"/>
                    <a:pt x="1" y="1855"/>
                  </a:cubicBezTo>
                  <a:cubicBezTo>
                    <a:pt x="226" y="1504"/>
                    <a:pt x="1981" y="1304"/>
                    <a:pt x="1981" y="1304"/>
                  </a:cubicBezTo>
                  <a:cubicBezTo>
                    <a:pt x="1680" y="802"/>
                    <a:pt x="1906" y="1"/>
                    <a:pt x="19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g352b82351bb_0_0"/>
            <p:cNvSpPr/>
            <p:nvPr/>
          </p:nvSpPr>
          <p:spPr>
            <a:xfrm>
              <a:off x="1407612" y="1610544"/>
              <a:ext cx="365266" cy="278055"/>
            </a:xfrm>
            <a:custGeom>
              <a:rect b="b" l="l" r="r" t="t"/>
              <a:pathLst>
                <a:path extrusionOk="0" h="2557" w="3359">
                  <a:moveTo>
                    <a:pt x="1704" y="0"/>
                  </a:moveTo>
                  <a:cubicBezTo>
                    <a:pt x="1178" y="652"/>
                    <a:pt x="0" y="702"/>
                    <a:pt x="0" y="702"/>
                  </a:cubicBezTo>
                  <a:cubicBezTo>
                    <a:pt x="777" y="1755"/>
                    <a:pt x="927" y="2557"/>
                    <a:pt x="927" y="2557"/>
                  </a:cubicBezTo>
                  <a:cubicBezTo>
                    <a:pt x="1341" y="2339"/>
                    <a:pt x="1855" y="2277"/>
                    <a:pt x="2303" y="2277"/>
                  </a:cubicBezTo>
                  <a:cubicBezTo>
                    <a:pt x="2886" y="2277"/>
                    <a:pt x="3359" y="2381"/>
                    <a:pt x="3359" y="2381"/>
                  </a:cubicBezTo>
                  <a:cubicBezTo>
                    <a:pt x="2782" y="2256"/>
                    <a:pt x="1704" y="0"/>
                    <a:pt x="1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g352b82351bb_0_0"/>
            <p:cNvSpPr/>
            <p:nvPr/>
          </p:nvSpPr>
          <p:spPr>
            <a:xfrm>
              <a:off x="1936316" y="1460589"/>
              <a:ext cx="152674" cy="218137"/>
            </a:xfrm>
            <a:custGeom>
              <a:rect b="b" l="l" r="r" t="t"/>
              <a:pathLst>
                <a:path extrusionOk="0" h="2006" w="1404">
                  <a:moveTo>
                    <a:pt x="0" y="1"/>
                  </a:moveTo>
                  <a:lnTo>
                    <a:pt x="0" y="1479"/>
                  </a:lnTo>
                  <a:lnTo>
                    <a:pt x="1379" y="2006"/>
                  </a:lnTo>
                  <a:lnTo>
                    <a:pt x="1404" y="76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g352b82351bb_0_0"/>
            <p:cNvSpPr/>
            <p:nvPr/>
          </p:nvSpPr>
          <p:spPr>
            <a:xfrm>
              <a:off x="2260585" y="1716785"/>
              <a:ext cx="152783" cy="220856"/>
            </a:xfrm>
            <a:custGeom>
              <a:rect b="b" l="l" r="r" t="t"/>
              <a:pathLst>
                <a:path extrusionOk="0" h="2031" w="1405">
                  <a:moveTo>
                    <a:pt x="26" y="1"/>
                  </a:moveTo>
                  <a:lnTo>
                    <a:pt x="1" y="1479"/>
                  </a:lnTo>
                  <a:lnTo>
                    <a:pt x="1379" y="2031"/>
                  </a:lnTo>
                  <a:lnTo>
                    <a:pt x="1404" y="76"/>
                  </a:lnTo>
                  <a:lnTo>
                    <a:pt x="26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6" name="Shape 1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" name="Google Shape;1587;p21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Kesimpulan</a:t>
            </a:r>
            <a:endParaRPr/>
          </a:p>
        </p:txBody>
      </p:sp>
      <p:graphicFrame>
        <p:nvGraphicFramePr>
          <p:cNvPr id="1588" name="Google Shape;1588;p21"/>
          <p:cNvGraphicFramePr/>
          <p:nvPr/>
        </p:nvGraphicFramePr>
        <p:xfrm>
          <a:off x="950913" y="155295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{6ACE1185-CB55-4C85-8864-57209488947D}</a:tableStyleId>
              </a:tblPr>
              <a:tblGrid>
                <a:gridCol w="3236625"/>
                <a:gridCol w="3623475"/>
                <a:gridCol w="3430050"/>
              </a:tblGrid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Aspek</a:t>
                      </a:r>
                      <a:endParaRPr sz="1867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Chi-Square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Mann-Whitney U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Jenis Data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Kategorikal (nominal/ordinal)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Ordinal atau numerik tidak normal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Tujuan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Uji hubungan antar variabel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Uji beda median antar 2 grup independen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Kelompok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Dua atau lebih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Dua grup independen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Distribusi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Tidak perlu normal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Tidak perlu normal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Data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Frekuensi / hitungan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Skor atau peringkat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Hasil yang dibandingkan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Frekuensi Observed vs Expected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Peringkat antar grup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Output utama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Chi-Square, p-value, Cramer's V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U, p-value, Median, r (efek)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Alternatif untuk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Uji asosiasi kategorikal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Independent t-test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2" name="Shape 15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3" name="Google Shape;1593;p22"/>
          <p:cNvSpPr txBox="1"/>
          <p:nvPr>
            <p:ph type="title"/>
          </p:nvPr>
        </p:nvSpPr>
        <p:spPr>
          <a:xfrm>
            <a:off x="5310217" y="700167"/>
            <a:ext cx="5930800" cy="14116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</a:pPr>
            <a:r>
              <a:rPr lang="en-ID"/>
              <a:t>Thanks!</a:t>
            </a:r>
            <a:endParaRPr/>
          </a:p>
        </p:txBody>
      </p:sp>
      <p:sp>
        <p:nvSpPr>
          <p:cNvPr id="1594" name="Google Shape;1594;p22"/>
          <p:cNvSpPr txBox="1"/>
          <p:nvPr>
            <p:ph idx="1" type="subTitle"/>
          </p:nvPr>
        </p:nvSpPr>
        <p:spPr>
          <a:xfrm>
            <a:off x="5310167" y="2351833"/>
            <a:ext cx="5930800" cy="141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b="1" lang="en-ID"/>
              <a:t>Do you have any questions?</a:t>
            </a:r>
            <a:endParaRPr b="1"/>
          </a:p>
          <a:p>
            <a:pPr indent="0" lvl="0" marL="0" rtl="0" algn="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95" name="Google Shape;1595;p22"/>
          <p:cNvSpPr txBox="1"/>
          <p:nvPr/>
        </p:nvSpPr>
        <p:spPr>
          <a:xfrm>
            <a:off x="5705433" y="5791467"/>
            <a:ext cx="5535600" cy="3472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ID" sz="1467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Please keep this slide for attribution</a:t>
            </a:r>
            <a:endParaRPr b="0" i="0" sz="1467" u="none" cap="none" strike="noStrike">
              <a:solidFill>
                <a:schemeClr val="dk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grpSp>
        <p:nvGrpSpPr>
          <p:cNvPr id="1596" name="Google Shape;1596;p22"/>
          <p:cNvGrpSpPr/>
          <p:nvPr/>
        </p:nvGrpSpPr>
        <p:grpSpPr>
          <a:xfrm>
            <a:off x="9287225" y="4003697"/>
            <a:ext cx="496217" cy="496139"/>
            <a:chOff x="266768" y="1721375"/>
            <a:chExt cx="397907" cy="397887"/>
          </a:xfrm>
        </p:grpSpPr>
        <p:sp>
          <p:nvSpPr>
            <p:cNvPr id="1597" name="Google Shape;1597;p22"/>
            <p:cNvSpPr/>
            <p:nvPr/>
          </p:nvSpPr>
          <p:spPr>
            <a:xfrm>
              <a:off x="454843" y="1791037"/>
              <a:ext cx="136218" cy="328222"/>
            </a:xfrm>
            <a:custGeom>
              <a:rect b="b" l="l" r="r" t="t"/>
              <a:pathLst>
                <a:path extrusionOk="0" h="15727" w="6527">
                  <a:moveTo>
                    <a:pt x="4957" y="1"/>
                  </a:moveTo>
                  <a:cubicBezTo>
                    <a:pt x="4645" y="1"/>
                    <a:pt x="4336" y="24"/>
                    <a:pt x="4028" y="69"/>
                  </a:cubicBezTo>
                  <a:cubicBezTo>
                    <a:pt x="2588" y="280"/>
                    <a:pt x="1700" y="890"/>
                    <a:pt x="1675" y="2250"/>
                  </a:cubicBezTo>
                  <a:lnTo>
                    <a:pt x="1675" y="5040"/>
                  </a:lnTo>
                  <a:cubicBezTo>
                    <a:pt x="1675" y="5348"/>
                    <a:pt x="1426" y="5599"/>
                    <a:pt x="1118" y="5599"/>
                  </a:cubicBezTo>
                  <a:lnTo>
                    <a:pt x="0" y="5599"/>
                  </a:lnTo>
                  <a:lnTo>
                    <a:pt x="0" y="6715"/>
                  </a:lnTo>
                  <a:lnTo>
                    <a:pt x="1118" y="6715"/>
                  </a:lnTo>
                  <a:cubicBezTo>
                    <a:pt x="1426" y="6715"/>
                    <a:pt x="1675" y="6965"/>
                    <a:pt x="1675" y="7274"/>
                  </a:cubicBezTo>
                  <a:lnTo>
                    <a:pt x="1675" y="15727"/>
                  </a:lnTo>
                  <a:lnTo>
                    <a:pt x="3352" y="15727"/>
                  </a:lnTo>
                  <a:lnTo>
                    <a:pt x="3352" y="7274"/>
                  </a:lnTo>
                  <a:cubicBezTo>
                    <a:pt x="3352" y="6965"/>
                    <a:pt x="3602" y="6715"/>
                    <a:pt x="3910" y="6715"/>
                  </a:cubicBezTo>
                  <a:lnTo>
                    <a:pt x="5709" y="6715"/>
                  </a:lnTo>
                  <a:lnTo>
                    <a:pt x="5987" y="5599"/>
                  </a:lnTo>
                  <a:lnTo>
                    <a:pt x="3910" y="5599"/>
                  </a:lnTo>
                  <a:cubicBezTo>
                    <a:pt x="3602" y="5599"/>
                    <a:pt x="3352" y="5348"/>
                    <a:pt x="3352" y="5040"/>
                  </a:cubicBezTo>
                  <a:lnTo>
                    <a:pt x="3352" y="3253"/>
                  </a:lnTo>
                  <a:cubicBezTo>
                    <a:pt x="3352" y="2316"/>
                    <a:pt x="3942" y="1677"/>
                    <a:pt x="4968" y="1504"/>
                  </a:cubicBezTo>
                  <a:cubicBezTo>
                    <a:pt x="5157" y="1473"/>
                    <a:pt x="5339" y="1460"/>
                    <a:pt x="5511" y="1460"/>
                  </a:cubicBezTo>
                  <a:cubicBezTo>
                    <a:pt x="5810" y="1460"/>
                    <a:pt x="6082" y="1498"/>
                    <a:pt x="6324" y="1546"/>
                  </a:cubicBezTo>
                  <a:lnTo>
                    <a:pt x="6526" y="182"/>
                  </a:lnTo>
                  <a:cubicBezTo>
                    <a:pt x="5988" y="62"/>
                    <a:pt x="5468" y="1"/>
                    <a:pt x="49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22"/>
            <p:cNvSpPr/>
            <p:nvPr/>
          </p:nvSpPr>
          <p:spPr>
            <a:xfrm>
              <a:off x="266768" y="1721375"/>
              <a:ext cx="397907" cy="397887"/>
            </a:xfrm>
            <a:custGeom>
              <a:rect b="b" l="l" r="r" t="t"/>
              <a:pathLst>
                <a:path extrusionOk="0" h="19065" w="19066">
                  <a:moveTo>
                    <a:pt x="2794" y="0"/>
                  </a:moveTo>
                  <a:cubicBezTo>
                    <a:pt x="1255" y="0"/>
                    <a:pt x="1" y="1253"/>
                    <a:pt x="1" y="2793"/>
                  </a:cubicBezTo>
                  <a:lnTo>
                    <a:pt x="1" y="16271"/>
                  </a:lnTo>
                  <a:cubicBezTo>
                    <a:pt x="1" y="17812"/>
                    <a:pt x="1255" y="19065"/>
                    <a:pt x="2794" y="19065"/>
                  </a:cubicBezTo>
                  <a:lnTo>
                    <a:pt x="9571" y="19065"/>
                  </a:lnTo>
                  <a:lnTo>
                    <a:pt x="9571" y="11171"/>
                  </a:lnTo>
                  <a:lnTo>
                    <a:pt x="8453" y="11171"/>
                  </a:lnTo>
                  <a:cubicBezTo>
                    <a:pt x="8145" y="11171"/>
                    <a:pt x="7896" y="10920"/>
                    <a:pt x="7896" y="10612"/>
                  </a:cubicBezTo>
                  <a:lnTo>
                    <a:pt x="7896" y="8378"/>
                  </a:lnTo>
                  <a:cubicBezTo>
                    <a:pt x="7896" y="8070"/>
                    <a:pt x="8145" y="7819"/>
                    <a:pt x="8453" y="7819"/>
                  </a:cubicBezTo>
                  <a:lnTo>
                    <a:pt x="9571" y="7819"/>
                  </a:lnTo>
                  <a:lnTo>
                    <a:pt x="9571" y="5836"/>
                  </a:lnTo>
                  <a:cubicBezTo>
                    <a:pt x="9571" y="3710"/>
                    <a:pt x="10741" y="2615"/>
                    <a:pt x="12878" y="2302"/>
                  </a:cubicBezTo>
                  <a:cubicBezTo>
                    <a:pt x="13231" y="2249"/>
                    <a:pt x="13591" y="2223"/>
                    <a:pt x="13956" y="2223"/>
                  </a:cubicBezTo>
                  <a:cubicBezTo>
                    <a:pt x="14725" y="2223"/>
                    <a:pt x="15517" y="2339"/>
                    <a:pt x="16318" y="2567"/>
                  </a:cubicBezTo>
                  <a:cubicBezTo>
                    <a:pt x="16589" y="2643"/>
                    <a:pt x="16759" y="2908"/>
                    <a:pt x="16718" y="3186"/>
                  </a:cubicBezTo>
                  <a:lnTo>
                    <a:pt x="16352" y="5650"/>
                  </a:lnTo>
                  <a:cubicBezTo>
                    <a:pt x="16329" y="5806"/>
                    <a:pt x="16240" y="5944"/>
                    <a:pt x="16111" y="6031"/>
                  </a:cubicBezTo>
                  <a:cubicBezTo>
                    <a:pt x="16006" y="6102"/>
                    <a:pt x="15912" y="6127"/>
                    <a:pt x="15818" y="6127"/>
                  </a:cubicBezTo>
                  <a:cubicBezTo>
                    <a:pt x="15717" y="6127"/>
                    <a:pt x="15614" y="6098"/>
                    <a:pt x="15494" y="6068"/>
                  </a:cubicBezTo>
                  <a:cubicBezTo>
                    <a:pt x="15202" y="5995"/>
                    <a:pt x="14879" y="5914"/>
                    <a:pt x="14527" y="5914"/>
                  </a:cubicBezTo>
                  <a:cubicBezTo>
                    <a:pt x="14409" y="5914"/>
                    <a:pt x="14289" y="5923"/>
                    <a:pt x="14165" y="5944"/>
                  </a:cubicBezTo>
                  <a:cubicBezTo>
                    <a:pt x="13534" y="6050"/>
                    <a:pt x="13481" y="6333"/>
                    <a:pt x="13481" y="6590"/>
                  </a:cubicBezTo>
                  <a:lnTo>
                    <a:pt x="13481" y="7819"/>
                  </a:lnTo>
                  <a:lnTo>
                    <a:pt x="15715" y="7819"/>
                  </a:lnTo>
                  <a:cubicBezTo>
                    <a:pt x="15887" y="7819"/>
                    <a:pt x="16048" y="7899"/>
                    <a:pt x="16154" y="8035"/>
                  </a:cubicBezTo>
                  <a:cubicBezTo>
                    <a:pt x="16260" y="8169"/>
                    <a:pt x="16297" y="8346"/>
                    <a:pt x="16256" y="8513"/>
                  </a:cubicBezTo>
                  <a:lnTo>
                    <a:pt x="15697" y="10747"/>
                  </a:lnTo>
                  <a:cubicBezTo>
                    <a:pt x="15635" y="10996"/>
                    <a:pt x="15412" y="11170"/>
                    <a:pt x="15156" y="11170"/>
                  </a:cubicBezTo>
                  <a:lnTo>
                    <a:pt x="13481" y="11170"/>
                  </a:lnTo>
                  <a:lnTo>
                    <a:pt x="13481" y="19065"/>
                  </a:lnTo>
                  <a:lnTo>
                    <a:pt x="16272" y="19065"/>
                  </a:lnTo>
                  <a:cubicBezTo>
                    <a:pt x="17813" y="19065"/>
                    <a:pt x="19066" y="17810"/>
                    <a:pt x="19066" y="16271"/>
                  </a:cubicBezTo>
                  <a:lnTo>
                    <a:pt x="19066" y="2793"/>
                  </a:lnTo>
                  <a:cubicBezTo>
                    <a:pt x="19066" y="1253"/>
                    <a:pt x="17813" y="0"/>
                    <a:pt x="162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9" name="Google Shape;1599;p22"/>
          <p:cNvGrpSpPr/>
          <p:nvPr/>
        </p:nvGrpSpPr>
        <p:grpSpPr>
          <a:xfrm>
            <a:off x="10642319" y="4003393"/>
            <a:ext cx="496191" cy="496139"/>
            <a:chOff x="1379798" y="1723250"/>
            <a:chExt cx="397887" cy="397887"/>
          </a:xfrm>
        </p:grpSpPr>
        <p:sp>
          <p:nvSpPr>
            <p:cNvPr id="1600" name="Google Shape;1600;p22"/>
            <p:cNvSpPr/>
            <p:nvPr/>
          </p:nvSpPr>
          <p:spPr>
            <a:xfrm>
              <a:off x="1462169" y="1793977"/>
              <a:ext cx="23354" cy="23312"/>
            </a:xfrm>
            <a:custGeom>
              <a:rect b="b" l="l" r="r" t="t"/>
              <a:pathLst>
                <a:path extrusionOk="0" h="1117" w="1119">
                  <a:moveTo>
                    <a:pt x="559" y="1"/>
                  </a:moveTo>
                  <a:cubicBezTo>
                    <a:pt x="251" y="1"/>
                    <a:pt x="0" y="250"/>
                    <a:pt x="0" y="558"/>
                  </a:cubicBezTo>
                  <a:cubicBezTo>
                    <a:pt x="0" y="866"/>
                    <a:pt x="251" y="1117"/>
                    <a:pt x="559" y="1117"/>
                  </a:cubicBezTo>
                  <a:cubicBezTo>
                    <a:pt x="867" y="1117"/>
                    <a:pt x="1118" y="866"/>
                    <a:pt x="1118" y="558"/>
                  </a:cubicBezTo>
                  <a:cubicBezTo>
                    <a:pt x="1118" y="250"/>
                    <a:pt x="867" y="1"/>
                    <a:pt x="55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22"/>
            <p:cNvSpPr/>
            <p:nvPr/>
          </p:nvSpPr>
          <p:spPr>
            <a:xfrm>
              <a:off x="1379798" y="1723250"/>
              <a:ext cx="397887" cy="397887"/>
            </a:xfrm>
            <a:custGeom>
              <a:rect b="b" l="l" r="r" t="t"/>
              <a:pathLst>
                <a:path extrusionOk="0" h="19065" w="19065">
                  <a:moveTo>
                    <a:pt x="4506" y="2271"/>
                  </a:moveTo>
                  <a:cubicBezTo>
                    <a:pt x="5429" y="2271"/>
                    <a:pt x="6181" y="3023"/>
                    <a:pt x="6181" y="3947"/>
                  </a:cubicBezTo>
                  <a:cubicBezTo>
                    <a:pt x="6181" y="4872"/>
                    <a:pt x="5429" y="5622"/>
                    <a:pt x="4506" y="5622"/>
                  </a:cubicBezTo>
                  <a:cubicBezTo>
                    <a:pt x="3583" y="5622"/>
                    <a:pt x="2831" y="4872"/>
                    <a:pt x="2831" y="3947"/>
                  </a:cubicBezTo>
                  <a:cubicBezTo>
                    <a:pt x="2831" y="3023"/>
                    <a:pt x="3583" y="2271"/>
                    <a:pt x="4506" y="2271"/>
                  </a:cubicBezTo>
                  <a:close/>
                  <a:moveTo>
                    <a:pt x="5622" y="6740"/>
                  </a:moveTo>
                  <a:cubicBezTo>
                    <a:pt x="5932" y="6740"/>
                    <a:pt x="6181" y="6989"/>
                    <a:pt x="6181" y="7299"/>
                  </a:cubicBezTo>
                  <a:lnTo>
                    <a:pt x="6181" y="16234"/>
                  </a:lnTo>
                  <a:cubicBezTo>
                    <a:pt x="6181" y="16544"/>
                    <a:pt x="5932" y="16793"/>
                    <a:pt x="5622" y="16793"/>
                  </a:cubicBezTo>
                  <a:lnTo>
                    <a:pt x="3388" y="16793"/>
                  </a:lnTo>
                  <a:cubicBezTo>
                    <a:pt x="3080" y="16793"/>
                    <a:pt x="2831" y="16544"/>
                    <a:pt x="2831" y="16234"/>
                  </a:cubicBezTo>
                  <a:lnTo>
                    <a:pt x="2831" y="7299"/>
                  </a:lnTo>
                  <a:cubicBezTo>
                    <a:pt x="2831" y="6989"/>
                    <a:pt x="3080" y="6740"/>
                    <a:pt x="3388" y="6740"/>
                  </a:cubicBezTo>
                  <a:close/>
                  <a:moveTo>
                    <a:pt x="12596" y="6721"/>
                  </a:moveTo>
                  <a:cubicBezTo>
                    <a:pt x="12811" y="6721"/>
                    <a:pt x="13027" y="6739"/>
                    <a:pt x="13241" y="6774"/>
                  </a:cubicBezTo>
                  <a:cubicBezTo>
                    <a:pt x="15058" y="7069"/>
                    <a:pt x="16235" y="8557"/>
                    <a:pt x="16235" y="10223"/>
                  </a:cubicBezTo>
                  <a:lnTo>
                    <a:pt x="16235" y="16234"/>
                  </a:lnTo>
                  <a:cubicBezTo>
                    <a:pt x="16235" y="16544"/>
                    <a:pt x="15985" y="16793"/>
                    <a:pt x="15676" y="16793"/>
                  </a:cubicBezTo>
                  <a:lnTo>
                    <a:pt x="13441" y="16793"/>
                  </a:lnTo>
                  <a:cubicBezTo>
                    <a:pt x="13133" y="16793"/>
                    <a:pt x="12884" y="16544"/>
                    <a:pt x="12884" y="16234"/>
                  </a:cubicBezTo>
                  <a:lnTo>
                    <a:pt x="12884" y="11209"/>
                  </a:lnTo>
                  <a:cubicBezTo>
                    <a:pt x="12884" y="10593"/>
                    <a:pt x="12382" y="10091"/>
                    <a:pt x="11766" y="10091"/>
                  </a:cubicBezTo>
                  <a:cubicBezTo>
                    <a:pt x="11150" y="10091"/>
                    <a:pt x="10650" y="10593"/>
                    <a:pt x="10650" y="11209"/>
                  </a:cubicBezTo>
                  <a:lnTo>
                    <a:pt x="10650" y="16234"/>
                  </a:lnTo>
                  <a:cubicBezTo>
                    <a:pt x="10650" y="16544"/>
                    <a:pt x="10399" y="16793"/>
                    <a:pt x="10091" y="16793"/>
                  </a:cubicBezTo>
                  <a:lnTo>
                    <a:pt x="7857" y="16793"/>
                  </a:lnTo>
                  <a:cubicBezTo>
                    <a:pt x="7547" y="16793"/>
                    <a:pt x="7298" y="16544"/>
                    <a:pt x="7298" y="16234"/>
                  </a:cubicBezTo>
                  <a:lnTo>
                    <a:pt x="7298" y="7299"/>
                  </a:lnTo>
                  <a:cubicBezTo>
                    <a:pt x="7298" y="6989"/>
                    <a:pt x="7547" y="6740"/>
                    <a:pt x="7857" y="6740"/>
                  </a:cubicBezTo>
                  <a:lnTo>
                    <a:pt x="10091" y="6740"/>
                  </a:lnTo>
                  <a:cubicBezTo>
                    <a:pt x="10377" y="6740"/>
                    <a:pt x="10613" y="6956"/>
                    <a:pt x="10644" y="7234"/>
                  </a:cubicBezTo>
                  <a:cubicBezTo>
                    <a:pt x="11219" y="6901"/>
                    <a:pt x="11901" y="6721"/>
                    <a:pt x="12596" y="6721"/>
                  </a:cubicBezTo>
                  <a:close/>
                  <a:moveTo>
                    <a:pt x="2831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31" y="19065"/>
                  </a:cubicBezTo>
                  <a:lnTo>
                    <a:pt x="16235" y="19065"/>
                  </a:lnTo>
                  <a:cubicBezTo>
                    <a:pt x="17774" y="19065"/>
                    <a:pt x="19065" y="17775"/>
                    <a:pt x="19065" y="16234"/>
                  </a:cubicBezTo>
                  <a:lnTo>
                    <a:pt x="19065" y="2831"/>
                  </a:lnTo>
                  <a:cubicBezTo>
                    <a:pt x="19065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2" name="Google Shape;1602;p22"/>
            <p:cNvSpPr/>
            <p:nvPr/>
          </p:nvSpPr>
          <p:spPr>
            <a:xfrm>
              <a:off x="1555413" y="1886846"/>
              <a:ext cx="139912" cy="163558"/>
            </a:xfrm>
            <a:custGeom>
              <a:rect b="b" l="l" r="r" t="t"/>
              <a:pathLst>
                <a:path extrusionOk="0" h="7837" w="6704">
                  <a:moveTo>
                    <a:pt x="4182" y="0"/>
                  </a:moveTo>
                  <a:cubicBezTo>
                    <a:pt x="3474" y="0"/>
                    <a:pt x="2782" y="261"/>
                    <a:pt x="2332" y="711"/>
                  </a:cubicBezTo>
                  <a:cubicBezTo>
                    <a:pt x="2108" y="935"/>
                    <a:pt x="1938" y="1142"/>
                    <a:pt x="1686" y="1142"/>
                  </a:cubicBezTo>
                  <a:cubicBezTo>
                    <a:pt x="1618" y="1142"/>
                    <a:pt x="1544" y="1127"/>
                    <a:pt x="1462" y="1093"/>
                  </a:cubicBezTo>
                  <a:cubicBezTo>
                    <a:pt x="1253" y="1006"/>
                    <a:pt x="1117" y="803"/>
                    <a:pt x="1117" y="576"/>
                  </a:cubicBezTo>
                  <a:lnTo>
                    <a:pt x="1117" y="17"/>
                  </a:lnTo>
                  <a:lnTo>
                    <a:pt x="1" y="17"/>
                  </a:lnTo>
                  <a:lnTo>
                    <a:pt x="1" y="7836"/>
                  </a:lnTo>
                  <a:lnTo>
                    <a:pt x="1117" y="7836"/>
                  </a:lnTo>
                  <a:lnTo>
                    <a:pt x="1117" y="3370"/>
                  </a:lnTo>
                  <a:cubicBezTo>
                    <a:pt x="1117" y="2137"/>
                    <a:pt x="2120" y="1135"/>
                    <a:pt x="3351" y="1135"/>
                  </a:cubicBezTo>
                  <a:cubicBezTo>
                    <a:pt x="4584" y="1135"/>
                    <a:pt x="5585" y="2137"/>
                    <a:pt x="5585" y="3370"/>
                  </a:cubicBezTo>
                  <a:lnTo>
                    <a:pt x="5585" y="7836"/>
                  </a:lnTo>
                  <a:lnTo>
                    <a:pt x="6703" y="7836"/>
                  </a:lnTo>
                  <a:lnTo>
                    <a:pt x="6703" y="2384"/>
                  </a:lnTo>
                  <a:cubicBezTo>
                    <a:pt x="6703" y="1266"/>
                    <a:pt x="5932" y="245"/>
                    <a:pt x="4648" y="38"/>
                  </a:cubicBezTo>
                  <a:cubicBezTo>
                    <a:pt x="4493" y="13"/>
                    <a:pt x="4337" y="0"/>
                    <a:pt x="418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3" name="Google Shape;1603;p22"/>
            <p:cNvSpPr/>
            <p:nvPr/>
          </p:nvSpPr>
          <p:spPr>
            <a:xfrm>
              <a:off x="1462169" y="1887200"/>
              <a:ext cx="23354" cy="163203"/>
            </a:xfrm>
            <a:custGeom>
              <a:rect b="b" l="l" r="r" t="t"/>
              <a:pathLst>
                <a:path extrusionOk="0" h="7820" w="1119">
                  <a:moveTo>
                    <a:pt x="0" y="0"/>
                  </a:moveTo>
                  <a:lnTo>
                    <a:pt x="0" y="7819"/>
                  </a:lnTo>
                  <a:lnTo>
                    <a:pt x="1118" y="7819"/>
                  </a:lnTo>
                  <a:lnTo>
                    <a:pt x="11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4" name="Google Shape;1604;p22"/>
          <p:cNvGrpSpPr/>
          <p:nvPr/>
        </p:nvGrpSpPr>
        <p:grpSpPr>
          <a:xfrm>
            <a:off x="9962607" y="4003393"/>
            <a:ext cx="496165" cy="496139"/>
            <a:chOff x="864491" y="1723250"/>
            <a:chExt cx="397866" cy="397887"/>
          </a:xfrm>
        </p:grpSpPr>
        <p:sp>
          <p:nvSpPr>
            <p:cNvPr id="1605" name="Google Shape;1605;p22"/>
            <p:cNvSpPr/>
            <p:nvPr/>
          </p:nvSpPr>
          <p:spPr>
            <a:xfrm>
              <a:off x="935197" y="1793977"/>
              <a:ext cx="256451" cy="256430"/>
            </a:xfrm>
            <a:custGeom>
              <a:rect b="b" l="l" r="r" t="t"/>
              <a:pathLst>
                <a:path extrusionOk="0" h="12287" w="12288">
                  <a:moveTo>
                    <a:pt x="10053" y="1117"/>
                  </a:moveTo>
                  <a:cubicBezTo>
                    <a:pt x="10669" y="1117"/>
                    <a:pt x="11171" y="1617"/>
                    <a:pt x="11171" y="2233"/>
                  </a:cubicBezTo>
                  <a:cubicBezTo>
                    <a:pt x="11170" y="2850"/>
                    <a:pt x="10669" y="3351"/>
                    <a:pt x="10053" y="3351"/>
                  </a:cubicBezTo>
                  <a:cubicBezTo>
                    <a:pt x="9438" y="3351"/>
                    <a:pt x="8937" y="2850"/>
                    <a:pt x="8937" y="2233"/>
                  </a:cubicBezTo>
                  <a:cubicBezTo>
                    <a:pt x="8937" y="1617"/>
                    <a:pt x="9438" y="1117"/>
                    <a:pt x="10053" y="1117"/>
                  </a:cubicBezTo>
                  <a:close/>
                  <a:moveTo>
                    <a:pt x="6144" y="2233"/>
                  </a:moveTo>
                  <a:cubicBezTo>
                    <a:pt x="8300" y="2233"/>
                    <a:pt x="10053" y="3988"/>
                    <a:pt x="10053" y="6144"/>
                  </a:cubicBezTo>
                  <a:cubicBezTo>
                    <a:pt x="10053" y="8299"/>
                    <a:pt x="8300" y="10054"/>
                    <a:pt x="6144" y="10054"/>
                  </a:cubicBezTo>
                  <a:cubicBezTo>
                    <a:pt x="3989" y="10054"/>
                    <a:pt x="2234" y="8299"/>
                    <a:pt x="2234" y="6144"/>
                  </a:cubicBezTo>
                  <a:cubicBezTo>
                    <a:pt x="2234" y="3988"/>
                    <a:pt x="3987" y="2233"/>
                    <a:pt x="6144" y="2233"/>
                  </a:cubicBezTo>
                  <a:close/>
                  <a:moveTo>
                    <a:pt x="1675" y="1"/>
                  </a:moveTo>
                  <a:cubicBezTo>
                    <a:pt x="752" y="1"/>
                    <a:pt x="0" y="751"/>
                    <a:pt x="0" y="1676"/>
                  </a:cubicBezTo>
                  <a:lnTo>
                    <a:pt x="0" y="10611"/>
                  </a:lnTo>
                  <a:cubicBezTo>
                    <a:pt x="0" y="11536"/>
                    <a:pt x="752" y="12286"/>
                    <a:pt x="1675" y="12286"/>
                  </a:cubicBezTo>
                  <a:lnTo>
                    <a:pt x="10612" y="12286"/>
                  </a:lnTo>
                  <a:cubicBezTo>
                    <a:pt x="11536" y="12286"/>
                    <a:pt x="12288" y="11536"/>
                    <a:pt x="12288" y="10611"/>
                  </a:cubicBezTo>
                  <a:lnTo>
                    <a:pt x="12288" y="1676"/>
                  </a:lnTo>
                  <a:cubicBezTo>
                    <a:pt x="12288" y="752"/>
                    <a:pt x="11536" y="1"/>
                    <a:pt x="1061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6" name="Google Shape;1606;p22"/>
            <p:cNvSpPr/>
            <p:nvPr/>
          </p:nvSpPr>
          <p:spPr>
            <a:xfrm>
              <a:off x="1005109" y="1863910"/>
              <a:ext cx="116622" cy="116559"/>
            </a:xfrm>
            <a:custGeom>
              <a:rect b="b" l="l" r="r" t="t"/>
              <a:pathLst>
                <a:path extrusionOk="0" h="5585" w="5588">
                  <a:moveTo>
                    <a:pt x="2794" y="0"/>
                  </a:moveTo>
                  <a:cubicBezTo>
                    <a:pt x="1255" y="0"/>
                    <a:pt x="1" y="1252"/>
                    <a:pt x="1" y="2793"/>
                  </a:cubicBezTo>
                  <a:cubicBezTo>
                    <a:pt x="1" y="4332"/>
                    <a:pt x="1255" y="5585"/>
                    <a:pt x="2794" y="5585"/>
                  </a:cubicBezTo>
                  <a:cubicBezTo>
                    <a:pt x="4333" y="5585"/>
                    <a:pt x="5587" y="4332"/>
                    <a:pt x="5587" y="2793"/>
                  </a:cubicBezTo>
                  <a:cubicBezTo>
                    <a:pt x="5587" y="1252"/>
                    <a:pt x="4333" y="0"/>
                    <a:pt x="279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7" name="Google Shape;1607;p22"/>
            <p:cNvSpPr/>
            <p:nvPr/>
          </p:nvSpPr>
          <p:spPr>
            <a:xfrm>
              <a:off x="864491" y="1723250"/>
              <a:ext cx="397866" cy="397887"/>
            </a:xfrm>
            <a:custGeom>
              <a:rect b="b" l="l" r="r" t="t"/>
              <a:pathLst>
                <a:path extrusionOk="0" h="19065" w="19064">
                  <a:moveTo>
                    <a:pt x="14000" y="2271"/>
                  </a:moveTo>
                  <a:cubicBezTo>
                    <a:pt x="15539" y="2271"/>
                    <a:pt x="16794" y="3524"/>
                    <a:pt x="16794" y="5065"/>
                  </a:cubicBezTo>
                  <a:lnTo>
                    <a:pt x="16794" y="14000"/>
                  </a:lnTo>
                  <a:cubicBezTo>
                    <a:pt x="16794" y="15541"/>
                    <a:pt x="15539" y="16793"/>
                    <a:pt x="14000" y="16793"/>
                  </a:cubicBezTo>
                  <a:lnTo>
                    <a:pt x="5063" y="16793"/>
                  </a:lnTo>
                  <a:cubicBezTo>
                    <a:pt x="3524" y="16793"/>
                    <a:pt x="2272" y="15541"/>
                    <a:pt x="2272" y="14000"/>
                  </a:cubicBezTo>
                  <a:lnTo>
                    <a:pt x="2272" y="5065"/>
                  </a:lnTo>
                  <a:cubicBezTo>
                    <a:pt x="2272" y="3524"/>
                    <a:pt x="3524" y="2271"/>
                    <a:pt x="5063" y="2271"/>
                  </a:cubicBezTo>
                  <a:close/>
                  <a:moveTo>
                    <a:pt x="2829" y="0"/>
                  </a:moveTo>
                  <a:cubicBezTo>
                    <a:pt x="1290" y="0"/>
                    <a:pt x="0" y="1290"/>
                    <a:pt x="0" y="2831"/>
                  </a:cubicBezTo>
                  <a:lnTo>
                    <a:pt x="0" y="16234"/>
                  </a:lnTo>
                  <a:cubicBezTo>
                    <a:pt x="0" y="17775"/>
                    <a:pt x="1290" y="19065"/>
                    <a:pt x="2829" y="19065"/>
                  </a:cubicBezTo>
                  <a:lnTo>
                    <a:pt x="16235" y="19065"/>
                  </a:lnTo>
                  <a:cubicBezTo>
                    <a:pt x="17774" y="19065"/>
                    <a:pt x="19063" y="17775"/>
                    <a:pt x="19063" y="16234"/>
                  </a:cubicBezTo>
                  <a:lnTo>
                    <a:pt x="19063" y="2831"/>
                  </a:lnTo>
                  <a:cubicBezTo>
                    <a:pt x="19063" y="1290"/>
                    <a:pt x="17774" y="0"/>
                    <a:pt x="1623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8" name="Google Shape;1608;p22"/>
          <p:cNvGrpSpPr/>
          <p:nvPr/>
        </p:nvGrpSpPr>
        <p:grpSpPr>
          <a:xfrm>
            <a:off x="479196" y="1691663"/>
            <a:ext cx="4695848" cy="3474672"/>
            <a:chOff x="615700" y="2804250"/>
            <a:chExt cx="2219350" cy="1642198"/>
          </a:xfrm>
        </p:grpSpPr>
        <p:sp>
          <p:nvSpPr>
            <p:cNvPr id="1609" name="Google Shape;1609;p22"/>
            <p:cNvSpPr/>
            <p:nvPr/>
          </p:nvSpPr>
          <p:spPr>
            <a:xfrm>
              <a:off x="1624829" y="4053320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201" y="1"/>
                  </a:moveTo>
                  <a:lnTo>
                    <a:pt x="1" y="302"/>
                  </a:lnTo>
                  <a:cubicBezTo>
                    <a:pt x="1" y="302"/>
                    <a:pt x="51" y="352"/>
                    <a:pt x="126" y="377"/>
                  </a:cubicBezTo>
                  <a:cubicBezTo>
                    <a:pt x="201" y="427"/>
                    <a:pt x="302" y="477"/>
                    <a:pt x="402" y="552"/>
                  </a:cubicBezTo>
                  <a:cubicBezTo>
                    <a:pt x="502" y="602"/>
                    <a:pt x="602" y="652"/>
                    <a:pt x="678" y="703"/>
                  </a:cubicBezTo>
                  <a:cubicBezTo>
                    <a:pt x="778" y="728"/>
                    <a:pt x="828" y="753"/>
                    <a:pt x="828" y="753"/>
                  </a:cubicBezTo>
                  <a:lnTo>
                    <a:pt x="953" y="427"/>
                  </a:lnTo>
                  <a:cubicBezTo>
                    <a:pt x="953" y="427"/>
                    <a:pt x="928" y="402"/>
                    <a:pt x="853" y="377"/>
                  </a:cubicBezTo>
                  <a:cubicBezTo>
                    <a:pt x="778" y="327"/>
                    <a:pt x="678" y="277"/>
                    <a:pt x="577" y="226"/>
                  </a:cubicBezTo>
                  <a:cubicBezTo>
                    <a:pt x="477" y="176"/>
                    <a:pt x="402" y="126"/>
                    <a:pt x="327" y="76"/>
                  </a:cubicBezTo>
                  <a:cubicBezTo>
                    <a:pt x="252" y="26"/>
                    <a:pt x="201" y="1"/>
                    <a:pt x="20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0" name="Google Shape;1610;p22"/>
            <p:cNvSpPr/>
            <p:nvPr/>
          </p:nvSpPr>
          <p:spPr>
            <a:xfrm>
              <a:off x="1569447" y="4012078"/>
              <a:ext cx="47720" cy="43863"/>
            </a:xfrm>
            <a:custGeom>
              <a:rect b="b" l="l" r="r" t="t"/>
              <a:pathLst>
                <a:path extrusionOk="0" h="853" w="928">
                  <a:moveTo>
                    <a:pt x="251" y="1"/>
                  </a:moveTo>
                  <a:lnTo>
                    <a:pt x="0" y="276"/>
                  </a:lnTo>
                  <a:cubicBezTo>
                    <a:pt x="0" y="276"/>
                    <a:pt x="25" y="327"/>
                    <a:pt x="100" y="377"/>
                  </a:cubicBezTo>
                  <a:cubicBezTo>
                    <a:pt x="176" y="427"/>
                    <a:pt x="251" y="502"/>
                    <a:pt x="351" y="577"/>
                  </a:cubicBezTo>
                  <a:cubicBezTo>
                    <a:pt x="451" y="652"/>
                    <a:pt x="527" y="728"/>
                    <a:pt x="602" y="778"/>
                  </a:cubicBezTo>
                  <a:cubicBezTo>
                    <a:pt x="652" y="828"/>
                    <a:pt x="702" y="853"/>
                    <a:pt x="702" y="853"/>
                  </a:cubicBezTo>
                  <a:lnTo>
                    <a:pt x="928" y="552"/>
                  </a:lnTo>
                  <a:cubicBezTo>
                    <a:pt x="928" y="552"/>
                    <a:pt x="877" y="527"/>
                    <a:pt x="827" y="477"/>
                  </a:cubicBezTo>
                  <a:cubicBezTo>
                    <a:pt x="752" y="427"/>
                    <a:pt x="677" y="352"/>
                    <a:pt x="577" y="276"/>
                  </a:cubicBezTo>
                  <a:cubicBezTo>
                    <a:pt x="501" y="226"/>
                    <a:pt x="401" y="151"/>
                    <a:pt x="351" y="101"/>
                  </a:cubicBezTo>
                  <a:cubicBezTo>
                    <a:pt x="276" y="51"/>
                    <a:pt x="251" y="1"/>
                    <a:pt x="2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1" name="Google Shape;1611;p22"/>
            <p:cNvSpPr/>
            <p:nvPr/>
          </p:nvSpPr>
          <p:spPr>
            <a:xfrm>
              <a:off x="1520440" y="3964409"/>
              <a:ext cx="45200" cy="46435"/>
            </a:xfrm>
            <a:custGeom>
              <a:rect b="b" l="l" r="r" t="t"/>
              <a:pathLst>
                <a:path extrusionOk="0" h="903" w="879">
                  <a:moveTo>
                    <a:pt x="277" y="0"/>
                  </a:moveTo>
                  <a:lnTo>
                    <a:pt x="1" y="226"/>
                  </a:lnTo>
                  <a:cubicBezTo>
                    <a:pt x="1" y="226"/>
                    <a:pt x="151" y="401"/>
                    <a:pt x="302" y="577"/>
                  </a:cubicBezTo>
                  <a:cubicBezTo>
                    <a:pt x="452" y="752"/>
                    <a:pt x="627" y="903"/>
                    <a:pt x="627" y="903"/>
                  </a:cubicBezTo>
                  <a:lnTo>
                    <a:pt x="878" y="627"/>
                  </a:lnTo>
                  <a:cubicBezTo>
                    <a:pt x="878" y="627"/>
                    <a:pt x="728" y="477"/>
                    <a:pt x="577" y="326"/>
                  </a:cubicBezTo>
                  <a:cubicBezTo>
                    <a:pt x="427" y="151"/>
                    <a:pt x="277" y="0"/>
                    <a:pt x="2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2" name="Google Shape;1612;p22"/>
            <p:cNvSpPr/>
            <p:nvPr/>
          </p:nvSpPr>
          <p:spPr>
            <a:xfrm>
              <a:off x="1477913" y="3910260"/>
              <a:ext cx="42578" cy="49057"/>
            </a:xfrm>
            <a:custGeom>
              <a:rect b="b" l="l" r="r" t="t"/>
              <a:pathLst>
                <a:path extrusionOk="0" h="954" w="828">
                  <a:moveTo>
                    <a:pt x="302" y="1"/>
                  </a:moveTo>
                  <a:lnTo>
                    <a:pt x="1" y="201"/>
                  </a:lnTo>
                  <a:cubicBezTo>
                    <a:pt x="1" y="201"/>
                    <a:pt x="126" y="402"/>
                    <a:pt x="251" y="577"/>
                  </a:cubicBezTo>
                  <a:cubicBezTo>
                    <a:pt x="327" y="678"/>
                    <a:pt x="402" y="753"/>
                    <a:pt x="452" y="828"/>
                  </a:cubicBezTo>
                  <a:cubicBezTo>
                    <a:pt x="502" y="903"/>
                    <a:pt x="527" y="953"/>
                    <a:pt x="527" y="953"/>
                  </a:cubicBezTo>
                  <a:lnTo>
                    <a:pt x="828" y="728"/>
                  </a:lnTo>
                  <a:cubicBezTo>
                    <a:pt x="828" y="728"/>
                    <a:pt x="778" y="678"/>
                    <a:pt x="728" y="602"/>
                  </a:cubicBezTo>
                  <a:cubicBezTo>
                    <a:pt x="677" y="552"/>
                    <a:pt x="627" y="452"/>
                    <a:pt x="552" y="352"/>
                  </a:cubicBezTo>
                  <a:cubicBezTo>
                    <a:pt x="427" y="176"/>
                    <a:pt x="302" y="1"/>
                    <a:pt x="30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3" name="Google Shape;1613;p22"/>
            <p:cNvSpPr/>
            <p:nvPr/>
          </p:nvSpPr>
          <p:spPr>
            <a:xfrm>
              <a:off x="1441866" y="3852306"/>
              <a:ext cx="38670" cy="49006"/>
            </a:xfrm>
            <a:custGeom>
              <a:rect b="b" l="l" r="r" t="t"/>
              <a:pathLst>
                <a:path extrusionOk="0" h="953" w="752">
                  <a:moveTo>
                    <a:pt x="326" y="0"/>
                  </a:moveTo>
                  <a:lnTo>
                    <a:pt x="0" y="150"/>
                  </a:lnTo>
                  <a:cubicBezTo>
                    <a:pt x="0" y="150"/>
                    <a:pt x="100" y="351"/>
                    <a:pt x="226" y="576"/>
                  </a:cubicBezTo>
                  <a:cubicBezTo>
                    <a:pt x="326" y="777"/>
                    <a:pt x="451" y="952"/>
                    <a:pt x="451" y="952"/>
                  </a:cubicBezTo>
                  <a:lnTo>
                    <a:pt x="752" y="777"/>
                  </a:lnTo>
                  <a:cubicBezTo>
                    <a:pt x="752" y="777"/>
                    <a:pt x="652" y="576"/>
                    <a:pt x="526" y="376"/>
                  </a:cubicBezTo>
                  <a:cubicBezTo>
                    <a:pt x="426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4" name="Google Shape;1614;p22"/>
            <p:cNvSpPr/>
            <p:nvPr/>
          </p:nvSpPr>
          <p:spPr>
            <a:xfrm>
              <a:off x="1413480" y="3790444"/>
              <a:ext cx="34864" cy="49006"/>
            </a:xfrm>
            <a:custGeom>
              <a:rect b="b" l="l" r="r" t="t"/>
              <a:pathLst>
                <a:path extrusionOk="0" h="953" w="678">
                  <a:moveTo>
                    <a:pt x="326" y="0"/>
                  </a:moveTo>
                  <a:lnTo>
                    <a:pt x="1" y="125"/>
                  </a:lnTo>
                  <a:cubicBezTo>
                    <a:pt x="1" y="125"/>
                    <a:pt x="76" y="326"/>
                    <a:pt x="176" y="551"/>
                  </a:cubicBezTo>
                  <a:cubicBezTo>
                    <a:pt x="251" y="752"/>
                    <a:pt x="352" y="952"/>
                    <a:pt x="352" y="952"/>
                  </a:cubicBezTo>
                  <a:lnTo>
                    <a:pt x="677" y="802"/>
                  </a:lnTo>
                  <a:cubicBezTo>
                    <a:pt x="677" y="802"/>
                    <a:pt x="602" y="602"/>
                    <a:pt x="502" y="401"/>
                  </a:cubicBezTo>
                  <a:cubicBezTo>
                    <a:pt x="427" y="201"/>
                    <a:pt x="326" y="0"/>
                    <a:pt x="32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5" name="Google Shape;1615;p22"/>
            <p:cNvSpPr/>
            <p:nvPr/>
          </p:nvSpPr>
          <p:spPr>
            <a:xfrm>
              <a:off x="1390288" y="3725959"/>
              <a:ext cx="32293" cy="49057"/>
            </a:xfrm>
            <a:custGeom>
              <a:rect b="b" l="l" r="r" t="t"/>
              <a:pathLst>
                <a:path extrusionOk="0" h="954" w="628">
                  <a:moveTo>
                    <a:pt x="351" y="1"/>
                  </a:moveTo>
                  <a:lnTo>
                    <a:pt x="1" y="101"/>
                  </a:lnTo>
                  <a:cubicBezTo>
                    <a:pt x="1" y="101"/>
                    <a:pt x="51" y="327"/>
                    <a:pt x="126" y="527"/>
                  </a:cubicBezTo>
                  <a:cubicBezTo>
                    <a:pt x="201" y="753"/>
                    <a:pt x="276" y="953"/>
                    <a:pt x="276" y="953"/>
                  </a:cubicBezTo>
                  <a:lnTo>
                    <a:pt x="627" y="828"/>
                  </a:lnTo>
                  <a:cubicBezTo>
                    <a:pt x="627" y="828"/>
                    <a:pt x="552" y="627"/>
                    <a:pt x="477" y="427"/>
                  </a:cubicBezTo>
                  <a:cubicBezTo>
                    <a:pt x="402" y="201"/>
                    <a:pt x="351" y="1"/>
                    <a:pt x="351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6" name="Google Shape;1616;p22"/>
            <p:cNvSpPr/>
            <p:nvPr/>
          </p:nvSpPr>
          <p:spPr>
            <a:xfrm>
              <a:off x="1372238" y="3660241"/>
              <a:ext cx="29722" cy="49057"/>
            </a:xfrm>
            <a:custGeom>
              <a:rect b="b" l="l" r="r" t="t"/>
              <a:pathLst>
                <a:path extrusionOk="0" h="954" w="578">
                  <a:moveTo>
                    <a:pt x="352" y="1"/>
                  </a:moveTo>
                  <a:lnTo>
                    <a:pt x="1" y="76"/>
                  </a:lnTo>
                  <a:cubicBezTo>
                    <a:pt x="1" y="76"/>
                    <a:pt x="51" y="301"/>
                    <a:pt x="101" y="502"/>
                  </a:cubicBezTo>
                  <a:cubicBezTo>
                    <a:pt x="151" y="727"/>
                    <a:pt x="226" y="953"/>
                    <a:pt x="226" y="953"/>
                  </a:cubicBezTo>
                  <a:lnTo>
                    <a:pt x="577" y="853"/>
                  </a:lnTo>
                  <a:cubicBezTo>
                    <a:pt x="577" y="853"/>
                    <a:pt x="527" y="627"/>
                    <a:pt x="452" y="427"/>
                  </a:cubicBezTo>
                  <a:cubicBezTo>
                    <a:pt x="402" y="201"/>
                    <a:pt x="352" y="1"/>
                    <a:pt x="352" y="1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7" name="Google Shape;1617;p22"/>
            <p:cNvSpPr/>
            <p:nvPr/>
          </p:nvSpPr>
          <p:spPr>
            <a:xfrm>
              <a:off x="1360668" y="3591951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376" y="0"/>
                  </a:moveTo>
                  <a:lnTo>
                    <a:pt x="0" y="50"/>
                  </a:lnTo>
                  <a:cubicBezTo>
                    <a:pt x="0" y="50"/>
                    <a:pt x="25" y="276"/>
                    <a:pt x="75" y="502"/>
                  </a:cubicBezTo>
                  <a:cubicBezTo>
                    <a:pt x="100" y="727"/>
                    <a:pt x="150" y="953"/>
                    <a:pt x="150" y="953"/>
                  </a:cubicBezTo>
                  <a:lnTo>
                    <a:pt x="501" y="903"/>
                  </a:lnTo>
                  <a:cubicBezTo>
                    <a:pt x="501" y="903"/>
                    <a:pt x="451" y="677"/>
                    <a:pt x="426" y="451"/>
                  </a:cubicBezTo>
                  <a:cubicBezTo>
                    <a:pt x="401" y="226"/>
                    <a:pt x="376" y="0"/>
                    <a:pt x="376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8" name="Google Shape;1618;p22"/>
            <p:cNvSpPr/>
            <p:nvPr/>
          </p:nvSpPr>
          <p:spPr>
            <a:xfrm>
              <a:off x="1355475" y="3524946"/>
              <a:ext cx="21957" cy="47720"/>
            </a:xfrm>
            <a:custGeom>
              <a:rect b="b" l="l" r="r" t="t"/>
              <a:pathLst>
                <a:path extrusionOk="0" h="928" w="427">
                  <a:moveTo>
                    <a:pt x="1" y="0"/>
                  </a:moveTo>
                  <a:cubicBezTo>
                    <a:pt x="1" y="0"/>
                    <a:pt x="26" y="226"/>
                    <a:pt x="26" y="451"/>
                  </a:cubicBezTo>
                  <a:cubicBezTo>
                    <a:pt x="51" y="677"/>
                    <a:pt x="51" y="927"/>
                    <a:pt x="51" y="927"/>
                  </a:cubicBezTo>
                  <a:lnTo>
                    <a:pt x="427" y="877"/>
                  </a:lnTo>
                  <a:cubicBezTo>
                    <a:pt x="427" y="877"/>
                    <a:pt x="402" y="652"/>
                    <a:pt x="377" y="451"/>
                  </a:cubicBezTo>
                  <a:cubicBezTo>
                    <a:pt x="377" y="226"/>
                    <a:pt x="377" y="0"/>
                    <a:pt x="377" y="0"/>
                  </a:cubicBez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9" name="Google Shape;1619;p22"/>
            <p:cNvSpPr/>
            <p:nvPr/>
          </p:nvSpPr>
          <p:spPr>
            <a:xfrm>
              <a:off x="1355475" y="3455319"/>
              <a:ext cx="20672" cy="47720"/>
            </a:xfrm>
            <a:custGeom>
              <a:rect b="b" l="l" r="r" t="t"/>
              <a:pathLst>
                <a:path extrusionOk="0" h="928" w="402">
                  <a:moveTo>
                    <a:pt x="51" y="1"/>
                  </a:moveTo>
                  <a:cubicBezTo>
                    <a:pt x="51" y="1"/>
                    <a:pt x="26" y="226"/>
                    <a:pt x="26" y="452"/>
                  </a:cubicBezTo>
                  <a:cubicBezTo>
                    <a:pt x="1" y="677"/>
                    <a:pt x="1" y="903"/>
                    <a:pt x="1" y="903"/>
                  </a:cubicBezTo>
                  <a:lnTo>
                    <a:pt x="377" y="928"/>
                  </a:lnTo>
                  <a:cubicBezTo>
                    <a:pt x="377" y="928"/>
                    <a:pt x="377" y="702"/>
                    <a:pt x="377" y="477"/>
                  </a:cubicBezTo>
                  <a:cubicBezTo>
                    <a:pt x="402" y="251"/>
                    <a:pt x="402" y="26"/>
                    <a:pt x="402" y="26"/>
                  </a:cubicBezTo>
                  <a:lnTo>
                    <a:pt x="51" y="1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0" name="Google Shape;1620;p22"/>
            <p:cNvSpPr/>
            <p:nvPr/>
          </p:nvSpPr>
          <p:spPr>
            <a:xfrm>
              <a:off x="1360668" y="3385744"/>
              <a:ext cx="25814" cy="49006"/>
            </a:xfrm>
            <a:custGeom>
              <a:rect b="b" l="l" r="r" t="t"/>
              <a:pathLst>
                <a:path extrusionOk="0" h="953" w="502">
                  <a:moveTo>
                    <a:pt x="150" y="0"/>
                  </a:moveTo>
                  <a:cubicBezTo>
                    <a:pt x="150" y="0"/>
                    <a:pt x="125" y="50"/>
                    <a:pt x="125" y="151"/>
                  </a:cubicBezTo>
                  <a:cubicBezTo>
                    <a:pt x="100" y="226"/>
                    <a:pt x="75" y="351"/>
                    <a:pt x="50" y="451"/>
                  </a:cubicBezTo>
                  <a:cubicBezTo>
                    <a:pt x="25" y="677"/>
                    <a:pt x="0" y="903"/>
                    <a:pt x="0" y="903"/>
                  </a:cubicBezTo>
                  <a:lnTo>
                    <a:pt x="351" y="953"/>
                  </a:lnTo>
                  <a:cubicBezTo>
                    <a:pt x="351" y="953"/>
                    <a:pt x="376" y="727"/>
                    <a:pt x="426" y="502"/>
                  </a:cubicBezTo>
                  <a:cubicBezTo>
                    <a:pt x="426" y="401"/>
                    <a:pt x="451" y="301"/>
                    <a:pt x="476" y="226"/>
                  </a:cubicBezTo>
                  <a:cubicBezTo>
                    <a:pt x="501" y="126"/>
                    <a:pt x="501" y="75"/>
                    <a:pt x="501" y="75"/>
                  </a:cubicBezTo>
                  <a:lnTo>
                    <a:pt x="150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1" name="Google Shape;1621;p22"/>
            <p:cNvSpPr/>
            <p:nvPr/>
          </p:nvSpPr>
          <p:spPr>
            <a:xfrm>
              <a:off x="1373524" y="3318739"/>
              <a:ext cx="31008" cy="49006"/>
            </a:xfrm>
            <a:custGeom>
              <a:rect b="b" l="l" r="r" t="t"/>
              <a:pathLst>
                <a:path extrusionOk="0" h="953" w="603">
                  <a:moveTo>
                    <a:pt x="251" y="0"/>
                  </a:moveTo>
                  <a:lnTo>
                    <a:pt x="1" y="877"/>
                  </a:lnTo>
                  <a:lnTo>
                    <a:pt x="352" y="952"/>
                  </a:lnTo>
                  <a:lnTo>
                    <a:pt x="602" y="100"/>
                  </a:lnTo>
                  <a:lnTo>
                    <a:pt x="251" y="0"/>
                  </a:lnTo>
                  <a:close/>
                </a:path>
              </a:pathLst>
            </a:custGeom>
            <a:solidFill>
              <a:srgbClr val="D37BC4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2" name="Google Shape;1622;p22"/>
            <p:cNvSpPr/>
            <p:nvPr/>
          </p:nvSpPr>
          <p:spPr>
            <a:xfrm>
              <a:off x="1394145" y="3252969"/>
              <a:ext cx="36150" cy="50343"/>
            </a:xfrm>
            <a:custGeom>
              <a:rect b="b" l="l" r="r" t="t"/>
              <a:pathLst>
                <a:path extrusionOk="0" h="979" w="703">
                  <a:moveTo>
                    <a:pt x="352" y="1"/>
                  </a:moveTo>
                  <a:lnTo>
                    <a:pt x="1" y="853"/>
                  </a:lnTo>
                  <a:lnTo>
                    <a:pt x="352" y="978"/>
                  </a:lnTo>
                  <a:lnTo>
                    <a:pt x="702" y="176"/>
                  </a:lnTo>
                  <a:lnTo>
                    <a:pt x="3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3" name="Google Shape;1623;p22"/>
            <p:cNvSpPr/>
            <p:nvPr/>
          </p:nvSpPr>
          <p:spPr>
            <a:xfrm>
              <a:off x="1423816" y="3192392"/>
              <a:ext cx="40007" cy="49057"/>
            </a:xfrm>
            <a:custGeom>
              <a:rect b="b" l="l" r="r" t="t"/>
              <a:pathLst>
                <a:path extrusionOk="0" h="954" w="778">
                  <a:moveTo>
                    <a:pt x="451" y="1"/>
                  </a:moveTo>
                  <a:cubicBezTo>
                    <a:pt x="451" y="1"/>
                    <a:pt x="351" y="201"/>
                    <a:pt x="226" y="402"/>
                  </a:cubicBezTo>
                  <a:cubicBezTo>
                    <a:pt x="100" y="577"/>
                    <a:pt x="0" y="803"/>
                    <a:pt x="0" y="803"/>
                  </a:cubicBezTo>
                  <a:lnTo>
                    <a:pt x="326" y="953"/>
                  </a:lnTo>
                  <a:cubicBezTo>
                    <a:pt x="326" y="953"/>
                    <a:pt x="426" y="778"/>
                    <a:pt x="526" y="577"/>
                  </a:cubicBezTo>
                  <a:cubicBezTo>
                    <a:pt x="652" y="402"/>
                    <a:pt x="777" y="201"/>
                    <a:pt x="777" y="201"/>
                  </a:cubicBezTo>
                  <a:lnTo>
                    <a:pt x="45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4" name="Google Shape;1624;p22"/>
            <p:cNvSpPr/>
            <p:nvPr/>
          </p:nvSpPr>
          <p:spPr>
            <a:xfrm>
              <a:off x="1459864" y="3135724"/>
              <a:ext cx="43915" cy="49006"/>
            </a:xfrm>
            <a:custGeom>
              <a:rect b="b" l="l" r="r" t="t"/>
              <a:pathLst>
                <a:path extrusionOk="0" h="953" w="854">
                  <a:moveTo>
                    <a:pt x="577" y="0"/>
                  </a:moveTo>
                  <a:lnTo>
                    <a:pt x="1" y="727"/>
                  </a:lnTo>
                  <a:lnTo>
                    <a:pt x="302" y="952"/>
                  </a:lnTo>
                  <a:lnTo>
                    <a:pt x="853" y="251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5" name="Google Shape;1625;p22"/>
            <p:cNvSpPr/>
            <p:nvPr/>
          </p:nvSpPr>
          <p:spPr>
            <a:xfrm>
              <a:off x="1503728" y="3084146"/>
              <a:ext cx="46435" cy="47720"/>
            </a:xfrm>
            <a:custGeom>
              <a:rect b="b" l="l" r="r" t="t"/>
              <a:pathLst>
                <a:path extrusionOk="0" h="928" w="903">
                  <a:moveTo>
                    <a:pt x="627" y="1"/>
                  </a:moveTo>
                  <a:cubicBezTo>
                    <a:pt x="627" y="1"/>
                    <a:pt x="476" y="176"/>
                    <a:pt x="301" y="326"/>
                  </a:cubicBezTo>
                  <a:cubicBezTo>
                    <a:pt x="226" y="427"/>
                    <a:pt x="150" y="502"/>
                    <a:pt x="100" y="577"/>
                  </a:cubicBezTo>
                  <a:cubicBezTo>
                    <a:pt x="50" y="627"/>
                    <a:pt x="0" y="677"/>
                    <a:pt x="0" y="677"/>
                  </a:cubicBezTo>
                  <a:lnTo>
                    <a:pt x="276" y="928"/>
                  </a:lnTo>
                  <a:cubicBezTo>
                    <a:pt x="276" y="928"/>
                    <a:pt x="326" y="878"/>
                    <a:pt x="376" y="803"/>
                  </a:cubicBezTo>
                  <a:cubicBezTo>
                    <a:pt x="426" y="752"/>
                    <a:pt x="501" y="652"/>
                    <a:pt x="576" y="577"/>
                  </a:cubicBezTo>
                  <a:cubicBezTo>
                    <a:pt x="727" y="427"/>
                    <a:pt x="902" y="276"/>
                    <a:pt x="902" y="276"/>
                  </a:cubicBezTo>
                  <a:lnTo>
                    <a:pt x="62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6" name="Google Shape;1626;p22"/>
            <p:cNvSpPr/>
            <p:nvPr/>
          </p:nvSpPr>
          <p:spPr>
            <a:xfrm>
              <a:off x="1552683" y="3037763"/>
              <a:ext cx="47720" cy="45149"/>
            </a:xfrm>
            <a:custGeom>
              <a:rect b="b" l="l" r="r" t="t"/>
              <a:pathLst>
                <a:path extrusionOk="0" h="878" w="928">
                  <a:moveTo>
                    <a:pt x="702" y="0"/>
                  </a:moveTo>
                  <a:cubicBezTo>
                    <a:pt x="702" y="0"/>
                    <a:pt x="652" y="50"/>
                    <a:pt x="577" y="101"/>
                  </a:cubicBezTo>
                  <a:cubicBezTo>
                    <a:pt x="527" y="151"/>
                    <a:pt x="426" y="226"/>
                    <a:pt x="351" y="301"/>
                  </a:cubicBezTo>
                  <a:cubicBezTo>
                    <a:pt x="176" y="451"/>
                    <a:pt x="0" y="602"/>
                    <a:pt x="0" y="602"/>
                  </a:cubicBezTo>
                  <a:lnTo>
                    <a:pt x="251" y="878"/>
                  </a:lnTo>
                  <a:cubicBezTo>
                    <a:pt x="251" y="878"/>
                    <a:pt x="426" y="727"/>
                    <a:pt x="577" y="577"/>
                  </a:cubicBezTo>
                  <a:cubicBezTo>
                    <a:pt x="677" y="502"/>
                    <a:pt x="752" y="426"/>
                    <a:pt x="827" y="376"/>
                  </a:cubicBezTo>
                  <a:cubicBezTo>
                    <a:pt x="878" y="326"/>
                    <a:pt x="928" y="301"/>
                    <a:pt x="928" y="301"/>
                  </a:cubicBez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7" name="Google Shape;1627;p22"/>
            <p:cNvSpPr/>
            <p:nvPr/>
          </p:nvSpPr>
          <p:spPr>
            <a:xfrm>
              <a:off x="1606831" y="2996521"/>
              <a:ext cx="49006" cy="42578"/>
            </a:xfrm>
            <a:custGeom>
              <a:rect b="b" l="l" r="r" t="t"/>
              <a:pathLst>
                <a:path extrusionOk="0" h="828" w="953">
                  <a:moveTo>
                    <a:pt x="727" y="0"/>
                  </a:moveTo>
                  <a:cubicBezTo>
                    <a:pt x="727" y="0"/>
                    <a:pt x="551" y="126"/>
                    <a:pt x="351" y="276"/>
                  </a:cubicBezTo>
                  <a:cubicBezTo>
                    <a:pt x="175" y="401"/>
                    <a:pt x="0" y="552"/>
                    <a:pt x="0" y="552"/>
                  </a:cubicBezTo>
                  <a:lnTo>
                    <a:pt x="226" y="827"/>
                  </a:lnTo>
                  <a:cubicBezTo>
                    <a:pt x="226" y="827"/>
                    <a:pt x="401" y="702"/>
                    <a:pt x="576" y="552"/>
                  </a:cubicBezTo>
                  <a:cubicBezTo>
                    <a:pt x="752" y="426"/>
                    <a:pt x="952" y="301"/>
                    <a:pt x="952" y="301"/>
                  </a:cubicBezTo>
                  <a:lnTo>
                    <a:pt x="7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8" name="Google Shape;1628;p22"/>
            <p:cNvSpPr/>
            <p:nvPr/>
          </p:nvSpPr>
          <p:spPr>
            <a:xfrm>
              <a:off x="1663500" y="2960422"/>
              <a:ext cx="50343" cy="40007"/>
            </a:xfrm>
            <a:custGeom>
              <a:rect b="b" l="l" r="r" t="t"/>
              <a:pathLst>
                <a:path extrusionOk="0" h="778" w="979">
                  <a:moveTo>
                    <a:pt x="778" y="1"/>
                  </a:moveTo>
                  <a:cubicBezTo>
                    <a:pt x="778" y="1"/>
                    <a:pt x="577" y="101"/>
                    <a:pt x="402" y="226"/>
                  </a:cubicBezTo>
                  <a:cubicBezTo>
                    <a:pt x="302" y="276"/>
                    <a:pt x="201" y="326"/>
                    <a:pt x="126" y="377"/>
                  </a:cubicBezTo>
                  <a:cubicBezTo>
                    <a:pt x="51" y="427"/>
                    <a:pt x="1" y="477"/>
                    <a:pt x="1" y="477"/>
                  </a:cubicBezTo>
                  <a:lnTo>
                    <a:pt x="201" y="778"/>
                  </a:lnTo>
                  <a:lnTo>
                    <a:pt x="327" y="702"/>
                  </a:lnTo>
                  <a:cubicBezTo>
                    <a:pt x="377" y="652"/>
                    <a:pt x="477" y="577"/>
                    <a:pt x="577" y="527"/>
                  </a:cubicBezTo>
                  <a:cubicBezTo>
                    <a:pt x="778" y="427"/>
                    <a:pt x="978" y="301"/>
                    <a:pt x="978" y="301"/>
                  </a:cubicBezTo>
                  <a:lnTo>
                    <a:pt x="7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9" name="Google Shape;1629;p22"/>
            <p:cNvSpPr/>
            <p:nvPr/>
          </p:nvSpPr>
          <p:spPr>
            <a:xfrm>
              <a:off x="1724076" y="2926894"/>
              <a:ext cx="49057" cy="38721"/>
            </a:xfrm>
            <a:custGeom>
              <a:rect b="b" l="l" r="r" t="t"/>
              <a:pathLst>
                <a:path extrusionOk="0" h="753" w="954">
                  <a:moveTo>
                    <a:pt x="803" y="1"/>
                  </a:moveTo>
                  <a:cubicBezTo>
                    <a:pt x="803" y="1"/>
                    <a:pt x="602" y="101"/>
                    <a:pt x="402" y="201"/>
                  </a:cubicBezTo>
                  <a:cubicBezTo>
                    <a:pt x="302" y="252"/>
                    <a:pt x="201" y="327"/>
                    <a:pt x="101" y="352"/>
                  </a:cubicBezTo>
                  <a:cubicBezTo>
                    <a:pt x="51" y="402"/>
                    <a:pt x="1" y="427"/>
                    <a:pt x="1" y="427"/>
                  </a:cubicBezTo>
                  <a:lnTo>
                    <a:pt x="176" y="753"/>
                  </a:lnTo>
                  <a:cubicBezTo>
                    <a:pt x="176" y="753"/>
                    <a:pt x="226" y="728"/>
                    <a:pt x="276" y="678"/>
                  </a:cubicBezTo>
                  <a:cubicBezTo>
                    <a:pt x="352" y="628"/>
                    <a:pt x="452" y="577"/>
                    <a:pt x="552" y="527"/>
                  </a:cubicBezTo>
                  <a:cubicBezTo>
                    <a:pt x="753" y="427"/>
                    <a:pt x="953" y="327"/>
                    <a:pt x="953" y="327"/>
                  </a:cubicBezTo>
                  <a:lnTo>
                    <a:pt x="8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0" name="Google Shape;1630;p22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rgbClr val="C5D7F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1" name="Google Shape;1631;p22"/>
            <p:cNvSpPr/>
            <p:nvPr/>
          </p:nvSpPr>
          <p:spPr>
            <a:xfrm>
              <a:off x="1332283" y="2944790"/>
              <a:ext cx="1346858" cy="1182975"/>
            </a:xfrm>
            <a:custGeom>
              <a:rect b="b" l="l" r="r" t="t"/>
              <a:pathLst>
                <a:path extrusionOk="0" h="23005" w="26192">
                  <a:moveTo>
                    <a:pt x="13108" y="0"/>
                  </a:moveTo>
                  <a:cubicBezTo>
                    <a:pt x="11523" y="0"/>
                    <a:pt x="9912" y="331"/>
                    <a:pt x="8372" y="1031"/>
                  </a:cubicBezTo>
                  <a:cubicBezTo>
                    <a:pt x="2582" y="3638"/>
                    <a:pt x="1" y="10455"/>
                    <a:pt x="2607" y="16245"/>
                  </a:cubicBezTo>
                  <a:cubicBezTo>
                    <a:pt x="4540" y="20496"/>
                    <a:pt x="8730" y="23004"/>
                    <a:pt x="13112" y="23004"/>
                  </a:cubicBezTo>
                  <a:cubicBezTo>
                    <a:pt x="14697" y="23004"/>
                    <a:pt x="16308" y="22676"/>
                    <a:pt x="17845" y="21984"/>
                  </a:cubicBezTo>
                  <a:cubicBezTo>
                    <a:pt x="23610" y="19377"/>
                    <a:pt x="26191" y="12560"/>
                    <a:pt x="23585" y="6771"/>
                  </a:cubicBezTo>
                  <a:cubicBezTo>
                    <a:pt x="21653" y="2521"/>
                    <a:pt x="17480" y="0"/>
                    <a:pt x="131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2" name="Google Shape;1632;p22"/>
            <p:cNvSpPr/>
            <p:nvPr/>
          </p:nvSpPr>
          <p:spPr>
            <a:xfrm>
              <a:off x="1288470" y="3262019"/>
              <a:ext cx="735959" cy="560660"/>
            </a:xfrm>
            <a:custGeom>
              <a:rect b="b" l="l" r="r" t="t"/>
              <a:pathLst>
                <a:path extrusionOk="0" h="10903" w="14312">
                  <a:moveTo>
                    <a:pt x="1404" y="0"/>
                  </a:moveTo>
                  <a:lnTo>
                    <a:pt x="1404" y="0"/>
                  </a:lnTo>
                  <a:cubicBezTo>
                    <a:pt x="51" y="3384"/>
                    <a:pt x="1" y="7294"/>
                    <a:pt x="1630" y="10903"/>
                  </a:cubicBezTo>
                  <a:lnTo>
                    <a:pt x="14311" y="5163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3" name="Google Shape;1633;p22"/>
            <p:cNvSpPr/>
            <p:nvPr/>
          </p:nvSpPr>
          <p:spPr>
            <a:xfrm>
              <a:off x="1747268" y="2804250"/>
              <a:ext cx="328693" cy="723309"/>
            </a:xfrm>
            <a:custGeom>
              <a:rect b="b" l="l" r="r" t="t"/>
              <a:pathLst>
                <a:path extrusionOk="0" h="14066" w="6392">
                  <a:moveTo>
                    <a:pt x="4913" y="1"/>
                  </a:moveTo>
                  <a:cubicBezTo>
                    <a:pt x="3276" y="1"/>
                    <a:pt x="1617" y="292"/>
                    <a:pt x="1" y="907"/>
                  </a:cubicBezTo>
                  <a:lnTo>
                    <a:pt x="5389" y="14065"/>
                  </a:lnTo>
                  <a:lnTo>
                    <a:pt x="6392" y="80"/>
                  </a:lnTo>
                  <a:cubicBezTo>
                    <a:pt x="5902" y="28"/>
                    <a:pt x="5409" y="1"/>
                    <a:pt x="491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22"/>
            <p:cNvSpPr/>
            <p:nvPr/>
          </p:nvSpPr>
          <p:spPr>
            <a:xfrm>
              <a:off x="2023102" y="3486276"/>
              <a:ext cx="723052" cy="738530"/>
            </a:xfrm>
            <a:custGeom>
              <a:rect b="b" l="l" r="r" t="t"/>
              <a:pathLst>
                <a:path extrusionOk="0" h="14362" w="14061">
                  <a:moveTo>
                    <a:pt x="13634" y="0"/>
                  </a:moveTo>
                  <a:lnTo>
                    <a:pt x="0" y="827"/>
                  </a:lnTo>
                  <a:lnTo>
                    <a:pt x="4186" y="14361"/>
                  </a:lnTo>
                  <a:cubicBezTo>
                    <a:pt x="4587" y="14236"/>
                    <a:pt x="4988" y="14085"/>
                    <a:pt x="5389" y="13885"/>
                  </a:cubicBezTo>
                  <a:cubicBezTo>
                    <a:pt x="10928" y="11404"/>
                    <a:pt x="14061" y="5740"/>
                    <a:pt x="136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5" name="Google Shape;1635;p22"/>
            <p:cNvSpPr/>
            <p:nvPr/>
          </p:nvSpPr>
          <p:spPr>
            <a:xfrm>
              <a:off x="1477913" y="3528803"/>
              <a:ext cx="545233" cy="871251"/>
            </a:xfrm>
            <a:custGeom>
              <a:rect b="b" l="l" r="r" t="t"/>
              <a:pathLst>
                <a:path extrusionOk="0" h="16943" w="10603">
                  <a:moveTo>
                    <a:pt x="10602" y="0"/>
                  </a:moveTo>
                  <a:lnTo>
                    <a:pt x="1" y="14161"/>
                  </a:lnTo>
                  <a:cubicBezTo>
                    <a:pt x="1780" y="15464"/>
                    <a:pt x="3810" y="16391"/>
                    <a:pt x="5941" y="16943"/>
                  </a:cubicBezTo>
                  <a:lnTo>
                    <a:pt x="106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6" name="Google Shape;1636;p22"/>
            <p:cNvSpPr/>
            <p:nvPr/>
          </p:nvSpPr>
          <p:spPr>
            <a:xfrm>
              <a:off x="2029530" y="4162902"/>
              <a:ext cx="56770" cy="104439"/>
            </a:xfrm>
            <a:custGeom>
              <a:rect b="b" l="l" r="r" t="t"/>
              <a:pathLst>
                <a:path extrusionOk="0" h="2031" w="1104">
                  <a:moveTo>
                    <a:pt x="702" y="0"/>
                  </a:moveTo>
                  <a:lnTo>
                    <a:pt x="1" y="1880"/>
                  </a:lnTo>
                  <a:lnTo>
                    <a:pt x="402" y="2030"/>
                  </a:lnTo>
                  <a:lnTo>
                    <a:pt x="1103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7" name="Google Shape;1637;p22"/>
            <p:cNvSpPr/>
            <p:nvPr/>
          </p:nvSpPr>
          <p:spPr>
            <a:xfrm>
              <a:off x="2006338" y="4187380"/>
              <a:ext cx="103154" cy="55485"/>
            </a:xfrm>
            <a:custGeom>
              <a:rect b="b" l="l" r="r" t="t"/>
              <a:pathLst>
                <a:path extrusionOk="0" h="1079" w="2006">
                  <a:moveTo>
                    <a:pt x="151" y="0"/>
                  </a:moveTo>
                  <a:lnTo>
                    <a:pt x="1" y="376"/>
                  </a:lnTo>
                  <a:lnTo>
                    <a:pt x="1855" y="1078"/>
                  </a:lnTo>
                  <a:lnTo>
                    <a:pt x="2006" y="702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8" name="Google Shape;1638;p22"/>
            <p:cNvSpPr/>
            <p:nvPr/>
          </p:nvSpPr>
          <p:spPr>
            <a:xfrm>
              <a:off x="2269265" y="3116389"/>
              <a:ext cx="55485" cy="104439"/>
            </a:xfrm>
            <a:custGeom>
              <a:rect b="b" l="l" r="r" t="t"/>
              <a:pathLst>
                <a:path extrusionOk="0" h="2031" w="1079">
                  <a:moveTo>
                    <a:pt x="702" y="0"/>
                  </a:moveTo>
                  <a:lnTo>
                    <a:pt x="0" y="1880"/>
                  </a:lnTo>
                  <a:lnTo>
                    <a:pt x="376" y="2030"/>
                  </a:lnTo>
                  <a:lnTo>
                    <a:pt x="1078" y="151"/>
                  </a:lnTo>
                  <a:lnTo>
                    <a:pt x="70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9" name="Google Shape;1639;p22"/>
            <p:cNvSpPr/>
            <p:nvPr/>
          </p:nvSpPr>
          <p:spPr>
            <a:xfrm>
              <a:off x="2246073" y="3140866"/>
              <a:ext cx="101868" cy="55485"/>
            </a:xfrm>
            <a:custGeom>
              <a:rect b="b" l="l" r="r" t="t"/>
              <a:pathLst>
                <a:path extrusionOk="0" h="1079" w="1981">
                  <a:moveTo>
                    <a:pt x="126" y="0"/>
                  </a:moveTo>
                  <a:lnTo>
                    <a:pt x="0" y="376"/>
                  </a:lnTo>
                  <a:lnTo>
                    <a:pt x="1855" y="1078"/>
                  </a:lnTo>
                  <a:lnTo>
                    <a:pt x="1980" y="702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0" name="Google Shape;1640;p22"/>
            <p:cNvSpPr/>
            <p:nvPr/>
          </p:nvSpPr>
          <p:spPr>
            <a:xfrm>
              <a:off x="1342619" y="3021822"/>
              <a:ext cx="110867" cy="102331"/>
            </a:xfrm>
            <a:custGeom>
              <a:rect b="b" l="l" r="r" t="t"/>
              <a:pathLst>
                <a:path extrusionOk="0" h="1990" w="2156">
                  <a:moveTo>
                    <a:pt x="1003" y="411"/>
                  </a:moveTo>
                  <a:cubicBezTo>
                    <a:pt x="1228" y="411"/>
                    <a:pt x="1454" y="536"/>
                    <a:pt x="1554" y="761"/>
                  </a:cubicBezTo>
                  <a:cubicBezTo>
                    <a:pt x="1679" y="1037"/>
                    <a:pt x="1554" y="1388"/>
                    <a:pt x="1253" y="1513"/>
                  </a:cubicBezTo>
                  <a:cubicBezTo>
                    <a:pt x="1178" y="1554"/>
                    <a:pt x="1096" y="1573"/>
                    <a:pt x="1014" y="1573"/>
                  </a:cubicBezTo>
                  <a:cubicBezTo>
                    <a:pt x="792" y="1573"/>
                    <a:pt x="568" y="1439"/>
                    <a:pt x="476" y="1238"/>
                  </a:cubicBezTo>
                  <a:cubicBezTo>
                    <a:pt x="426" y="1087"/>
                    <a:pt x="401" y="937"/>
                    <a:pt x="476" y="787"/>
                  </a:cubicBezTo>
                  <a:cubicBezTo>
                    <a:pt x="526" y="636"/>
                    <a:pt x="627" y="536"/>
                    <a:pt x="777" y="461"/>
                  </a:cubicBezTo>
                  <a:cubicBezTo>
                    <a:pt x="852" y="436"/>
                    <a:pt x="928" y="411"/>
                    <a:pt x="1003" y="411"/>
                  </a:cubicBezTo>
                  <a:close/>
                  <a:moveTo>
                    <a:pt x="984" y="1"/>
                  </a:moveTo>
                  <a:cubicBezTo>
                    <a:pt x="853" y="1"/>
                    <a:pt x="723" y="28"/>
                    <a:pt x="602" y="85"/>
                  </a:cubicBezTo>
                  <a:cubicBezTo>
                    <a:pt x="351" y="210"/>
                    <a:pt x="176" y="386"/>
                    <a:pt x="75" y="636"/>
                  </a:cubicBezTo>
                  <a:cubicBezTo>
                    <a:pt x="0" y="887"/>
                    <a:pt x="0" y="1162"/>
                    <a:pt x="100" y="1413"/>
                  </a:cubicBezTo>
                  <a:cubicBezTo>
                    <a:pt x="276" y="1764"/>
                    <a:pt x="627" y="1990"/>
                    <a:pt x="1003" y="1990"/>
                  </a:cubicBezTo>
                  <a:cubicBezTo>
                    <a:pt x="1153" y="1990"/>
                    <a:pt x="1303" y="1964"/>
                    <a:pt x="1429" y="1889"/>
                  </a:cubicBezTo>
                  <a:cubicBezTo>
                    <a:pt x="1930" y="1664"/>
                    <a:pt x="2156" y="1087"/>
                    <a:pt x="1930" y="586"/>
                  </a:cubicBezTo>
                  <a:cubicBezTo>
                    <a:pt x="1762" y="231"/>
                    <a:pt x="1370" y="1"/>
                    <a:pt x="98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1" name="Google Shape;1641;p22"/>
            <p:cNvSpPr/>
            <p:nvPr/>
          </p:nvSpPr>
          <p:spPr>
            <a:xfrm>
              <a:off x="2104300" y="2852176"/>
              <a:ext cx="594187" cy="603186"/>
            </a:xfrm>
            <a:custGeom>
              <a:rect b="b" l="l" r="r" t="t"/>
              <a:pathLst>
                <a:path extrusionOk="0" h="11730" w="11555">
                  <a:moveTo>
                    <a:pt x="1228" y="451"/>
                  </a:moveTo>
                  <a:cubicBezTo>
                    <a:pt x="5138" y="953"/>
                    <a:pt x="8547" y="3434"/>
                    <a:pt x="10176" y="7018"/>
                  </a:cubicBezTo>
                  <a:cubicBezTo>
                    <a:pt x="10677" y="8196"/>
                    <a:pt x="11003" y="9399"/>
                    <a:pt x="11128" y="10652"/>
                  </a:cubicBezTo>
                  <a:lnTo>
                    <a:pt x="426" y="11304"/>
                  </a:lnTo>
                  <a:lnTo>
                    <a:pt x="1228" y="451"/>
                  </a:lnTo>
                  <a:close/>
                  <a:moveTo>
                    <a:pt x="852" y="0"/>
                  </a:moveTo>
                  <a:lnTo>
                    <a:pt x="0" y="11730"/>
                  </a:lnTo>
                  <a:lnTo>
                    <a:pt x="11554" y="11053"/>
                  </a:lnTo>
                  <a:lnTo>
                    <a:pt x="11554" y="10852"/>
                  </a:lnTo>
                  <a:cubicBezTo>
                    <a:pt x="11454" y="9474"/>
                    <a:pt x="11103" y="8121"/>
                    <a:pt x="10527" y="6842"/>
                  </a:cubicBezTo>
                  <a:cubicBezTo>
                    <a:pt x="8822" y="3083"/>
                    <a:pt x="5213" y="451"/>
                    <a:pt x="1078" y="25"/>
                  </a:cubicBezTo>
                  <a:lnTo>
                    <a:pt x="852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2" name="Google Shape;1642;p22"/>
            <p:cNvSpPr/>
            <p:nvPr/>
          </p:nvSpPr>
          <p:spPr>
            <a:xfrm>
              <a:off x="2260215" y="4266006"/>
              <a:ext cx="70963" cy="41292"/>
            </a:xfrm>
            <a:custGeom>
              <a:rect b="b" l="l" r="r" t="t"/>
              <a:pathLst>
                <a:path extrusionOk="0" h="803" w="1380">
                  <a:moveTo>
                    <a:pt x="1254" y="0"/>
                  </a:moveTo>
                  <a:cubicBezTo>
                    <a:pt x="1254" y="0"/>
                    <a:pt x="1154" y="25"/>
                    <a:pt x="1054" y="75"/>
                  </a:cubicBezTo>
                  <a:cubicBezTo>
                    <a:pt x="928" y="125"/>
                    <a:pt x="778" y="176"/>
                    <a:pt x="627" y="251"/>
                  </a:cubicBezTo>
                  <a:cubicBezTo>
                    <a:pt x="477" y="301"/>
                    <a:pt x="302" y="351"/>
                    <a:pt x="201" y="401"/>
                  </a:cubicBezTo>
                  <a:cubicBezTo>
                    <a:pt x="76" y="426"/>
                    <a:pt x="1" y="451"/>
                    <a:pt x="1" y="451"/>
                  </a:cubicBezTo>
                  <a:lnTo>
                    <a:pt x="101" y="802"/>
                  </a:lnTo>
                  <a:cubicBezTo>
                    <a:pt x="101" y="802"/>
                    <a:pt x="176" y="777"/>
                    <a:pt x="302" y="752"/>
                  </a:cubicBezTo>
                  <a:cubicBezTo>
                    <a:pt x="427" y="702"/>
                    <a:pt x="577" y="652"/>
                    <a:pt x="753" y="602"/>
                  </a:cubicBezTo>
                  <a:cubicBezTo>
                    <a:pt x="903" y="526"/>
                    <a:pt x="1079" y="476"/>
                    <a:pt x="1179" y="426"/>
                  </a:cubicBezTo>
                  <a:cubicBezTo>
                    <a:pt x="1304" y="376"/>
                    <a:pt x="1379" y="326"/>
                    <a:pt x="1379" y="326"/>
                  </a:cubicBezTo>
                  <a:lnTo>
                    <a:pt x="125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3" name="Google Shape;1643;p22"/>
            <p:cNvSpPr/>
            <p:nvPr/>
          </p:nvSpPr>
          <p:spPr>
            <a:xfrm>
              <a:off x="2354319" y="4219571"/>
              <a:ext cx="70912" cy="49057"/>
            </a:xfrm>
            <a:custGeom>
              <a:rect b="b" l="l" r="r" t="t"/>
              <a:pathLst>
                <a:path extrusionOk="0" h="954" w="1379">
                  <a:moveTo>
                    <a:pt x="1178" y="1"/>
                  </a:moveTo>
                  <a:cubicBezTo>
                    <a:pt x="1178" y="1"/>
                    <a:pt x="878" y="151"/>
                    <a:pt x="602" y="327"/>
                  </a:cubicBezTo>
                  <a:cubicBezTo>
                    <a:pt x="301" y="477"/>
                    <a:pt x="0" y="627"/>
                    <a:pt x="0" y="627"/>
                  </a:cubicBezTo>
                  <a:lnTo>
                    <a:pt x="151" y="953"/>
                  </a:lnTo>
                  <a:cubicBezTo>
                    <a:pt x="151" y="953"/>
                    <a:pt x="477" y="803"/>
                    <a:pt x="777" y="653"/>
                  </a:cubicBezTo>
                  <a:cubicBezTo>
                    <a:pt x="1078" y="477"/>
                    <a:pt x="1379" y="302"/>
                    <a:pt x="1379" y="302"/>
                  </a:cubicBezTo>
                  <a:lnTo>
                    <a:pt x="11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4" name="Google Shape;1644;p22"/>
            <p:cNvSpPr/>
            <p:nvPr/>
          </p:nvSpPr>
          <p:spPr>
            <a:xfrm>
              <a:off x="2443230" y="4161617"/>
              <a:ext cx="67106" cy="55433"/>
            </a:xfrm>
            <a:custGeom>
              <a:rect b="b" l="l" r="r" t="t"/>
              <a:pathLst>
                <a:path extrusionOk="0" h="1078" w="1305">
                  <a:moveTo>
                    <a:pt x="1079" y="0"/>
                  </a:moveTo>
                  <a:cubicBezTo>
                    <a:pt x="1079" y="0"/>
                    <a:pt x="1028" y="50"/>
                    <a:pt x="928" y="125"/>
                  </a:cubicBezTo>
                  <a:cubicBezTo>
                    <a:pt x="828" y="201"/>
                    <a:pt x="677" y="301"/>
                    <a:pt x="552" y="401"/>
                  </a:cubicBezTo>
                  <a:cubicBezTo>
                    <a:pt x="427" y="501"/>
                    <a:pt x="276" y="602"/>
                    <a:pt x="176" y="677"/>
                  </a:cubicBezTo>
                  <a:cubicBezTo>
                    <a:pt x="76" y="727"/>
                    <a:pt x="1" y="777"/>
                    <a:pt x="1" y="777"/>
                  </a:cubicBezTo>
                  <a:lnTo>
                    <a:pt x="201" y="1078"/>
                  </a:lnTo>
                  <a:cubicBezTo>
                    <a:pt x="201" y="1078"/>
                    <a:pt x="276" y="1028"/>
                    <a:pt x="377" y="978"/>
                  </a:cubicBezTo>
                  <a:cubicBezTo>
                    <a:pt x="477" y="902"/>
                    <a:pt x="627" y="802"/>
                    <a:pt x="753" y="702"/>
                  </a:cubicBezTo>
                  <a:cubicBezTo>
                    <a:pt x="903" y="602"/>
                    <a:pt x="1028" y="501"/>
                    <a:pt x="1154" y="426"/>
                  </a:cubicBezTo>
                  <a:cubicBezTo>
                    <a:pt x="1254" y="351"/>
                    <a:pt x="1304" y="301"/>
                    <a:pt x="1304" y="301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5" name="Google Shape;1645;p22"/>
            <p:cNvSpPr/>
            <p:nvPr/>
          </p:nvSpPr>
          <p:spPr>
            <a:xfrm>
              <a:off x="2524427" y="4093275"/>
              <a:ext cx="64484" cy="61913"/>
            </a:xfrm>
            <a:custGeom>
              <a:rect b="b" l="l" r="r" t="t"/>
              <a:pathLst>
                <a:path extrusionOk="0" h="1204" w="1254">
                  <a:moveTo>
                    <a:pt x="978" y="1"/>
                  </a:moveTo>
                  <a:lnTo>
                    <a:pt x="1" y="928"/>
                  </a:lnTo>
                  <a:lnTo>
                    <a:pt x="251" y="1204"/>
                  </a:lnTo>
                  <a:lnTo>
                    <a:pt x="1254" y="2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6" name="Google Shape;1646;p22"/>
            <p:cNvSpPr/>
            <p:nvPr/>
          </p:nvSpPr>
          <p:spPr>
            <a:xfrm>
              <a:off x="2597911" y="4015935"/>
              <a:ext cx="59342" cy="65821"/>
            </a:xfrm>
            <a:custGeom>
              <a:rect b="b" l="l" r="r" t="t"/>
              <a:pathLst>
                <a:path extrusionOk="0" h="1280" w="1154">
                  <a:moveTo>
                    <a:pt x="852" y="1"/>
                  </a:moveTo>
                  <a:cubicBezTo>
                    <a:pt x="852" y="1"/>
                    <a:pt x="652" y="277"/>
                    <a:pt x="451" y="527"/>
                  </a:cubicBezTo>
                  <a:cubicBezTo>
                    <a:pt x="351" y="678"/>
                    <a:pt x="226" y="778"/>
                    <a:pt x="151" y="878"/>
                  </a:cubicBezTo>
                  <a:cubicBezTo>
                    <a:pt x="50" y="978"/>
                    <a:pt x="0" y="1029"/>
                    <a:pt x="0" y="1029"/>
                  </a:cubicBezTo>
                  <a:lnTo>
                    <a:pt x="276" y="1279"/>
                  </a:lnTo>
                  <a:cubicBezTo>
                    <a:pt x="276" y="1279"/>
                    <a:pt x="326" y="1204"/>
                    <a:pt x="426" y="1129"/>
                  </a:cubicBezTo>
                  <a:cubicBezTo>
                    <a:pt x="502" y="1029"/>
                    <a:pt x="627" y="903"/>
                    <a:pt x="727" y="778"/>
                  </a:cubicBezTo>
                  <a:cubicBezTo>
                    <a:pt x="928" y="502"/>
                    <a:pt x="1153" y="227"/>
                    <a:pt x="1153" y="227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7" name="Google Shape;1647;p22"/>
            <p:cNvSpPr/>
            <p:nvPr/>
          </p:nvSpPr>
          <p:spPr>
            <a:xfrm>
              <a:off x="2661059" y="3930881"/>
              <a:ext cx="52862" cy="68392"/>
            </a:xfrm>
            <a:custGeom>
              <a:rect b="b" l="l" r="r" t="t"/>
              <a:pathLst>
                <a:path extrusionOk="0" h="1330" w="1028">
                  <a:moveTo>
                    <a:pt x="702" y="1"/>
                  </a:moveTo>
                  <a:cubicBezTo>
                    <a:pt x="702" y="1"/>
                    <a:pt x="677" y="76"/>
                    <a:pt x="602" y="176"/>
                  </a:cubicBezTo>
                  <a:cubicBezTo>
                    <a:pt x="552" y="302"/>
                    <a:pt x="452" y="427"/>
                    <a:pt x="376" y="577"/>
                  </a:cubicBezTo>
                  <a:cubicBezTo>
                    <a:pt x="176" y="853"/>
                    <a:pt x="0" y="1129"/>
                    <a:pt x="0" y="1129"/>
                  </a:cubicBezTo>
                  <a:lnTo>
                    <a:pt x="301" y="1329"/>
                  </a:lnTo>
                  <a:cubicBezTo>
                    <a:pt x="301" y="1329"/>
                    <a:pt x="502" y="1053"/>
                    <a:pt x="677" y="753"/>
                  </a:cubicBezTo>
                  <a:cubicBezTo>
                    <a:pt x="777" y="627"/>
                    <a:pt x="853" y="477"/>
                    <a:pt x="928" y="377"/>
                  </a:cubicBezTo>
                  <a:cubicBezTo>
                    <a:pt x="978" y="251"/>
                    <a:pt x="1028" y="176"/>
                    <a:pt x="1028" y="176"/>
                  </a:cubicBezTo>
                  <a:lnTo>
                    <a:pt x="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8" name="Google Shape;1648;p22"/>
            <p:cNvSpPr/>
            <p:nvPr/>
          </p:nvSpPr>
          <p:spPr>
            <a:xfrm>
              <a:off x="2712585" y="3839399"/>
              <a:ext cx="46486" cy="70912"/>
            </a:xfrm>
            <a:custGeom>
              <a:rect b="b" l="l" r="r" t="t"/>
              <a:pathLst>
                <a:path extrusionOk="0" h="1379" w="904">
                  <a:moveTo>
                    <a:pt x="577" y="0"/>
                  </a:moveTo>
                  <a:cubicBezTo>
                    <a:pt x="577" y="0"/>
                    <a:pt x="427" y="301"/>
                    <a:pt x="302" y="602"/>
                  </a:cubicBezTo>
                  <a:cubicBezTo>
                    <a:pt x="252" y="752"/>
                    <a:pt x="176" y="903"/>
                    <a:pt x="101" y="1028"/>
                  </a:cubicBezTo>
                  <a:cubicBezTo>
                    <a:pt x="51" y="1128"/>
                    <a:pt x="1" y="1203"/>
                    <a:pt x="1" y="1203"/>
                  </a:cubicBezTo>
                  <a:lnTo>
                    <a:pt x="327" y="1379"/>
                  </a:lnTo>
                  <a:cubicBezTo>
                    <a:pt x="327" y="1379"/>
                    <a:pt x="377" y="1304"/>
                    <a:pt x="427" y="1178"/>
                  </a:cubicBezTo>
                  <a:cubicBezTo>
                    <a:pt x="502" y="1053"/>
                    <a:pt x="577" y="928"/>
                    <a:pt x="653" y="752"/>
                  </a:cubicBezTo>
                  <a:cubicBezTo>
                    <a:pt x="778" y="452"/>
                    <a:pt x="903" y="126"/>
                    <a:pt x="903" y="126"/>
                  </a:cubicBezTo>
                  <a:lnTo>
                    <a:pt x="5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9" name="Google Shape;1649;p22"/>
            <p:cNvSpPr/>
            <p:nvPr/>
          </p:nvSpPr>
          <p:spPr>
            <a:xfrm>
              <a:off x="2173875" y="3756916"/>
              <a:ext cx="141823" cy="279687"/>
            </a:xfrm>
            <a:custGeom>
              <a:rect b="b" l="l" r="r" t="t"/>
              <a:pathLst>
                <a:path extrusionOk="0" h="5439" w="2758">
                  <a:moveTo>
                    <a:pt x="51" y="0"/>
                  </a:moveTo>
                  <a:lnTo>
                    <a:pt x="1" y="176"/>
                  </a:lnTo>
                  <a:lnTo>
                    <a:pt x="652" y="401"/>
                  </a:lnTo>
                  <a:cubicBezTo>
                    <a:pt x="753" y="426"/>
                    <a:pt x="828" y="502"/>
                    <a:pt x="878" y="627"/>
                  </a:cubicBezTo>
                  <a:cubicBezTo>
                    <a:pt x="928" y="727"/>
                    <a:pt x="928" y="853"/>
                    <a:pt x="853" y="953"/>
                  </a:cubicBezTo>
                  <a:lnTo>
                    <a:pt x="727" y="1228"/>
                  </a:lnTo>
                  <a:cubicBezTo>
                    <a:pt x="652" y="1379"/>
                    <a:pt x="627" y="1529"/>
                    <a:pt x="677" y="1680"/>
                  </a:cubicBezTo>
                  <a:cubicBezTo>
                    <a:pt x="727" y="1830"/>
                    <a:pt x="853" y="1955"/>
                    <a:pt x="1003" y="2005"/>
                  </a:cubicBezTo>
                  <a:lnTo>
                    <a:pt x="1479" y="2231"/>
                  </a:lnTo>
                  <a:cubicBezTo>
                    <a:pt x="1555" y="2256"/>
                    <a:pt x="1630" y="2331"/>
                    <a:pt x="1680" y="2431"/>
                  </a:cubicBezTo>
                  <a:cubicBezTo>
                    <a:pt x="1730" y="2532"/>
                    <a:pt x="1705" y="2657"/>
                    <a:pt x="1680" y="2757"/>
                  </a:cubicBezTo>
                  <a:lnTo>
                    <a:pt x="1479" y="3183"/>
                  </a:lnTo>
                  <a:cubicBezTo>
                    <a:pt x="1404" y="3334"/>
                    <a:pt x="1404" y="3484"/>
                    <a:pt x="1454" y="3609"/>
                  </a:cubicBezTo>
                  <a:cubicBezTo>
                    <a:pt x="1504" y="3760"/>
                    <a:pt x="1605" y="3885"/>
                    <a:pt x="1755" y="3935"/>
                  </a:cubicBezTo>
                  <a:lnTo>
                    <a:pt x="2281" y="4186"/>
                  </a:lnTo>
                  <a:cubicBezTo>
                    <a:pt x="2482" y="4261"/>
                    <a:pt x="2557" y="4512"/>
                    <a:pt x="2482" y="4712"/>
                  </a:cubicBezTo>
                  <a:lnTo>
                    <a:pt x="2181" y="5364"/>
                  </a:lnTo>
                  <a:lnTo>
                    <a:pt x="2332" y="5439"/>
                  </a:lnTo>
                  <a:lnTo>
                    <a:pt x="2632" y="4762"/>
                  </a:lnTo>
                  <a:cubicBezTo>
                    <a:pt x="2758" y="4487"/>
                    <a:pt x="2632" y="4161"/>
                    <a:pt x="2357" y="4035"/>
                  </a:cubicBezTo>
                  <a:lnTo>
                    <a:pt x="1830" y="3785"/>
                  </a:lnTo>
                  <a:cubicBezTo>
                    <a:pt x="1730" y="3735"/>
                    <a:pt x="1655" y="3660"/>
                    <a:pt x="1605" y="3559"/>
                  </a:cubicBezTo>
                  <a:cubicBezTo>
                    <a:pt x="1580" y="3459"/>
                    <a:pt x="1580" y="3359"/>
                    <a:pt x="1630" y="3259"/>
                  </a:cubicBezTo>
                  <a:lnTo>
                    <a:pt x="1830" y="2807"/>
                  </a:lnTo>
                  <a:cubicBezTo>
                    <a:pt x="1880" y="2682"/>
                    <a:pt x="1905" y="2532"/>
                    <a:pt x="1830" y="2381"/>
                  </a:cubicBezTo>
                  <a:cubicBezTo>
                    <a:pt x="1780" y="2231"/>
                    <a:pt x="1680" y="2131"/>
                    <a:pt x="1530" y="2056"/>
                  </a:cubicBezTo>
                  <a:lnTo>
                    <a:pt x="1053" y="1855"/>
                  </a:lnTo>
                  <a:cubicBezTo>
                    <a:pt x="953" y="1805"/>
                    <a:pt x="878" y="1730"/>
                    <a:pt x="853" y="1629"/>
                  </a:cubicBezTo>
                  <a:cubicBezTo>
                    <a:pt x="803" y="1504"/>
                    <a:pt x="828" y="1404"/>
                    <a:pt x="878" y="1304"/>
                  </a:cubicBezTo>
                  <a:lnTo>
                    <a:pt x="1028" y="1028"/>
                  </a:lnTo>
                  <a:cubicBezTo>
                    <a:pt x="1103" y="878"/>
                    <a:pt x="1103" y="702"/>
                    <a:pt x="1053" y="552"/>
                  </a:cubicBezTo>
                  <a:cubicBezTo>
                    <a:pt x="978" y="401"/>
                    <a:pt x="853" y="276"/>
                    <a:pt x="702" y="226"/>
                  </a:cubicBezTo>
                  <a:lnTo>
                    <a:pt x="5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0" name="Google Shape;1650;p22"/>
            <p:cNvSpPr/>
            <p:nvPr/>
          </p:nvSpPr>
          <p:spPr>
            <a:xfrm>
              <a:off x="1026829" y="4339438"/>
              <a:ext cx="1808221" cy="107010"/>
            </a:xfrm>
            <a:custGeom>
              <a:rect b="b" l="l" r="r" t="t"/>
              <a:pathLst>
                <a:path extrusionOk="0" h="2081" w="35164">
                  <a:moveTo>
                    <a:pt x="1" y="1"/>
                  </a:moveTo>
                  <a:lnTo>
                    <a:pt x="1" y="2081"/>
                  </a:lnTo>
                  <a:lnTo>
                    <a:pt x="35164" y="2081"/>
                  </a:lnTo>
                  <a:lnTo>
                    <a:pt x="351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1" name="Google Shape;1651;p22"/>
            <p:cNvSpPr/>
            <p:nvPr/>
          </p:nvSpPr>
          <p:spPr>
            <a:xfrm>
              <a:off x="654370" y="3510753"/>
              <a:ext cx="1477008" cy="935684"/>
            </a:xfrm>
            <a:custGeom>
              <a:rect b="b" l="l" r="r" t="t"/>
              <a:pathLst>
                <a:path extrusionOk="0" h="18196" w="28723">
                  <a:moveTo>
                    <a:pt x="1" y="0"/>
                  </a:moveTo>
                  <a:lnTo>
                    <a:pt x="3685" y="18196"/>
                  </a:lnTo>
                  <a:lnTo>
                    <a:pt x="28723" y="18196"/>
                  </a:lnTo>
                  <a:lnTo>
                    <a:pt x="2378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2" name="Google Shape;1652;p22"/>
            <p:cNvSpPr/>
            <p:nvPr/>
          </p:nvSpPr>
          <p:spPr>
            <a:xfrm>
              <a:off x="2681680" y="4142282"/>
              <a:ext cx="88961" cy="87675"/>
            </a:xfrm>
            <a:custGeom>
              <a:rect b="b" l="l" r="r" t="t"/>
              <a:pathLst>
                <a:path extrusionOk="0" h="1705" w="1730">
                  <a:moveTo>
                    <a:pt x="301" y="0"/>
                  </a:moveTo>
                  <a:lnTo>
                    <a:pt x="0" y="301"/>
                  </a:lnTo>
                  <a:lnTo>
                    <a:pt x="1429" y="1704"/>
                  </a:lnTo>
                  <a:lnTo>
                    <a:pt x="1730" y="1404"/>
                  </a:lnTo>
                  <a:lnTo>
                    <a:pt x="30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3" name="Google Shape;1653;p22"/>
            <p:cNvSpPr/>
            <p:nvPr/>
          </p:nvSpPr>
          <p:spPr>
            <a:xfrm>
              <a:off x="2682965" y="4142282"/>
              <a:ext cx="86390" cy="87675"/>
            </a:xfrm>
            <a:custGeom>
              <a:rect b="b" l="l" r="r" t="t"/>
              <a:pathLst>
                <a:path extrusionOk="0" h="1705" w="1680">
                  <a:moveTo>
                    <a:pt x="1404" y="0"/>
                  </a:moveTo>
                  <a:lnTo>
                    <a:pt x="0" y="1404"/>
                  </a:lnTo>
                  <a:lnTo>
                    <a:pt x="301" y="1704"/>
                  </a:lnTo>
                  <a:lnTo>
                    <a:pt x="1680" y="301"/>
                  </a:lnTo>
                  <a:lnTo>
                    <a:pt x="14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4" name="Google Shape;1654;p22"/>
            <p:cNvSpPr/>
            <p:nvPr/>
          </p:nvSpPr>
          <p:spPr>
            <a:xfrm>
              <a:off x="615700" y="4066227"/>
              <a:ext cx="225591" cy="19386"/>
            </a:xfrm>
            <a:custGeom>
              <a:rect b="b" l="l" r="r" t="t"/>
              <a:pathLst>
                <a:path extrusionOk="0" h="377" w="4387">
                  <a:moveTo>
                    <a:pt x="1" y="0"/>
                  </a:moveTo>
                  <a:lnTo>
                    <a:pt x="1" y="376"/>
                  </a:lnTo>
                  <a:lnTo>
                    <a:pt x="4387" y="376"/>
                  </a:lnTo>
                  <a:lnTo>
                    <a:pt x="438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5" name="Google Shape;1655;p22"/>
            <p:cNvSpPr/>
            <p:nvPr/>
          </p:nvSpPr>
          <p:spPr>
            <a:xfrm>
              <a:off x="703377" y="4001794"/>
              <a:ext cx="123774" cy="19386"/>
            </a:xfrm>
            <a:custGeom>
              <a:rect b="b" l="l" r="r" t="t"/>
              <a:pathLst>
                <a:path extrusionOk="0" h="377" w="2407">
                  <a:moveTo>
                    <a:pt x="0" y="0"/>
                  </a:moveTo>
                  <a:lnTo>
                    <a:pt x="0" y="376"/>
                  </a:lnTo>
                  <a:lnTo>
                    <a:pt x="2406" y="376"/>
                  </a:lnTo>
                  <a:lnTo>
                    <a:pt x="24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6" name="Google Shape;1656;p22"/>
            <p:cNvSpPr/>
            <p:nvPr/>
          </p:nvSpPr>
          <p:spPr>
            <a:xfrm>
              <a:off x="641514" y="3144723"/>
              <a:ext cx="51577" cy="18101"/>
            </a:xfrm>
            <a:custGeom>
              <a:rect b="b" l="l" r="r" t="t"/>
              <a:pathLst>
                <a:path extrusionOk="0" h="352" w="1003">
                  <a:moveTo>
                    <a:pt x="25" y="1"/>
                  </a:moveTo>
                  <a:lnTo>
                    <a:pt x="0" y="351"/>
                  </a:lnTo>
                  <a:lnTo>
                    <a:pt x="1003" y="351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7" name="Google Shape;1657;p22"/>
            <p:cNvSpPr/>
            <p:nvPr/>
          </p:nvSpPr>
          <p:spPr>
            <a:xfrm>
              <a:off x="717518" y="3144723"/>
              <a:ext cx="50343" cy="19386"/>
            </a:xfrm>
            <a:custGeom>
              <a:rect b="b" l="l" r="r" t="t"/>
              <a:pathLst>
                <a:path extrusionOk="0" h="377" w="979">
                  <a:moveTo>
                    <a:pt x="1" y="1"/>
                  </a:moveTo>
                  <a:lnTo>
                    <a:pt x="1" y="351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8" name="Google Shape;1658;p22"/>
            <p:cNvSpPr/>
            <p:nvPr/>
          </p:nvSpPr>
          <p:spPr>
            <a:xfrm>
              <a:off x="792287" y="3144723"/>
              <a:ext cx="51577" cy="19386"/>
            </a:xfrm>
            <a:custGeom>
              <a:rect b="b" l="l" r="r" t="t"/>
              <a:pathLst>
                <a:path extrusionOk="0" h="377" w="1003">
                  <a:moveTo>
                    <a:pt x="0" y="1"/>
                  </a:moveTo>
                  <a:lnTo>
                    <a:pt x="0" y="376"/>
                  </a:lnTo>
                  <a:lnTo>
                    <a:pt x="1003" y="376"/>
                  </a:lnTo>
                  <a:lnTo>
                    <a:pt x="10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9" name="Google Shape;1659;p22"/>
            <p:cNvSpPr/>
            <p:nvPr/>
          </p:nvSpPr>
          <p:spPr>
            <a:xfrm>
              <a:off x="868342" y="3144723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6"/>
                  </a:lnTo>
                  <a:lnTo>
                    <a:pt x="978" y="376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0" name="Google Shape;1660;p22"/>
            <p:cNvSpPr/>
            <p:nvPr/>
          </p:nvSpPr>
          <p:spPr>
            <a:xfrm>
              <a:off x="943060" y="3146009"/>
              <a:ext cx="50343" cy="18101"/>
            </a:xfrm>
            <a:custGeom>
              <a:rect b="b" l="l" r="r" t="t"/>
              <a:pathLst>
                <a:path extrusionOk="0" h="352" w="979">
                  <a:moveTo>
                    <a:pt x="1" y="1"/>
                  </a:moveTo>
                  <a:lnTo>
                    <a:pt x="1" y="351"/>
                  </a:lnTo>
                  <a:lnTo>
                    <a:pt x="978" y="351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1" name="Google Shape;1661;p22"/>
            <p:cNvSpPr/>
            <p:nvPr/>
          </p:nvSpPr>
          <p:spPr>
            <a:xfrm>
              <a:off x="101911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51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2" name="Google Shape;1662;p22"/>
            <p:cNvSpPr/>
            <p:nvPr/>
          </p:nvSpPr>
          <p:spPr>
            <a:xfrm>
              <a:off x="1093885" y="3146009"/>
              <a:ext cx="50291" cy="19386"/>
            </a:xfrm>
            <a:custGeom>
              <a:rect b="b" l="l" r="r" t="t"/>
              <a:pathLst>
                <a:path extrusionOk="0" h="377" w="978">
                  <a:moveTo>
                    <a:pt x="0" y="1"/>
                  </a:moveTo>
                  <a:lnTo>
                    <a:pt x="0" y="377"/>
                  </a:lnTo>
                  <a:lnTo>
                    <a:pt x="978" y="377"/>
                  </a:lnTo>
                  <a:lnTo>
                    <a:pt x="97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3" name="Google Shape;1663;p22"/>
            <p:cNvSpPr/>
            <p:nvPr/>
          </p:nvSpPr>
          <p:spPr>
            <a:xfrm>
              <a:off x="2171304" y="3632884"/>
              <a:ext cx="77391" cy="28694"/>
            </a:xfrm>
            <a:custGeom>
              <a:rect b="b" l="l" r="r" t="t"/>
              <a:pathLst>
                <a:path extrusionOk="0" h="558" w="1505">
                  <a:moveTo>
                    <a:pt x="714" y="0"/>
                  </a:moveTo>
                  <a:cubicBezTo>
                    <a:pt x="384" y="0"/>
                    <a:pt x="26" y="232"/>
                    <a:pt x="26" y="232"/>
                  </a:cubicBezTo>
                  <a:cubicBezTo>
                    <a:pt x="26" y="232"/>
                    <a:pt x="0" y="296"/>
                    <a:pt x="95" y="296"/>
                  </a:cubicBezTo>
                  <a:cubicBezTo>
                    <a:pt x="133" y="296"/>
                    <a:pt x="190" y="286"/>
                    <a:pt x="276" y="257"/>
                  </a:cubicBezTo>
                  <a:cubicBezTo>
                    <a:pt x="330" y="244"/>
                    <a:pt x="369" y="237"/>
                    <a:pt x="402" y="237"/>
                  </a:cubicBezTo>
                  <a:cubicBezTo>
                    <a:pt x="493" y="237"/>
                    <a:pt x="537" y="284"/>
                    <a:pt x="702" y="357"/>
                  </a:cubicBezTo>
                  <a:cubicBezTo>
                    <a:pt x="928" y="432"/>
                    <a:pt x="1003" y="432"/>
                    <a:pt x="1128" y="508"/>
                  </a:cubicBezTo>
                  <a:cubicBezTo>
                    <a:pt x="1204" y="533"/>
                    <a:pt x="1454" y="558"/>
                    <a:pt x="1454" y="558"/>
                  </a:cubicBezTo>
                  <a:lnTo>
                    <a:pt x="1504" y="182"/>
                  </a:lnTo>
                  <a:cubicBezTo>
                    <a:pt x="1153" y="107"/>
                    <a:pt x="1229" y="82"/>
                    <a:pt x="803" y="6"/>
                  </a:cubicBezTo>
                  <a:cubicBezTo>
                    <a:pt x="773" y="2"/>
                    <a:pt x="744" y="0"/>
                    <a:pt x="714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4" name="Google Shape;1664;p22"/>
            <p:cNvSpPr/>
            <p:nvPr/>
          </p:nvSpPr>
          <p:spPr>
            <a:xfrm>
              <a:off x="2189354" y="3648670"/>
              <a:ext cx="56770" cy="16712"/>
            </a:xfrm>
            <a:custGeom>
              <a:rect b="b" l="l" r="r" t="t"/>
              <a:pathLst>
                <a:path extrusionOk="0" h="325" w="1104">
                  <a:moveTo>
                    <a:pt x="652" y="0"/>
                  </a:moveTo>
                  <a:cubicBezTo>
                    <a:pt x="652" y="0"/>
                    <a:pt x="0" y="201"/>
                    <a:pt x="151" y="301"/>
                  </a:cubicBezTo>
                  <a:cubicBezTo>
                    <a:pt x="176" y="317"/>
                    <a:pt x="211" y="324"/>
                    <a:pt x="253" y="324"/>
                  </a:cubicBezTo>
                  <a:cubicBezTo>
                    <a:pt x="468" y="324"/>
                    <a:pt x="873" y="146"/>
                    <a:pt x="1103" y="125"/>
                  </a:cubicBezTo>
                  <a:lnTo>
                    <a:pt x="652" y="0"/>
                  </a:ln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5" name="Google Shape;1665;p22"/>
            <p:cNvSpPr/>
            <p:nvPr/>
          </p:nvSpPr>
          <p:spPr>
            <a:xfrm>
              <a:off x="2224167" y="3490801"/>
              <a:ext cx="253924" cy="196897"/>
            </a:xfrm>
            <a:custGeom>
              <a:rect b="b" l="l" r="r" t="t"/>
              <a:pathLst>
                <a:path extrusionOk="0" h="3829" w="4938">
                  <a:moveTo>
                    <a:pt x="4041" y="0"/>
                  </a:moveTo>
                  <a:cubicBezTo>
                    <a:pt x="3942" y="0"/>
                    <a:pt x="3832" y="12"/>
                    <a:pt x="3709" y="38"/>
                  </a:cubicBezTo>
                  <a:cubicBezTo>
                    <a:pt x="3008" y="163"/>
                    <a:pt x="3459" y="1466"/>
                    <a:pt x="3133" y="1942"/>
                  </a:cubicBezTo>
                  <a:cubicBezTo>
                    <a:pt x="2572" y="2744"/>
                    <a:pt x="1048" y="2824"/>
                    <a:pt x="461" y="2824"/>
                  </a:cubicBezTo>
                  <a:cubicBezTo>
                    <a:pt x="314" y="2824"/>
                    <a:pt x="226" y="2819"/>
                    <a:pt x="226" y="2819"/>
                  </a:cubicBezTo>
                  <a:cubicBezTo>
                    <a:pt x="0" y="3020"/>
                    <a:pt x="125" y="3371"/>
                    <a:pt x="125" y="3371"/>
                  </a:cubicBezTo>
                  <a:cubicBezTo>
                    <a:pt x="125" y="3371"/>
                    <a:pt x="1451" y="3828"/>
                    <a:pt x="2610" y="3828"/>
                  </a:cubicBezTo>
                  <a:cubicBezTo>
                    <a:pt x="3144" y="3828"/>
                    <a:pt x="3643" y="3731"/>
                    <a:pt x="3960" y="3446"/>
                  </a:cubicBezTo>
                  <a:cubicBezTo>
                    <a:pt x="4937" y="2544"/>
                    <a:pt x="4937" y="1366"/>
                    <a:pt x="4812" y="664"/>
                  </a:cubicBezTo>
                  <a:cubicBezTo>
                    <a:pt x="4750" y="289"/>
                    <a:pt x="4531" y="0"/>
                    <a:pt x="40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6" name="Google Shape;1666;p22"/>
            <p:cNvSpPr/>
            <p:nvPr/>
          </p:nvSpPr>
          <p:spPr>
            <a:xfrm>
              <a:off x="2661059" y="4281433"/>
              <a:ext cx="36150" cy="45252"/>
            </a:xfrm>
            <a:custGeom>
              <a:rect b="b" l="l" r="r" t="t"/>
              <a:pathLst>
                <a:path extrusionOk="0" h="880" w="703">
                  <a:moveTo>
                    <a:pt x="502" y="1"/>
                  </a:moveTo>
                  <a:lnTo>
                    <a:pt x="0" y="302"/>
                  </a:lnTo>
                  <a:cubicBezTo>
                    <a:pt x="76" y="377"/>
                    <a:pt x="126" y="452"/>
                    <a:pt x="176" y="502"/>
                  </a:cubicBezTo>
                  <a:cubicBezTo>
                    <a:pt x="251" y="602"/>
                    <a:pt x="251" y="628"/>
                    <a:pt x="25" y="878"/>
                  </a:cubicBezTo>
                  <a:cubicBezTo>
                    <a:pt x="37" y="879"/>
                    <a:pt x="48" y="879"/>
                    <a:pt x="59" y="879"/>
                  </a:cubicBezTo>
                  <a:cubicBezTo>
                    <a:pt x="395" y="879"/>
                    <a:pt x="678" y="526"/>
                    <a:pt x="702" y="477"/>
                  </a:cubicBezTo>
                  <a:cubicBezTo>
                    <a:pt x="677" y="352"/>
                    <a:pt x="602" y="176"/>
                    <a:pt x="502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7" name="Google Shape;1667;p22"/>
            <p:cNvSpPr/>
            <p:nvPr/>
          </p:nvSpPr>
          <p:spPr>
            <a:xfrm>
              <a:off x="2644243" y="4305962"/>
              <a:ext cx="67106" cy="36613"/>
            </a:xfrm>
            <a:custGeom>
              <a:rect b="b" l="l" r="r" t="t"/>
              <a:pathLst>
                <a:path extrusionOk="0" h="712" w="1305">
                  <a:moveTo>
                    <a:pt x="1029" y="0"/>
                  </a:moveTo>
                  <a:lnTo>
                    <a:pt x="1029" y="0"/>
                  </a:lnTo>
                  <a:cubicBezTo>
                    <a:pt x="1005" y="49"/>
                    <a:pt x="722" y="402"/>
                    <a:pt x="386" y="402"/>
                  </a:cubicBezTo>
                  <a:cubicBezTo>
                    <a:pt x="375" y="402"/>
                    <a:pt x="364" y="402"/>
                    <a:pt x="352" y="401"/>
                  </a:cubicBezTo>
                  <a:cubicBezTo>
                    <a:pt x="352" y="401"/>
                    <a:pt x="0" y="712"/>
                    <a:pt x="219" y="712"/>
                  </a:cubicBezTo>
                  <a:cubicBezTo>
                    <a:pt x="241" y="712"/>
                    <a:pt x="268" y="709"/>
                    <a:pt x="302" y="702"/>
                  </a:cubicBezTo>
                  <a:cubicBezTo>
                    <a:pt x="678" y="652"/>
                    <a:pt x="1305" y="401"/>
                    <a:pt x="10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8" name="Google Shape;1668;p22"/>
            <p:cNvSpPr/>
            <p:nvPr/>
          </p:nvSpPr>
          <p:spPr>
            <a:xfrm>
              <a:off x="2407182" y="3802014"/>
              <a:ext cx="289663" cy="501369"/>
            </a:xfrm>
            <a:custGeom>
              <a:rect b="b" l="l" r="r" t="t"/>
              <a:pathLst>
                <a:path extrusionOk="0" h="9750" w="5633">
                  <a:moveTo>
                    <a:pt x="2782" y="1"/>
                  </a:moveTo>
                  <a:lnTo>
                    <a:pt x="852" y="803"/>
                  </a:lnTo>
                  <a:lnTo>
                    <a:pt x="0" y="1153"/>
                  </a:lnTo>
                  <a:cubicBezTo>
                    <a:pt x="0" y="1153"/>
                    <a:pt x="175" y="2256"/>
                    <a:pt x="451" y="2883"/>
                  </a:cubicBezTo>
                  <a:cubicBezTo>
                    <a:pt x="1328" y="4838"/>
                    <a:pt x="1454" y="4737"/>
                    <a:pt x="1729" y="5164"/>
                  </a:cubicBezTo>
                  <a:cubicBezTo>
                    <a:pt x="1729" y="5214"/>
                    <a:pt x="1754" y="5239"/>
                    <a:pt x="1780" y="5289"/>
                  </a:cubicBezTo>
                  <a:cubicBezTo>
                    <a:pt x="2306" y="6266"/>
                    <a:pt x="3684" y="8647"/>
                    <a:pt x="4962" y="9725"/>
                  </a:cubicBezTo>
                  <a:cubicBezTo>
                    <a:pt x="4983" y="9742"/>
                    <a:pt x="5011" y="9750"/>
                    <a:pt x="5043" y="9750"/>
                  </a:cubicBezTo>
                  <a:cubicBezTo>
                    <a:pt x="5246" y="9750"/>
                    <a:pt x="5632" y="9443"/>
                    <a:pt x="5589" y="9249"/>
                  </a:cubicBezTo>
                  <a:cubicBezTo>
                    <a:pt x="5138" y="7620"/>
                    <a:pt x="4787" y="7269"/>
                    <a:pt x="4311" y="5514"/>
                  </a:cubicBezTo>
                  <a:cubicBezTo>
                    <a:pt x="4186" y="4988"/>
                    <a:pt x="4035" y="3960"/>
                    <a:pt x="3910" y="3309"/>
                  </a:cubicBezTo>
                  <a:cubicBezTo>
                    <a:pt x="3759" y="2532"/>
                    <a:pt x="3484" y="677"/>
                    <a:pt x="278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9" name="Google Shape;1669;p22"/>
            <p:cNvSpPr/>
            <p:nvPr/>
          </p:nvSpPr>
          <p:spPr>
            <a:xfrm>
              <a:off x="2403274" y="4320103"/>
              <a:ext cx="41292" cy="34402"/>
            </a:xfrm>
            <a:custGeom>
              <a:rect b="b" l="l" r="r" t="t"/>
              <a:pathLst>
                <a:path extrusionOk="0" h="669" w="803">
                  <a:moveTo>
                    <a:pt x="803" y="1"/>
                  </a:moveTo>
                  <a:lnTo>
                    <a:pt x="226" y="76"/>
                  </a:lnTo>
                  <a:cubicBezTo>
                    <a:pt x="251" y="151"/>
                    <a:pt x="277" y="251"/>
                    <a:pt x="302" y="327"/>
                  </a:cubicBezTo>
                  <a:cubicBezTo>
                    <a:pt x="327" y="427"/>
                    <a:pt x="327" y="477"/>
                    <a:pt x="1" y="602"/>
                  </a:cubicBezTo>
                  <a:cubicBezTo>
                    <a:pt x="84" y="651"/>
                    <a:pt x="176" y="669"/>
                    <a:pt x="268" y="669"/>
                  </a:cubicBezTo>
                  <a:cubicBezTo>
                    <a:pt x="508" y="669"/>
                    <a:pt x="741" y="545"/>
                    <a:pt x="778" y="527"/>
                  </a:cubicBezTo>
                  <a:cubicBezTo>
                    <a:pt x="803" y="377"/>
                    <a:pt x="803" y="201"/>
                    <a:pt x="803" y="1"/>
                  </a:cubicBezTo>
                  <a:close/>
                </a:path>
              </a:pathLst>
            </a:custGeom>
            <a:solidFill>
              <a:srgbClr val="F9B2A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0" name="Google Shape;1670;p22"/>
            <p:cNvSpPr/>
            <p:nvPr/>
          </p:nvSpPr>
          <p:spPr>
            <a:xfrm>
              <a:off x="2376226" y="4347203"/>
              <a:ext cx="70809" cy="20775"/>
            </a:xfrm>
            <a:custGeom>
              <a:rect b="b" l="l" r="r" t="t"/>
              <a:pathLst>
                <a:path extrusionOk="0" h="404" w="1377">
                  <a:moveTo>
                    <a:pt x="1304" y="0"/>
                  </a:moveTo>
                  <a:cubicBezTo>
                    <a:pt x="1267" y="18"/>
                    <a:pt x="1034" y="142"/>
                    <a:pt x="794" y="142"/>
                  </a:cubicBezTo>
                  <a:cubicBezTo>
                    <a:pt x="702" y="142"/>
                    <a:pt x="610" y="124"/>
                    <a:pt x="527" y="75"/>
                  </a:cubicBezTo>
                  <a:cubicBezTo>
                    <a:pt x="527" y="75"/>
                    <a:pt x="1" y="226"/>
                    <a:pt x="351" y="326"/>
                  </a:cubicBezTo>
                  <a:cubicBezTo>
                    <a:pt x="488" y="371"/>
                    <a:pt x="663" y="404"/>
                    <a:pt x="828" y="404"/>
                  </a:cubicBezTo>
                  <a:cubicBezTo>
                    <a:pt x="1119" y="404"/>
                    <a:pt x="1377" y="304"/>
                    <a:pt x="13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1" name="Google Shape;1671;p22"/>
            <p:cNvSpPr/>
            <p:nvPr/>
          </p:nvSpPr>
          <p:spPr>
            <a:xfrm>
              <a:off x="2407182" y="3843256"/>
              <a:ext cx="113438" cy="224305"/>
            </a:xfrm>
            <a:custGeom>
              <a:rect b="b" l="l" r="r" t="t"/>
              <a:pathLst>
                <a:path extrusionOk="0" h="4362" w="2206">
                  <a:moveTo>
                    <a:pt x="852" y="1"/>
                  </a:moveTo>
                  <a:lnTo>
                    <a:pt x="0" y="351"/>
                  </a:lnTo>
                  <a:cubicBezTo>
                    <a:pt x="0" y="351"/>
                    <a:pt x="175" y="1454"/>
                    <a:pt x="451" y="2081"/>
                  </a:cubicBezTo>
                  <a:cubicBezTo>
                    <a:pt x="1328" y="4036"/>
                    <a:pt x="1454" y="3935"/>
                    <a:pt x="1729" y="4362"/>
                  </a:cubicBezTo>
                  <a:cubicBezTo>
                    <a:pt x="1805" y="4161"/>
                    <a:pt x="1880" y="3961"/>
                    <a:pt x="1955" y="3735"/>
                  </a:cubicBezTo>
                  <a:cubicBezTo>
                    <a:pt x="2206" y="3008"/>
                    <a:pt x="2080" y="953"/>
                    <a:pt x="1729" y="76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2" name="Google Shape;1672;p22"/>
            <p:cNvSpPr/>
            <p:nvPr/>
          </p:nvSpPr>
          <p:spPr>
            <a:xfrm>
              <a:off x="2347891" y="3822635"/>
              <a:ext cx="183064" cy="510985"/>
            </a:xfrm>
            <a:custGeom>
              <a:rect b="b" l="l" r="r" t="t"/>
              <a:pathLst>
                <a:path extrusionOk="0" h="9937" w="3560">
                  <a:moveTo>
                    <a:pt x="326" y="1"/>
                  </a:moveTo>
                  <a:cubicBezTo>
                    <a:pt x="326" y="1"/>
                    <a:pt x="25" y="1053"/>
                    <a:pt x="25" y="1755"/>
                  </a:cubicBezTo>
                  <a:cubicBezTo>
                    <a:pt x="0" y="4061"/>
                    <a:pt x="0" y="3986"/>
                    <a:pt x="25" y="4612"/>
                  </a:cubicBezTo>
                  <a:cubicBezTo>
                    <a:pt x="100" y="5715"/>
                    <a:pt x="577" y="8321"/>
                    <a:pt x="1278" y="9850"/>
                  </a:cubicBezTo>
                  <a:lnTo>
                    <a:pt x="1328" y="9900"/>
                  </a:lnTo>
                  <a:lnTo>
                    <a:pt x="1404" y="9925"/>
                  </a:lnTo>
                  <a:cubicBezTo>
                    <a:pt x="1437" y="9933"/>
                    <a:pt x="1475" y="9936"/>
                    <a:pt x="1515" y="9936"/>
                  </a:cubicBezTo>
                  <a:cubicBezTo>
                    <a:pt x="1741" y="9936"/>
                    <a:pt x="2034" y="9820"/>
                    <a:pt x="2055" y="9650"/>
                  </a:cubicBezTo>
                  <a:cubicBezTo>
                    <a:pt x="2331" y="8021"/>
                    <a:pt x="2506" y="7620"/>
                    <a:pt x="2506" y="5765"/>
                  </a:cubicBezTo>
                  <a:cubicBezTo>
                    <a:pt x="2506" y="4863"/>
                    <a:pt x="2857" y="4211"/>
                    <a:pt x="3008" y="3559"/>
                  </a:cubicBezTo>
                  <a:cubicBezTo>
                    <a:pt x="3208" y="2808"/>
                    <a:pt x="3559" y="978"/>
                    <a:pt x="3208" y="76"/>
                  </a:cubicBezTo>
                  <a:lnTo>
                    <a:pt x="3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3" name="Google Shape;1673;p22"/>
            <p:cNvSpPr/>
            <p:nvPr/>
          </p:nvSpPr>
          <p:spPr>
            <a:xfrm>
              <a:off x="2360747" y="3831686"/>
              <a:ext cx="59342" cy="501369"/>
            </a:xfrm>
            <a:custGeom>
              <a:rect b="b" l="l" r="r" t="t"/>
              <a:pathLst>
                <a:path extrusionOk="0" h="9750" w="1154">
                  <a:moveTo>
                    <a:pt x="552" y="0"/>
                  </a:moveTo>
                  <a:cubicBezTo>
                    <a:pt x="176" y="877"/>
                    <a:pt x="1" y="1880"/>
                    <a:pt x="1" y="3033"/>
                  </a:cubicBezTo>
                  <a:cubicBezTo>
                    <a:pt x="1" y="4085"/>
                    <a:pt x="151" y="5163"/>
                    <a:pt x="276" y="6115"/>
                  </a:cubicBezTo>
                  <a:cubicBezTo>
                    <a:pt x="452" y="7218"/>
                    <a:pt x="627" y="8496"/>
                    <a:pt x="1078" y="9724"/>
                  </a:cubicBezTo>
                  <a:lnTo>
                    <a:pt x="1154" y="9749"/>
                  </a:lnTo>
                  <a:cubicBezTo>
                    <a:pt x="703" y="8521"/>
                    <a:pt x="527" y="7218"/>
                    <a:pt x="352" y="6090"/>
                  </a:cubicBezTo>
                  <a:cubicBezTo>
                    <a:pt x="226" y="5163"/>
                    <a:pt x="76" y="4085"/>
                    <a:pt x="51" y="3033"/>
                  </a:cubicBezTo>
                  <a:cubicBezTo>
                    <a:pt x="51" y="1905"/>
                    <a:pt x="251" y="877"/>
                    <a:pt x="602" y="50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4" name="Google Shape;1674;p22"/>
            <p:cNvSpPr/>
            <p:nvPr/>
          </p:nvSpPr>
          <p:spPr>
            <a:xfrm>
              <a:off x="2358176" y="3802014"/>
              <a:ext cx="230733" cy="94463"/>
            </a:xfrm>
            <a:custGeom>
              <a:rect b="b" l="l" r="r" t="t"/>
              <a:pathLst>
                <a:path extrusionOk="0" h="1837" w="4487">
                  <a:moveTo>
                    <a:pt x="3735" y="1"/>
                  </a:moveTo>
                  <a:lnTo>
                    <a:pt x="2632" y="477"/>
                  </a:lnTo>
                  <a:lnTo>
                    <a:pt x="126" y="402"/>
                  </a:lnTo>
                  <a:cubicBezTo>
                    <a:pt x="126" y="402"/>
                    <a:pt x="76" y="627"/>
                    <a:pt x="1" y="928"/>
                  </a:cubicBezTo>
                  <a:cubicBezTo>
                    <a:pt x="719" y="1499"/>
                    <a:pt x="1755" y="1836"/>
                    <a:pt x="2813" y="1836"/>
                  </a:cubicBezTo>
                  <a:cubicBezTo>
                    <a:pt x="3380" y="1836"/>
                    <a:pt x="3953" y="1739"/>
                    <a:pt x="4487" y="1529"/>
                  </a:cubicBezTo>
                  <a:cubicBezTo>
                    <a:pt x="4311" y="903"/>
                    <a:pt x="4061" y="326"/>
                    <a:pt x="373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5" name="Google Shape;1675;p22"/>
            <p:cNvSpPr/>
            <p:nvPr/>
          </p:nvSpPr>
          <p:spPr>
            <a:xfrm>
              <a:off x="2327271" y="3550709"/>
              <a:ext cx="265906" cy="320928"/>
            </a:xfrm>
            <a:custGeom>
              <a:rect b="b" l="l" r="r" t="t"/>
              <a:pathLst>
                <a:path extrusionOk="0" h="6241" w="5171">
                  <a:moveTo>
                    <a:pt x="1871" y="1"/>
                  </a:moveTo>
                  <a:cubicBezTo>
                    <a:pt x="1503" y="1"/>
                    <a:pt x="1094" y="163"/>
                    <a:pt x="727" y="627"/>
                  </a:cubicBezTo>
                  <a:cubicBezTo>
                    <a:pt x="276" y="1178"/>
                    <a:pt x="0" y="2256"/>
                    <a:pt x="602" y="5589"/>
                  </a:cubicBezTo>
                  <a:cubicBezTo>
                    <a:pt x="672" y="5998"/>
                    <a:pt x="2122" y="6240"/>
                    <a:pt x="3364" y="6240"/>
                  </a:cubicBezTo>
                  <a:cubicBezTo>
                    <a:pt x="4330" y="6240"/>
                    <a:pt x="5171" y="6094"/>
                    <a:pt x="5138" y="5765"/>
                  </a:cubicBezTo>
                  <a:cubicBezTo>
                    <a:pt x="4837" y="3484"/>
                    <a:pt x="3910" y="2131"/>
                    <a:pt x="2932" y="527"/>
                  </a:cubicBezTo>
                  <a:cubicBezTo>
                    <a:pt x="2776" y="284"/>
                    <a:pt x="2359" y="1"/>
                    <a:pt x="18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6" name="Google Shape;1676;p22"/>
            <p:cNvSpPr/>
            <p:nvPr/>
          </p:nvSpPr>
          <p:spPr>
            <a:xfrm>
              <a:off x="2160402" y="3723337"/>
              <a:ext cx="32910" cy="27665"/>
            </a:xfrm>
            <a:custGeom>
              <a:rect b="b" l="l" r="r" t="t"/>
              <a:pathLst>
                <a:path extrusionOk="0" h="538" w="640">
                  <a:moveTo>
                    <a:pt x="127" y="1"/>
                  </a:moveTo>
                  <a:cubicBezTo>
                    <a:pt x="1" y="1"/>
                    <a:pt x="263" y="453"/>
                    <a:pt x="263" y="453"/>
                  </a:cubicBezTo>
                  <a:lnTo>
                    <a:pt x="162" y="478"/>
                  </a:lnTo>
                  <a:cubicBezTo>
                    <a:pt x="162" y="478"/>
                    <a:pt x="422" y="538"/>
                    <a:pt x="544" y="538"/>
                  </a:cubicBezTo>
                  <a:cubicBezTo>
                    <a:pt x="616" y="538"/>
                    <a:pt x="640" y="518"/>
                    <a:pt x="538" y="453"/>
                  </a:cubicBezTo>
                  <a:cubicBezTo>
                    <a:pt x="288" y="252"/>
                    <a:pt x="313" y="52"/>
                    <a:pt x="137" y="2"/>
                  </a:cubicBezTo>
                  <a:cubicBezTo>
                    <a:pt x="134" y="1"/>
                    <a:pt x="130" y="1"/>
                    <a:pt x="127" y="1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7" name="Google Shape;1677;p22"/>
            <p:cNvSpPr/>
            <p:nvPr/>
          </p:nvSpPr>
          <p:spPr>
            <a:xfrm>
              <a:off x="2132222" y="3725651"/>
              <a:ext cx="52040" cy="39030"/>
            </a:xfrm>
            <a:custGeom>
              <a:rect b="b" l="l" r="r" t="t"/>
              <a:pathLst>
                <a:path extrusionOk="0" h="759" w="1012">
                  <a:moveTo>
                    <a:pt x="93" y="0"/>
                  </a:moveTo>
                  <a:cubicBezTo>
                    <a:pt x="29" y="0"/>
                    <a:pt x="1" y="30"/>
                    <a:pt x="34" y="107"/>
                  </a:cubicBezTo>
                  <a:cubicBezTo>
                    <a:pt x="184" y="458"/>
                    <a:pt x="334" y="734"/>
                    <a:pt x="936" y="759"/>
                  </a:cubicBezTo>
                  <a:lnTo>
                    <a:pt x="1011" y="383"/>
                  </a:lnTo>
                  <a:cubicBezTo>
                    <a:pt x="1011" y="383"/>
                    <a:pt x="323" y="0"/>
                    <a:pt x="93" y="0"/>
                  </a:cubicBezTo>
                  <a:close/>
                </a:path>
              </a:pathLst>
            </a:custGeom>
            <a:solidFill>
              <a:srgbClr val="F89D90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8" name="Google Shape;1678;p22"/>
            <p:cNvSpPr/>
            <p:nvPr/>
          </p:nvSpPr>
          <p:spPr>
            <a:xfrm>
              <a:off x="2171304" y="3597453"/>
              <a:ext cx="253924" cy="195046"/>
            </a:xfrm>
            <a:custGeom>
              <a:rect b="b" l="l" r="r" t="t"/>
              <a:pathLst>
                <a:path extrusionOk="0" h="3793" w="4938">
                  <a:moveTo>
                    <a:pt x="4016" y="0"/>
                  </a:moveTo>
                  <a:cubicBezTo>
                    <a:pt x="3938" y="0"/>
                    <a:pt x="3852" y="6"/>
                    <a:pt x="3760" y="19"/>
                  </a:cubicBezTo>
                  <a:cubicBezTo>
                    <a:pt x="2933" y="144"/>
                    <a:pt x="3509" y="1798"/>
                    <a:pt x="3158" y="2274"/>
                  </a:cubicBezTo>
                  <a:cubicBezTo>
                    <a:pt x="2821" y="2745"/>
                    <a:pt x="2134" y="2867"/>
                    <a:pt x="1513" y="2867"/>
                  </a:cubicBezTo>
                  <a:cubicBezTo>
                    <a:pt x="844" y="2867"/>
                    <a:pt x="251" y="2725"/>
                    <a:pt x="251" y="2725"/>
                  </a:cubicBezTo>
                  <a:cubicBezTo>
                    <a:pt x="1" y="2901"/>
                    <a:pt x="101" y="3277"/>
                    <a:pt x="101" y="3277"/>
                  </a:cubicBezTo>
                  <a:cubicBezTo>
                    <a:pt x="101" y="3277"/>
                    <a:pt x="1476" y="3793"/>
                    <a:pt x="2645" y="3793"/>
                  </a:cubicBezTo>
                  <a:cubicBezTo>
                    <a:pt x="3146" y="3793"/>
                    <a:pt x="3610" y="3698"/>
                    <a:pt x="3910" y="3427"/>
                  </a:cubicBezTo>
                  <a:cubicBezTo>
                    <a:pt x="4938" y="2575"/>
                    <a:pt x="4938" y="1397"/>
                    <a:pt x="4863" y="695"/>
                  </a:cubicBezTo>
                  <a:cubicBezTo>
                    <a:pt x="4797" y="300"/>
                    <a:pt x="4577" y="0"/>
                    <a:pt x="40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9" name="Google Shape;1679;p22"/>
            <p:cNvSpPr/>
            <p:nvPr/>
          </p:nvSpPr>
          <p:spPr>
            <a:xfrm>
              <a:off x="2280835" y="3406519"/>
              <a:ext cx="278453" cy="316917"/>
            </a:xfrm>
            <a:custGeom>
              <a:rect b="b" l="l" r="r" t="t"/>
              <a:pathLst>
                <a:path extrusionOk="0" h="6163" w="5415">
                  <a:moveTo>
                    <a:pt x="1994" y="0"/>
                  </a:moveTo>
                  <a:cubicBezTo>
                    <a:pt x="1793" y="0"/>
                    <a:pt x="1545" y="50"/>
                    <a:pt x="1229" y="173"/>
                  </a:cubicBezTo>
                  <a:cubicBezTo>
                    <a:pt x="803" y="348"/>
                    <a:pt x="327" y="874"/>
                    <a:pt x="552" y="1752"/>
                  </a:cubicBezTo>
                  <a:cubicBezTo>
                    <a:pt x="778" y="2654"/>
                    <a:pt x="778" y="2654"/>
                    <a:pt x="552" y="3080"/>
                  </a:cubicBezTo>
                  <a:cubicBezTo>
                    <a:pt x="1" y="4108"/>
                    <a:pt x="1981" y="3506"/>
                    <a:pt x="1705" y="4509"/>
                  </a:cubicBezTo>
                  <a:cubicBezTo>
                    <a:pt x="1333" y="5748"/>
                    <a:pt x="1833" y="6162"/>
                    <a:pt x="2541" y="6162"/>
                  </a:cubicBezTo>
                  <a:cubicBezTo>
                    <a:pt x="3408" y="6162"/>
                    <a:pt x="4587" y="5543"/>
                    <a:pt x="4863" y="5060"/>
                  </a:cubicBezTo>
                  <a:cubicBezTo>
                    <a:pt x="5414" y="4057"/>
                    <a:pt x="5339" y="2629"/>
                    <a:pt x="4287" y="2278"/>
                  </a:cubicBezTo>
                  <a:cubicBezTo>
                    <a:pt x="3961" y="2153"/>
                    <a:pt x="4211" y="975"/>
                    <a:pt x="3460" y="950"/>
                  </a:cubicBezTo>
                  <a:cubicBezTo>
                    <a:pt x="2829" y="929"/>
                    <a:pt x="2859" y="0"/>
                    <a:pt x="199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67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9" name="Shape 1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0" name="Google Shape;1380;p3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Apa Itu Uji Chi-Square?</a:t>
            </a:r>
            <a:endParaRPr/>
          </a:p>
        </p:txBody>
      </p:sp>
      <p:sp>
        <p:nvSpPr>
          <p:cNvPr id="1381" name="Google Shape;1381;p3"/>
          <p:cNvSpPr txBox="1"/>
          <p:nvPr>
            <p:ph idx="1" type="subTitle"/>
          </p:nvPr>
        </p:nvSpPr>
        <p:spPr>
          <a:xfrm>
            <a:off x="960000" y="2533370"/>
            <a:ext cx="10367204" cy="17912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Uji statistik non-parametrik</a:t>
            </a:r>
            <a:endParaRPr sz="24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Digunakan untuk menguji apakah ada hubungan signifikan antara dua variabel kategorikal</a:t>
            </a:r>
            <a:endParaRPr sz="24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Tidak memerlukan asumsi distribusi normal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5" name="Shape 1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6" name="Google Shape;1386;p4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Kapan Menggunakan Uji Chi-Square?</a:t>
            </a:r>
            <a:endParaRPr/>
          </a:p>
        </p:txBody>
      </p:sp>
      <p:sp>
        <p:nvSpPr>
          <p:cNvPr id="1387" name="Google Shape;1387;p4"/>
          <p:cNvSpPr txBox="1"/>
          <p:nvPr>
            <p:ph idx="1" type="subTitle"/>
          </p:nvPr>
        </p:nvSpPr>
        <p:spPr>
          <a:xfrm>
            <a:off x="960000" y="1896273"/>
            <a:ext cx="10367204" cy="3065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Ketika Anda memiliki data dalam bentuk kategori atau kelompok.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Ketika Anda ingin melihat apakah ada hubungan antara dua variabel kategorikal.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Ketika Anda ingin menguji apakah frekuensi yang diamati sesuai dengan frekuensi yang diharapkan.   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Membutuhkan ukuran sampel yang relatif besar dan observasi yang independen.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Google Shape;1392;p5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4000"/>
              <a:t>Asumsi Chi-Square</a:t>
            </a:r>
            <a:endParaRPr sz="3733"/>
          </a:p>
        </p:txBody>
      </p:sp>
      <p:sp>
        <p:nvSpPr>
          <p:cNvPr id="1393" name="Google Shape;1393;p5"/>
          <p:cNvSpPr txBox="1"/>
          <p:nvPr>
            <p:ph idx="1" type="subTitle"/>
          </p:nvPr>
        </p:nvSpPr>
        <p:spPr>
          <a:xfrm>
            <a:off x="960000" y="2533370"/>
            <a:ext cx="10367204" cy="17912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Data berupa frekuensi (bukan proporsi)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Kategori saling eksklusif</a:t>
            </a:r>
            <a:endParaRPr sz="2400"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Observasi independent</a:t>
            </a:r>
            <a:endParaRPr/>
          </a:p>
          <a:p>
            <a:pPr indent="-34290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Noto Sans Symbols"/>
              <a:buChar char="✔"/>
            </a:pPr>
            <a:r>
              <a:rPr lang="en-ID" sz="2400"/>
              <a:t>Frekuensi harapan ≥ 5 untuk minimal 80% sel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7" name="Shape 1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8" name="Google Shape;1398;p6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Rumus dan Perhitungan</a:t>
            </a:r>
            <a:endParaRPr sz="3733"/>
          </a:p>
        </p:txBody>
      </p:sp>
      <p:sp>
        <p:nvSpPr>
          <p:cNvPr id="1399" name="Google Shape;1399;p6"/>
          <p:cNvSpPr txBox="1"/>
          <p:nvPr>
            <p:ph idx="1" type="subTitle"/>
          </p:nvPr>
        </p:nvSpPr>
        <p:spPr>
          <a:xfrm>
            <a:off x="960000" y="3927123"/>
            <a:ext cx="10394937" cy="9417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400"/>
              <a:t>O = Observed frequency (frekuensi yang diamati)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400"/>
              <a:t>E = Expected frequency (frekuensi yang diharapkan)</a:t>
            </a:r>
            <a:endParaRPr/>
          </a:p>
        </p:txBody>
      </p:sp>
      <p:pic>
        <p:nvPicPr>
          <p:cNvPr id="1400" name="Google Shape;140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37213" y="1708187"/>
            <a:ext cx="4917574" cy="18541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4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7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Jenis-Jenis Uji Chi-Square</a:t>
            </a:r>
            <a:endParaRPr/>
          </a:p>
        </p:txBody>
      </p:sp>
      <p:sp>
        <p:nvSpPr>
          <p:cNvPr id="1406" name="Google Shape;1406;p7"/>
          <p:cNvSpPr txBox="1"/>
          <p:nvPr>
            <p:ph idx="1" type="subTitle"/>
          </p:nvPr>
        </p:nvSpPr>
        <p:spPr>
          <a:xfrm>
            <a:off x="959999" y="2038779"/>
            <a:ext cx="10394937" cy="34901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lphaLcParenR"/>
            </a:pPr>
            <a:r>
              <a:rPr lang="en-ID" sz="2400"/>
              <a:t>Uji Goodness-of-Fit: Menguji apakah distribusi frekuensi yang diamati sesuai dengan distribusi teoretis yang diharapkan.   </a:t>
            </a:r>
            <a:endParaRPr/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t/>
            </a:r>
            <a:endParaRPr sz="2400"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lphaLcParenR"/>
            </a:pPr>
            <a:r>
              <a:rPr lang="en-ID" sz="2400"/>
              <a:t>Uji Independensi: Menguji apakah dua variabel kategorikal saling bebas atau memiliki hubungan.   </a:t>
            </a:r>
            <a:endParaRPr/>
          </a:p>
          <a:p>
            <a:pPr indent="-3683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</a:pPr>
            <a:r>
              <a:t/>
            </a:r>
            <a:endParaRPr sz="2400"/>
          </a:p>
          <a:p>
            <a:pPr indent="-457200" lvl="0" marL="5969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AutoNum type="alphaLcParenR"/>
            </a:pPr>
            <a:r>
              <a:rPr lang="en-ID" sz="2400"/>
              <a:t>Uji Homogenitas: Menguji apakah distribusi suatu variabel kategorikal sama di antara dua atau lebih populasi yang berbeda.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0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p8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Chi-Square Test of Independence</a:t>
            </a:r>
            <a:endParaRPr/>
          </a:p>
        </p:txBody>
      </p:sp>
      <p:sp>
        <p:nvSpPr>
          <p:cNvPr id="1412" name="Google Shape;1412;p8"/>
          <p:cNvSpPr txBox="1"/>
          <p:nvPr>
            <p:ph idx="1" type="subTitle"/>
          </p:nvPr>
        </p:nvSpPr>
        <p:spPr>
          <a:xfrm>
            <a:off x="960000" y="1609103"/>
            <a:ext cx="103949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Apakah terdapat hubungan antara jenis kelamin dan preferensi metode belajar?</a:t>
            </a:r>
            <a:endParaRPr/>
          </a:p>
        </p:txBody>
      </p:sp>
      <p:graphicFrame>
        <p:nvGraphicFramePr>
          <p:cNvPr id="1413" name="Google Shape;1413;p8"/>
          <p:cNvGraphicFramePr/>
          <p:nvPr/>
        </p:nvGraphicFramePr>
        <p:xfrm>
          <a:off x="960000" y="267703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{B24BF2C1-1D71-4C29-AF32-469DAB6320D0}</a:tableStyleId>
              </a:tblPr>
              <a:tblGrid>
                <a:gridCol w="2058025"/>
                <a:gridCol w="2058025"/>
                <a:gridCol w="2058025"/>
                <a:gridCol w="2058025"/>
                <a:gridCol w="2058025"/>
              </a:tblGrid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67" u="none" cap="none" strike="noStrike"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Visual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Auditori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Kinestetik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Total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Laki-laki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31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66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Perempuan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33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27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80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Total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40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48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58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146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  <p:sp>
        <p:nvSpPr>
          <p:cNvPr id="1414" name="Google Shape;1414;p8"/>
          <p:cNvSpPr txBox="1"/>
          <p:nvPr/>
        </p:nvSpPr>
        <p:spPr>
          <a:xfrm>
            <a:off x="907618" y="4802621"/>
            <a:ext cx="10394937" cy="80021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None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Digunakan untuk melihat apakah ada asosiasi antara dua variabel kategorikal dari satu populasi.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8" name="Shape 1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" name="Google Shape;1419;p9"/>
          <p:cNvSpPr txBox="1"/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ID" sz="3733"/>
              <a:t>Chi-Square Test of Homogeneity</a:t>
            </a:r>
            <a:endParaRPr/>
          </a:p>
        </p:txBody>
      </p:sp>
      <p:sp>
        <p:nvSpPr>
          <p:cNvPr id="1420" name="Google Shape;1420;p9"/>
          <p:cNvSpPr txBox="1"/>
          <p:nvPr>
            <p:ph idx="1" type="subTitle"/>
          </p:nvPr>
        </p:nvSpPr>
        <p:spPr>
          <a:xfrm>
            <a:off x="960000" y="1609103"/>
            <a:ext cx="103949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ID" sz="2000"/>
              <a:t>Apakah distribusi tingkat pendidikan sama di dua wilayah berbeda?</a:t>
            </a:r>
            <a:endParaRPr/>
          </a:p>
        </p:txBody>
      </p:sp>
      <p:sp>
        <p:nvSpPr>
          <p:cNvPr id="1421" name="Google Shape;1421;p9"/>
          <p:cNvSpPr txBox="1"/>
          <p:nvPr/>
        </p:nvSpPr>
        <p:spPr>
          <a:xfrm>
            <a:off x="907618" y="4979592"/>
            <a:ext cx="10394937" cy="4462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-3175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tillium Web"/>
              <a:buNone/>
            </a:pPr>
            <a:r>
              <a:rPr b="0" i="0" lang="en-ID" sz="2000" u="none" cap="none" strike="noStrike">
                <a:solidFill>
                  <a:schemeClr val="dk1"/>
                </a:solidFill>
                <a:latin typeface="Titillium Web"/>
                <a:ea typeface="Titillium Web"/>
                <a:cs typeface="Titillium Web"/>
                <a:sym typeface="Titillium Web"/>
              </a:rPr>
              <a:t>Digunakan untuk membandingkan distribusi variabel kategorikal pada dua atau lebih populasi.</a:t>
            </a:r>
            <a:endParaRPr/>
          </a:p>
        </p:txBody>
      </p:sp>
      <p:graphicFrame>
        <p:nvGraphicFramePr>
          <p:cNvPr id="1422" name="Google Shape;1422;p9"/>
          <p:cNvGraphicFramePr/>
          <p:nvPr/>
        </p:nvGraphicFramePr>
        <p:xfrm>
          <a:off x="1292107" y="260027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{B24BF2C1-1D71-4C29-AF32-469DAB6320D0}</a:tableStyleId>
              </a:tblPr>
              <a:tblGrid>
                <a:gridCol w="2058025"/>
                <a:gridCol w="2058025"/>
                <a:gridCol w="2058025"/>
                <a:gridCol w="2058025"/>
                <a:gridCol w="2058025"/>
              </a:tblGrid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Wilayah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SD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SMP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SMA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Total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Kota A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30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45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100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Kota B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35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40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100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  <a:tr h="237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Total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65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85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50</a:t>
                      </a:r>
                      <a:endParaRPr/>
                    </a:p>
                  </a:txBody>
                  <a:tcPr marT="45725" marB="45725" marR="91450" marL="91450" anchor="ctr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ID" sz="1867" u="none" cap="none" strike="noStrike"/>
                        <a:t>200</a:t>
                      </a:r>
                      <a:endParaRPr/>
                    </a:p>
                  </a:txBody>
                  <a:tcPr marT="45725" marB="45725" marR="91450" marL="9145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tatistics and Probability: Data Analysis and Interpretation - Math - 10th grade by Slidesgo">
  <a:themeElements>
    <a:clrScheme name="Simple Light">
      <a:dk1>
        <a:srgbClr val="1F3374"/>
      </a:dk1>
      <a:lt1>
        <a:srgbClr val="F8F8F8"/>
      </a:lt1>
      <a:dk2>
        <a:srgbClr val="304BA6"/>
      </a:dk2>
      <a:lt2>
        <a:srgbClr val="D8E4F7"/>
      </a:lt2>
      <a:accent1>
        <a:srgbClr val="CB6EBE"/>
      </a:accent1>
      <a:accent2>
        <a:srgbClr val="F8C220"/>
      </a:accent2>
      <a:accent3>
        <a:srgbClr val="F05555"/>
      </a:accent3>
      <a:accent4>
        <a:srgbClr val="EFEFEF"/>
      </a:accent4>
      <a:accent5>
        <a:srgbClr val="FFFFFF"/>
      </a:accent5>
      <a:accent6>
        <a:srgbClr val="FFFFFF"/>
      </a:accent6>
      <a:hlink>
        <a:srgbClr val="1F337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2025-04-30T08:38:53Z</dcterms:created>
  <dc:creator>vrdrma</dc:creator>
</cp:coreProperties>
</file>