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22"/>
  </p:notesMasterIdLst>
  <p:sldIdLst>
    <p:sldId id="256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07" r:id="rId21"/>
  </p:sldIdLst>
  <p:sldSz cx="12192000" cy="6858000"/>
  <p:notesSz cx="6858000" cy="9144000"/>
  <p:embeddedFontLst>
    <p:embeddedFont>
      <p:font typeface="Barlow Condensed" panose="00000506000000000000" pitchFamily="2" charset="0"/>
      <p:regular r:id="rId23"/>
      <p:bold r:id="rId24"/>
      <p:italic r:id="rId25"/>
      <p:boldItalic r:id="rId26"/>
    </p:embeddedFont>
    <p:embeddedFont>
      <p:font typeface="Roboto" panose="02000000000000000000" pitchFamily="2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8" name="Google Shape;4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CUSTOM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"/>
          <p:cNvSpPr txBox="1">
            <a:spLocks noGrp="1"/>
          </p:cNvSpPr>
          <p:nvPr>
            <p:ph type="ctrTitle"/>
          </p:nvPr>
        </p:nvSpPr>
        <p:spPr>
          <a:xfrm>
            <a:off x="415611" y="15261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 b="1"/>
            </a:lvl9pPr>
          </a:lstStyle>
          <a:p>
            <a:endParaRPr/>
          </a:p>
        </p:txBody>
      </p:sp>
      <p:sp>
        <p:nvSpPr>
          <p:cNvPr id="360" name="Google Shape;360;p2"/>
          <p:cNvSpPr txBox="1">
            <a:spLocks noGrp="1"/>
          </p:cNvSpPr>
          <p:nvPr>
            <p:ph type="subTitle" idx="1"/>
          </p:nvPr>
        </p:nvSpPr>
        <p:spPr>
          <a:xfrm>
            <a:off x="415600" y="43122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None/>
              <a:defRPr sz="3700" b="1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None/>
              <a:defRPr sz="3700">
                <a:solidFill>
                  <a:schemeClr val="lt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None/>
              <a:defRPr sz="3700">
                <a:solidFill>
                  <a:schemeClr val="lt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None/>
              <a:defRPr sz="3700">
                <a:solidFill>
                  <a:schemeClr val="lt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None/>
              <a:defRPr sz="3700">
                <a:solidFill>
                  <a:schemeClr val="lt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None/>
              <a:defRPr sz="3700">
                <a:solidFill>
                  <a:schemeClr val="lt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None/>
              <a:defRPr sz="3700">
                <a:solidFill>
                  <a:schemeClr val="lt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None/>
              <a:defRPr sz="3700">
                <a:solidFill>
                  <a:schemeClr val="lt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None/>
              <a:defRPr sz="37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361" name="Google Shape;361;p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2" name="Google Shape;362;p2"/>
          <p:cNvSpPr/>
          <p:nvPr/>
        </p:nvSpPr>
        <p:spPr>
          <a:xfrm>
            <a:off x="9334750" y="0"/>
            <a:ext cx="908400" cy="9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2"/>
          <p:cNvSpPr/>
          <p:nvPr/>
        </p:nvSpPr>
        <p:spPr>
          <a:xfrm>
            <a:off x="10309179" y="0"/>
            <a:ext cx="908400" cy="9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2"/>
          <p:cNvSpPr/>
          <p:nvPr/>
        </p:nvSpPr>
        <p:spPr>
          <a:xfrm>
            <a:off x="11283609" y="0"/>
            <a:ext cx="908400" cy="9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2"/>
          <p:cNvSpPr/>
          <p:nvPr/>
        </p:nvSpPr>
        <p:spPr>
          <a:xfrm>
            <a:off x="0" y="0"/>
            <a:ext cx="1281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ody">
  <p:cSld name="CUSTOM_2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6"/>
          <p:cNvSpPr txBox="1">
            <a:spLocks noGrp="1"/>
          </p:cNvSpPr>
          <p:nvPr>
            <p:ph type="body" idx="1"/>
          </p:nvPr>
        </p:nvSpPr>
        <p:spPr>
          <a:xfrm>
            <a:off x="415600" y="1536639"/>
            <a:ext cx="89715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marL="914400" lvl="1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390" name="Google Shape;390;p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1" name="Google Shape;391;p6"/>
          <p:cNvSpPr txBox="1">
            <a:spLocks noGrp="1"/>
          </p:cNvSpPr>
          <p:nvPr>
            <p:ph type="title"/>
          </p:nvPr>
        </p:nvSpPr>
        <p:spPr>
          <a:xfrm>
            <a:off x="415600" y="593375"/>
            <a:ext cx="89715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0E01A-EBA8-499C-BB67-CFE1B2E4076D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9D0B-2AF6-4018-B6A5-3879E1930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lumns">
  <p:cSld name="Title and 2 columns"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8" name="Google Shape;408;p10"/>
          <p:cNvSpPr txBox="1">
            <a:spLocks noGrp="1"/>
          </p:cNvSpPr>
          <p:nvPr>
            <p:ph type="title"/>
          </p:nvPr>
        </p:nvSpPr>
        <p:spPr>
          <a:xfrm>
            <a:off x="587350" y="593375"/>
            <a:ext cx="110172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9" name="Google Shape;409;p10"/>
          <p:cNvSpPr txBox="1">
            <a:spLocks noGrp="1"/>
          </p:cNvSpPr>
          <p:nvPr>
            <p:ph type="body" idx="1"/>
          </p:nvPr>
        </p:nvSpPr>
        <p:spPr>
          <a:xfrm>
            <a:off x="587350" y="1750975"/>
            <a:ext cx="52485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1pPr>
            <a:lvl2pPr marL="914400" lvl="1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410" name="Google Shape;410;p10"/>
          <p:cNvSpPr txBox="1">
            <a:spLocks noGrp="1"/>
          </p:cNvSpPr>
          <p:nvPr>
            <p:ph type="body" idx="2"/>
          </p:nvPr>
        </p:nvSpPr>
        <p:spPr>
          <a:xfrm>
            <a:off x="6356150" y="1750975"/>
            <a:ext cx="52485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1pPr>
            <a:lvl2pPr marL="914400" lvl="1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411" name="Google Shape;411;p10"/>
          <p:cNvSpPr/>
          <p:nvPr/>
        </p:nvSpPr>
        <p:spPr>
          <a:xfrm>
            <a:off x="9334750" y="6742335"/>
            <a:ext cx="908400" cy="9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10"/>
          <p:cNvSpPr/>
          <p:nvPr/>
        </p:nvSpPr>
        <p:spPr>
          <a:xfrm>
            <a:off x="10309179" y="6742335"/>
            <a:ext cx="908400" cy="9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10"/>
          <p:cNvSpPr/>
          <p:nvPr/>
        </p:nvSpPr>
        <p:spPr>
          <a:xfrm>
            <a:off x="11283609" y="6742335"/>
            <a:ext cx="908400" cy="9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10"/>
          <p:cNvSpPr/>
          <p:nvPr/>
        </p:nvSpPr>
        <p:spPr>
          <a:xfrm>
            <a:off x="0" y="0"/>
            <a:ext cx="1281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328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7" name="Google Shape;7;p1"/>
          <p:cNvGrpSpPr/>
          <p:nvPr/>
        </p:nvGrpSpPr>
        <p:grpSpPr>
          <a:xfrm rot="1259960">
            <a:off x="2578522" y="4357928"/>
            <a:ext cx="323777" cy="251532"/>
            <a:chOff x="4788875" y="1879050"/>
            <a:chExt cx="265875" cy="206550"/>
          </a:xfrm>
        </p:grpSpPr>
        <p:sp>
          <p:nvSpPr>
            <p:cNvPr id="8" name="Google Shape;8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Google Shape;12;p1"/>
          <p:cNvSpPr/>
          <p:nvPr/>
        </p:nvSpPr>
        <p:spPr>
          <a:xfrm rot="1259960">
            <a:off x="3492785" y="4689677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1"/>
          <p:cNvGrpSpPr/>
          <p:nvPr/>
        </p:nvGrpSpPr>
        <p:grpSpPr>
          <a:xfrm rot="1259960">
            <a:off x="4303562" y="5029771"/>
            <a:ext cx="377572" cy="226081"/>
            <a:chOff x="1316700" y="1106850"/>
            <a:chExt cx="310050" cy="185650"/>
          </a:xfrm>
        </p:grpSpPr>
        <p:sp>
          <p:nvSpPr>
            <p:cNvPr id="14" name="Google Shape;14;p1"/>
            <p:cNvSpPr/>
            <p:nvPr/>
          </p:nvSpPr>
          <p:spPr>
            <a:xfrm>
              <a:off x="1434900" y="1172950"/>
              <a:ext cx="89700" cy="52625"/>
            </a:xfrm>
            <a:custGeom>
              <a:avLst/>
              <a:gdLst/>
              <a:ahLst/>
              <a:cxnLst/>
              <a:rect l="l" t="t" r="r" b="b"/>
              <a:pathLst>
                <a:path w="3588" h="2105" extrusionOk="0">
                  <a:moveTo>
                    <a:pt x="1503" y="1"/>
                  </a:moveTo>
                  <a:cubicBezTo>
                    <a:pt x="879" y="1"/>
                    <a:pt x="285" y="355"/>
                    <a:pt x="1" y="963"/>
                  </a:cubicBezTo>
                  <a:lnTo>
                    <a:pt x="875" y="963"/>
                  </a:lnTo>
                  <a:cubicBezTo>
                    <a:pt x="1054" y="802"/>
                    <a:pt x="1268" y="713"/>
                    <a:pt x="1500" y="713"/>
                  </a:cubicBezTo>
                  <a:cubicBezTo>
                    <a:pt x="1856" y="713"/>
                    <a:pt x="2195" y="909"/>
                    <a:pt x="2338" y="1248"/>
                  </a:cubicBezTo>
                  <a:lnTo>
                    <a:pt x="1856" y="1248"/>
                  </a:lnTo>
                  <a:lnTo>
                    <a:pt x="2731" y="2105"/>
                  </a:lnTo>
                  <a:lnTo>
                    <a:pt x="3587" y="1248"/>
                  </a:lnTo>
                  <a:lnTo>
                    <a:pt x="3105" y="1248"/>
                  </a:lnTo>
                  <a:cubicBezTo>
                    <a:pt x="2981" y="767"/>
                    <a:pt x="2659" y="374"/>
                    <a:pt x="2213" y="160"/>
                  </a:cubicBezTo>
                  <a:cubicBezTo>
                    <a:pt x="1982" y="52"/>
                    <a:pt x="1740" y="1"/>
                    <a:pt x="1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1420625" y="1204150"/>
              <a:ext cx="89700" cy="52175"/>
            </a:xfrm>
            <a:custGeom>
              <a:avLst/>
              <a:gdLst/>
              <a:ahLst/>
              <a:cxnLst/>
              <a:rect l="l" t="t" r="r" b="b"/>
              <a:pathLst>
                <a:path w="3588" h="2087" extrusionOk="0">
                  <a:moveTo>
                    <a:pt x="857" y="0"/>
                  </a:moveTo>
                  <a:lnTo>
                    <a:pt x="1" y="857"/>
                  </a:lnTo>
                  <a:lnTo>
                    <a:pt x="483" y="857"/>
                  </a:lnTo>
                  <a:cubicBezTo>
                    <a:pt x="608" y="1321"/>
                    <a:pt x="929" y="1713"/>
                    <a:pt x="1357" y="1927"/>
                  </a:cubicBezTo>
                  <a:cubicBezTo>
                    <a:pt x="1588" y="2035"/>
                    <a:pt x="1831" y="2087"/>
                    <a:pt x="2070" y="2087"/>
                  </a:cubicBezTo>
                  <a:cubicBezTo>
                    <a:pt x="2700" y="2087"/>
                    <a:pt x="3303" y="1732"/>
                    <a:pt x="3587" y="1124"/>
                  </a:cubicBezTo>
                  <a:lnTo>
                    <a:pt x="2695" y="1124"/>
                  </a:lnTo>
                  <a:cubicBezTo>
                    <a:pt x="2535" y="1285"/>
                    <a:pt x="2303" y="1374"/>
                    <a:pt x="2071" y="1374"/>
                  </a:cubicBezTo>
                  <a:cubicBezTo>
                    <a:pt x="1714" y="1356"/>
                    <a:pt x="1393" y="1160"/>
                    <a:pt x="1232" y="857"/>
                  </a:cubicBezTo>
                  <a:lnTo>
                    <a:pt x="1714" y="857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1316700" y="1106850"/>
              <a:ext cx="310050" cy="185650"/>
            </a:xfrm>
            <a:custGeom>
              <a:avLst/>
              <a:gdLst/>
              <a:ahLst/>
              <a:cxnLst/>
              <a:rect l="l" t="t" r="r" b="b"/>
              <a:pathLst>
                <a:path w="12402" h="7426" extrusionOk="0">
                  <a:moveTo>
                    <a:pt x="5330" y="824"/>
                  </a:moveTo>
                  <a:cubicBezTo>
                    <a:pt x="6084" y="824"/>
                    <a:pt x="6799" y="1250"/>
                    <a:pt x="7155" y="1947"/>
                  </a:cubicBezTo>
                  <a:lnTo>
                    <a:pt x="7298" y="2269"/>
                  </a:lnTo>
                  <a:lnTo>
                    <a:pt x="7637" y="2144"/>
                  </a:lnTo>
                  <a:cubicBezTo>
                    <a:pt x="7812" y="2081"/>
                    <a:pt x="7993" y="2052"/>
                    <a:pt x="8173" y="2052"/>
                  </a:cubicBezTo>
                  <a:cubicBezTo>
                    <a:pt x="8508" y="2052"/>
                    <a:pt x="8840" y="2154"/>
                    <a:pt x="9118" y="2340"/>
                  </a:cubicBezTo>
                  <a:cubicBezTo>
                    <a:pt x="9564" y="2661"/>
                    <a:pt x="9814" y="3161"/>
                    <a:pt x="9814" y="3696"/>
                  </a:cubicBezTo>
                  <a:lnTo>
                    <a:pt x="9814" y="4106"/>
                  </a:lnTo>
                  <a:lnTo>
                    <a:pt x="10349" y="4106"/>
                  </a:lnTo>
                  <a:cubicBezTo>
                    <a:pt x="11045" y="4142"/>
                    <a:pt x="11580" y="4713"/>
                    <a:pt x="11545" y="5409"/>
                  </a:cubicBezTo>
                  <a:cubicBezTo>
                    <a:pt x="11527" y="6069"/>
                    <a:pt x="10992" y="6587"/>
                    <a:pt x="10331" y="6604"/>
                  </a:cubicBezTo>
                  <a:lnTo>
                    <a:pt x="2498" y="6587"/>
                  </a:lnTo>
                  <a:cubicBezTo>
                    <a:pt x="1892" y="6551"/>
                    <a:pt x="1374" y="6194"/>
                    <a:pt x="1107" y="5659"/>
                  </a:cubicBezTo>
                  <a:cubicBezTo>
                    <a:pt x="857" y="5106"/>
                    <a:pt x="910" y="4445"/>
                    <a:pt x="1267" y="3946"/>
                  </a:cubicBezTo>
                  <a:cubicBezTo>
                    <a:pt x="1592" y="3529"/>
                    <a:pt x="2076" y="3286"/>
                    <a:pt x="2594" y="3286"/>
                  </a:cubicBezTo>
                  <a:cubicBezTo>
                    <a:pt x="2675" y="3286"/>
                    <a:pt x="2756" y="3292"/>
                    <a:pt x="2838" y="3304"/>
                  </a:cubicBezTo>
                  <a:lnTo>
                    <a:pt x="3319" y="3393"/>
                  </a:lnTo>
                  <a:lnTo>
                    <a:pt x="3319" y="2875"/>
                  </a:lnTo>
                  <a:cubicBezTo>
                    <a:pt x="3319" y="1930"/>
                    <a:pt x="3944" y="1109"/>
                    <a:pt x="4872" y="877"/>
                  </a:cubicBezTo>
                  <a:cubicBezTo>
                    <a:pt x="5024" y="841"/>
                    <a:pt x="5178" y="824"/>
                    <a:pt x="5330" y="824"/>
                  </a:cubicBezTo>
                  <a:close/>
                  <a:moveTo>
                    <a:pt x="5323" y="1"/>
                  </a:moveTo>
                  <a:cubicBezTo>
                    <a:pt x="5109" y="1"/>
                    <a:pt x="4892" y="25"/>
                    <a:pt x="4675" y="74"/>
                  </a:cubicBezTo>
                  <a:cubicBezTo>
                    <a:pt x="3551" y="359"/>
                    <a:pt x="2713" y="1305"/>
                    <a:pt x="2534" y="2465"/>
                  </a:cubicBezTo>
                  <a:cubicBezTo>
                    <a:pt x="1785" y="2483"/>
                    <a:pt x="1071" y="2840"/>
                    <a:pt x="625" y="3446"/>
                  </a:cubicBezTo>
                  <a:cubicBezTo>
                    <a:pt x="90" y="4196"/>
                    <a:pt x="1" y="5159"/>
                    <a:pt x="375" y="5998"/>
                  </a:cubicBezTo>
                  <a:cubicBezTo>
                    <a:pt x="750" y="6819"/>
                    <a:pt x="1553" y="7372"/>
                    <a:pt x="2463" y="7425"/>
                  </a:cubicBezTo>
                  <a:lnTo>
                    <a:pt x="10331" y="7425"/>
                  </a:lnTo>
                  <a:cubicBezTo>
                    <a:pt x="11491" y="7407"/>
                    <a:pt x="12401" y="6462"/>
                    <a:pt x="12365" y="5302"/>
                  </a:cubicBezTo>
                  <a:cubicBezTo>
                    <a:pt x="12348" y="4285"/>
                    <a:pt x="11598" y="3446"/>
                    <a:pt x="10599" y="3304"/>
                  </a:cubicBezTo>
                  <a:cubicBezTo>
                    <a:pt x="10492" y="2643"/>
                    <a:pt x="10135" y="2072"/>
                    <a:pt x="9600" y="1680"/>
                  </a:cubicBezTo>
                  <a:cubicBezTo>
                    <a:pt x="9187" y="1387"/>
                    <a:pt x="8705" y="1233"/>
                    <a:pt x="8213" y="1233"/>
                  </a:cubicBezTo>
                  <a:cubicBezTo>
                    <a:pt x="8045" y="1233"/>
                    <a:pt x="7876" y="1251"/>
                    <a:pt x="7709" y="1287"/>
                  </a:cubicBezTo>
                  <a:cubicBezTo>
                    <a:pt x="7170" y="472"/>
                    <a:pt x="6274" y="1"/>
                    <a:pt x="53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1"/>
          <p:cNvGrpSpPr/>
          <p:nvPr/>
        </p:nvGrpSpPr>
        <p:grpSpPr>
          <a:xfrm rot="1259960">
            <a:off x="36451" y="4103313"/>
            <a:ext cx="323777" cy="263375"/>
            <a:chOff x="853250" y="4006875"/>
            <a:chExt cx="265875" cy="216275"/>
          </a:xfrm>
        </p:grpSpPr>
        <p:sp>
          <p:nvSpPr>
            <p:cNvPr id="18" name="Google Shape;18;p1"/>
            <p:cNvSpPr/>
            <p:nvPr/>
          </p:nvSpPr>
          <p:spPr>
            <a:xfrm>
              <a:off x="1016500" y="4006875"/>
              <a:ext cx="70950" cy="106525"/>
            </a:xfrm>
            <a:custGeom>
              <a:avLst/>
              <a:gdLst/>
              <a:ahLst/>
              <a:cxnLst/>
              <a:rect l="l" t="t" r="r" b="b"/>
              <a:pathLst>
                <a:path w="2838" h="4261" extrusionOk="0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853250" y="4036650"/>
              <a:ext cx="265875" cy="186500"/>
            </a:xfrm>
            <a:custGeom>
              <a:avLst/>
              <a:gdLst/>
              <a:ahLst/>
              <a:cxnLst/>
              <a:rect l="l" t="t" r="r" b="b"/>
              <a:pathLst>
                <a:path w="10635" h="7460" extrusionOk="0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" name="Google Shape;20;p1"/>
          <p:cNvSpPr/>
          <p:nvPr/>
        </p:nvSpPr>
        <p:spPr>
          <a:xfrm rot="1259960">
            <a:off x="966111" y="4432970"/>
            <a:ext cx="178192" cy="275431"/>
          </a:xfrm>
          <a:custGeom>
            <a:avLst/>
            <a:gdLst/>
            <a:ahLst/>
            <a:cxnLst/>
            <a:rect l="l" t="t" r="r" b="b"/>
            <a:pathLst>
              <a:path w="5853" h="9047" extrusionOk="0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1"/>
          <p:cNvGrpSpPr/>
          <p:nvPr/>
        </p:nvGrpSpPr>
        <p:grpSpPr>
          <a:xfrm rot="1259960">
            <a:off x="4493454" y="5806550"/>
            <a:ext cx="279785" cy="283590"/>
            <a:chOff x="4909775" y="1674300"/>
            <a:chExt cx="229750" cy="232875"/>
          </a:xfrm>
        </p:grpSpPr>
        <p:sp>
          <p:nvSpPr>
            <p:cNvPr id="22" name="Google Shape;22;p1"/>
            <p:cNvSpPr/>
            <p:nvPr/>
          </p:nvSpPr>
          <p:spPr>
            <a:xfrm>
              <a:off x="4909775" y="1674300"/>
              <a:ext cx="229750" cy="232875"/>
            </a:xfrm>
            <a:custGeom>
              <a:avLst/>
              <a:gdLst/>
              <a:ahLst/>
              <a:cxnLst/>
              <a:rect l="l" t="t" r="r" b="b"/>
              <a:pathLst>
                <a:path w="9190" h="9315" extrusionOk="0">
                  <a:moveTo>
                    <a:pt x="0" y="0"/>
                  </a:moveTo>
                  <a:lnTo>
                    <a:pt x="0" y="9314"/>
                  </a:lnTo>
                  <a:lnTo>
                    <a:pt x="9189" y="9314"/>
                  </a:lnTo>
                  <a:lnTo>
                    <a:pt x="9189" y="8511"/>
                  </a:lnTo>
                  <a:lnTo>
                    <a:pt x="803" y="8511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5089525" y="1674300"/>
              <a:ext cx="50000" cy="192725"/>
            </a:xfrm>
            <a:custGeom>
              <a:avLst/>
              <a:gdLst/>
              <a:ahLst/>
              <a:cxnLst/>
              <a:rect l="l" t="t" r="r" b="b"/>
              <a:pathLst>
                <a:path w="2000" h="7709" extrusionOk="0">
                  <a:moveTo>
                    <a:pt x="1" y="0"/>
                  </a:moveTo>
                  <a:lnTo>
                    <a:pt x="1" y="7708"/>
                  </a:lnTo>
                  <a:lnTo>
                    <a:pt x="1999" y="7708"/>
                  </a:lnTo>
                  <a:lnTo>
                    <a:pt x="19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5019500" y="1740750"/>
              <a:ext cx="49975" cy="126275"/>
            </a:xfrm>
            <a:custGeom>
              <a:avLst/>
              <a:gdLst/>
              <a:ahLst/>
              <a:cxnLst/>
              <a:rect l="l" t="t" r="r" b="b"/>
              <a:pathLst>
                <a:path w="1999" h="5051" extrusionOk="0">
                  <a:moveTo>
                    <a:pt x="0" y="1"/>
                  </a:moveTo>
                  <a:lnTo>
                    <a:pt x="0" y="5050"/>
                  </a:lnTo>
                  <a:lnTo>
                    <a:pt x="1999" y="5050"/>
                  </a:lnTo>
                  <a:lnTo>
                    <a:pt x="19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4949475" y="1800525"/>
              <a:ext cx="49975" cy="66500"/>
            </a:xfrm>
            <a:custGeom>
              <a:avLst/>
              <a:gdLst/>
              <a:ahLst/>
              <a:cxnLst/>
              <a:rect l="l" t="t" r="r" b="b"/>
              <a:pathLst>
                <a:path w="1999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1998" y="2659"/>
                  </a:lnTo>
                  <a:lnTo>
                    <a:pt x="19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4948575" y="1674300"/>
              <a:ext cx="107525" cy="107525"/>
            </a:xfrm>
            <a:custGeom>
              <a:avLst/>
              <a:gdLst/>
              <a:ahLst/>
              <a:cxnLst/>
              <a:rect l="l" t="t" r="r" b="b"/>
              <a:pathLst>
                <a:path w="4301" h="4301" extrusionOk="0">
                  <a:moveTo>
                    <a:pt x="2480" y="0"/>
                  </a:moveTo>
                  <a:lnTo>
                    <a:pt x="3194" y="732"/>
                  </a:lnTo>
                  <a:lnTo>
                    <a:pt x="0" y="3926"/>
                  </a:lnTo>
                  <a:lnTo>
                    <a:pt x="357" y="4301"/>
                  </a:lnTo>
                  <a:lnTo>
                    <a:pt x="3569" y="1107"/>
                  </a:lnTo>
                  <a:lnTo>
                    <a:pt x="4300" y="1820"/>
                  </a:lnTo>
                  <a:lnTo>
                    <a:pt x="4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27;p1"/>
          <p:cNvGrpSpPr/>
          <p:nvPr/>
        </p:nvGrpSpPr>
        <p:grpSpPr>
          <a:xfrm rot="1259960">
            <a:off x="6200758" y="6461832"/>
            <a:ext cx="279237" cy="283590"/>
            <a:chOff x="5582425" y="1674300"/>
            <a:chExt cx="229300" cy="232875"/>
          </a:xfrm>
        </p:grpSpPr>
        <p:sp>
          <p:nvSpPr>
            <p:cNvPr id="28" name="Google Shape;28;p1"/>
            <p:cNvSpPr/>
            <p:nvPr/>
          </p:nvSpPr>
          <p:spPr>
            <a:xfrm>
              <a:off x="5619000" y="1674300"/>
              <a:ext cx="182925" cy="199425"/>
            </a:xfrm>
            <a:custGeom>
              <a:avLst/>
              <a:gdLst/>
              <a:ahLst/>
              <a:cxnLst/>
              <a:rect l="l" t="t" r="r" b="b"/>
              <a:pathLst>
                <a:path w="7317" h="7977" extrusionOk="0">
                  <a:moveTo>
                    <a:pt x="6389" y="0"/>
                  </a:moveTo>
                  <a:cubicBezTo>
                    <a:pt x="5871" y="0"/>
                    <a:pt x="5461" y="411"/>
                    <a:pt x="5443" y="928"/>
                  </a:cubicBezTo>
                  <a:cubicBezTo>
                    <a:pt x="5443" y="1232"/>
                    <a:pt x="5621" y="1535"/>
                    <a:pt x="5871" y="1713"/>
                  </a:cubicBezTo>
                  <a:lnTo>
                    <a:pt x="5175" y="3712"/>
                  </a:lnTo>
                  <a:cubicBezTo>
                    <a:pt x="4997" y="3712"/>
                    <a:pt x="4801" y="3783"/>
                    <a:pt x="4658" y="3890"/>
                  </a:cubicBezTo>
                  <a:lnTo>
                    <a:pt x="3266" y="2837"/>
                  </a:lnTo>
                  <a:cubicBezTo>
                    <a:pt x="3444" y="2356"/>
                    <a:pt x="3195" y="1838"/>
                    <a:pt x="2713" y="1642"/>
                  </a:cubicBezTo>
                  <a:cubicBezTo>
                    <a:pt x="2614" y="1609"/>
                    <a:pt x="2513" y="1593"/>
                    <a:pt x="2414" y="1593"/>
                  </a:cubicBezTo>
                  <a:cubicBezTo>
                    <a:pt x="2027" y="1593"/>
                    <a:pt x="1659" y="1830"/>
                    <a:pt x="1517" y="2213"/>
                  </a:cubicBezTo>
                  <a:cubicBezTo>
                    <a:pt x="1375" y="2605"/>
                    <a:pt x="1517" y="3052"/>
                    <a:pt x="1874" y="3301"/>
                  </a:cubicBezTo>
                  <a:lnTo>
                    <a:pt x="982" y="6120"/>
                  </a:lnTo>
                  <a:lnTo>
                    <a:pt x="929" y="6120"/>
                  </a:lnTo>
                  <a:cubicBezTo>
                    <a:pt x="429" y="6120"/>
                    <a:pt x="1" y="6531"/>
                    <a:pt x="1" y="7048"/>
                  </a:cubicBezTo>
                  <a:cubicBezTo>
                    <a:pt x="1" y="7566"/>
                    <a:pt x="411" y="7976"/>
                    <a:pt x="929" y="7976"/>
                  </a:cubicBezTo>
                  <a:cubicBezTo>
                    <a:pt x="1446" y="7976"/>
                    <a:pt x="1857" y="7566"/>
                    <a:pt x="1857" y="7048"/>
                  </a:cubicBezTo>
                  <a:cubicBezTo>
                    <a:pt x="1857" y="6763"/>
                    <a:pt x="1732" y="6477"/>
                    <a:pt x="1482" y="6299"/>
                  </a:cubicBezTo>
                  <a:lnTo>
                    <a:pt x="2392" y="3444"/>
                  </a:lnTo>
                  <a:cubicBezTo>
                    <a:pt x="2588" y="3444"/>
                    <a:pt x="2784" y="3391"/>
                    <a:pt x="2945" y="3266"/>
                  </a:cubicBezTo>
                  <a:lnTo>
                    <a:pt x="4319" y="4301"/>
                  </a:lnTo>
                  <a:cubicBezTo>
                    <a:pt x="4283" y="4425"/>
                    <a:pt x="4265" y="4532"/>
                    <a:pt x="4247" y="4657"/>
                  </a:cubicBezTo>
                  <a:cubicBezTo>
                    <a:pt x="4247" y="5157"/>
                    <a:pt x="4676" y="5585"/>
                    <a:pt x="5175" y="5585"/>
                  </a:cubicBezTo>
                  <a:cubicBezTo>
                    <a:pt x="5693" y="5585"/>
                    <a:pt x="6121" y="5157"/>
                    <a:pt x="6121" y="4657"/>
                  </a:cubicBezTo>
                  <a:cubicBezTo>
                    <a:pt x="6121" y="4336"/>
                    <a:pt x="5960" y="4051"/>
                    <a:pt x="5693" y="3872"/>
                  </a:cubicBezTo>
                  <a:lnTo>
                    <a:pt x="6371" y="1856"/>
                  </a:lnTo>
                  <a:cubicBezTo>
                    <a:pt x="6888" y="1856"/>
                    <a:pt x="7316" y="1446"/>
                    <a:pt x="7316" y="928"/>
                  </a:cubicBezTo>
                  <a:cubicBezTo>
                    <a:pt x="7316" y="411"/>
                    <a:pt x="6888" y="0"/>
                    <a:pt x="63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5582425" y="1674300"/>
              <a:ext cx="229300" cy="232875"/>
            </a:xfrm>
            <a:custGeom>
              <a:avLst/>
              <a:gdLst/>
              <a:ahLst/>
              <a:cxnLst/>
              <a:rect l="l" t="t" r="r" b="b"/>
              <a:pathLst>
                <a:path w="9172" h="9315" extrusionOk="0">
                  <a:moveTo>
                    <a:pt x="1" y="0"/>
                  </a:moveTo>
                  <a:lnTo>
                    <a:pt x="1" y="9314"/>
                  </a:lnTo>
                  <a:lnTo>
                    <a:pt x="9172" y="9314"/>
                  </a:lnTo>
                  <a:lnTo>
                    <a:pt x="9172" y="8511"/>
                  </a:lnTo>
                  <a:lnTo>
                    <a:pt x="804" y="851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1"/>
          <p:cNvGrpSpPr/>
          <p:nvPr/>
        </p:nvGrpSpPr>
        <p:grpSpPr>
          <a:xfrm rot="1259960">
            <a:off x="1744715" y="4760550"/>
            <a:ext cx="319972" cy="320002"/>
            <a:chOff x="968775" y="1180050"/>
            <a:chExt cx="262750" cy="262775"/>
          </a:xfrm>
        </p:grpSpPr>
        <p:sp>
          <p:nvSpPr>
            <p:cNvPr id="31" name="Google Shape;31;p1"/>
            <p:cNvSpPr/>
            <p:nvPr/>
          </p:nvSpPr>
          <p:spPr>
            <a:xfrm>
              <a:off x="1061550" y="1180050"/>
              <a:ext cx="169975" cy="169550"/>
            </a:xfrm>
            <a:custGeom>
              <a:avLst/>
              <a:gdLst/>
              <a:ahLst/>
              <a:cxnLst/>
              <a:rect l="l" t="t" r="r" b="b"/>
              <a:pathLst>
                <a:path w="6799" h="6782" extrusionOk="0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968775" y="1189875"/>
              <a:ext cx="252950" cy="252950"/>
            </a:xfrm>
            <a:custGeom>
              <a:avLst/>
              <a:gdLst/>
              <a:ahLst/>
              <a:cxnLst/>
              <a:rect l="l" t="t" r="r" b="b"/>
              <a:pathLst>
                <a:path w="10118" h="10118" extrusionOk="0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1015150" y="1236700"/>
              <a:ext cx="160175" cy="159725"/>
            </a:xfrm>
            <a:custGeom>
              <a:avLst/>
              <a:gdLst/>
              <a:ahLst/>
              <a:cxnLst/>
              <a:rect l="l" t="t" r="r" b="b"/>
              <a:pathLst>
                <a:path w="6407" h="6389" extrusionOk="0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1"/>
          <p:cNvGrpSpPr/>
          <p:nvPr/>
        </p:nvGrpSpPr>
        <p:grpSpPr>
          <a:xfrm rot="1259960">
            <a:off x="3547833" y="5455559"/>
            <a:ext cx="332484" cy="331936"/>
            <a:chOff x="1326950" y="1175150"/>
            <a:chExt cx="273025" cy="272575"/>
          </a:xfrm>
        </p:grpSpPr>
        <p:sp>
          <p:nvSpPr>
            <p:cNvPr id="35" name="Google Shape;35;p1"/>
            <p:cNvSpPr/>
            <p:nvPr/>
          </p:nvSpPr>
          <p:spPr>
            <a:xfrm>
              <a:off x="1436700" y="1284875"/>
              <a:ext cx="53550" cy="53125"/>
            </a:xfrm>
            <a:custGeom>
              <a:avLst/>
              <a:gdLst/>
              <a:ahLst/>
              <a:cxnLst/>
              <a:rect l="l" t="t" r="r" b="b"/>
              <a:pathLst>
                <a:path w="2142" h="2125" extrusionOk="0">
                  <a:moveTo>
                    <a:pt x="1071" y="536"/>
                  </a:moveTo>
                  <a:cubicBezTo>
                    <a:pt x="1374" y="536"/>
                    <a:pt x="1606" y="768"/>
                    <a:pt x="1606" y="1054"/>
                  </a:cubicBezTo>
                  <a:cubicBezTo>
                    <a:pt x="1606" y="1357"/>
                    <a:pt x="1374" y="1589"/>
                    <a:pt x="1071" y="1589"/>
                  </a:cubicBezTo>
                  <a:cubicBezTo>
                    <a:pt x="785" y="1589"/>
                    <a:pt x="535" y="1357"/>
                    <a:pt x="535" y="1054"/>
                  </a:cubicBezTo>
                  <a:cubicBezTo>
                    <a:pt x="535" y="768"/>
                    <a:pt x="785" y="536"/>
                    <a:pt x="1071" y="536"/>
                  </a:cubicBezTo>
                  <a:close/>
                  <a:moveTo>
                    <a:pt x="1071" y="1"/>
                  </a:moveTo>
                  <a:cubicBezTo>
                    <a:pt x="482" y="1"/>
                    <a:pt x="0" y="483"/>
                    <a:pt x="0" y="1054"/>
                  </a:cubicBezTo>
                  <a:cubicBezTo>
                    <a:pt x="0" y="1642"/>
                    <a:pt x="482" y="2124"/>
                    <a:pt x="1071" y="2124"/>
                  </a:cubicBezTo>
                  <a:cubicBezTo>
                    <a:pt x="1660" y="2124"/>
                    <a:pt x="2141" y="1642"/>
                    <a:pt x="2141" y="1054"/>
                  </a:cubicBezTo>
                  <a:cubicBezTo>
                    <a:pt x="2141" y="483"/>
                    <a:pt x="1660" y="1"/>
                    <a:pt x="10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1326950" y="1175150"/>
              <a:ext cx="273025" cy="272575"/>
            </a:xfrm>
            <a:custGeom>
              <a:avLst/>
              <a:gdLst/>
              <a:ahLst/>
              <a:cxnLst/>
              <a:rect l="l" t="t" r="r" b="b"/>
              <a:pathLst>
                <a:path w="10921" h="10903" extrusionOk="0">
                  <a:moveTo>
                    <a:pt x="5193" y="1589"/>
                  </a:moveTo>
                  <a:lnTo>
                    <a:pt x="5193" y="2231"/>
                  </a:lnTo>
                  <a:cubicBezTo>
                    <a:pt x="3623" y="2374"/>
                    <a:pt x="2374" y="3623"/>
                    <a:pt x="2249" y="5175"/>
                  </a:cubicBezTo>
                  <a:lnTo>
                    <a:pt x="1589" y="5175"/>
                  </a:lnTo>
                  <a:cubicBezTo>
                    <a:pt x="1732" y="3266"/>
                    <a:pt x="3266" y="1731"/>
                    <a:pt x="5193" y="1589"/>
                  </a:cubicBezTo>
                  <a:close/>
                  <a:moveTo>
                    <a:pt x="5728" y="1589"/>
                  </a:moveTo>
                  <a:cubicBezTo>
                    <a:pt x="7655" y="1731"/>
                    <a:pt x="9190" y="3266"/>
                    <a:pt x="9315" y="5175"/>
                  </a:cubicBezTo>
                  <a:lnTo>
                    <a:pt x="8672" y="5175"/>
                  </a:lnTo>
                  <a:cubicBezTo>
                    <a:pt x="8548" y="3605"/>
                    <a:pt x="7299" y="2356"/>
                    <a:pt x="5728" y="2231"/>
                  </a:cubicBezTo>
                  <a:lnTo>
                    <a:pt x="5728" y="1589"/>
                  </a:lnTo>
                  <a:close/>
                  <a:moveTo>
                    <a:pt x="5728" y="2766"/>
                  </a:moveTo>
                  <a:cubicBezTo>
                    <a:pt x="7013" y="2891"/>
                    <a:pt x="8012" y="3908"/>
                    <a:pt x="8137" y="5175"/>
                  </a:cubicBezTo>
                  <a:lnTo>
                    <a:pt x="7049" y="5175"/>
                  </a:lnTo>
                  <a:lnTo>
                    <a:pt x="7049" y="5710"/>
                  </a:lnTo>
                  <a:lnTo>
                    <a:pt x="8137" y="5710"/>
                  </a:lnTo>
                  <a:cubicBezTo>
                    <a:pt x="8012" y="6995"/>
                    <a:pt x="7013" y="8012"/>
                    <a:pt x="5728" y="8137"/>
                  </a:cubicBezTo>
                  <a:lnTo>
                    <a:pt x="5728" y="7048"/>
                  </a:lnTo>
                  <a:lnTo>
                    <a:pt x="5193" y="7048"/>
                  </a:lnTo>
                  <a:lnTo>
                    <a:pt x="5193" y="8137"/>
                  </a:lnTo>
                  <a:cubicBezTo>
                    <a:pt x="3926" y="8012"/>
                    <a:pt x="2909" y="6995"/>
                    <a:pt x="2784" y="5710"/>
                  </a:cubicBezTo>
                  <a:lnTo>
                    <a:pt x="3855" y="5710"/>
                  </a:lnTo>
                  <a:lnTo>
                    <a:pt x="3855" y="5175"/>
                  </a:lnTo>
                  <a:lnTo>
                    <a:pt x="2784" y="5175"/>
                  </a:lnTo>
                  <a:cubicBezTo>
                    <a:pt x="2909" y="3908"/>
                    <a:pt x="3926" y="2891"/>
                    <a:pt x="5193" y="2766"/>
                  </a:cubicBezTo>
                  <a:lnTo>
                    <a:pt x="5193" y="3855"/>
                  </a:lnTo>
                  <a:lnTo>
                    <a:pt x="5728" y="3855"/>
                  </a:lnTo>
                  <a:lnTo>
                    <a:pt x="5728" y="2766"/>
                  </a:lnTo>
                  <a:close/>
                  <a:moveTo>
                    <a:pt x="2249" y="5710"/>
                  </a:moveTo>
                  <a:cubicBezTo>
                    <a:pt x="2374" y="7280"/>
                    <a:pt x="3623" y="8529"/>
                    <a:pt x="5193" y="8672"/>
                  </a:cubicBezTo>
                  <a:lnTo>
                    <a:pt x="5193" y="9314"/>
                  </a:lnTo>
                  <a:cubicBezTo>
                    <a:pt x="3266" y="9172"/>
                    <a:pt x="1732" y="7637"/>
                    <a:pt x="1589" y="5710"/>
                  </a:cubicBezTo>
                  <a:close/>
                  <a:moveTo>
                    <a:pt x="9315" y="5710"/>
                  </a:moveTo>
                  <a:cubicBezTo>
                    <a:pt x="9190" y="7637"/>
                    <a:pt x="7655" y="9172"/>
                    <a:pt x="5728" y="9314"/>
                  </a:cubicBezTo>
                  <a:lnTo>
                    <a:pt x="5728" y="8672"/>
                  </a:lnTo>
                  <a:cubicBezTo>
                    <a:pt x="7299" y="8529"/>
                    <a:pt x="8548" y="7280"/>
                    <a:pt x="8672" y="5710"/>
                  </a:cubicBezTo>
                  <a:close/>
                  <a:moveTo>
                    <a:pt x="5193" y="1"/>
                  </a:moveTo>
                  <a:lnTo>
                    <a:pt x="5193" y="786"/>
                  </a:lnTo>
                  <a:cubicBezTo>
                    <a:pt x="2838" y="928"/>
                    <a:pt x="947" y="2820"/>
                    <a:pt x="804" y="5175"/>
                  </a:cubicBezTo>
                  <a:lnTo>
                    <a:pt x="1" y="5175"/>
                  </a:lnTo>
                  <a:lnTo>
                    <a:pt x="1" y="5710"/>
                  </a:lnTo>
                  <a:lnTo>
                    <a:pt x="804" y="5710"/>
                  </a:lnTo>
                  <a:cubicBezTo>
                    <a:pt x="947" y="8083"/>
                    <a:pt x="2838" y="9975"/>
                    <a:pt x="5193" y="10099"/>
                  </a:cubicBezTo>
                  <a:lnTo>
                    <a:pt x="5193" y="10902"/>
                  </a:lnTo>
                  <a:lnTo>
                    <a:pt x="5728" y="10902"/>
                  </a:lnTo>
                  <a:lnTo>
                    <a:pt x="5728" y="10099"/>
                  </a:lnTo>
                  <a:cubicBezTo>
                    <a:pt x="8101" y="9975"/>
                    <a:pt x="9975" y="8083"/>
                    <a:pt x="10118" y="5710"/>
                  </a:cubicBezTo>
                  <a:lnTo>
                    <a:pt x="10921" y="5710"/>
                  </a:lnTo>
                  <a:lnTo>
                    <a:pt x="10921" y="5175"/>
                  </a:lnTo>
                  <a:lnTo>
                    <a:pt x="10118" y="5175"/>
                  </a:lnTo>
                  <a:cubicBezTo>
                    <a:pt x="9975" y="2820"/>
                    <a:pt x="8101" y="928"/>
                    <a:pt x="5728" y="786"/>
                  </a:cubicBezTo>
                  <a:lnTo>
                    <a:pt x="57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" name="Google Shape;37;p1"/>
          <p:cNvSpPr/>
          <p:nvPr/>
        </p:nvSpPr>
        <p:spPr>
          <a:xfrm rot="1259960">
            <a:off x="2677783" y="5108726"/>
            <a:ext cx="275431" cy="275431"/>
          </a:xfrm>
          <a:custGeom>
            <a:avLst/>
            <a:gdLst/>
            <a:ahLst/>
            <a:cxnLst/>
            <a:rect l="l" t="t" r="r" b="b"/>
            <a:pathLst>
              <a:path w="9047" h="9047" extrusionOk="0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38;p1"/>
          <p:cNvGrpSpPr/>
          <p:nvPr/>
        </p:nvGrpSpPr>
        <p:grpSpPr>
          <a:xfrm rot="1259960">
            <a:off x="5371671" y="6132455"/>
            <a:ext cx="210250" cy="340643"/>
            <a:chOff x="3741075" y="1171575"/>
            <a:chExt cx="172650" cy="279725"/>
          </a:xfrm>
        </p:grpSpPr>
        <p:sp>
          <p:nvSpPr>
            <p:cNvPr id="39" name="Google Shape;39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" name="Google Shape;43;p1"/>
          <p:cNvSpPr/>
          <p:nvPr/>
        </p:nvSpPr>
        <p:spPr>
          <a:xfrm rot="1259960">
            <a:off x="6037441" y="5685442"/>
            <a:ext cx="314004" cy="285904"/>
          </a:xfrm>
          <a:custGeom>
            <a:avLst/>
            <a:gdLst/>
            <a:ahLst/>
            <a:cxnLst/>
            <a:rect l="l" t="t" r="r" b="b"/>
            <a:pathLst>
              <a:path w="10314" h="9391" extrusionOk="0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1"/>
          <p:cNvSpPr/>
          <p:nvPr/>
        </p:nvSpPr>
        <p:spPr>
          <a:xfrm rot="1259960">
            <a:off x="6944994" y="6033730"/>
            <a:ext cx="324325" cy="227085"/>
          </a:xfrm>
          <a:custGeom>
            <a:avLst/>
            <a:gdLst/>
            <a:ahLst/>
            <a:cxnLst/>
            <a:rect l="l" t="t" r="r" b="b"/>
            <a:pathLst>
              <a:path w="10653" h="7459" extrusionOk="0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" name="Google Shape;45;p1"/>
          <p:cNvGrpSpPr/>
          <p:nvPr/>
        </p:nvGrpSpPr>
        <p:grpSpPr>
          <a:xfrm rot="1259960">
            <a:off x="705457" y="3650780"/>
            <a:ext cx="379186" cy="283286"/>
            <a:chOff x="900525" y="2405650"/>
            <a:chExt cx="311375" cy="232625"/>
          </a:xfrm>
        </p:grpSpPr>
        <p:sp>
          <p:nvSpPr>
            <p:cNvPr id="46" name="Google Shape;46;p1"/>
            <p:cNvSpPr/>
            <p:nvPr/>
          </p:nvSpPr>
          <p:spPr>
            <a:xfrm>
              <a:off x="987050" y="2478550"/>
              <a:ext cx="136525" cy="159725"/>
            </a:xfrm>
            <a:custGeom>
              <a:avLst/>
              <a:gdLst/>
              <a:ahLst/>
              <a:cxnLst/>
              <a:rect l="l" t="t" r="r" b="b"/>
              <a:pathLst>
                <a:path w="5461" h="6389" extrusionOk="0">
                  <a:moveTo>
                    <a:pt x="1660" y="1"/>
                  </a:moveTo>
                  <a:lnTo>
                    <a:pt x="1660" y="3195"/>
                  </a:lnTo>
                  <a:lnTo>
                    <a:pt x="1" y="3195"/>
                  </a:lnTo>
                  <a:lnTo>
                    <a:pt x="2731" y="6388"/>
                  </a:lnTo>
                  <a:lnTo>
                    <a:pt x="5461" y="3195"/>
                  </a:lnTo>
                  <a:lnTo>
                    <a:pt x="3801" y="3195"/>
                  </a:lnTo>
                  <a:lnTo>
                    <a:pt x="38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900525" y="2405650"/>
              <a:ext cx="311375" cy="186225"/>
            </a:xfrm>
            <a:custGeom>
              <a:avLst/>
              <a:gdLst/>
              <a:ahLst/>
              <a:cxnLst/>
              <a:rect l="l" t="t" r="r" b="b"/>
              <a:pathLst>
                <a:path w="12455" h="7449" extrusionOk="0">
                  <a:moveTo>
                    <a:pt x="5332" y="0"/>
                  </a:moveTo>
                  <a:cubicBezTo>
                    <a:pt x="5114" y="0"/>
                    <a:pt x="4893" y="26"/>
                    <a:pt x="4675" y="80"/>
                  </a:cubicBezTo>
                  <a:cubicBezTo>
                    <a:pt x="3551" y="365"/>
                    <a:pt x="2695" y="1311"/>
                    <a:pt x="2516" y="2471"/>
                  </a:cubicBezTo>
                  <a:cubicBezTo>
                    <a:pt x="1767" y="2488"/>
                    <a:pt x="1071" y="2845"/>
                    <a:pt x="625" y="3452"/>
                  </a:cubicBezTo>
                  <a:cubicBezTo>
                    <a:pt x="90" y="4201"/>
                    <a:pt x="0" y="5165"/>
                    <a:pt x="375" y="6003"/>
                  </a:cubicBezTo>
                  <a:cubicBezTo>
                    <a:pt x="750" y="6824"/>
                    <a:pt x="1553" y="7377"/>
                    <a:pt x="2463" y="7431"/>
                  </a:cubicBezTo>
                  <a:lnTo>
                    <a:pt x="3426" y="7431"/>
                  </a:lnTo>
                  <a:lnTo>
                    <a:pt x="3069" y="6985"/>
                  </a:lnTo>
                  <a:lnTo>
                    <a:pt x="2730" y="6610"/>
                  </a:lnTo>
                  <a:lnTo>
                    <a:pt x="2498" y="6610"/>
                  </a:lnTo>
                  <a:cubicBezTo>
                    <a:pt x="1892" y="6574"/>
                    <a:pt x="1356" y="6218"/>
                    <a:pt x="1107" y="5664"/>
                  </a:cubicBezTo>
                  <a:cubicBezTo>
                    <a:pt x="839" y="5111"/>
                    <a:pt x="910" y="4469"/>
                    <a:pt x="1267" y="3952"/>
                  </a:cubicBezTo>
                  <a:cubicBezTo>
                    <a:pt x="1576" y="3535"/>
                    <a:pt x="2072" y="3291"/>
                    <a:pt x="2593" y="3291"/>
                  </a:cubicBezTo>
                  <a:cubicBezTo>
                    <a:pt x="2674" y="3291"/>
                    <a:pt x="2756" y="3297"/>
                    <a:pt x="2837" y="3309"/>
                  </a:cubicBezTo>
                  <a:lnTo>
                    <a:pt x="3301" y="3398"/>
                  </a:lnTo>
                  <a:lnTo>
                    <a:pt x="3301" y="2881"/>
                  </a:lnTo>
                  <a:cubicBezTo>
                    <a:pt x="3301" y="1935"/>
                    <a:pt x="3944" y="1115"/>
                    <a:pt x="4854" y="883"/>
                  </a:cubicBezTo>
                  <a:cubicBezTo>
                    <a:pt x="5015" y="842"/>
                    <a:pt x="5176" y="823"/>
                    <a:pt x="5336" y="823"/>
                  </a:cubicBezTo>
                  <a:cubicBezTo>
                    <a:pt x="6094" y="823"/>
                    <a:pt x="6801" y="1260"/>
                    <a:pt x="7155" y="1953"/>
                  </a:cubicBezTo>
                  <a:lnTo>
                    <a:pt x="7316" y="2274"/>
                  </a:lnTo>
                  <a:lnTo>
                    <a:pt x="7655" y="2149"/>
                  </a:lnTo>
                  <a:cubicBezTo>
                    <a:pt x="7833" y="2086"/>
                    <a:pt x="8016" y="2054"/>
                    <a:pt x="8198" y="2054"/>
                  </a:cubicBezTo>
                  <a:cubicBezTo>
                    <a:pt x="8525" y="2054"/>
                    <a:pt x="8849" y="2157"/>
                    <a:pt x="9136" y="2364"/>
                  </a:cubicBezTo>
                  <a:cubicBezTo>
                    <a:pt x="9564" y="2685"/>
                    <a:pt x="9814" y="3166"/>
                    <a:pt x="9832" y="3702"/>
                  </a:cubicBezTo>
                  <a:lnTo>
                    <a:pt x="9832" y="4112"/>
                  </a:lnTo>
                  <a:lnTo>
                    <a:pt x="10367" y="4112"/>
                  </a:lnTo>
                  <a:cubicBezTo>
                    <a:pt x="11045" y="4148"/>
                    <a:pt x="11580" y="4701"/>
                    <a:pt x="11580" y="5361"/>
                  </a:cubicBezTo>
                  <a:cubicBezTo>
                    <a:pt x="11580" y="6039"/>
                    <a:pt x="11027" y="6592"/>
                    <a:pt x="10367" y="6610"/>
                  </a:cubicBezTo>
                  <a:lnTo>
                    <a:pt x="9671" y="6610"/>
                  </a:lnTo>
                  <a:lnTo>
                    <a:pt x="9314" y="6985"/>
                  </a:lnTo>
                  <a:lnTo>
                    <a:pt x="8957" y="7449"/>
                  </a:lnTo>
                  <a:lnTo>
                    <a:pt x="10367" y="7449"/>
                  </a:lnTo>
                  <a:cubicBezTo>
                    <a:pt x="11437" y="7413"/>
                    <a:pt x="12312" y="6574"/>
                    <a:pt x="12383" y="5486"/>
                  </a:cubicBezTo>
                  <a:cubicBezTo>
                    <a:pt x="12455" y="4415"/>
                    <a:pt x="11669" y="3470"/>
                    <a:pt x="10599" y="3309"/>
                  </a:cubicBezTo>
                  <a:cubicBezTo>
                    <a:pt x="10492" y="2649"/>
                    <a:pt x="10135" y="2060"/>
                    <a:pt x="9600" y="1686"/>
                  </a:cubicBezTo>
                  <a:cubicBezTo>
                    <a:pt x="9187" y="1393"/>
                    <a:pt x="8705" y="1239"/>
                    <a:pt x="8205" y="1239"/>
                  </a:cubicBezTo>
                  <a:cubicBezTo>
                    <a:pt x="8035" y="1239"/>
                    <a:pt x="7863" y="1257"/>
                    <a:pt x="7691" y="1293"/>
                  </a:cubicBezTo>
                  <a:cubicBezTo>
                    <a:pt x="7169" y="482"/>
                    <a:pt x="6271" y="0"/>
                    <a:pt x="53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1"/>
          <p:cNvSpPr/>
          <p:nvPr/>
        </p:nvSpPr>
        <p:spPr>
          <a:xfrm rot="1259960">
            <a:off x="1662399" y="4008492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1"/>
          <p:cNvGrpSpPr/>
          <p:nvPr/>
        </p:nvGrpSpPr>
        <p:grpSpPr>
          <a:xfrm rot="1259960">
            <a:off x="5242962" y="5359686"/>
            <a:ext cx="194510" cy="356353"/>
            <a:chOff x="4354850" y="2375525"/>
            <a:chExt cx="159725" cy="292625"/>
          </a:xfrm>
        </p:grpSpPr>
        <p:sp>
          <p:nvSpPr>
            <p:cNvPr id="50" name="Google Shape;50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52;p1"/>
          <p:cNvGrpSpPr/>
          <p:nvPr/>
        </p:nvGrpSpPr>
        <p:grpSpPr>
          <a:xfrm rot="1259960">
            <a:off x="2730897" y="2775328"/>
            <a:ext cx="323777" cy="251532"/>
            <a:chOff x="4788875" y="1879050"/>
            <a:chExt cx="265875" cy="206550"/>
          </a:xfrm>
        </p:grpSpPr>
        <p:sp>
          <p:nvSpPr>
            <p:cNvPr id="53" name="Google Shape;53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1"/>
          <p:cNvSpPr/>
          <p:nvPr/>
        </p:nvSpPr>
        <p:spPr>
          <a:xfrm rot="1259960">
            <a:off x="3645160" y="3107077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" name="Google Shape;58;p1"/>
          <p:cNvGrpSpPr/>
          <p:nvPr/>
        </p:nvGrpSpPr>
        <p:grpSpPr>
          <a:xfrm rot="1259960">
            <a:off x="4455937" y="3447171"/>
            <a:ext cx="377572" cy="226081"/>
            <a:chOff x="1316700" y="1106850"/>
            <a:chExt cx="310050" cy="185650"/>
          </a:xfrm>
        </p:grpSpPr>
        <p:sp>
          <p:nvSpPr>
            <p:cNvPr id="59" name="Google Shape;59;p1"/>
            <p:cNvSpPr/>
            <p:nvPr/>
          </p:nvSpPr>
          <p:spPr>
            <a:xfrm>
              <a:off x="1434900" y="1172950"/>
              <a:ext cx="89700" cy="52625"/>
            </a:xfrm>
            <a:custGeom>
              <a:avLst/>
              <a:gdLst/>
              <a:ahLst/>
              <a:cxnLst/>
              <a:rect l="l" t="t" r="r" b="b"/>
              <a:pathLst>
                <a:path w="3588" h="2105" extrusionOk="0">
                  <a:moveTo>
                    <a:pt x="1503" y="1"/>
                  </a:moveTo>
                  <a:cubicBezTo>
                    <a:pt x="879" y="1"/>
                    <a:pt x="285" y="355"/>
                    <a:pt x="1" y="963"/>
                  </a:cubicBezTo>
                  <a:lnTo>
                    <a:pt x="875" y="963"/>
                  </a:lnTo>
                  <a:cubicBezTo>
                    <a:pt x="1054" y="802"/>
                    <a:pt x="1268" y="713"/>
                    <a:pt x="1500" y="713"/>
                  </a:cubicBezTo>
                  <a:cubicBezTo>
                    <a:pt x="1856" y="713"/>
                    <a:pt x="2195" y="909"/>
                    <a:pt x="2338" y="1248"/>
                  </a:cubicBezTo>
                  <a:lnTo>
                    <a:pt x="1856" y="1248"/>
                  </a:lnTo>
                  <a:lnTo>
                    <a:pt x="2731" y="2105"/>
                  </a:lnTo>
                  <a:lnTo>
                    <a:pt x="3587" y="1248"/>
                  </a:lnTo>
                  <a:lnTo>
                    <a:pt x="3105" y="1248"/>
                  </a:lnTo>
                  <a:cubicBezTo>
                    <a:pt x="2981" y="767"/>
                    <a:pt x="2659" y="374"/>
                    <a:pt x="2213" y="160"/>
                  </a:cubicBezTo>
                  <a:cubicBezTo>
                    <a:pt x="1982" y="52"/>
                    <a:pt x="1740" y="1"/>
                    <a:pt x="1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1420625" y="1204150"/>
              <a:ext cx="89700" cy="52175"/>
            </a:xfrm>
            <a:custGeom>
              <a:avLst/>
              <a:gdLst/>
              <a:ahLst/>
              <a:cxnLst/>
              <a:rect l="l" t="t" r="r" b="b"/>
              <a:pathLst>
                <a:path w="3588" h="2087" extrusionOk="0">
                  <a:moveTo>
                    <a:pt x="857" y="0"/>
                  </a:moveTo>
                  <a:lnTo>
                    <a:pt x="1" y="857"/>
                  </a:lnTo>
                  <a:lnTo>
                    <a:pt x="483" y="857"/>
                  </a:lnTo>
                  <a:cubicBezTo>
                    <a:pt x="608" y="1321"/>
                    <a:pt x="929" y="1713"/>
                    <a:pt x="1357" y="1927"/>
                  </a:cubicBezTo>
                  <a:cubicBezTo>
                    <a:pt x="1588" y="2035"/>
                    <a:pt x="1831" y="2087"/>
                    <a:pt x="2070" y="2087"/>
                  </a:cubicBezTo>
                  <a:cubicBezTo>
                    <a:pt x="2700" y="2087"/>
                    <a:pt x="3303" y="1732"/>
                    <a:pt x="3587" y="1124"/>
                  </a:cubicBezTo>
                  <a:lnTo>
                    <a:pt x="2695" y="1124"/>
                  </a:lnTo>
                  <a:cubicBezTo>
                    <a:pt x="2535" y="1285"/>
                    <a:pt x="2303" y="1374"/>
                    <a:pt x="2071" y="1374"/>
                  </a:cubicBezTo>
                  <a:cubicBezTo>
                    <a:pt x="1714" y="1356"/>
                    <a:pt x="1393" y="1160"/>
                    <a:pt x="1232" y="857"/>
                  </a:cubicBezTo>
                  <a:lnTo>
                    <a:pt x="1714" y="857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1316700" y="1106850"/>
              <a:ext cx="310050" cy="185650"/>
            </a:xfrm>
            <a:custGeom>
              <a:avLst/>
              <a:gdLst/>
              <a:ahLst/>
              <a:cxnLst/>
              <a:rect l="l" t="t" r="r" b="b"/>
              <a:pathLst>
                <a:path w="12402" h="7426" extrusionOk="0">
                  <a:moveTo>
                    <a:pt x="5330" y="824"/>
                  </a:moveTo>
                  <a:cubicBezTo>
                    <a:pt x="6084" y="824"/>
                    <a:pt x="6799" y="1250"/>
                    <a:pt x="7155" y="1947"/>
                  </a:cubicBezTo>
                  <a:lnTo>
                    <a:pt x="7298" y="2269"/>
                  </a:lnTo>
                  <a:lnTo>
                    <a:pt x="7637" y="2144"/>
                  </a:lnTo>
                  <a:cubicBezTo>
                    <a:pt x="7812" y="2081"/>
                    <a:pt x="7993" y="2052"/>
                    <a:pt x="8173" y="2052"/>
                  </a:cubicBezTo>
                  <a:cubicBezTo>
                    <a:pt x="8508" y="2052"/>
                    <a:pt x="8840" y="2154"/>
                    <a:pt x="9118" y="2340"/>
                  </a:cubicBezTo>
                  <a:cubicBezTo>
                    <a:pt x="9564" y="2661"/>
                    <a:pt x="9814" y="3161"/>
                    <a:pt x="9814" y="3696"/>
                  </a:cubicBezTo>
                  <a:lnTo>
                    <a:pt x="9814" y="4106"/>
                  </a:lnTo>
                  <a:lnTo>
                    <a:pt x="10349" y="4106"/>
                  </a:lnTo>
                  <a:cubicBezTo>
                    <a:pt x="11045" y="4142"/>
                    <a:pt x="11580" y="4713"/>
                    <a:pt x="11545" y="5409"/>
                  </a:cubicBezTo>
                  <a:cubicBezTo>
                    <a:pt x="11527" y="6069"/>
                    <a:pt x="10992" y="6587"/>
                    <a:pt x="10331" y="6604"/>
                  </a:cubicBezTo>
                  <a:lnTo>
                    <a:pt x="2498" y="6587"/>
                  </a:lnTo>
                  <a:cubicBezTo>
                    <a:pt x="1892" y="6551"/>
                    <a:pt x="1374" y="6194"/>
                    <a:pt x="1107" y="5659"/>
                  </a:cubicBezTo>
                  <a:cubicBezTo>
                    <a:pt x="857" y="5106"/>
                    <a:pt x="910" y="4445"/>
                    <a:pt x="1267" y="3946"/>
                  </a:cubicBezTo>
                  <a:cubicBezTo>
                    <a:pt x="1592" y="3529"/>
                    <a:pt x="2076" y="3286"/>
                    <a:pt x="2594" y="3286"/>
                  </a:cubicBezTo>
                  <a:cubicBezTo>
                    <a:pt x="2675" y="3286"/>
                    <a:pt x="2756" y="3292"/>
                    <a:pt x="2838" y="3304"/>
                  </a:cubicBezTo>
                  <a:lnTo>
                    <a:pt x="3319" y="3393"/>
                  </a:lnTo>
                  <a:lnTo>
                    <a:pt x="3319" y="2875"/>
                  </a:lnTo>
                  <a:cubicBezTo>
                    <a:pt x="3319" y="1930"/>
                    <a:pt x="3944" y="1109"/>
                    <a:pt x="4872" y="877"/>
                  </a:cubicBezTo>
                  <a:cubicBezTo>
                    <a:pt x="5024" y="841"/>
                    <a:pt x="5178" y="824"/>
                    <a:pt x="5330" y="824"/>
                  </a:cubicBezTo>
                  <a:close/>
                  <a:moveTo>
                    <a:pt x="5323" y="1"/>
                  </a:moveTo>
                  <a:cubicBezTo>
                    <a:pt x="5109" y="1"/>
                    <a:pt x="4892" y="25"/>
                    <a:pt x="4675" y="74"/>
                  </a:cubicBezTo>
                  <a:cubicBezTo>
                    <a:pt x="3551" y="359"/>
                    <a:pt x="2713" y="1305"/>
                    <a:pt x="2534" y="2465"/>
                  </a:cubicBezTo>
                  <a:cubicBezTo>
                    <a:pt x="1785" y="2483"/>
                    <a:pt x="1071" y="2840"/>
                    <a:pt x="625" y="3446"/>
                  </a:cubicBezTo>
                  <a:cubicBezTo>
                    <a:pt x="90" y="4196"/>
                    <a:pt x="1" y="5159"/>
                    <a:pt x="375" y="5998"/>
                  </a:cubicBezTo>
                  <a:cubicBezTo>
                    <a:pt x="750" y="6819"/>
                    <a:pt x="1553" y="7372"/>
                    <a:pt x="2463" y="7425"/>
                  </a:cubicBezTo>
                  <a:lnTo>
                    <a:pt x="10331" y="7425"/>
                  </a:lnTo>
                  <a:cubicBezTo>
                    <a:pt x="11491" y="7407"/>
                    <a:pt x="12401" y="6462"/>
                    <a:pt x="12365" y="5302"/>
                  </a:cubicBezTo>
                  <a:cubicBezTo>
                    <a:pt x="12348" y="4285"/>
                    <a:pt x="11598" y="3446"/>
                    <a:pt x="10599" y="3304"/>
                  </a:cubicBezTo>
                  <a:cubicBezTo>
                    <a:pt x="10492" y="2643"/>
                    <a:pt x="10135" y="2072"/>
                    <a:pt x="9600" y="1680"/>
                  </a:cubicBezTo>
                  <a:cubicBezTo>
                    <a:pt x="9187" y="1387"/>
                    <a:pt x="8705" y="1233"/>
                    <a:pt x="8213" y="1233"/>
                  </a:cubicBezTo>
                  <a:cubicBezTo>
                    <a:pt x="8045" y="1233"/>
                    <a:pt x="7876" y="1251"/>
                    <a:pt x="7709" y="1287"/>
                  </a:cubicBezTo>
                  <a:cubicBezTo>
                    <a:pt x="7170" y="472"/>
                    <a:pt x="6274" y="1"/>
                    <a:pt x="53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1"/>
          <p:cNvGrpSpPr/>
          <p:nvPr/>
        </p:nvGrpSpPr>
        <p:grpSpPr>
          <a:xfrm rot="1259960">
            <a:off x="188826" y="2520713"/>
            <a:ext cx="323777" cy="263375"/>
            <a:chOff x="853250" y="4006875"/>
            <a:chExt cx="265875" cy="216275"/>
          </a:xfrm>
        </p:grpSpPr>
        <p:sp>
          <p:nvSpPr>
            <p:cNvPr id="63" name="Google Shape;63;p1"/>
            <p:cNvSpPr/>
            <p:nvPr/>
          </p:nvSpPr>
          <p:spPr>
            <a:xfrm>
              <a:off x="1016500" y="4006875"/>
              <a:ext cx="70950" cy="106525"/>
            </a:xfrm>
            <a:custGeom>
              <a:avLst/>
              <a:gdLst/>
              <a:ahLst/>
              <a:cxnLst/>
              <a:rect l="l" t="t" r="r" b="b"/>
              <a:pathLst>
                <a:path w="2838" h="4261" extrusionOk="0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853250" y="4036650"/>
              <a:ext cx="265875" cy="186500"/>
            </a:xfrm>
            <a:custGeom>
              <a:avLst/>
              <a:gdLst/>
              <a:ahLst/>
              <a:cxnLst/>
              <a:rect l="l" t="t" r="r" b="b"/>
              <a:pathLst>
                <a:path w="10635" h="7460" extrusionOk="0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Google Shape;65;p1"/>
          <p:cNvSpPr/>
          <p:nvPr/>
        </p:nvSpPr>
        <p:spPr>
          <a:xfrm rot="1259960">
            <a:off x="1118486" y="2850370"/>
            <a:ext cx="178192" cy="275431"/>
          </a:xfrm>
          <a:custGeom>
            <a:avLst/>
            <a:gdLst/>
            <a:ahLst/>
            <a:cxnLst/>
            <a:rect l="l" t="t" r="r" b="b"/>
            <a:pathLst>
              <a:path w="5853" h="9047" extrusionOk="0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" name="Google Shape;66;p1"/>
          <p:cNvGrpSpPr/>
          <p:nvPr/>
        </p:nvGrpSpPr>
        <p:grpSpPr>
          <a:xfrm rot="1259960">
            <a:off x="4645829" y="4223950"/>
            <a:ext cx="279785" cy="283590"/>
            <a:chOff x="4909775" y="1674300"/>
            <a:chExt cx="229750" cy="232875"/>
          </a:xfrm>
        </p:grpSpPr>
        <p:sp>
          <p:nvSpPr>
            <p:cNvPr id="67" name="Google Shape;67;p1"/>
            <p:cNvSpPr/>
            <p:nvPr/>
          </p:nvSpPr>
          <p:spPr>
            <a:xfrm>
              <a:off x="4909775" y="1674300"/>
              <a:ext cx="229750" cy="232875"/>
            </a:xfrm>
            <a:custGeom>
              <a:avLst/>
              <a:gdLst/>
              <a:ahLst/>
              <a:cxnLst/>
              <a:rect l="l" t="t" r="r" b="b"/>
              <a:pathLst>
                <a:path w="9190" h="9315" extrusionOk="0">
                  <a:moveTo>
                    <a:pt x="0" y="0"/>
                  </a:moveTo>
                  <a:lnTo>
                    <a:pt x="0" y="9314"/>
                  </a:lnTo>
                  <a:lnTo>
                    <a:pt x="9189" y="9314"/>
                  </a:lnTo>
                  <a:lnTo>
                    <a:pt x="9189" y="8511"/>
                  </a:lnTo>
                  <a:lnTo>
                    <a:pt x="803" y="8511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5089525" y="1674300"/>
              <a:ext cx="50000" cy="192725"/>
            </a:xfrm>
            <a:custGeom>
              <a:avLst/>
              <a:gdLst/>
              <a:ahLst/>
              <a:cxnLst/>
              <a:rect l="l" t="t" r="r" b="b"/>
              <a:pathLst>
                <a:path w="2000" h="7709" extrusionOk="0">
                  <a:moveTo>
                    <a:pt x="1" y="0"/>
                  </a:moveTo>
                  <a:lnTo>
                    <a:pt x="1" y="7708"/>
                  </a:lnTo>
                  <a:lnTo>
                    <a:pt x="1999" y="7708"/>
                  </a:lnTo>
                  <a:lnTo>
                    <a:pt x="19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5019500" y="1740750"/>
              <a:ext cx="49975" cy="126275"/>
            </a:xfrm>
            <a:custGeom>
              <a:avLst/>
              <a:gdLst/>
              <a:ahLst/>
              <a:cxnLst/>
              <a:rect l="l" t="t" r="r" b="b"/>
              <a:pathLst>
                <a:path w="1999" h="5051" extrusionOk="0">
                  <a:moveTo>
                    <a:pt x="0" y="1"/>
                  </a:moveTo>
                  <a:lnTo>
                    <a:pt x="0" y="5050"/>
                  </a:lnTo>
                  <a:lnTo>
                    <a:pt x="1999" y="5050"/>
                  </a:lnTo>
                  <a:lnTo>
                    <a:pt x="19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4949475" y="1800525"/>
              <a:ext cx="49975" cy="66500"/>
            </a:xfrm>
            <a:custGeom>
              <a:avLst/>
              <a:gdLst/>
              <a:ahLst/>
              <a:cxnLst/>
              <a:rect l="l" t="t" r="r" b="b"/>
              <a:pathLst>
                <a:path w="1999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1998" y="2659"/>
                  </a:lnTo>
                  <a:lnTo>
                    <a:pt x="19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4948575" y="1674300"/>
              <a:ext cx="107525" cy="107525"/>
            </a:xfrm>
            <a:custGeom>
              <a:avLst/>
              <a:gdLst/>
              <a:ahLst/>
              <a:cxnLst/>
              <a:rect l="l" t="t" r="r" b="b"/>
              <a:pathLst>
                <a:path w="4301" h="4301" extrusionOk="0">
                  <a:moveTo>
                    <a:pt x="2480" y="0"/>
                  </a:moveTo>
                  <a:lnTo>
                    <a:pt x="3194" y="732"/>
                  </a:lnTo>
                  <a:lnTo>
                    <a:pt x="0" y="3926"/>
                  </a:lnTo>
                  <a:lnTo>
                    <a:pt x="357" y="4301"/>
                  </a:lnTo>
                  <a:lnTo>
                    <a:pt x="3569" y="1107"/>
                  </a:lnTo>
                  <a:lnTo>
                    <a:pt x="4300" y="1820"/>
                  </a:lnTo>
                  <a:lnTo>
                    <a:pt x="4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72;p1"/>
          <p:cNvGrpSpPr/>
          <p:nvPr/>
        </p:nvGrpSpPr>
        <p:grpSpPr>
          <a:xfrm rot="1259960">
            <a:off x="6353133" y="4879232"/>
            <a:ext cx="279237" cy="283590"/>
            <a:chOff x="5582425" y="1674300"/>
            <a:chExt cx="229300" cy="232875"/>
          </a:xfrm>
        </p:grpSpPr>
        <p:sp>
          <p:nvSpPr>
            <p:cNvPr id="73" name="Google Shape;73;p1"/>
            <p:cNvSpPr/>
            <p:nvPr/>
          </p:nvSpPr>
          <p:spPr>
            <a:xfrm>
              <a:off x="5619000" y="1674300"/>
              <a:ext cx="182925" cy="199425"/>
            </a:xfrm>
            <a:custGeom>
              <a:avLst/>
              <a:gdLst/>
              <a:ahLst/>
              <a:cxnLst/>
              <a:rect l="l" t="t" r="r" b="b"/>
              <a:pathLst>
                <a:path w="7317" h="7977" extrusionOk="0">
                  <a:moveTo>
                    <a:pt x="6389" y="0"/>
                  </a:moveTo>
                  <a:cubicBezTo>
                    <a:pt x="5871" y="0"/>
                    <a:pt x="5461" y="411"/>
                    <a:pt x="5443" y="928"/>
                  </a:cubicBezTo>
                  <a:cubicBezTo>
                    <a:pt x="5443" y="1232"/>
                    <a:pt x="5621" y="1535"/>
                    <a:pt x="5871" y="1713"/>
                  </a:cubicBezTo>
                  <a:lnTo>
                    <a:pt x="5175" y="3712"/>
                  </a:lnTo>
                  <a:cubicBezTo>
                    <a:pt x="4997" y="3712"/>
                    <a:pt x="4801" y="3783"/>
                    <a:pt x="4658" y="3890"/>
                  </a:cubicBezTo>
                  <a:lnTo>
                    <a:pt x="3266" y="2837"/>
                  </a:lnTo>
                  <a:cubicBezTo>
                    <a:pt x="3444" y="2356"/>
                    <a:pt x="3195" y="1838"/>
                    <a:pt x="2713" y="1642"/>
                  </a:cubicBezTo>
                  <a:cubicBezTo>
                    <a:pt x="2614" y="1609"/>
                    <a:pt x="2513" y="1593"/>
                    <a:pt x="2414" y="1593"/>
                  </a:cubicBezTo>
                  <a:cubicBezTo>
                    <a:pt x="2027" y="1593"/>
                    <a:pt x="1659" y="1830"/>
                    <a:pt x="1517" y="2213"/>
                  </a:cubicBezTo>
                  <a:cubicBezTo>
                    <a:pt x="1375" y="2605"/>
                    <a:pt x="1517" y="3052"/>
                    <a:pt x="1874" y="3301"/>
                  </a:cubicBezTo>
                  <a:lnTo>
                    <a:pt x="982" y="6120"/>
                  </a:lnTo>
                  <a:lnTo>
                    <a:pt x="929" y="6120"/>
                  </a:lnTo>
                  <a:cubicBezTo>
                    <a:pt x="429" y="6120"/>
                    <a:pt x="1" y="6531"/>
                    <a:pt x="1" y="7048"/>
                  </a:cubicBezTo>
                  <a:cubicBezTo>
                    <a:pt x="1" y="7566"/>
                    <a:pt x="411" y="7976"/>
                    <a:pt x="929" y="7976"/>
                  </a:cubicBezTo>
                  <a:cubicBezTo>
                    <a:pt x="1446" y="7976"/>
                    <a:pt x="1857" y="7566"/>
                    <a:pt x="1857" y="7048"/>
                  </a:cubicBezTo>
                  <a:cubicBezTo>
                    <a:pt x="1857" y="6763"/>
                    <a:pt x="1732" y="6477"/>
                    <a:pt x="1482" y="6299"/>
                  </a:cubicBezTo>
                  <a:lnTo>
                    <a:pt x="2392" y="3444"/>
                  </a:lnTo>
                  <a:cubicBezTo>
                    <a:pt x="2588" y="3444"/>
                    <a:pt x="2784" y="3391"/>
                    <a:pt x="2945" y="3266"/>
                  </a:cubicBezTo>
                  <a:lnTo>
                    <a:pt x="4319" y="4301"/>
                  </a:lnTo>
                  <a:cubicBezTo>
                    <a:pt x="4283" y="4425"/>
                    <a:pt x="4265" y="4532"/>
                    <a:pt x="4247" y="4657"/>
                  </a:cubicBezTo>
                  <a:cubicBezTo>
                    <a:pt x="4247" y="5157"/>
                    <a:pt x="4676" y="5585"/>
                    <a:pt x="5175" y="5585"/>
                  </a:cubicBezTo>
                  <a:cubicBezTo>
                    <a:pt x="5693" y="5585"/>
                    <a:pt x="6121" y="5157"/>
                    <a:pt x="6121" y="4657"/>
                  </a:cubicBezTo>
                  <a:cubicBezTo>
                    <a:pt x="6121" y="4336"/>
                    <a:pt x="5960" y="4051"/>
                    <a:pt x="5693" y="3872"/>
                  </a:cubicBezTo>
                  <a:lnTo>
                    <a:pt x="6371" y="1856"/>
                  </a:lnTo>
                  <a:cubicBezTo>
                    <a:pt x="6888" y="1856"/>
                    <a:pt x="7316" y="1446"/>
                    <a:pt x="7316" y="928"/>
                  </a:cubicBezTo>
                  <a:cubicBezTo>
                    <a:pt x="7316" y="411"/>
                    <a:pt x="6888" y="0"/>
                    <a:pt x="63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5582425" y="1674300"/>
              <a:ext cx="229300" cy="232875"/>
            </a:xfrm>
            <a:custGeom>
              <a:avLst/>
              <a:gdLst/>
              <a:ahLst/>
              <a:cxnLst/>
              <a:rect l="l" t="t" r="r" b="b"/>
              <a:pathLst>
                <a:path w="9172" h="9315" extrusionOk="0">
                  <a:moveTo>
                    <a:pt x="1" y="0"/>
                  </a:moveTo>
                  <a:lnTo>
                    <a:pt x="1" y="9314"/>
                  </a:lnTo>
                  <a:lnTo>
                    <a:pt x="9172" y="9314"/>
                  </a:lnTo>
                  <a:lnTo>
                    <a:pt x="9172" y="8511"/>
                  </a:lnTo>
                  <a:lnTo>
                    <a:pt x="804" y="851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" name="Google Shape;75;p1"/>
          <p:cNvGrpSpPr/>
          <p:nvPr/>
        </p:nvGrpSpPr>
        <p:grpSpPr>
          <a:xfrm rot="1259960">
            <a:off x="1897090" y="3177950"/>
            <a:ext cx="319972" cy="320002"/>
            <a:chOff x="968775" y="1180050"/>
            <a:chExt cx="262750" cy="262775"/>
          </a:xfrm>
        </p:grpSpPr>
        <p:sp>
          <p:nvSpPr>
            <p:cNvPr id="76" name="Google Shape;76;p1"/>
            <p:cNvSpPr/>
            <p:nvPr/>
          </p:nvSpPr>
          <p:spPr>
            <a:xfrm>
              <a:off x="1061550" y="1180050"/>
              <a:ext cx="169975" cy="169550"/>
            </a:xfrm>
            <a:custGeom>
              <a:avLst/>
              <a:gdLst/>
              <a:ahLst/>
              <a:cxnLst/>
              <a:rect l="l" t="t" r="r" b="b"/>
              <a:pathLst>
                <a:path w="6799" h="6782" extrusionOk="0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968775" y="1189875"/>
              <a:ext cx="252950" cy="252950"/>
            </a:xfrm>
            <a:custGeom>
              <a:avLst/>
              <a:gdLst/>
              <a:ahLst/>
              <a:cxnLst/>
              <a:rect l="l" t="t" r="r" b="b"/>
              <a:pathLst>
                <a:path w="10118" h="10118" extrusionOk="0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1015150" y="1236700"/>
              <a:ext cx="160175" cy="159725"/>
            </a:xfrm>
            <a:custGeom>
              <a:avLst/>
              <a:gdLst/>
              <a:ahLst/>
              <a:cxnLst/>
              <a:rect l="l" t="t" r="r" b="b"/>
              <a:pathLst>
                <a:path w="6407" h="6389" extrusionOk="0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" name="Google Shape;79;p1"/>
          <p:cNvGrpSpPr/>
          <p:nvPr/>
        </p:nvGrpSpPr>
        <p:grpSpPr>
          <a:xfrm rot="1259960">
            <a:off x="3700208" y="3872959"/>
            <a:ext cx="332484" cy="331936"/>
            <a:chOff x="1326950" y="1175150"/>
            <a:chExt cx="273025" cy="272575"/>
          </a:xfrm>
        </p:grpSpPr>
        <p:sp>
          <p:nvSpPr>
            <p:cNvPr id="80" name="Google Shape;80;p1"/>
            <p:cNvSpPr/>
            <p:nvPr/>
          </p:nvSpPr>
          <p:spPr>
            <a:xfrm>
              <a:off x="1436700" y="1284875"/>
              <a:ext cx="53550" cy="53125"/>
            </a:xfrm>
            <a:custGeom>
              <a:avLst/>
              <a:gdLst/>
              <a:ahLst/>
              <a:cxnLst/>
              <a:rect l="l" t="t" r="r" b="b"/>
              <a:pathLst>
                <a:path w="2142" h="2125" extrusionOk="0">
                  <a:moveTo>
                    <a:pt x="1071" y="536"/>
                  </a:moveTo>
                  <a:cubicBezTo>
                    <a:pt x="1374" y="536"/>
                    <a:pt x="1606" y="768"/>
                    <a:pt x="1606" y="1054"/>
                  </a:cubicBezTo>
                  <a:cubicBezTo>
                    <a:pt x="1606" y="1357"/>
                    <a:pt x="1374" y="1589"/>
                    <a:pt x="1071" y="1589"/>
                  </a:cubicBezTo>
                  <a:cubicBezTo>
                    <a:pt x="785" y="1589"/>
                    <a:pt x="535" y="1357"/>
                    <a:pt x="535" y="1054"/>
                  </a:cubicBezTo>
                  <a:cubicBezTo>
                    <a:pt x="535" y="768"/>
                    <a:pt x="785" y="536"/>
                    <a:pt x="1071" y="536"/>
                  </a:cubicBezTo>
                  <a:close/>
                  <a:moveTo>
                    <a:pt x="1071" y="1"/>
                  </a:moveTo>
                  <a:cubicBezTo>
                    <a:pt x="482" y="1"/>
                    <a:pt x="0" y="483"/>
                    <a:pt x="0" y="1054"/>
                  </a:cubicBezTo>
                  <a:cubicBezTo>
                    <a:pt x="0" y="1642"/>
                    <a:pt x="482" y="2124"/>
                    <a:pt x="1071" y="2124"/>
                  </a:cubicBezTo>
                  <a:cubicBezTo>
                    <a:pt x="1660" y="2124"/>
                    <a:pt x="2141" y="1642"/>
                    <a:pt x="2141" y="1054"/>
                  </a:cubicBezTo>
                  <a:cubicBezTo>
                    <a:pt x="2141" y="483"/>
                    <a:pt x="1660" y="1"/>
                    <a:pt x="10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1326950" y="1175150"/>
              <a:ext cx="273025" cy="272575"/>
            </a:xfrm>
            <a:custGeom>
              <a:avLst/>
              <a:gdLst/>
              <a:ahLst/>
              <a:cxnLst/>
              <a:rect l="l" t="t" r="r" b="b"/>
              <a:pathLst>
                <a:path w="10921" h="10903" extrusionOk="0">
                  <a:moveTo>
                    <a:pt x="5193" y="1589"/>
                  </a:moveTo>
                  <a:lnTo>
                    <a:pt x="5193" y="2231"/>
                  </a:lnTo>
                  <a:cubicBezTo>
                    <a:pt x="3623" y="2374"/>
                    <a:pt x="2374" y="3623"/>
                    <a:pt x="2249" y="5175"/>
                  </a:cubicBezTo>
                  <a:lnTo>
                    <a:pt x="1589" y="5175"/>
                  </a:lnTo>
                  <a:cubicBezTo>
                    <a:pt x="1732" y="3266"/>
                    <a:pt x="3266" y="1731"/>
                    <a:pt x="5193" y="1589"/>
                  </a:cubicBezTo>
                  <a:close/>
                  <a:moveTo>
                    <a:pt x="5728" y="1589"/>
                  </a:moveTo>
                  <a:cubicBezTo>
                    <a:pt x="7655" y="1731"/>
                    <a:pt x="9190" y="3266"/>
                    <a:pt x="9315" y="5175"/>
                  </a:cubicBezTo>
                  <a:lnTo>
                    <a:pt x="8672" y="5175"/>
                  </a:lnTo>
                  <a:cubicBezTo>
                    <a:pt x="8548" y="3605"/>
                    <a:pt x="7299" y="2356"/>
                    <a:pt x="5728" y="2231"/>
                  </a:cubicBezTo>
                  <a:lnTo>
                    <a:pt x="5728" y="1589"/>
                  </a:lnTo>
                  <a:close/>
                  <a:moveTo>
                    <a:pt x="5728" y="2766"/>
                  </a:moveTo>
                  <a:cubicBezTo>
                    <a:pt x="7013" y="2891"/>
                    <a:pt x="8012" y="3908"/>
                    <a:pt x="8137" y="5175"/>
                  </a:cubicBezTo>
                  <a:lnTo>
                    <a:pt x="7049" y="5175"/>
                  </a:lnTo>
                  <a:lnTo>
                    <a:pt x="7049" y="5710"/>
                  </a:lnTo>
                  <a:lnTo>
                    <a:pt x="8137" y="5710"/>
                  </a:lnTo>
                  <a:cubicBezTo>
                    <a:pt x="8012" y="6995"/>
                    <a:pt x="7013" y="8012"/>
                    <a:pt x="5728" y="8137"/>
                  </a:cubicBezTo>
                  <a:lnTo>
                    <a:pt x="5728" y="7048"/>
                  </a:lnTo>
                  <a:lnTo>
                    <a:pt x="5193" y="7048"/>
                  </a:lnTo>
                  <a:lnTo>
                    <a:pt x="5193" y="8137"/>
                  </a:lnTo>
                  <a:cubicBezTo>
                    <a:pt x="3926" y="8012"/>
                    <a:pt x="2909" y="6995"/>
                    <a:pt x="2784" y="5710"/>
                  </a:cubicBezTo>
                  <a:lnTo>
                    <a:pt x="3855" y="5710"/>
                  </a:lnTo>
                  <a:lnTo>
                    <a:pt x="3855" y="5175"/>
                  </a:lnTo>
                  <a:lnTo>
                    <a:pt x="2784" y="5175"/>
                  </a:lnTo>
                  <a:cubicBezTo>
                    <a:pt x="2909" y="3908"/>
                    <a:pt x="3926" y="2891"/>
                    <a:pt x="5193" y="2766"/>
                  </a:cubicBezTo>
                  <a:lnTo>
                    <a:pt x="5193" y="3855"/>
                  </a:lnTo>
                  <a:lnTo>
                    <a:pt x="5728" y="3855"/>
                  </a:lnTo>
                  <a:lnTo>
                    <a:pt x="5728" y="2766"/>
                  </a:lnTo>
                  <a:close/>
                  <a:moveTo>
                    <a:pt x="2249" y="5710"/>
                  </a:moveTo>
                  <a:cubicBezTo>
                    <a:pt x="2374" y="7280"/>
                    <a:pt x="3623" y="8529"/>
                    <a:pt x="5193" y="8672"/>
                  </a:cubicBezTo>
                  <a:lnTo>
                    <a:pt x="5193" y="9314"/>
                  </a:lnTo>
                  <a:cubicBezTo>
                    <a:pt x="3266" y="9172"/>
                    <a:pt x="1732" y="7637"/>
                    <a:pt x="1589" y="5710"/>
                  </a:cubicBezTo>
                  <a:close/>
                  <a:moveTo>
                    <a:pt x="9315" y="5710"/>
                  </a:moveTo>
                  <a:cubicBezTo>
                    <a:pt x="9190" y="7637"/>
                    <a:pt x="7655" y="9172"/>
                    <a:pt x="5728" y="9314"/>
                  </a:cubicBezTo>
                  <a:lnTo>
                    <a:pt x="5728" y="8672"/>
                  </a:lnTo>
                  <a:cubicBezTo>
                    <a:pt x="7299" y="8529"/>
                    <a:pt x="8548" y="7280"/>
                    <a:pt x="8672" y="5710"/>
                  </a:cubicBezTo>
                  <a:close/>
                  <a:moveTo>
                    <a:pt x="5193" y="1"/>
                  </a:moveTo>
                  <a:lnTo>
                    <a:pt x="5193" y="786"/>
                  </a:lnTo>
                  <a:cubicBezTo>
                    <a:pt x="2838" y="928"/>
                    <a:pt x="947" y="2820"/>
                    <a:pt x="804" y="5175"/>
                  </a:cubicBezTo>
                  <a:lnTo>
                    <a:pt x="1" y="5175"/>
                  </a:lnTo>
                  <a:lnTo>
                    <a:pt x="1" y="5710"/>
                  </a:lnTo>
                  <a:lnTo>
                    <a:pt x="804" y="5710"/>
                  </a:lnTo>
                  <a:cubicBezTo>
                    <a:pt x="947" y="8083"/>
                    <a:pt x="2838" y="9975"/>
                    <a:pt x="5193" y="10099"/>
                  </a:cubicBezTo>
                  <a:lnTo>
                    <a:pt x="5193" y="10902"/>
                  </a:lnTo>
                  <a:lnTo>
                    <a:pt x="5728" y="10902"/>
                  </a:lnTo>
                  <a:lnTo>
                    <a:pt x="5728" y="10099"/>
                  </a:lnTo>
                  <a:cubicBezTo>
                    <a:pt x="8101" y="9975"/>
                    <a:pt x="9975" y="8083"/>
                    <a:pt x="10118" y="5710"/>
                  </a:cubicBezTo>
                  <a:lnTo>
                    <a:pt x="10921" y="5710"/>
                  </a:lnTo>
                  <a:lnTo>
                    <a:pt x="10921" y="5175"/>
                  </a:lnTo>
                  <a:lnTo>
                    <a:pt x="10118" y="5175"/>
                  </a:lnTo>
                  <a:cubicBezTo>
                    <a:pt x="9975" y="2820"/>
                    <a:pt x="8101" y="928"/>
                    <a:pt x="5728" y="786"/>
                  </a:cubicBezTo>
                  <a:lnTo>
                    <a:pt x="57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" name="Google Shape;82;p1"/>
          <p:cNvSpPr/>
          <p:nvPr/>
        </p:nvSpPr>
        <p:spPr>
          <a:xfrm rot="1259960">
            <a:off x="2830158" y="3526126"/>
            <a:ext cx="275431" cy="275431"/>
          </a:xfrm>
          <a:custGeom>
            <a:avLst/>
            <a:gdLst/>
            <a:ahLst/>
            <a:cxnLst/>
            <a:rect l="l" t="t" r="r" b="b"/>
            <a:pathLst>
              <a:path w="9047" h="9047" extrusionOk="0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3" name="Google Shape;83;p1"/>
          <p:cNvGrpSpPr/>
          <p:nvPr/>
        </p:nvGrpSpPr>
        <p:grpSpPr>
          <a:xfrm rot="1259960">
            <a:off x="5524046" y="4549855"/>
            <a:ext cx="210250" cy="340643"/>
            <a:chOff x="3741075" y="1171575"/>
            <a:chExt cx="172650" cy="279725"/>
          </a:xfrm>
        </p:grpSpPr>
        <p:sp>
          <p:nvSpPr>
            <p:cNvPr id="84" name="Google Shape;84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1"/>
          <p:cNvSpPr/>
          <p:nvPr/>
        </p:nvSpPr>
        <p:spPr>
          <a:xfrm rot="1259960">
            <a:off x="6189816" y="4102842"/>
            <a:ext cx="314004" cy="285904"/>
          </a:xfrm>
          <a:custGeom>
            <a:avLst/>
            <a:gdLst/>
            <a:ahLst/>
            <a:cxnLst/>
            <a:rect l="l" t="t" r="r" b="b"/>
            <a:pathLst>
              <a:path w="10314" h="9391" extrusionOk="0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"/>
          <p:cNvSpPr/>
          <p:nvPr/>
        </p:nvSpPr>
        <p:spPr>
          <a:xfrm rot="1259960">
            <a:off x="7097369" y="4451130"/>
            <a:ext cx="324325" cy="227085"/>
          </a:xfrm>
          <a:custGeom>
            <a:avLst/>
            <a:gdLst/>
            <a:ahLst/>
            <a:cxnLst/>
            <a:rect l="l" t="t" r="r" b="b"/>
            <a:pathLst>
              <a:path w="10653" h="7459" extrusionOk="0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" name="Google Shape;90;p1"/>
          <p:cNvGrpSpPr/>
          <p:nvPr/>
        </p:nvGrpSpPr>
        <p:grpSpPr>
          <a:xfrm rot="1259960">
            <a:off x="857832" y="2068180"/>
            <a:ext cx="379186" cy="283286"/>
            <a:chOff x="900525" y="2405650"/>
            <a:chExt cx="311375" cy="232625"/>
          </a:xfrm>
        </p:grpSpPr>
        <p:sp>
          <p:nvSpPr>
            <p:cNvPr id="91" name="Google Shape;91;p1"/>
            <p:cNvSpPr/>
            <p:nvPr/>
          </p:nvSpPr>
          <p:spPr>
            <a:xfrm>
              <a:off x="987050" y="2478550"/>
              <a:ext cx="136525" cy="159725"/>
            </a:xfrm>
            <a:custGeom>
              <a:avLst/>
              <a:gdLst/>
              <a:ahLst/>
              <a:cxnLst/>
              <a:rect l="l" t="t" r="r" b="b"/>
              <a:pathLst>
                <a:path w="5461" h="6389" extrusionOk="0">
                  <a:moveTo>
                    <a:pt x="1660" y="1"/>
                  </a:moveTo>
                  <a:lnTo>
                    <a:pt x="1660" y="3195"/>
                  </a:lnTo>
                  <a:lnTo>
                    <a:pt x="1" y="3195"/>
                  </a:lnTo>
                  <a:lnTo>
                    <a:pt x="2731" y="6388"/>
                  </a:lnTo>
                  <a:lnTo>
                    <a:pt x="5461" y="3195"/>
                  </a:lnTo>
                  <a:lnTo>
                    <a:pt x="3801" y="3195"/>
                  </a:lnTo>
                  <a:lnTo>
                    <a:pt x="38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900525" y="2405650"/>
              <a:ext cx="311375" cy="186225"/>
            </a:xfrm>
            <a:custGeom>
              <a:avLst/>
              <a:gdLst/>
              <a:ahLst/>
              <a:cxnLst/>
              <a:rect l="l" t="t" r="r" b="b"/>
              <a:pathLst>
                <a:path w="12455" h="7449" extrusionOk="0">
                  <a:moveTo>
                    <a:pt x="5332" y="0"/>
                  </a:moveTo>
                  <a:cubicBezTo>
                    <a:pt x="5114" y="0"/>
                    <a:pt x="4893" y="26"/>
                    <a:pt x="4675" y="80"/>
                  </a:cubicBezTo>
                  <a:cubicBezTo>
                    <a:pt x="3551" y="365"/>
                    <a:pt x="2695" y="1311"/>
                    <a:pt x="2516" y="2471"/>
                  </a:cubicBezTo>
                  <a:cubicBezTo>
                    <a:pt x="1767" y="2488"/>
                    <a:pt x="1071" y="2845"/>
                    <a:pt x="625" y="3452"/>
                  </a:cubicBezTo>
                  <a:cubicBezTo>
                    <a:pt x="90" y="4201"/>
                    <a:pt x="0" y="5165"/>
                    <a:pt x="375" y="6003"/>
                  </a:cubicBezTo>
                  <a:cubicBezTo>
                    <a:pt x="750" y="6824"/>
                    <a:pt x="1553" y="7377"/>
                    <a:pt x="2463" y="7431"/>
                  </a:cubicBezTo>
                  <a:lnTo>
                    <a:pt x="3426" y="7431"/>
                  </a:lnTo>
                  <a:lnTo>
                    <a:pt x="3069" y="6985"/>
                  </a:lnTo>
                  <a:lnTo>
                    <a:pt x="2730" y="6610"/>
                  </a:lnTo>
                  <a:lnTo>
                    <a:pt x="2498" y="6610"/>
                  </a:lnTo>
                  <a:cubicBezTo>
                    <a:pt x="1892" y="6574"/>
                    <a:pt x="1356" y="6218"/>
                    <a:pt x="1107" y="5664"/>
                  </a:cubicBezTo>
                  <a:cubicBezTo>
                    <a:pt x="839" y="5111"/>
                    <a:pt x="910" y="4469"/>
                    <a:pt x="1267" y="3952"/>
                  </a:cubicBezTo>
                  <a:cubicBezTo>
                    <a:pt x="1576" y="3535"/>
                    <a:pt x="2072" y="3291"/>
                    <a:pt x="2593" y="3291"/>
                  </a:cubicBezTo>
                  <a:cubicBezTo>
                    <a:pt x="2674" y="3291"/>
                    <a:pt x="2756" y="3297"/>
                    <a:pt x="2837" y="3309"/>
                  </a:cubicBezTo>
                  <a:lnTo>
                    <a:pt x="3301" y="3398"/>
                  </a:lnTo>
                  <a:lnTo>
                    <a:pt x="3301" y="2881"/>
                  </a:lnTo>
                  <a:cubicBezTo>
                    <a:pt x="3301" y="1935"/>
                    <a:pt x="3944" y="1115"/>
                    <a:pt x="4854" y="883"/>
                  </a:cubicBezTo>
                  <a:cubicBezTo>
                    <a:pt x="5015" y="842"/>
                    <a:pt x="5176" y="823"/>
                    <a:pt x="5336" y="823"/>
                  </a:cubicBezTo>
                  <a:cubicBezTo>
                    <a:pt x="6094" y="823"/>
                    <a:pt x="6801" y="1260"/>
                    <a:pt x="7155" y="1953"/>
                  </a:cubicBezTo>
                  <a:lnTo>
                    <a:pt x="7316" y="2274"/>
                  </a:lnTo>
                  <a:lnTo>
                    <a:pt x="7655" y="2149"/>
                  </a:lnTo>
                  <a:cubicBezTo>
                    <a:pt x="7833" y="2086"/>
                    <a:pt x="8016" y="2054"/>
                    <a:pt x="8198" y="2054"/>
                  </a:cubicBezTo>
                  <a:cubicBezTo>
                    <a:pt x="8525" y="2054"/>
                    <a:pt x="8849" y="2157"/>
                    <a:pt x="9136" y="2364"/>
                  </a:cubicBezTo>
                  <a:cubicBezTo>
                    <a:pt x="9564" y="2685"/>
                    <a:pt x="9814" y="3166"/>
                    <a:pt x="9832" y="3702"/>
                  </a:cubicBezTo>
                  <a:lnTo>
                    <a:pt x="9832" y="4112"/>
                  </a:lnTo>
                  <a:lnTo>
                    <a:pt x="10367" y="4112"/>
                  </a:lnTo>
                  <a:cubicBezTo>
                    <a:pt x="11045" y="4148"/>
                    <a:pt x="11580" y="4701"/>
                    <a:pt x="11580" y="5361"/>
                  </a:cubicBezTo>
                  <a:cubicBezTo>
                    <a:pt x="11580" y="6039"/>
                    <a:pt x="11027" y="6592"/>
                    <a:pt x="10367" y="6610"/>
                  </a:cubicBezTo>
                  <a:lnTo>
                    <a:pt x="9671" y="6610"/>
                  </a:lnTo>
                  <a:lnTo>
                    <a:pt x="9314" y="6985"/>
                  </a:lnTo>
                  <a:lnTo>
                    <a:pt x="8957" y="7449"/>
                  </a:lnTo>
                  <a:lnTo>
                    <a:pt x="10367" y="7449"/>
                  </a:lnTo>
                  <a:cubicBezTo>
                    <a:pt x="11437" y="7413"/>
                    <a:pt x="12312" y="6574"/>
                    <a:pt x="12383" y="5486"/>
                  </a:cubicBezTo>
                  <a:cubicBezTo>
                    <a:pt x="12455" y="4415"/>
                    <a:pt x="11669" y="3470"/>
                    <a:pt x="10599" y="3309"/>
                  </a:cubicBezTo>
                  <a:cubicBezTo>
                    <a:pt x="10492" y="2649"/>
                    <a:pt x="10135" y="2060"/>
                    <a:pt x="9600" y="1686"/>
                  </a:cubicBezTo>
                  <a:cubicBezTo>
                    <a:pt x="9187" y="1393"/>
                    <a:pt x="8705" y="1239"/>
                    <a:pt x="8205" y="1239"/>
                  </a:cubicBezTo>
                  <a:cubicBezTo>
                    <a:pt x="8035" y="1239"/>
                    <a:pt x="7863" y="1257"/>
                    <a:pt x="7691" y="1293"/>
                  </a:cubicBezTo>
                  <a:cubicBezTo>
                    <a:pt x="7169" y="482"/>
                    <a:pt x="6271" y="0"/>
                    <a:pt x="53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1"/>
          <p:cNvSpPr/>
          <p:nvPr/>
        </p:nvSpPr>
        <p:spPr>
          <a:xfrm rot="1259960">
            <a:off x="1814774" y="2425892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" name="Google Shape;94;p1"/>
          <p:cNvGrpSpPr/>
          <p:nvPr/>
        </p:nvGrpSpPr>
        <p:grpSpPr>
          <a:xfrm rot="1259960">
            <a:off x="5395337" y="3777086"/>
            <a:ext cx="194510" cy="356353"/>
            <a:chOff x="4354850" y="2375525"/>
            <a:chExt cx="159725" cy="292625"/>
          </a:xfrm>
        </p:grpSpPr>
        <p:sp>
          <p:nvSpPr>
            <p:cNvPr id="95" name="Google Shape;95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" name="Google Shape;97;p1"/>
          <p:cNvGrpSpPr/>
          <p:nvPr/>
        </p:nvGrpSpPr>
        <p:grpSpPr>
          <a:xfrm rot="1259960">
            <a:off x="1819547" y="1614603"/>
            <a:ext cx="323777" cy="251532"/>
            <a:chOff x="4788875" y="1879050"/>
            <a:chExt cx="265875" cy="206550"/>
          </a:xfrm>
        </p:grpSpPr>
        <p:sp>
          <p:nvSpPr>
            <p:cNvPr id="98" name="Google Shape;98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" name="Google Shape;102;p1"/>
          <p:cNvSpPr/>
          <p:nvPr/>
        </p:nvSpPr>
        <p:spPr>
          <a:xfrm rot="1259960">
            <a:off x="2733810" y="1946352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"/>
          <p:cNvSpPr/>
          <p:nvPr/>
        </p:nvSpPr>
        <p:spPr>
          <a:xfrm rot="1259960">
            <a:off x="207136" y="1689645"/>
            <a:ext cx="178192" cy="275431"/>
          </a:xfrm>
          <a:custGeom>
            <a:avLst/>
            <a:gdLst/>
            <a:ahLst/>
            <a:cxnLst/>
            <a:rect l="l" t="t" r="r" b="b"/>
            <a:pathLst>
              <a:path w="5853" h="9047" extrusionOk="0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4" name="Google Shape;104;p1"/>
          <p:cNvGrpSpPr/>
          <p:nvPr/>
        </p:nvGrpSpPr>
        <p:grpSpPr>
          <a:xfrm rot="1259960">
            <a:off x="22682" y="907455"/>
            <a:ext cx="379186" cy="283286"/>
            <a:chOff x="900525" y="2405650"/>
            <a:chExt cx="311375" cy="232625"/>
          </a:xfrm>
        </p:grpSpPr>
        <p:sp>
          <p:nvSpPr>
            <p:cNvPr id="105" name="Google Shape;105;p1"/>
            <p:cNvSpPr/>
            <p:nvPr/>
          </p:nvSpPr>
          <p:spPr>
            <a:xfrm>
              <a:off x="987050" y="2478550"/>
              <a:ext cx="136525" cy="159725"/>
            </a:xfrm>
            <a:custGeom>
              <a:avLst/>
              <a:gdLst/>
              <a:ahLst/>
              <a:cxnLst/>
              <a:rect l="l" t="t" r="r" b="b"/>
              <a:pathLst>
                <a:path w="5461" h="6389" extrusionOk="0">
                  <a:moveTo>
                    <a:pt x="1660" y="1"/>
                  </a:moveTo>
                  <a:lnTo>
                    <a:pt x="1660" y="3195"/>
                  </a:lnTo>
                  <a:lnTo>
                    <a:pt x="1" y="3195"/>
                  </a:lnTo>
                  <a:lnTo>
                    <a:pt x="2731" y="6388"/>
                  </a:lnTo>
                  <a:lnTo>
                    <a:pt x="5461" y="3195"/>
                  </a:lnTo>
                  <a:lnTo>
                    <a:pt x="3801" y="3195"/>
                  </a:lnTo>
                  <a:lnTo>
                    <a:pt x="38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900525" y="2405650"/>
              <a:ext cx="311375" cy="186225"/>
            </a:xfrm>
            <a:custGeom>
              <a:avLst/>
              <a:gdLst/>
              <a:ahLst/>
              <a:cxnLst/>
              <a:rect l="l" t="t" r="r" b="b"/>
              <a:pathLst>
                <a:path w="12455" h="7449" extrusionOk="0">
                  <a:moveTo>
                    <a:pt x="5332" y="0"/>
                  </a:moveTo>
                  <a:cubicBezTo>
                    <a:pt x="5114" y="0"/>
                    <a:pt x="4893" y="26"/>
                    <a:pt x="4675" y="80"/>
                  </a:cubicBezTo>
                  <a:cubicBezTo>
                    <a:pt x="3551" y="365"/>
                    <a:pt x="2695" y="1311"/>
                    <a:pt x="2516" y="2471"/>
                  </a:cubicBezTo>
                  <a:cubicBezTo>
                    <a:pt x="1767" y="2488"/>
                    <a:pt x="1071" y="2845"/>
                    <a:pt x="625" y="3452"/>
                  </a:cubicBezTo>
                  <a:cubicBezTo>
                    <a:pt x="90" y="4201"/>
                    <a:pt x="0" y="5165"/>
                    <a:pt x="375" y="6003"/>
                  </a:cubicBezTo>
                  <a:cubicBezTo>
                    <a:pt x="750" y="6824"/>
                    <a:pt x="1553" y="7377"/>
                    <a:pt x="2463" y="7431"/>
                  </a:cubicBezTo>
                  <a:lnTo>
                    <a:pt x="3426" y="7431"/>
                  </a:lnTo>
                  <a:lnTo>
                    <a:pt x="3069" y="6985"/>
                  </a:lnTo>
                  <a:lnTo>
                    <a:pt x="2730" y="6610"/>
                  </a:lnTo>
                  <a:lnTo>
                    <a:pt x="2498" y="6610"/>
                  </a:lnTo>
                  <a:cubicBezTo>
                    <a:pt x="1892" y="6574"/>
                    <a:pt x="1356" y="6218"/>
                    <a:pt x="1107" y="5664"/>
                  </a:cubicBezTo>
                  <a:cubicBezTo>
                    <a:pt x="839" y="5111"/>
                    <a:pt x="910" y="4469"/>
                    <a:pt x="1267" y="3952"/>
                  </a:cubicBezTo>
                  <a:cubicBezTo>
                    <a:pt x="1576" y="3535"/>
                    <a:pt x="2072" y="3291"/>
                    <a:pt x="2593" y="3291"/>
                  </a:cubicBezTo>
                  <a:cubicBezTo>
                    <a:pt x="2674" y="3291"/>
                    <a:pt x="2756" y="3297"/>
                    <a:pt x="2837" y="3309"/>
                  </a:cubicBezTo>
                  <a:lnTo>
                    <a:pt x="3301" y="3398"/>
                  </a:lnTo>
                  <a:lnTo>
                    <a:pt x="3301" y="2881"/>
                  </a:lnTo>
                  <a:cubicBezTo>
                    <a:pt x="3301" y="1935"/>
                    <a:pt x="3944" y="1115"/>
                    <a:pt x="4854" y="883"/>
                  </a:cubicBezTo>
                  <a:cubicBezTo>
                    <a:pt x="5015" y="842"/>
                    <a:pt x="5176" y="823"/>
                    <a:pt x="5336" y="823"/>
                  </a:cubicBezTo>
                  <a:cubicBezTo>
                    <a:pt x="6094" y="823"/>
                    <a:pt x="6801" y="1260"/>
                    <a:pt x="7155" y="1953"/>
                  </a:cubicBezTo>
                  <a:lnTo>
                    <a:pt x="7316" y="2274"/>
                  </a:lnTo>
                  <a:lnTo>
                    <a:pt x="7655" y="2149"/>
                  </a:lnTo>
                  <a:cubicBezTo>
                    <a:pt x="7833" y="2086"/>
                    <a:pt x="8016" y="2054"/>
                    <a:pt x="8198" y="2054"/>
                  </a:cubicBezTo>
                  <a:cubicBezTo>
                    <a:pt x="8525" y="2054"/>
                    <a:pt x="8849" y="2157"/>
                    <a:pt x="9136" y="2364"/>
                  </a:cubicBezTo>
                  <a:cubicBezTo>
                    <a:pt x="9564" y="2685"/>
                    <a:pt x="9814" y="3166"/>
                    <a:pt x="9832" y="3702"/>
                  </a:cubicBezTo>
                  <a:lnTo>
                    <a:pt x="9832" y="4112"/>
                  </a:lnTo>
                  <a:lnTo>
                    <a:pt x="10367" y="4112"/>
                  </a:lnTo>
                  <a:cubicBezTo>
                    <a:pt x="11045" y="4148"/>
                    <a:pt x="11580" y="4701"/>
                    <a:pt x="11580" y="5361"/>
                  </a:cubicBezTo>
                  <a:cubicBezTo>
                    <a:pt x="11580" y="6039"/>
                    <a:pt x="11027" y="6592"/>
                    <a:pt x="10367" y="6610"/>
                  </a:cubicBezTo>
                  <a:lnTo>
                    <a:pt x="9671" y="6610"/>
                  </a:lnTo>
                  <a:lnTo>
                    <a:pt x="9314" y="6985"/>
                  </a:lnTo>
                  <a:lnTo>
                    <a:pt x="8957" y="7449"/>
                  </a:lnTo>
                  <a:lnTo>
                    <a:pt x="10367" y="7449"/>
                  </a:lnTo>
                  <a:cubicBezTo>
                    <a:pt x="11437" y="7413"/>
                    <a:pt x="12312" y="6574"/>
                    <a:pt x="12383" y="5486"/>
                  </a:cubicBezTo>
                  <a:cubicBezTo>
                    <a:pt x="12455" y="4415"/>
                    <a:pt x="11669" y="3470"/>
                    <a:pt x="10599" y="3309"/>
                  </a:cubicBezTo>
                  <a:cubicBezTo>
                    <a:pt x="10492" y="2649"/>
                    <a:pt x="10135" y="2060"/>
                    <a:pt x="9600" y="1686"/>
                  </a:cubicBezTo>
                  <a:cubicBezTo>
                    <a:pt x="9187" y="1393"/>
                    <a:pt x="8705" y="1239"/>
                    <a:pt x="8205" y="1239"/>
                  </a:cubicBezTo>
                  <a:cubicBezTo>
                    <a:pt x="8035" y="1239"/>
                    <a:pt x="7863" y="1257"/>
                    <a:pt x="7691" y="1293"/>
                  </a:cubicBezTo>
                  <a:cubicBezTo>
                    <a:pt x="7169" y="482"/>
                    <a:pt x="6271" y="0"/>
                    <a:pt x="53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" name="Google Shape;107;p1"/>
          <p:cNvSpPr/>
          <p:nvPr/>
        </p:nvSpPr>
        <p:spPr>
          <a:xfrm rot="1259960">
            <a:off x="903424" y="1265167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"/>
          <p:cNvSpPr/>
          <p:nvPr/>
        </p:nvSpPr>
        <p:spPr>
          <a:xfrm rot="1259960">
            <a:off x="14310" y="65102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9" name="Google Shape;109;p1"/>
          <p:cNvGrpSpPr/>
          <p:nvPr/>
        </p:nvGrpSpPr>
        <p:grpSpPr>
          <a:xfrm rot="1259960">
            <a:off x="825087" y="405196"/>
            <a:ext cx="377572" cy="226081"/>
            <a:chOff x="1316700" y="1106850"/>
            <a:chExt cx="310050" cy="185650"/>
          </a:xfrm>
        </p:grpSpPr>
        <p:sp>
          <p:nvSpPr>
            <p:cNvPr id="110" name="Google Shape;110;p1"/>
            <p:cNvSpPr/>
            <p:nvPr/>
          </p:nvSpPr>
          <p:spPr>
            <a:xfrm>
              <a:off x="1434900" y="1172950"/>
              <a:ext cx="89700" cy="52625"/>
            </a:xfrm>
            <a:custGeom>
              <a:avLst/>
              <a:gdLst/>
              <a:ahLst/>
              <a:cxnLst/>
              <a:rect l="l" t="t" r="r" b="b"/>
              <a:pathLst>
                <a:path w="3588" h="2105" extrusionOk="0">
                  <a:moveTo>
                    <a:pt x="1503" y="1"/>
                  </a:moveTo>
                  <a:cubicBezTo>
                    <a:pt x="879" y="1"/>
                    <a:pt x="285" y="355"/>
                    <a:pt x="1" y="963"/>
                  </a:cubicBezTo>
                  <a:lnTo>
                    <a:pt x="875" y="963"/>
                  </a:lnTo>
                  <a:cubicBezTo>
                    <a:pt x="1054" y="802"/>
                    <a:pt x="1268" y="713"/>
                    <a:pt x="1500" y="713"/>
                  </a:cubicBezTo>
                  <a:cubicBezTo>
                    <a:pt x="1856" y="713"/>
                    <a:pt x="2195" y="909"/>
                    <a:pt x="2338" y="1248"/>
                  </a:cubicBezTo>
                  <a:lnTo>
                    <a:pt x="1856" y="1248"/>
                  </a:lnTo>
                  <a:lnTo>
                    <a:pt x="2731" y="2105"/>
                  </a:lnTo>
                  <a:lnTo>
                    <a:pt x="3587" y="1248"/>
                  </a:lnTo>
                  <a:lnTo>
                    <a:pt x="3105" y="1248"/>
                  </a:lnTo>
                  <a:cubicBezTo>
                    <a:pt x="2981" y="767"/>
                    <a:pt x="2659" y="374"/>
                    <a:pt x="2213" y="160"/>
                  </a:cubicBezTo>
                  <a:cubicBezTo>
                    <a:pt x="1982" y="52"/>
                    <a:pt x="1740" y="1"/>
                    <a:pt x="1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1420625" y="1204150"/>
              <a:ext cx="89700" cy="52175"/>
            </a:xfrm>
            <a:custGeom>
              <a:avLst/>
              <a:gdLst/>
              <a:ahLst/>
              <a:cxnLst/>
              <a:rect l="l" t="t" r="r" b="b"/>
              <a:pathLst>
                <a:path w="3588" h="2087" extrusionOk="0">
                  <a:moveTo>
                    <a:pt x="857" y="0"/>
                  </a:moveTo>
                  <a:lnTo>
                    <a:pt x="1" y="857"/>
                  </a:lnTo>
                  <a:lnTo>
                    <a:pt x="483" y="857"/>
                  </a:lnTo>
                  <a:cubicBezTo>
                    <a:pt x="608" y="1321"/>
                    <a:pt x="929" y="1713"/>
                    <a:pt x="1357" y="1927"/>
                  </a:cubicBezTo>
                  <a:cubicBezTo>
                    <a:pt x="1588" y="2035"/>
                    <a:pt x="1831" y="2087"/>
                    <a:pt x="2070" y="2087"/>
                  </a:cubicBezTo>
                  <a:cubicBezTo>
                    <a:pt x="2700" y="2087"/>
                    <a:pt x="3303" y="1732"/>
                    <a:pt x="3587" y="1124"/>
                  </a:cubicBezTo>
                  <a:lnTo>
                    <a:pt x="2695" y="1124"/>
                  </a:lnTo>
                  <a:cubicBezTo>
                    <a:pt x="2535" y="1285"/>
                    <a:pt x="2303" y="1374"/>
                    <a:pt x="2071" y="1374"/>
                  </a:cubicBezTo>
                  <a:cubicBezTo>
                    <a:pt x="1714" y="1356"/>
                    <a:pt x="1393" y="1160"/>
                    <a:pt x="1232" y="857"/>
                  </a:cubicBezTo>
                  <a:lnTo>
                    <a:pt x="1714" y="857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1316700" y="1106850"/>
              <a:ext cx="310050" cy="185650"/>
            </a:xfrm>
            <a:custGeom>
              <a:avLst/>
              <a:gdLst/>
              <a:ahLst/>
              <a:cxnLst/>
              <a:rect l="l" t="t" r="r" b="b"/>
              <a:pathLst>
                <a:path w="12402" h="7426" extrusionOk="0">
                  <a:moveTo>
                    <a:pt x="5330" y="824"/>
                  </a:moveTo>
                  <a:cubicBezTo>
                    <a:pt x="6084" y="824"/>
                    <a:pt x="6799" y="1250"/>
                    <a:pt x="7155" y="1947"/>
                  </a:cubicBezTo>
                  <a:lnTo>
                    <a:pt x="7298" y="2269"/>
                  </a:lnTo>
                  <a:lnTo>
                    <a:pt x="7637" y="2144"/>
                  </a:lnTo>
                  <a:cubicBezTo>
                    <a:pt x="7812" y="2081"/>
                    <a:pt x="7993" y="2052"/>
                    <a:pt x="8173" y="2052"/>
                  </a:cubicBezTo>
                  <a:cubicBezTo>
                    <a:pt x="8508" y="2052"/>
                    <a:pt x="8840" y="2154"/>
                    <a:pt x="9118" y="2340"/>
                  </a:cubicBezTo>
                  <a:cubicBezTo>
                    <a:pt x="9564" y="2661"/>
                    <a:pt x="9814" y="3161"/>
                    <a:pt x="9814" y="3696"/>
                  </a:cubicBezTo>
                  <a:lnTo>
                    <a:pt x="9814" y="4106"/>
                  </a:lnTo>
                  <a:lnTo>
                    <a:pt x="10349" y="4106"/>
                  </a:lnTo>
                  <a:cubicBezTo>
                    <a:pt x="11045" y="4142"/>
                    <a:pt x="11580" y="4713"/>
                    <a:pt x="11545" y="5409"/>
                  </a:cubicBezTo>
                  <a:cubicBezTo>
                    <a:pt x="11527" y="6069"/>
                    <a:pt x="10992" y="6587"/>
                    <a:pt x="10331" y="6604"/>
                  </a:cubicBezTo>
                  <a:lnTo>
                    <a:pt x="2498" y="6587"/>
                  </a:lnTo>
                  <a:cubicBezTo>
                    <a:pt x="1892" y="6551"/>
                    <a:pt x="1374" y="6194"/>
                    <a:pt x="1107" y="5659"/>
                  </a:cubicBezTo>
                  <a:cubicBezTo>
                    <a:pt x="857" y="5106"/>
                    <a:pt x="910" y="4445"/>
                    <a:pt x="1267" y="3946"/>
                  </a:cubicBezTo>
                  <a:cubicBezTo>
                    <a:pt x="1592" y="3529"/>
                    <a:pt x="2076" y="3286"/>
                    <a:pt x="2594" y="3286"/>
                  </a:cubicBezTo>
                  <a:cubicBezTo>
                    <a:pt x="2675" y="3286"/>
                    <a:pt x="2756" y="3292"/>
                    <a:pt x="2838" y="3304"/>
                  </a:cubicBezTo>
                  <a:lnTo>
                    <a:pt x="3319" y="3393"/>
                  </a:lnTo>
                  <a:lnTo>
                    <a:pt x="3319" y="2875"/>
                  </a:lnTo>
                  <a:cubicBezTo>
                    <a:pt x="3319" y="1930"/>
                    <a:pt x="3944" y="1109"/>
                    <a:pt x="4872" y="877"/>
                  </a:cubicBezTo>
                  <a:cubicBezTo>
                    <a:pt x="5024" y="841"/>
                    <a:pt x="5178" y="824"/>
                    <a:pt x="5330" y="824"/>
                  </a:cubicBezTo>
                  <a:close/>
                  <a:moveTo>
                    <a:pt x="5323" y="1"/>
                  </a:moveTo>
                  <a:cubicBezTo>
                    <a:pt x="5109" y="1"/>
                    <a:pt x="4892" y="25"/>
                    <a:pt x="4675" y="74"/>
                  </a:cubicBezTo>
                  <a:cubicBezTo>
                    <a:pt x="3551" y="359"/>
                    <a:pt x="2713" y="1305"/>
                    <a:pt x="2534" y="2465"/>
                  </a:cubicBezTo>
                  <a:cubicBezTo>
                    <a:pt x="1785" y="2483"/>
                    <a:pt x="1071" y="2840"/>
                    <a:pt x="625" y="3446"/>
                  </a:cubicBezTo>
                  <a:cubicBezTo>
                    <a:pt x="90" y="4196"/>
                    <a:pt x="1" y="5159"/>
                    <a:pt x="375" y="5998"/>
                  </a:cubicBezTo>
                  <a:cubicBezTo>
                    <a:pt x="750" y="6819"/>
                    <a:pt x="1553" y="7372"/>
                    <a:pt x="2463" y="7425"/>
                  </a:cubicBezTo>
                  <a:lnTo>
                    <a:pt x="10331" y="7425"/>
                  </a:lnTo>
                  <a:cubicBezTo>
                    <a:pt x="11491" y="7407"/>
                    <a:pt x="12401" y="6462"/>
                    <a:pt x="12365" y="5302"/>
                  </a:cubicBezTo>
                  <a:cubicBezTo>
                    <a:pt x="12348" y="4285"/>
                    <a:pt x="11598" y="3446"/>
                    <a:pt x="10599" y="3304"/>
                  </a:cubicBezTo>
                  <a:cubicBezTo>
                    <a:pt x="10492" y="2643"/>
                    <a:pt x="10135" y="2072"/>
                    <a:pt x="9600" y="1680"/>
                  </a:cubicBezTo>
                  <a:cubicBezTo>
                    <a:pt x="9187" y="1387"/>
                    <a:pt x="8705" y="1233"/>
                    <a:pt x="8213" y="1233"/>
                  </a:cubicBezTo>
                  <a:cubicBezTo>
                    <a:pt x="8045" y="1233"/>
                    <a:pt x="7876" y="1251"/>
                    <a:pt x="7709" y="1287"/>
                  </a:cubicBezTo>
                  <a:cubicBezTo>
                    <a:pt x="7170" y="472"/>
                    <a:pt x="6274" y="1"/>
                    <a:pt x="53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3" name="Google Shape;113;p1"/>
          <p:cNvSpPr/>
          <p:nvPr/>
        </p:nvSpPr>
        <p:spPr>
          <a:xfrm rot="1259960">
            <a:off x="2558966" y="1060867"/>
            <a:ext cx="314004" cy="285904"/>
          </a:xfrm>
          <a:custGeom>
            <a:avLst/>
            <a:gdLst/>
            <a:ahLst/>
            <a:cxnLst/>
            <a:rect l="l" t="t" r="r" b="b"/>
            <a:pathLst>
              <a:path w="10314" h="9391" extrusionOk="0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" name="Google Shape;114;p1"/>
          <p:cNvGrpSpPr/>
          <p:nvPr/>
        </p:nvGrpSpPr>
        <p:grpSpPr>
          <a:xfrm rot="1259960">
            <a:off x="1764487" y="735111"/>
            <a:ext cx="194510" cy="356353"/>
            <a:chOff x="4354850" y="2375525"/>
            <a:chExt cx="159725" cy="292625"/>
          </a:xfrm>
        </p:grpSpPr>
        <p:sp>
          <p:nvSpPr>
            <p:cNvPr id="115" name="Google Shape;115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" name="Google Shape;117;p1"/>
          <p:cNvGrpSpPr/>
          <p:nvPr/>
        </p:nvGrpSpPr>
        <p:grpSpPr>
          <a:xfrm rot="1259960">
            <a:off x="2874658" y="254657"/>
            <a:ext cx="279237" cy="283590"/>
            <a:chOff x="5582425" y="1674300"/>
            <a:chExt cx="229300" cy="232875"/>
          </a:xfrm>
        </p:grpSpPr>
        <p:sp>
          <p:nvSpPr>
            <p:cNvPr id="118" name="Google Shape;118;p1"/>
            <p:cNvSpPr/>
            <p:nvPr/>
          </p:nvSpPr>
          <p:spPr>
            <a:xfrm>
              <a:off x="5619000" y="1674300"/>
              <a:ext cx="182925" cy="199425"/>
            </a:xfrm>
            <a:custGeom>
              <a:avLst/>
              <a:gdLst/>
              <a:ahLst/>
              <a:cxnLst/>
              <a:rect l="l" t="t" r="r" b="b"/>
              <a:pathLst>
                <a:path w="7317" h="7977" extrusionOk="0">
                  <a:moveTo>
                    <a:pt x="6389" y="0"/>
                  </a:moveTo>
                  <a:cubicBezTo>
                    <a:pt x="5871" y="0"/>
                    <a:pt x="5461" y="411"/>
                    <a:pt x="5443" y="928"/>
                  </a:cubicBezTo>
                  <a:cubicBezTo>
                    <a:pt x="5443" y="1232"/>
                    <a:pt x="5621" y="1535"/>
                    <a:pt x="5871" y="1713"/>
                  </a:cubicBezTo>
                  <a:lnTo>
                    <a:pt x="5175" y="3712"/>
                  </a:lnTo>
                  <a:cubicBezTo>
                    <a:pt x="4997" y="3712"/>
                    <a:pt x="4801" y="3783"/>
                    <a:pt x="4658" y="3890"/>
                  </a:cubicBezTo>
                  <a:lnTo>
                    <a:pt x="3266" y="2837"/>
                  </a:lnTo>
                  <a:cubicBezTo>
                    <a:pt x="3444" y="2356"/>
                    <a:pt x="3195" y="1838"/>
                    <a:pt x="2713" y="1642"/>
                  </a:cubicBezTo>
                  <a:cubicBezTo>
                    <a:pt x="2614" y="1609"/>
                    <a:pt x="2513" y="1593"/>
                    <a:pt x="2414" y="1593"/>
                  </a:cubicBezTo>
                  <a:cubicBezTo>
                    <a:pt x="2027" y="1593"/>
                    <a:pt x="1659" y="1830"/>
                    <a:pt x="1517" y="2213"/>
                  </a:cubicBezTo>
                  <a:cubicBezTo>
                    <a:pt x="1375" y="2605"/>
                    <a:pt x="1517" y="3052"/>
                    <a:pt x="1874" y="3301"/>
                  </a:cubicBezTo>
                  <a:lnTo>
                    <a:pt x="982" y="6120"/>
                  </a:lnTo>
                  <a:lnTo>
                    <a:pt x="929" y="6120"/>
                  </a:lnTo>
                  <a:cubicBezTo>
                    <a:pt x="429" y="6120"/>
                    <a:pt x="1" y="6531"/>
                    <a:pt x="1" y="7048"/>
                  </a:cubicBezTo>
                  <a:cubicBezTo>
                    <a:pt x="1" y="7566"/>
                    <a:pt x="411" y="7976"/>
                    <a:pt x="929" y="7976"/>
                  </a:cubicBezTo>
                  <a:cubicBezTo>
                    <a:pt x="1446" y="7976"/>
                    <a:pt x="1857" y="7566"/>
                    <a:pt x="1857" y="7048"/>
                  </a:cubicBezTo>
                  <a:cubicBezTo>
                    <a:pt x="1857" y="6763"/>
                    <a:pt x="1732" y="6477"/>
                    <a:pt x="1482" y="6299"/>
                  </a:cubicBezTo>
                  <a:lnTo>
                    <a:pt x="2392" y="3444"/>
                  </a:lnTo>
                  <a:cubicBezTo>
                    <a:pt x="2588" y="3444"/>
                    <a:pt x="2784" y="3391"/>
                    <a:pt x="2945" y="3266"/>
                  </a:cubicBezTo>
                  <a:lnTo>
                    <a:pt x="4319" y="4301"/>
                  </a:lnTo>
                  <a:cubicBezTo>
                    <a:pt x="4283" y="4425"/>
                    <a:pt x="4265" y="4532"/>
                    <a:pt x="4247" y="4657"/>
                  </a:cubicBezTo>
                  <a:cubicBezTo>
                    <a:pt x="4247" y="5157"/>
                    <a:pt x="4676" y="5585"/>
                    <a:pt x="5175" y="5585"/>
                  </a:cubicBezTo>
                  <a:cubicBezTo>
                    <a:pt x="5693" y="5585"/>
                    <a:pt x="6121" y="5157"/>
                    <a:pt x="6121" y="4657"/>
                  </a:cubicBezTo>
                  <a:cubicBezTo>
                    <a:pt x="6121" y="4336"/>
                    <a:pt x="5960" y="4051"/>
                    <a:pt x="5693" y="3872"/>
                  </a:cubicBezTo>
                  <a:lnTo>
                    <a:pt x="6371" y="1856"/>
                  </a:lnTo>
                  <a:cubicBezTo>
                    <a:pt x="6888" y="1856"/>
                    <a:pt x="7316" y="1446"/>
                    <a:pt x="7316" y="928"/>
                  </a:cubicBezTo>
                  <a:cubicBezTo>
                    <a:pt x="7316" y="411"/>
                    <a:pt x="6888" y="0"/>
                    <a:pt x="63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5582425" y="1674300"/>
              <a:ext cx="229300" cy="232875"/>
            </a:xfrm>
            <a:custGeom>
              <a:avLst/>
              <a:gdLst/>
              <a:ahLst/>
              <a:cxnLst/>
              <a:rect l="l" t="t" r="r" b="b"/>
              <a:pathLst>
                <a:path w="9172" h="9315" extrusionOk="0">
                  <a:moveTo>
                    <a:pt x="1" y="0"/>
                  </a:moveTo>
                  <a:lnTo>
                    <a:pt x="1" y="9314"/>
                  </a:lnTo>
                  <a:lnTo>
                    <a:pt x="9172" y="9314"/>
                  </a:lnTo>
                  <a:lnTo>
                    <a:pt x="9172" y="8511"/>
                  </a:lnTo>
                  <a:lnTo>
                    <a:pt x="804" y="851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" name="Google Shape;120;p1"/>
          <p:cNvGrpSpPr/>
          <p:nvPr/>
        </p:nvGrpSpPr>
        <p:grpSpPr>
          <a:xfrm rot="1259960">
            <a:off x="1926746" y="70805"/>
            <a:ext cx="210250" cy="340643"/>
            <a:chOff x="3741075" y="1171575"/>
            <a:chExt cx="172650" cy="279725"/>
          </a:xfrm>
        </p:grpSpPr>
        <p:sp>
          <p:nvSpPr>
            <p:cNvPr id="121" name="Google Shape;121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" name="Google Shape;125;p1"/>
          <p:cNvGrpSpPr/>
          <p:nvPr/>
        </p:nvGrpSpPr>
        <p:grpSpPr>
          <a:xfrm rot="1259960">
            <a:off x="4420533" y="2518707"/>
            <a:ext cx="279237" cy="283590"/>
            <a:chOff x="5582425" y="1674300"/>
            <a:chExt cx="229300" cy="232875"/>
          </a:xfrm>
        </p:grpSpPr>
        <p:sp>
          <p:nvSpPr>
            <p:cNvPr id="126" name="Google Shape;126;p1"/>
            <p:cNvSpPr/>
            <p:nvPr/>
          </p:nvSpPr>
          <p:spPr>
            <a:xfrm>
              <a:off x="5619000" y="1674300"/>
              <a:ext cx="182925" cy="199425"/>
            </a:xfrm>
            <a:custGeom>
              <a:avLst/>
              <a:gdLst/>
              <a:ahLst/>
              <a:cxnLst/>
              <a:rect l="l" t="t" r="r" b="b"/>
              <a:pathLst>
                <a:path w="7317" h="7977" extrusionOk="0">
                  <a:moveTo>
                    <a:pt x="6389" y="0"/>
                  </a:moveTo>
                  <a:cubicBezTo>
                    <a:pt x="5871" y="0"/>
                    <a:pt x="5461" y="411"/>
                    <a:pt x="5443" y="928"/>
                  </a:cubicBezTo>
                  <a:cubicBezTo>
                    <a:pt x="5443" y="1232"/>
                    <a:pt x="5621" y="1535"/>
                    <a:pt x="5871" y="1713"/>
                  </a:cubicBezTo>
                  <a:lnTo>
                    <a:pt x="5175" y="3712"/>
                  </a:lnTo>
                  <a:cubicBezTo>
                    <a:pt x="4997" y="3712"/>
                    <a:pt x="4801" y="3783"/>
                    <a:pt x="4658" y="3890"/>
                  </a:cubicBezTo>
                  <a:lnTo>
                    <a:pt x="3266" y="2837"/>
                  </a:lnTo>
                  <a:cubicBezTo>
                    <a:pt x="3444" y="2356"/>
                    <a:pt x="3195" y="1838"/>
                    <a:pt x="2713" y="1642"/>
                  </a:cubicBezTo>
                  <a:cubicBezTo>
                    <a:pt x="2614" y="1609"/>
                    <a:pt x="2513" y="1593"/>
                    <a:pt x="2414" y="1593"/>
                  </a:cubicBezTo>
                  <a:cubicBezTo>
                    <a:pt x="2027" y="1593"/>
                    <a:pt x="1659" y="1830"/>
                    <a:pt x="1517" y="2213"/>
                  </a:cubicBezTo>
                  <a:cubicBezTo>
                    <a:pt x="1375" y="2605"/>
                    <a:pt x="1517" y="3052"/>
                    <a:pt x="1874" y="3301"/>
                  </a:cubicBezTo>
                  <a:lnTo>
                    <a:pt x="982" y="6120"/>
                  </a:lnTo>
                  <a:lnTo>
                    <a:pt x="929" y="6120"/>
                  </a:lnTo>
                  <a:cubicBezTo>
                    <a:pt x="429" y="6120"/>
                    <a:pt x="1" y="6531"/>
                    <a:pt x="1" y="7048"/>
                  </a:cubicBezTo>
                  <a:cubicBezTo>
                    <a:pt x="1" y="7566"/>
                    <a:pt x="411" y="7976"/>
                    <a:pt x="929" y="7976"/>
                  </a:cubicBezTo>
                  <a:cubicBezTo>
                    <a:pt x="1446" y="7976"/>
                    <a:pt x="1857" y="7566"/>
                    <a:pt x="1857" y="7048"/>
                  </a:cubicBezTo>
                  <a:cubicBezTo>
                    <a:pt x="1857" y="6763"/>
                    <a:pt x="1732" y="6477"/>
                    <a:pt x="1482" y="6299"/>
                  </a:cubicBezTo>
                  <a:lnTo>
                    <a:pt x="2392" y="3444"/>
                  </a:lnTo>
                  <a:cubicBezTo>
                    <a:pt x="2588" y="3444"/>
                    <a:pt x="2784" y="3391"/>
                    <a:pt x="2945" y="3266"/>
                  </a:cubicBezTo>
                  <a:lnTo>
                    <a:pt x="4319" y="4301"/>
                  </a:lnTo>
                  <a:cubicBezTo>
                    <a:pt x="4283" y="4425"/>
                    <a:pt x="4265" y="4532"/>
                    <a:pt x="4247" y="4657"/>
                  </a:cubicBezTo>
                  <a:cubicBezTo>
                    <a:pt x="4247" y="5157"/>
                    <a:pt x="4676" y="5585"/>
                    <a:pt x="5175" y="5585"/>
                  </a:cubicBezTo>
                  <a:cubicBezTo>
                    <a:pt x="5693" y="5585"/>
                    <a:pt x="6121" y="5157"/>
                    <a:pt x="6121" y="4657"/>
                  </a:cubicBezTo>
                  <a:cubicBezTo>
                    <a:pt x="6121" y="4336"/>
                    <a:pt x="5960" y="4051"/>
                    <a:pt x="5693" y="3872"/>
                  </a:cubicBezTo>
                  <a:lnTo>
                    <a:pt x="6371" y="1856"/>
                  </a:lnTo>
                  <a:cubicBezTo>
                    <a:pt x="6888" y="1856"/>
                    <a:pt x="7316" y="1446"/>
                    <a:pt x="7316" y="928"/>
                  </a:cubicBezTo>
                  <a:cubicBezTo>
                    <a:pt x="7316" y="411"/>
                    <a:pt x="6888" y="0"/>
                    <a:pt x="63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5582425" y="1674300"/>
              <a:ext cx="229300" cy="232875"/>
            </a:xfrm>
            <a:custGeom>
              <a:avLst/>
              <a:gdLst/>
              <a:ahLst/>
              <a:cxnLst/>
              <a:rect l="l" t="t" r="r" b="b"/>
              <a:pathLst>
                <a:path w="9172" h="9315" extrusionOk="0">
                  <a:moveTo>
                    <a:pt x="1" y="0"/>
                  </a:moveTo>
                  <a:lnTo>
                    <a:pt x="1" y="9314"/>
                  </a:lnTo>
                  <a:lnTo>
                    <a:pt x="9172" y="9314"/>
                  </a:lnTo>
                  <a:lnTo>
                    <a:pt x="9172" y="8511"/>
                  </a:lnTo>
                  <a:lnTo>
                    <a:pt x="804" y="851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" name="Google Shape;128;p1"/>
          <p:cNvGrpSpPr/>
          <p:nvPr/>
        </p:nvGrpSpPr>
        <p:grpSpPr>
          <a:xfrm rot="1259960">
            <a:off x="3591446" y="2189330"/>
            <a:ext cx="210250" cy="340643"/>
            <a:chOff x="3741075" y="1171575"/>
            <a:chExt cx="172650" cy="279725"/>
          </a:xfrm>
        </p:grpSpPr>
        <p:sp>
          <p:nvSpPr>
            <p:cNvPr id="129" name="Google Shape;129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" name="Google Shape;133;p1"/>
          <p:cNvSpPr/>
          <p:nvPr/>
        </p:nvSpPr>
        <p:spPr>
          <a:xfrm rot="1259960">
            <a:off x="4257216" y="1742317"/>
            <a:ext cx="314004" cy="285904"/>
          </a:xfrm>
          <a:custGeom>
            <a:avLst/>
            <a:gdLst/>
            <a:ahLst/>
            <a:cxnLst/>
            <a:rect l="l" t="t" r="r" b="b"/>
            <a:pathLst>
              <a:path w="10314" h="9391" extrusionOk="0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"/>
          <p:cNvSpPr/>
          <p:nvPr/>
        </p:nvSpPr>
        <p:spPr>
          <a:xfrm rot="1259960">
            <a:off x="5164769" y="2090605"/>
            <a:ext cx="324325" cy="227085"/>
          </a:xfrm>
          <a:custGeom>
            <a:avLst/>
            <a:gdLst/>
            <a:ahLst/>
            <a:cxnLst/>
            <a:rect l="l" t="t" r="r" b="b"/>
            <a:pathLst>
              <a:path w="10653" h="7459" extrusionOk="0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5" name="Google Shape;135;p1"/>
          <p:cNvGrpSpPr/>
          <p:nvPr/>
        </p:nvGrpSpPr>
        <p:grpSpPr>
          <a:xfrm rot="1259960">
            <a:off x="3462737" y="1416561"/>
            <a:ext cx="194510" cy="356353"/>
            <a:chOff x="4354850" y="2375525"/>
            <a:chExt cx="159725" cy="292625"/>
          </a:xfrm>
        </p:grpSpPr>
        <p:sp>
          <p:nvSpPr>
            <p:cNvPr id="136" name="Google Shape;136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" name="Google Shape;138;p1"/>
          <p:cNvGrpSpPr/>
          <p:nvPr/>
        </p:nvGrpSpPr>
        <p:grpSpPr>
          <a:xfrm rot="1259960">
            <a:off x="6182746" y="3202480"/>
            <a:ext cx="210250" cy="340643"/>
            <a:chOff x="3741075" y="1171575"/>
            <a:chExt cx="172650" cy="279725"/>
          </a:xfrm>
        </p:grpSpPr>
        <p:sp>
          <p:nvSpPr>
            <p:cNvPr id="139" name="Google Shape;139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" name="Google Shape;143;p1"/>
          <p:cNvSpPr/>
          <p:nvPr/>
        </p:nvSpPr>
        <p:spPr>
          <a:xfrm rot="1259960">
            <a:off x="6848516" y="2755467"/>
            <a:ext cx="314004" cy="285904"/>
          </a:xfrm>
          <a:custGeom>
            <a:avLst/>
            <a:gdLst/>
            <a:ahLst/>
            <a:cxnLst/>
            <a:rect l="l" t="t" r="r" b="b"/>
            <a:pathLst>
              <a:path w="10314" h="9391" extrusionOk="0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"/>
          <p:cNvSpPr/>
          <p:nvPr/>
        </p:nvSpPr>
        <p:spPr>
          <a:xfrm rot="1259960">
            <a:off x="7756069" y="3103755"/>
            <a:ext cx="324325" cy="227085"/>
          </a:xfrm>
          <a:custGeom>
            <a:avLst/>
            <a:gdLst/>
            <a:ahLst/>
            <a:cxnLst/>
            <a:rect l="l" t="t" r="r" b="b"/>
            <a:pathLst>
              <a:path w="10653" h="7459" extrusionOk="0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" name="Google Shape;145;p1"/>
          <p:cNvGrpSpPr/>
          <p:nvPr/>
        </p:nvGrpSpPr>
        <p:grpSpPr>
          <a:xfrm rot="1259960">
            <a:off x="6054037" y="2429711"/>
            <a:ext cx="194510" cy="356353"/>
            <a:chOff x="4354850" y="2375525"/>
            <a:chExt cx="159725" cy="292625"/>
          </a:xfrm>
        </p:grpSpPr>
        <p:sp>
          <p:nvSpPr>
            <p:cNvPr id="146" name="Google Shape;146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" name="Google Shape;148;p1"/>
          <p:cNvGrpSpPr/>
          <p:nvPr/>
        </p:nvGrpSpPr>
        <p:grpSpPr>
          <a:xfrm rot="1259960">
            <a:off x="5196265" y="2901163"/>
            <a:ext cx="319972" cy="320002"/>
            <a:chOff x="968775" y="1180050"/>
            <a:chExt cx="262750" cy="262775"/>
          </a:xfrm>
        </p:grpSpPr>
        <p:sp>
          <p:nvSpPr>
            <p:cNvPr id="149" name="Google Shape;149;p1"/>
            <p:cNvSpPr/>
            <p:nvPr/>
          </p:nvSpPr>
          <p:spPr>
            <a:xfrm>
              <a:off x="1061550" y="1180050"/>
              <a:ext cx="169975" cy="169550"/>
            </a:xfrm>
            <a:custGeom>
              <a:avLst/>
              <a:gdLst/>
              <a:ahLst/>
              <a:cxnLst/>
              <a:rect l="l" t="t" r="r" b="b"/>
              <a:pathLst>
                <a:path w="6799" h="6782" extrusionOk="0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968775" y="1189875"/>
              <a:ext cx="252950" cy="252950"/>
            </a:xfrm>
            <a:custGeom>
              <a:avLst/>
              <a:gdLst/>
              <a:ahLst/>
              <a:cxnLst/>
              <a:rect l="l" t="t" r="r" b="b"/>
              <a:pathLst>
                <a:path w="10118" h="10118" extrusionOk="0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1015150" y="1236700"/>
              <a:ext cx="160175" cy="159725"/>
            </a:xfrm>
            <a:custGeom>
              <a:avLst/>
              <a:gdLst/>
              <a:ahLst/>
              <a:cxnLst/>
              <a:rect l="l" t="t" r="r" b="b"/>
              <a:pathLst>
                <a:path w="6407" h="6389" extrusionOk="0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" name="Google Shape;152;p1"/>
          <p:cNvGrpSpPr/>
          <p:nvPr/>
        </p:nvGrpSpPr>
        <p:grpSpPr>
          <a:xfrm rot="1259960">
            <a:off x="9789197" y="5496853"/>
            <a:ext cx="323777" cy="251532"/>
            <a:chOff x="4788875" y="1879050"/>
            <a:chExt cx="265875" cy="206550"/>
          </a:xfrm>
        </p:grpSpPr>
        <p:sp>
          <p:nvSpPr>
            <p:cNvPr id="153" name="Google Shape;153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1"/>
          <p:cNvSpPr/>
          <p:nvPr/>
        </p:nvSpPr>
        <p:spPr>
          <a:xfrm rot="1259960">
            <a:off x="10703460" y="5828602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58;p1"/>
          <p:cNvGrpSpPr/>
          <p:nvPr/>
        </p:nvGrpSpPr>
        <p:grpSpPr>
          <a:xfrm rot="1259960">
            <a:off x="7916132" y="4789705"/>
            <a:ext cx="379186" cy="283286"/>
            <a:chOff x="900525" y="2405650"/>
            <a:chExt cx="311375" cy="232625"/>
          </a:xfrm>
        </p:grpSpPr>
        <p:sp>
          <p:nvSpPr>
            <p:cNvPr id="159" name="Google Shape;159;p1"/>
            <p:cNvSpPr/>
            <p:nvPr/>
          </p:nvSpPr>
          <p:spPr>
            <a:xfrm>
              <a:off x="987050" y="2478550"/>
              <a:ext cx="136525" cy="159725"/>
            </a:xfrm>
            <a:custGeom>
              <a:avLst/>
              <a:gdLst/>
              <a:ahLst/>
              <a:cxnLst/>
              <a:rect l="l" t="t" r="r" b="b"/>
              <a:pathLst>
                <a:path w="5461" h="6389" extrusionOk="0">
                  <a:moveTo>
                    <a:pt x="1660" y="1"/>
                  </a:moveTo>
                  <a:lnTo>
                    <a:pt x="1660" y="3195"/>
                  </a:lnTo>
                  <a:lnTo>
                    <a:pt x="1" y="3195"/>
                  </a:lnTo>
                  <a:lnTo>
                    <a:pt x="2731" y="6388"/>
                  </a:lnTo>
                  <a:lnTo>
                    <a:pt x="5461" y="3195"/>
                  </a:lnTo>
                  <a:lnTo>
                    <a:pt x="3801" y="3195"/>
                  </a:lnTo>
                  <a:lnTo>
                    <a:pt x="38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"/>
            <p:cNvSpPr/>
            <p:nvPr/>
          </p:nvSpPr>
          <p:spPr>
            <a:xfrm>
              <a:off x="900525" y="2405650"/>
              <a:ext cx="311375" cy="186225"/>
            </a:xfrm>
            <a:custGeom>
              <a:avLst/>
              <a:gdLst/>
              <a:ahLst/>
              <a:cxnLst/>
              <a:rect l="l" t="t" r="r" b="b"/>
              <a:pathLst>
                <a:path w="12455" h="7449" extrusionOk="0">
                  <a:moveTo>
                    <a:pt x="5332" y="0"/>
                  </a:moveTo>
                  <a:cubicBezTo>
                    <a:pt x="5114" y="0"/>
                    <a:pt x="4893" y="26"/>
                    <a:pt x="4675" y="80"/>
                  </a:cubicBezTo>
                  <a:cubicBezTo>
                    <a:pt x="3551" y="365"/>
                    <a:pt x="2695" y="1311"/>
                    <a:pt x="2516" y="2471"/>
                  </a:cubicBezTo>
                  <a:cubicBezTo>
                    <a:pt x="1767" y="2488"/>
                    <a:pt x="1071" y="2845"/>
                    <a:pt x="625" y="3452"/>
                  </a:cubicBezTo>
                  <a:cubicBezTo>
                    <a:pt x="90" y="4201"/>
                    <a:pt x="0" y="5165"/>
                    <a:pt x="375" y="6003"/>
                  </a:cubicBezTo>
                  <a:cubicBezTo>
                    <a:pt x="750" y="6824"/>
                    <a:pt x="1553" y="7377"/>
                    <a:pt x="2463" y="7431"/>
                  </a:cubicBezTo>
                  <a:lnTo>
                    <a:pt x="3426" y="7431"/>
                  </a:lnTo>
                  <a:lnTo>
                    <a:pt x="3069" y="6985"/>
                  </a:lnTo>
                  <a:lnTo>
                    <a:pt x="2730" y="6610"/>
                  </a:lnTo>
                  <a:lnTo>
                    <a:pt x="2498" y="6610"/>
                  </a:lnTo>
                  <a:cubicBezTo>
                    <a:pt x="1892" y="6574"/>
                    <a:pt x="1356" y="6218"/>
                    <a:pt x="1107" y="5664"/>
                  </a:cubicBezTo>
                  <a:cubicBezTo>
                    <a:pt x="839" y="5111"/>
                    <a:pt x="910" y="4469"/>
                    <a:pt x="1267" y="3952"/>
                  </a:cubicBezTo>
                  <a:cubicBezTo>
                    <a:pt x="1576" y="3535"/>
                    <a:pt x="2072" y="3291"/>
                    <a:pt x="2593" y="3291"/>
                  </a:cubicBezTo>
                  <a:cubicBezTo>
                    <a:pt x="2674" y="3291"/>
                    <a:pt x="2756" y="3297"/>
                    <a:pt x="2837" y="3309"/>
                  </a:cubicBezTo>
                  <a:lnTo>
                    <a:pt x="3301" y="3398"/>
                  </a:lnTo>
                  <a:lnTo>
                    <a:pt x="3301" y="2881"/>
                  </a:lnTo>
                  <a:cubicBezTo>
                    <a:pt x="3301" y="1935"/>
                    <a:pt x="3944" y="1115"/>
                    <a:pt x="4854" y="883"/>
                  </a:cubicBezTo>
                  <a:cubicBezTo>
                    <a:pt x="5015" y="842"/>
                    <a:pt x="5176" y="823"/>
                    <a:pt x="5336" y="823"/>
                  </a:cubicBezTo>
                  <a:cubicBezTo>
                    <a:pt x="6094" y="823"/>
                    <a:pt x="6801" y="1260"/>
                    <a:pt x="7155" y="1953"/>
                  </a:cubicBezTo>
                  <a:lnTo>
                    <a:pt x="7316" y="2274"/>
                  </a:lnTo>
                  <a:lnTo>
                    <a:pt x="7655" y="2149"/>
                  </a:lnTo>
                  <a:cubicBezTo>
                    <a:pt x="7833" y="2086"/>
                    <a:pt x="8016" y="2054"/>
                    <a:pt x="8198" y="2054"/>
                  </a:cubicBezTo>
                  <a:cubicBezTo>
                    <a:pt x="8525" y="2054"/>
                    <a:pt x="8849" y="2157"/>
                    <a:pt x="9136" y="2364"/>
                  </a:cubicBezTo>
                  <a:cubicBezTo>
                    <a:pt x="9564" y="2685"/>
                    <a:pt x="9814" y="3166"/>
                    <a:pt x="9832" y="3702"/>
                  </a:cubicBezTo>
                  <a:lnTo>
                    <a:pt x="9832" y="4112"/>
                  </a:lnTo>
                  <a:lnTo>
                    <a:pt x="10367" y="4112"/>
                  </a:lnTo>
                  <a:cubicBezTo>
                    <a:pt x="11045" y="4148"/>
                    <a:pt x="11580" y="4701"/>
                    <a:pt x="11580" y="5361"/>
                  </a:cubicBezTo>
                  <a:cubicBezTo>
                    <a:pt x="11580" y="6039"/>
                    <a:pt x="11027" y="6592"/>
                    <a:pt x="10367" y="6610"/>
                  </a:cubicBezTo>
                  <a:lnTo>
                    <a:pt x="9671" y="6610"/>
                  </a:lnTo>
                  <a:lnTo>
                    <a:pt x="9314" y="6985"/>
                  </a:lnTo>
                  <a:lnTo>
                    <a:pt x="8957" y="7449"/>
                  </a:lnTo>
                  <a:lnTo>
                    <a:pt x="10367" y="7449"/>
                  </a:lnTo>
                  <a:cubicBezTo>
                    <a:pt x="11437" y="7413"/>
                    <a:pt x="12312" y="6574"/>
                    <a:pt x="12383" y="5486"/>
                  </a:cubicBezTo>
                  <a:cubicBezTo>
                    <a:pt x="12455" y="4415"/>
                    <a:pt x="11669" y="3470"/>
                    <a:pt x="10599" y="3309"/>
                  </a:cubicBezTo>
                  <a:cubicBezTo>
                    <a:pt x="10492" y="2649"/>
                    <a:pt x="10135" y="2060"/>
                    <a:pt x="9600" y="1686"/>
                  </a:cubicBezTo>
                  <a:cubicBezTo>
                    <a:pt x="9187" y="1393"/>
                    <a:pt x="8705" y="1239"/>
                    <a:pt x="8205" y="1239"/>
                  </a:cubicBezTo>
                  <a:cubicBezTo>
                    <a:pt x="8035" y="1239"/>
                    <a:pt x="7863" y="1257"/>
                    <a:pt x="7691" y="1293"/>
                  </a:cubicBezTo>
                  <a:cubicBezTo>
                    <a:pt x="7169" y="482"/>
                    <a:pt x="6271" y="0"/>
                    <a:pt x="53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1" name="Google Shape;161;p1"/>
          <p:cNvSpPr/>
          <p:nvPr/>
        </p:nvSpPr>
        <p:spPr>
          <a:xfrm rot="1259960">
            <a:off x="8873074" y="5147417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2" name="Google Shape;162;p1"/>
          <p:cNvGrpSpPr/>
          <p:nvPr/>
        </p:nvGrpSpPr>
        <p:grpSpPr>
          <a:xfrm rot="1259960">
            <a:off x="7257371" y="5229817"/>
            <a:ext cx="210250" cy="340643"/>
            <a:chOff x="3741075" y="1171575"/>
            <a:chExt cx="172650" cy="279725"/>
          </a:xfrm>
        </p:grpSpPr>
        <p:sp>
          <p:nvSpPr>
            <p:cNvPr id="163" name="Google Shape;163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7" name="Google Shape;167;p1"/>
          <p:cNvGrpSpPr/>
          <p:nvPr/>
        </p:nvGrpSpPr>
        <p:grpSpPr>
          <a:xfrm rot="1259960">
            <a:off x="11444665" y="6152800"/>
            <a:ext cx="319972" cy="320002"/>
            <a:chOff x="968775" y="1180050"/>
            <a:chExt cx="262750" cy="262775"/>
          </a:xfrm>
        </p:grpSpPr>
        <p:sp>
          <p:nvSpPr>
            <p:cNvPr id="168" name="Google Shape;168;p1"/>
            <p:cNvSpPr/>
            <p:nvPr/>
          </p:nvSpPr>
          <p:spPr>
            <a:xfrm>
              <a:off x="1061550" y="1180050"/>
              <a:ext cx="169975" cy="169550"/>
            </a:xfrm>
            <a:custGeom>
              <a:avLst/>
              <a:gdLst/>
              <a:ahLst/>
              <a:cxnLst/>
              <a:rect l="l" t="t" r="r" b="b"/>
              <a:pathLst>
                <a:path w="6799" h="6782" extrusionOk="0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1"/>
            <p:cNvSpPr/>
            <p:nvPr/>
          </p:nvSpPr>
          <p:spPr>
            <a:xfrm>
              <a:off x="968775" y="1189875"/>
              <a:ext cx="252950" cy="252950"/>
            </a:xfrm>
            <a:custGeom>
              <a:avLst/>
              <a:gdLst/>
              <a:ahLst/>
              <a:cxnLst/>
              <a:rect l="l" t="t" r="r" b="b"/>
              <a:pathLst>
                <a:path w="10118" h="10118" extrusionOk="0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"/>
            <p:cNvSpPr/>
            <p:nvPr/>
          </p:nvSpPr>
          <p:spPr>
            <a:xfrm>
              <a:off x="1015150" y="1236700"/>
              <a:ext cx="160175" cy="159725"/>
            </a:xfrm>
            <a:custGeom>
              <a:avLst/>
              <a:gdLst/>
              <a:ahLst/>
              <a:cxnLst/>
              <a:rect l="l" t="t" r="r" b="b"/>
              <a:pathLst>
                <a:path w="6407" h="6389" extrusionOk="0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1" name="Google Shape;171;p1"/>
          <p:cNvGrpSpPr/>
          <p:nvPr/>
        </p:nvGrpSpPr>
        <p:grpSpPr>
          <a:xfrm rot="1259960">
            <a:off x="8815297" y="4327453"/>
            <a:ext cx="323777" cy="251532"/>
            <a:chOff x="4788875" y="1879050"/>
            <a:chExt cx="265875" cy="206550"/>
          </a:xfrm>
        </p:grpSpPr>
        <p:sp>
          <p:nvSpPr>
            <p:cNvPr id="172" name="Google Shape;172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6" name="Google Shape;176;p1"/>
          <p:cNvSpPr/>
          <p:nvPr/>
        </p:nvSpPr>
        <p:spPr>
          <a:xfrm rot="1259960">
            <a:off x="9729560" y="4659202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7" name="Google Shape;177;p1"/>
          <p:cNvGrpSpPr/>
          <p:nvPr/>
        </p:nvGrpSpPr>
        <p:grpSpPr>
          <a:xfrm rot="1259960">
            <a:off x="6942232" y="3620305"/>
            <a:ext cx="379186" cy="283286"/>
            <a:chOff x="900525" y="2405650"/>
            <a:chExt cx="311375" cy="232625"/>
          </a:xfrm>
        </p:grpSpPr>
        <p:sp>
          <p:nvSpPr>
            <p:cNvPr id="178" name="Google Shape;178;p1"/>
            <p:cNvSpPr/>
            <p:nvPr/>
          </p:nvSpPr>
          <p:spPr>
            <a:xfrm>
              <a:off x="987050" y="2478550"/>
              <a:ext cx="136525" cy="159725"/>
            </a:xfrm>
            <a:custGeom>
              <a:avLst/>
              <a:gdLst/>
              <a:ahLst/>
              <a:cxnLst/>
              <a:rect l="l" t="t" r="r" b="b"/>
              <a:pathLst>
                <a:path w="5461" h="6389" extrusionOk="0">
                  <a:moveTo>
                    <a:pt x="1660" y="1"/>
                  </a:moveTo>
                  <a:lnTo>
                    <a:pt x="1660" y="3195"/>
                  </a:lnTo>
                  <a:lnTo>
                    <a:pt x="1" y="3195"/>
                  </a:lnTo>
                  <a:lnTo>
                    <a:pt x="2731" y="6388"/>
                  </a:lnTo>
                  <a:lnTo>
                    <a:pt x="5461" y="3195"/>
                  </a:lnTo>
                  <a:lnTo>
                    <a:pt x="3801" y="3195"/>
                  </a:lnTo>
                  <a:lnTo>
                    <a:pt x="38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"/>
            <p:cNvSpPr/>
            <p:nvPr/>
          </p:nvSpPr>
          <p:spPr>
            <a:xfrm>
              <a:off x="900525" y="2405650"/>
              <a:ext cx="311375" cy="186225"/>
            </a:xfrm>
            <a:custGeom>
              <a:avLst/>
              <a:gdLst/>
              <a:ahLst/>
              <a:cxnLst/>
              <a:rect l="l" t="t" r="r" b="b"/>
              <a:pathLst>
                <a:path w="12455" h="7449" extrusionOk="0">
                  <a:moveTo>
                    <a:pt x="5332" y="0"/>
                  </a:moveTo>
                  <a:cubicBezTo>
                    <a:pt x="5114" y="0"/>
                    <a:pt x="4893" y="26"/>
                    <a:pt x="4675" y="80"/>
                  </a:cubicBezTo>
                  <a:cubicBezTo>
                    <a:pt x="3551" y="365"/>
                    <a:pt x="2695" y="1311"/>
                    <a:pt x="2516" y="2471"/>
                  </a:cubicBezTo>
                  <a:cubicBezTo>
                    <a:pt x="1767" y="2488"/>
                    <a:pt x="1071" y="2845"/>
                    <a:pt x="625" y="3452"/>
                  </a:cubicBezTo>
                  <a:cubicBezTo>
                    <a:pt x="90" y="4201"/>
                    <a:pt x="0" y="5165"/>
                    <a:pt x="375" y="6003"/>
                  </a:cubicBezTo>
                  <a:cubicBezTo>
                    <a:pt x="750" y="6824"/>
                    <a:pt x="1553" y="7377"/>
                    <a:pt x="2463" y="7431"/>
                  </a:cubicBezTo>
                  <a:lnTo>
                    <a:pt x="3426" y="7431"/>
                  </a:lnTo>
                  <a:lnTo>
                    <a:pt x="3069" y="6985"/>
                  </a:lnTo>
                  <a:lnTo>
                    <a:pt x="2730" y="6610"/>
                  </a:lnTo>
                  <a:lnTo>
                    <a:pt x="2498" y="6610"/>
                  </a:lnTo>
                  <a:cubicBezTo>
                    <a:pt x="1892" y="6574"/>
                    <a:pt x="1356" y="6218"/>
                    <a:pt x="1107" y="5664"/>
                  </a:cubicBezTo>
                  <a:cubicBezTo>
                    <a:pt x="839" y="5111"/>
                    <a:pt x="910" y="4469"/>
                    <a:pt x="1267" y="3952"/>
                  </a:cubicBezTo>
                  <a:cubicBezTo>
                    <a:pt x="1576" y="3535"/>
                    <a:pt x="2072" y="3291"/>
                    <a:pt x="2593" y="3291"/>
                  </a:cubicBezTo>
                  <a:cubicBezTo>
                    <a:pt x="2674" y="3291"/>
                    <a:pt x="2756" y="3297"/>
                    <a:pt x="2837" y="3309"/>
                  </a:cubicBezTo>
                  <a:lnTo>
                    <a:pt x="3301" y="3398"/>
                  </a:lnTo>
                  <a:lnTo>
                    <a:pt x="3301" y="2881"/>
                  </a:lnTo>
                  <a:cubicBezTo>
                    <a:pt x="3301" y="1935"/>
                    <a:pt x="3944" y="1115"/>
                    <a:pt x="4854" y="883"/>
                  </a:cubicBezTo>
                  <a:cubicBezTo>
                    <a:pt x="5015" y="842"/>
                    <a:pt x="5176" y="823"/>
                    <a:pt x="5336" y="823"/>
                  </a:cubicBezTo>
                  <a:cubicBezTo>
                    <a:pt x="6094" y="823"/>
                    <a:pt x="6801" y="1260"/>
                    <a:pt x="7155" y="1953"/>
                  </a:cubicBezTo>
                  <a:lnTo>
                    <a:pt x="7316" y="2274"/>
                  </a:lnTo>
                  <a:lnTo>
                    <a:pt x="7655" y="2149"/>
                  </a:lnTo>
                  <a:cubicBezTo>
                    <a:pt x="7833" y="2086"/>
                    <a:pt x="8016" y="2054"/>
                    <a:pt x="8198" y="2054"/>
                  </a:cubicBezTo>
                  <a:cubicBezTo>
                    <a:pt x="8525" y="2054"/>
                    <a:pt x="8849" y="2157"/>
                    <a:pt x="9136" y="2364"/>
                  </a:cubicBezTo>
                  <a:cubicBezTo>
                    <a:pt x="9564" y="2685"/>
                    <a:pt x="9814" y="3166"/>
                    <a:pt x="9832" y="3702"/>
                  </a:cubicBezTo>
                  <a:lnTo>
                    <a:pt x="9832" y="4112"/>
                  </a:lnTo>
                  <a:lnTo>
                    <a:pt x="10367" y="4112"/>
                  </a:lnTo>
                  <a:cubicBezTo>
                    <a:pt x="11045" y="4148"/>
                    <a:pt x="11580" y="4701"/>
                    <a:pt x="11580" y="5361"/>
                  </a:cubicBezTo>
                  <a:cubicBezTo>
                    <a:pt x="11580" y="6039"/>
                    <a:pt x="11027" y="6592"/>
                    <a:pt x="10367" y="6610"/>
                  </a:cubicBezTo>
                  <a:lnTo>
                    <a:pt x="9671" y="6610"/>
                  </a:lnTo>
                  <a:lnTo>
                    <a:pt x="9314" y="6985"/>
                  </a:lnTo>
                  <a:lnTo>
                    <a:pt x="8957" y="7449"/>
                  </a:lnTo>
                  <a:lnTo>
                    <a:pt x="10367" y="7449"/>
                  </a:lnTo>
                  <a:cubicBezTo>
                    <a:pt x="11437" y="7413"/>
                    <a:pt x="12312" y="6574"/>
                    <a:pt x="12383" y="5486"/>
                  </a:cubicBezTo>
                  <a:cubicBezTo>
                    <a:pt x="12455" y="4415"/>
                    <a:pt x="11669" y="3470"/>
                    <a:pt x="10599" y="3309"/>
                  </a:cubicBezTo>
                  <a:cubicBezTo>
                    <a:pt x="10492" y="2649"/>
                    <a:pt x="10135" y="2060"/>
                    <a:pt x="9600" y="1686"/>
                  </a:cubicBezTo>
                  <a:cubicBezTo>
                    <a:pt x="9187" y="1393"/>
                    <a:pt x="8705" y="1239"/>
                    <a:pt x="8205" y="1239"/>
                  </a:cubicBezTo>
                  <a:cubicBezTo>
                    <a:pt x="8035" y="1239"/>
                    <a:pt x="7863" y="1257"/>
                    <a:pt x="7691" y="1293"/>
                  </a:cubicBezTo>
                  <a:cubicBezTo>
                    <a:pt x="7169" y="482"/>
                    <a:pt x="6271" y="0"/>
                    <a:pt x="53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Google Shape;180;p1"/>
          <p:cNvSpPr/>
          <p:nvPr/>
        </p:nvSpPr>
        <p:spPr>
          <a:xfrm rot="1259960">
            <a:off x="7899174" y="3978017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1" name="Google Shape;181;p1"/>
          <p:cNvGrpSpPr/>
          <p:nvPr/>
        </p:nvGrpSpPr>
        <p:grpSpPr>
          <a:xfrm rot="1259960">
            <a:off x="8046722" y="5688328"/>
            <a:ext cx="323777" cy="251532"/>
            <a:chOff x="4788875" y="1879050"/>
            <a:chExt cx="265875" cy="206550"/>
          </a:xfrm>
        </p:grpSpPr>
        <p:sp>
          <p:nvSpPr>
            <p:cNvPr id="182" name="Google Shape;182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" name="Google Shape;186;p1"/>
          <p:cNvSpPr/>
          <p:nvPr/>
        </p:nvSpPr>
        <p:spPr>
          <a:xfrm rot="1259960">
            <a:off x="8960985" y="6020077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7" name="Google Shape;187;p1"/>
          <p:cNvGrpSpPr/>
          <p:nvPr/>
        </p:nvGrpSpPr>
        <p:grpSpPr>
          <a:xfrm rot="1259960">
            <a:off x="9771762" y="6360171"/>
            <a:ext cx="377572" cy="226081"/>
            <a:chOff x="1316700" y="1106850"/>
            <a:chExt cx="310050" cy="185650"/>
          </a:xfrm>
        </p:grpSpPr>
        <p:sp>
          <p:nvSpPr>
            <p:cNvPr id="188" name="Google Shape;188;p1"/>
            <p:cNvSpPr/>
            <p:nvPr/>
          </p:nvSpPr>
          <p:spPr>
            <a:xfrm>
              <a:off x="1434900" y="1172950"/>
              <a:ext cx="89700" cy="52625"/>
            </a:xfrm>
            <a:custGeom>
              <a:avLst/>
              <a:gdLst/>
              <a:ahLst/>
              <a:cxnLst/>
              <a:rect l="l" t="t" r="r" b="b"/>
              <a:pathLst>
                <a:path w="3588" h="2105" extrusionOk="0">
                  <a:moveTo>
                    <a:pt x="1503" y="1"/>
                  </a:moveTo>
                  <a:cubicBezTo>
                    <a:pt x="879" y="1"/>
                    <a:pt x="285" y="355"/>
                    <a:pt x="1" y="963"/>
                  </a:cubicBezTo>
                  <a:lnTo>
                    <a:pt x="875" y="963"/>
                  </a:lnTo>
                  <a:cubicBezTo>
                    <a:pt x="1054" y="802"/>
                    <a:pt x="1268" y="713"/>
                    <a:pt x="1500" y="713"/>
                  </a:cubicBezTo>
                  <a:cubicBezTo>
                    <a:pt x="1856" y="713"/>
                    <a:pt x="2195" y="909"/>
                    <a:pt x="2338" y="1248"/>
                  </a:cubicBezTo>
                  <a:lnTo>
                    <a:pt x="1856" y="1248"/>
                  </a:lnTo>
                  <a:lnTo>
                    <a:pt x="2731" y="2105"/>
                  </a:lnTo>
                  <a:lnTo>
                    <a:pt x="3587" y="1248"/>
                  </a:lnTo>
                  <a:lnTo>
                    <a:pt x="3105" y="1248"/>
                  </a:lnTo>
                  <a:cubicBezTo>
                    <a:pt x="2981" y="767"/>
                    <a:pt x="2659" y="374"/>
                    <a:pt x="2213" y="160"/>
                  </a:cubicBezTo>
                  <a:cubicBezTo>
                    <a:pt x="1982" y="52"/>
                    <a:pt x="1740" y="1"/>
                    <a:pt x="1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"/>
            <p:cNvSpPr/>
            <p:nvPr/>
          </p:nvSpPr>
          <p:spPr>
            <a:xfrm>
              <a:off x="1420625" y="1204150"/>
              <a:ext cx="89700" cy="52175"/>
            </a:xfrm>
            <a:custGeom>
              <a:avLst/>
              <a:gdLst/>
              <a:ahLst/>
              <a:cxnLst/>
              <a:rect l="l" t="t" r="r" b="b"/>
              <a:pathLst>
                <a:path w="3588" h="2087" extrusionOk="0">
                  <a:moveTo>
                    <a:pt x="857" y="0"/>
                  </a:moveTo>
                  <a:lnTo>
                    <a:pt x="1" y="857"/>
                  </a:lnTo>
                  <a:lnTo>
                    <a:pt x="483" y="857"/>
                  </a:lnTo>
                  <a:cubicBezTo>
                    <a:pt x="608" y="1321"/>
                    <a:pt x="929" y="1713"/>
                    <a:pt x="1357" y="1927"/>
                  </a:cubicBezTo>
                  <a:cubicBezTo>
                    <a:pt x="1588" y="2035"/>
                    <a:pt x="1831" y="2087"/>
                    <a:pt x="2070" y="2087"/>
                  </a:cubicBezTo>
                  <a:cubicBezTo>
                    <a:pt x="2700" y="2087"/>
                    <a:pt x="3303" y="1732"/>
                    <a:pt x="3587" y="1124"/>
                  </a:cubicBezTo>
                  <a:lnTo>
                    <a:pt x="2695" y="1124"/>
                  </a:lnTo>
                  <a:cubicBezTo>
                    <a:pt x="2535" y="1285"/>
                    <a:pt x="2303" y="1374"/>
                    <a:pt x="2071" y="1374"/>
                  </a:cubicBezTo>
                  <a:cubicBezTo>
                    <a:pt x="1714" y="1356"/>
                    <a:pt x="1393" y="1160"/>
                    <a:pt x="1232" y="857"/>
                  </a:cubicBezTo>
                  <a:lnTo>
                    <a:pt x="1714" y="857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1"/>
            <p:cNvSpPr/>
            <p:nvPr/>
          </p:nvSpPr>
          <p:spPr>
            <a:xfrm>
              <a:off x="1316700" y="1106850"/>
              <a:ext cx="310050" cy="185650"/>
            </a:xfrm>
            <a:custGeom>
              <a:avLst/>
              <a:gdLst/>
              <a:ahLst/>
              <a:cxnLst/>
              <a:rect l="l" t="t" r="r" b="b"/>
              <a:pathLst>
                <a:path w="12402" h="7426" extrusionOk="0">
                  <a:moveTo>
                    <a:pt x="5330" y="824"/>
                  </a:moveTo>
                  <a:cubicBezTo>
                    <a:pt x="6084" y="824"/>
                    <a:pt x="6799" y="1250"/>
                    <a:pt x="7155" y="1947"/>
                  </a:cubicBezTo>
                  <a:lnTo>
                    <a:pt x="7298" y="2269"/>
                  </a:lnTo>
                  <a:lnTo>
                    <a:pt x="7637" y="2144"/>
                  </a:lnTo>
                  <a:cubicBezTo>
                    <a:pt x="7812" y="2081"/>
                    <a:pt x="7993" y="2052"/>
                    <a:pt x="8173" y="2052"/>
                  </a:cubicBezTo>
                  <a:cubicBezTo>
                    <a:pt x="8508" y="2052"/>
                    <a:pt x="8840" y="2154"/>
                    <a:pt x="9118" y="2340"/>
                  </a:cubicBezTo>
                  <a:cubicBezTo>
                    <a:pt x="9564" y="2661"/>
                    <a:pt x="9814" y="3161"/>
                    <a:pt x="9814" y="3696"/>
                  </a:cubicBezTo>
                  <a:lnTo>
                    <a:pt x="9814" y="4106"/>
                  </a:lnTo>
                  <a:lnTo>
                    <a:pt x="10349" y="4106"/>
                  </a:lnTo>
                  <a:cubicBezTo>
                    <a:pt x="11045" y="4142"/>
                    <a:pt x="11580" y="4713"/>
                    <a:pt x="11545" y="5409"/>
                  </a:cubicBezTo>
                  <a:cubicBezTo>
                    <a:pt x="11527" y="6069"/>
                    <a:pt x="10992" y="6587"/>
                    <a:pt x="10331" y="6604"/>
                  </a:cubicBezTo>
                  <a:lnTo>
                    <a:pt x="2498" y="6587"/>
                  </a:lnTo>
                  <a:cubicBezTo>
                    <a:pt x="1892" y="6551"/>
                    <a:pt x="1374" y="6194"/>
                    <a:pt x="1107" y="5659"/>
                  </a:cubicBezTo>
                  <a:cubicBezTo>
                    <a:pt x="857" y="5106"/>
                    <a:pt x="910" y="4445"/>
                    <a:pt x="1267" y="3946"/>
                  </a:cubicBezTo>
                  <a:cubicBezTo>
                    <a:pt x="1592" y="3529"/>
                    <a:pt x="2076" y="3286"/>
                    <a:pt x="2594" y="3286"/>
                  </a:cubicBezTo>
                  <a:cubicBezTo>
                    <a:pt x="2675" y="3286"/>
                    <a:pt x="2756" y="3292"/>
                    <a:pt x="2838" y="3304"/>
                  </a:cubicBezTo>
                  <a:lnTo>
                    <a:pt x="3319" y="3393"/>
                  </a:lnTo>
                  <a:lnTo>
                    <a:pt x="3319" y="2875"/>
                  </a:lnTo>
                  <a:cubicBezTo>
                    <a:pt x="3319" y="1930"/>
                    <a:pt x="3944" y="1109"/>
                    <a:pt x="4872" y="877"/>
                  </a:cubicBezTo>
                  <a:cubicBezTo>
                    <a:pt x="5024" y="841"/>
                    <a:pt x="5178" y="824"/>
                    <a:pt x="5330" y="824"/>
                  </a:cubicBezTo>
                  <a:close/>
                  <a:moveTo>
                    <a:pt x="5323" y="1"/>
                  </a:moveTo>
                  <a:cubicBezTo>
                    <a:pt x="5109" y="1"/>
                    <a:pt x="4892" y="25"/>
                    <a:pt x="4675" y="74"/>
                  </a:cubicBezTo>
                  <a:cubicBezTo>
                    <a:pt x="3551" y="359"/>
                    <a:pt x="2713" y="1305"/>
                    <a:pt x="2534" y="2465"/>
                  </a:cubicBezTo>
                  <a:cubicBezTo>
                    <a:pt x="1785" y="2483"/>
                    <a:pt x="1071" y="2840"/>
                    <a:pt x="625" y="3446"/>
                  </a:cubicBezTo>
                  <a:cubicBezTo>
                    <a:pt x="90" y="4196"/>
                    <a:pt x="1" y="5159"/>
                    <a:pt x="375" y="5998"/>
                  </a:cubicBezTo>
                  <a:cubicBezTo>
                    <a:pt x="750" y="6819"/>
                    <a:pt x="1553" y="7372"/>
                    <a:pt x="2463" y="7425"/>
                  </a:cubicBezTo>
                  <a:lnTo>
                    <a:pt x="10331" y="7425"/>
                  </a:lnTo>
                  <a:cubicBezTo>
                    <a:pt x="11491" y="7407"/>
                    <a:pt x="12401" y="6462"/>
                    <a:pt x="12365" y="5302"/>
                  </a:cubicBezTo>
                  <a:cubicBezTo>
                    <a:pt x="12348" y="4285"/>
                    <a:pt x="11598" y="3446"/>
                    <a:pt x="10599" y="3304"/>
                  </a:cubicBezTo>
                  <a:cubicBezTo>
                    <a:pt x="10492" y="2643"/>
                    <a:pt x="10135" y="2072"/>
                    <a:pt x="9600" y="1680"/>
                  </a:cubicBezTo>
                  <a:cubicBezTo>
                    <a:pt x="9187" y="1387"/>
                    <a:pt x="8705" y="1233"/>
                    <a:pt x="8213" y="1233"/>
                  </a:cubicBezTo>
                  <a:cubicBezTo>
                    <a:pt x="8045" y="1233"/>
                    <a:pt x="7876" y="1251"/>
                    <a:pt x="7709" y="1287"/>
                  </a:cubicBezTo>
                  <a:cubicBezTo>
                    <a:pt x="7170" y="472"/>
                    <a:pt x="6274" y="1"/>
                    <a:pt x="53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" name="Google Shape;191;p1"/>
          <p:cNvGrpSpPr/>
          <p:nvPr/>
        </p:nvGrpSpPr>
        <p:grpSpPr>
          <a:xfrm rot="1259960">
            <a:off x="10805812" y="6425461"/>
            <a:ext cx="194510" cy="356353"/>
            <a:chOff x="4354850" y="2375525"/>
            <a:chExt cx="159725" cy="292625"/>
          </a:xfrm>
        </p:grpSpPr>
        <p:sp>
          <p:nvSpPr>
            <p:cNvPr id="192" name="Google Shape;192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" name="Google Shape;194;p1"/>
          <p:cNvGrpSpPr/>
          <p:nvPr/>
        </p:nvGrpSpPr>
        <p:grpSpPr>
          <a:xfrm rot="1259960">
            <a:off x="7789029" y="6331425"/>
            <a:ext cx="279785" cy="283590"/>
            <a:chOff x="4909775" y="1674300"/>
            <a:chExt cx="229750" cy="232875"/>
          </a:xfrm>
        </p:grpSpPr>
        <p:sp>
          <p:nvSpPr>
            <p:cNvPr id="195" name="Google Shape;195;p1"/>
            <p:cNvSpPr/>
            <p:nvPr/>
          </p:nvSpPr>
          <p:spPr>
            <a:xfrm>
              <a:off x="4909775" y="1674300"/>
              <a:ext cx="229750" cy="232875"/>
            </a:xfrm>
            <a:custGeom>
              <a:avLst/>
              <a:gdLst/>
              <a:ahLst/>
              <a:cxnLst/>
              <a:rect l="l" t="t" r="r" b="b"/>
              <a:pathLst>
                <a:path w="9190" h="9315" extrusionOk="0">
                  <a:moveTo>
                    <a:pt x="0" y="0"/>
                  </a:moveTo>
                  <a:lnTo>
                    <a:pt x="0" y="9314"/>
                  </a:lnTo>
                  <a:lnTo>
                    <a:pt x="9189" y="9314"/>
                  </a:lnTo>
                  <a:lnTo>
                    <a:pt x="9189" y="8511"/>
                  </a:lnTo>
                  <a:lnTo>
                    <a:pt x="803" y="8511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"/>
            <p:cNvSpPr/>
            <p:nvPr/>
          </p:nvSpPr>
          <p:spPr>
            <a:xfrm>
              <a:off x="5089525" y="1674300"/>
              <a:ext cx="50000" cy="192725"/>
            </a:xfrm>
            <a:custGeom>
              <a:avLst/>
              <a:gdLst/>
              <a:ahLst/>
              <a:cxnLst/>
              <a:rect l="l" t="t" r="r" b="b"/>
              <a:pathLst>
                <a:path w="2000" h="7709" extrusionOk="0">
                  <a:moveTo>
                    <a:pt x="1" y="0"/>
                  </a:moveTo>
                  <a:lnTo>
                    <a:pt x="1" y="7708"/>
                  </a:lnTo>
                  <a:lnTo>
                    <a:pt x="1999" y="7708"/>
                  </a:lnTo>
                  <a:lnTo>
                    <a:pt x="19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"/>
            <p:cNvSpPr/>
            <p:nvPr/>
          </p:nvSpPr>
          <p:spPr>
            <a:xfrm>
              <a:off x="5019500" y="1740750"/>
              <a:ext cx="49975" cy="126275"/>
            </a:xfrm>
            <a:custGeom>
              <a:avLst/>
              <a:gdLst/>
              <a:ahLst/>
              <a:cxnLst/>
              <a:rect l="l" t="t" r="r" b="b"/>
              <a:pathLst>
                <a:path w="1999" h="5051" extrusionOk="0">
                  <a:moveTo>
                    <a:pt x="0" y="1"/>
                  </a:moveTo>
                  <a:lnTo>
                    <a:pt x="0" y="5050"/>
                  </a:lnTo>
                  <a:lnTo>
                    <a:pt x="1999" y="5050"/>
                  </a:lnTo>
                  <a:lnTo>
                    <a:pt x="19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"/>
            <p:cNvSpPr/>
            <p:nvPr/>
          </p:nvSpPr>
          <p:spPr>
            <a:xfrm>
              <a:off x="4949475" y="1800525"/>
              <a:ext cx="49975" cy="66500"/>
            </a:xfrm>
            <a:custGeom>
              <a:avLst/>
              <a:gdLst/>
              <a:ahLst/>
              <a:cxnLst/>
              <a:rect l="l" t="t" r="r" b="b"/>
              <a:pathLst>
                <a:path w="1999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1998" y="2659"/>
                  </a:lnTo>
                  <a:lnTo>
                    <a:pt x="19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"/>
            <p:cNvSpPr/>
            <p:nvPr/>
          </p:nvSpPr>
          <p:spPr>
            <a:xfrm>
              <a:off x="4948575" y="1674300"/>
              <a:ext cx="107525" cy="107525"/>
            </a:xfrm>
            <a:custGeom>
              <a:avLst/>
              <a:gdLst/>
              <a:ahLst/>
              <a:cxnLst/>
              <a:rect l="l" t="t" r="r" b="b"/>
              <a:pathLst>
                <a:path w="4301" h="4301" extrusionOk="0">
                  <a:moveTo>
                    <a:pt x="2480" y="0"/>
                  </a:moveTo>
                  <a:lnTo>
                    <a:pt x="3194" y="732"/>
                  </a:lnTo>
                  <a:lnTo>
                    <a:pt x="0" y="3926"/>
                  </a:lnTo>
                  <a:lnTo>
                    <a:pt x="357" y="4301"/>
                  </a:lnTo>
                  <a:lnTo>
                    <a:pt x="3569" y="1107"/>
                  </a:lnTo>
                  <a:lnTo>
                    <a:pt x="4300" y="1820"/>
                  </a:lnTo>
                  <a:lnTo>
                    <a:pt x="4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0" name="Google Shape;200;p1"/>
          <p:cNvGrpSpPr/>
          <p:nvPr/>
        </p:nvGrpSpPr>
        <p:grpSpPr>
          <a:xfrm rot="1259960">
            <a:off x="939397" y="5313803"/>
            <a:ext cx="323777" cy="251532"/>
            <a:chOff x="4788875" y="1879050"/>
            <a:chExt cx="265875" cy="206550"/>
          </a:xfrm>
        </p:grpSpPr>
        <p:sp>
          <p:nvSpPr>
            <p:cNvPr id="201" name="Google Shape;201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5" name="Google Shape;205;p1"/>
          <p:cNvSpPr/>
          <p:nvPr/>
        </p:nvSpPr>
        <p:spPr>
          <a:xfrm rot="1259960">
            <a:off x="1853660" y="5645552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6" name="Google Shape;206;p1"/>
          <p:cNvGrpSpPr/>
          <p:nvPr/>
        </p:nvGrpSpPr>
        <p:grpSpPr>
          <a:xfrm rot="1259960">
            <a:off x="2664437" y="5985646"/>
            <a:ext cx="377572" cy="226081"/>
            <a:chOff x="1316700" y="1106850"/>
            <a:chExt cx="310050" cy="185650"/>
          </a:xfrm>
        </p:grpSpPr>
        <p:sp>
          <p:nvSpPr>
            <p:cNvPr id="207" name="Google Shape;207;p1"/>
            <p:cNvSpPr/>
            <p:nvPr/>
          </p:nvSpPr>
          <p:spPr>
            <a:xfrm>
              <a:off x="1434900" y="1172950"/>
              <a:ext cx="89700" cy="52625"/>
            </a:xfrm>
            <a:custGeom>
              <a:avLst/>
              <a:gdLst/>
              <a:ahLst/>
              <a:cxnLst/>
              <a:rect l="l" t="t" r="r" b="b"/>
              <a:pathLst>
                <a:path w="3588" h="2105" extrusionOk="0">
                  <a:moveTo>
                    <a:pt x="1503" y="1"/>
                  </a:moveTo>
                  <a:cubicBezTo>
                    <a:pt x="879" y="1"/>
                    <a:pt x="285" y="355"/>
                    <a:pt x="1" y="963"/>
                  </a:cubicBezTo>
                  <a:lnTo>
                    <a:pt x="875" y="963"/>
                  </a:lnTo>
                  <a:cubicBezTo>
                    <a:pt x="1054" y="802"/>
                    <a:pt x="1268" y="713"/>
                    <a:pt x="1500" y="713"/>
                  </a:cubicBezTo>
                  <a:cubicBezTo>
                    <a:pt x="1856" y="713"/>
                    <a:pt x="2195" y="909"/>
                    <a:pt x="2338" y="1248"/>
                  </a:cubicBezTo>
                  <a:lnTo>
                    <a:pt x="1856" y="1248"/>
                  </a:lnTo>
                  <a:lnTo>
                    <a:pt x="2731" y="2105"/>
                  </a:lnTo>
                  <a:lnTo>
                    <a:pt x="3587" y="1248"/>
                  </a:lnTo>
                  <a:lnTo>
                    <a:pt x="3105" y="1248"/>
                  </a:lnTo>
                  <a:cubicBezTo>
                    <a:pt x="2981" y="767"/>
                    <a:pt x="2659" y="374"/>
                    <a:pt x="2213" y="160"/>
                  </a:cubicBezTo>
                  <a:cubicBezTo>
                    <a:pt x="1982" y="52"/>
                    <a:pt x="1740" y="1"/>
                    <a:pt x="1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"/>
            <p:cNvSpPr/>
            <p:nvPr/>
          </p:nvSpPr>
          <p:spPr>
            <a:xfrm>
              <a:off x="1420625" y="1204150"/>
              <a:ext cx="89700" cy="52175"/>
            </a:xfrm>
            <a:custGeom>
              <a:avLst/>
              <a:gdLst/>
              <a:ahLst/>
              <a:cxnLst/>
              <a:rect l="l" t="t" r="r" b="b"/>
              <a:pathLst>
                <a:path w="3588" h="2087" extrusionOk="0">
                  <a:moveTo>
                    <a:pt x="857" y="0"/>
                  </a:moveTo>
                  <a:lnTo>
                    <a:pt x="1" y="857"/>
                  </a:lnTo>
                  <a:lnTo>
                    <a:pt x="483" y="857"/>
                  </a:lnTo>
                  <a:cubicBezTo>
                    <a:pt x="608" y="1321"/>
                    <a:pt x="929" y="1713"/>
                    <a:pt x="1357" y="1927"/>
                  </a:cubicBezTo>
                  <a:cubicBezTo>
                    <a:pt x="1588" y="2035"/>
                    <a:pt x="1831" y="2087"/>
                    <a:pt x="2070" y="2087"/>
                  </a:cubicBezTo>
                  <a:cubicBezTo>
                    <a:pt x="2700" y="2087"/>
                    <a:pt x="3303" y="1732"/>
                    <a:pt x="3587" y="1124"/>
                  </a:cubicBezTo>
                  <a:lnTo>
                    <a:pt x="2695" y="1124"/>
                  </a:lnTo>
                  <a:cubicBezTo>
                    <a:pt x="2535" y="1285"/>
                    <a:pt x="2303" y="1374"/>
                    <a:pt x="2071" y="1374"/>
                  </a:cubicBezTo>
                  <a:cubicBezTo>
                    <a:pt x="1714" y="1356"/>
                    <a:pt x="1393" y="1160"/>
                    <a:pt x="1232" y="857"/>
                  </a:cubicBezTo>
                  <a:lnTo>
                    <a:pt x="1714" y="857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"/>
            <p:cNvSpPr/>
            <p:nvPr/>
          </p:nvSpPr>
          <p:spPr>
            <a:xfrm>
              <a:off x="1316700" y="1106850"/>
              <a:ext cx="310050" cy="185650"/>
            </a:xfrm>
            <a:custGeom>
              <a:avLst/>
              <a:gdLst/>
              <a:ahLst/>
              <a:cxnLst/>
              <a:rect l="l" t="t" r="r" b="b"/>
              <a:pathLst>
                <a:path w="12402" h="7426" extrusionOk="0">
                  <a:moveTo>
                    <a:pt x="5330" y="824"/>
                  </a:moveTo>
                  <a:cubicBezTo>
                    <a:pt x="6084" y="824"/>
                    <a:pt x="6799" y="1250"/>
                    <a:pt x="7155" y="1947"/>
                  </a:cubicBezTo>
                  <a:lnTo>
                    <a:pt x="7298" y="2269"/>
                  </a:lnTo>
                  <a:lnTo>
                    <a:pt x="7637" y="2144"/>
                  </a:lnTo>
                  <a:cubicBezTo>
                    <a:pt x="7812" y="2081"/>
                    <a:pt x="7993" y="2052"/>
                    <a:pt x="8173" y="2052"/>
                  </a:cubicBezTo>
                  <a:cubicBezTo>
                    <a:pt x="8508" y="2052"/>
                    <a:pt x="8840" y="2154"/>
                    <a:pt x="9118" y="2340"/>
                  </a:cubicBezTo>
                  <a:cubicBezTo>
                    <a:pt x="9564" y="2661"/>
                    <a:pt x="9814" y="3161"/>
                    <a:pt x="9814" y="3696"/>
                  </a:cubicBezTo>
                  <a:lnTo>
                    <a:pt x="9814" y="4106"/>
                  </a:lnTo>
                  <a:lnTo>
                    <a:pt x="10349" y="4106"/>
                  </a:lnTo>
                  <a:cubicBezTo>
                    <a:pt x="11045" y="4142"/>
                    <a:pt x="11580" y="4713"/>
                    <a:pt x="11545" y="5409"/>
                  </a:cubicBezTo>
                  <a:cubicBezTo>
                    <a:pt x="11527" y="6069"/>
                    <a:pt x="10992" y="6587"/>
                    <a:pt x="10331" y="6604"/>
                  </a:cubicBezTo>
                  <a:lnTo>
                    <a:pt x="2498" y="6587"/>
                  </a:lnTo>
                  <a:cubicBezTo>
                    <a:pt x="1892" y="6551"/>
                    <a:pt x="1374" y="6194"/>
                    <a:pt x="1107" y="5659"/>
                  </a:cubicBezTo>
                  <a:cubicBezTo>
                    <a:pt x="857" y="5106"/>
                    <a:pt x="910" y="4445"/>
                    <a:pt x="1267" y="3946"/>
                  </a:cubicBezTo>
                  <a:cubicBezTo>
                    <a:pt x="1592" y="3529"/>
                    <a:pt x="2076" y="3286"/>
                    <a:pt x="2594" y="3286"/>
                  </a:cubicBezTo>
                  <a:cubicBezTo>
                    <a:pt x="2675" y="3286"/>
                    <a:pt x="2756" y="3292"/>
                    <a:pt x="2838" y="3304"/>
                  </a:cubicBezTo>
                  <a:lnTo>
                    <a:pt x="3319" y="3393"/>
                  </a:lnTo>
                  <a:lnTo>
                    <a:pt x="3319" y="2875"/>
                  </a:lnTo>
                  <a:cubicBezTo>
                    <a:pt x="3319" y="1930"/>
                    <a:pt x="3944" y="1109"/>
                    <a:pt x="4872" y="877"/>
                  </a:cubicBezTo>
                  <a:cubicBezTo>
                    <a:pt x="5024" y="841"/>
                    <a:pt x="5178" y="824"/>
                    <a:pt x="5330" y="824"/>
                  </a:cubicBezTo>
                  <a:close/>
                  <a:moveTo>
                    <a:pt x="5323" y="1"/>
                  </a:moveTo>
                  <a:cubicBezTo>
                    <a:pt x="5109" y="1"/>
                    <a:pt x="4892" y="25"/>
                    <a:pt x="4675" y="74"/>
                  </a:cubicBezTo>
                  <a:cubicBezTo>
                    <a:pt x="3551" y="359"/>
                    <a:pt x="2713" y="1305"/>
                    <a:pt x="2534" y="2465"/>
                  </a:cubicBezTo>
                  <a:cubicBezTo>
                    <a:pt x="1785" y="2483"/>
                    <a:pt x="1071" y="2840"/>
                    <a:pt x="625" y="3446"/>
                  </a:cubicBezTo>
                  <a:cubicBezTo>
                    <a:pt x="90" y="4196"/>
                    <a:pt x="1" y="5159"/>
                    <a:pt x="375" y="5998"/>
                  </a:cubicBezTo>
                  <a:cubicBezTo>
                    <a:pt x="750" y="6819"/>
                    <a:pt x="1553" y="7372"/>
                    <a:pt x="2463" y="7425"/>
                  </a:cubicBezTo>
                  <a:lnTo>
                    <a:pt x="10331" y="7425"/>
                  </a:lnTo>
                  <a:cubicBezTo>
                    <a:pt x="11491" y="7407"/>
                    <a:pt x="12401" y="6462"/>
                    <a:pt x="12365" y="5302"/>
                  </a:cubicBezTo>
                  <a:cubicBezTo>
                    <a:pt x="12348" y="4285"/>
                    <a:pt x="11598" y="3446"/>
                    <a:pt x="10599" y="3304"/>
                  </a:cubicBezTo>
                  <a:cubicBezTo>
                    <a:pt x="10492" y="2643"/>
                    <a:pt x="10135" y="2072"/>
                    <a:pt x="9600" y="1680"/>
                  </a:cubicBezTo>
                  <a:cubicBezTo>
                    <a:pt x="9187" y="1387"/>
                    <a:pt x="8705" y="1233"/>
                    <a:pt x="8213" y="1233"/>
                  </a:cubicBezTo>
                  <a:cubicBezTo>
                    <a:pt x="8045" y="1233"/>
                    <a:pt x="7876" y="1251"/>
                    <a:pt x="7709" y="1287"/>
                  </a:cubicBezTo>
                  <a:cubicBezTo>
                    <a:pt x="7170" y="472"/>
                    <a:pt x="6274" y="1"/>
                    <a:pt x="53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0" name="Google Shape;210;p1"/>
          <p:cNvSpPr/>
          <p:nvPr/>
        </p:nvSpPr>
        <p:spPr>
          <a:xfrm rot="1259960">
            <a:off x="23274" y="4964367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1" name="Google Shape;211;p1"/>
          <p:cNvGrpSpPr/>
          <p:nvPr/>
        </p:nvGrpSpPr>
        <p:grpSpPr>
          <a:xfrm rot="1259960">
            <a:off x="3603837" y="6315561"/>
            <a:ext cx="194510" cy="356353"/>
            <a:chOff x="4354850" y="2375525"/>
            <a:chExt cx="159725" cy="292625"/>
          </a:xfrm>
        </p:grpSpPr>
        <p:sp>
          <p:nvSpPr>
            <p:cNvPr id="212" name="Google Shape;212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4" name="Google Shape;214;p1"/>
          <p:cNvGrpSpPr/>
          <p:nvPr/>
        </p:nvGrpSpPr>
        <p:grpSpPr>
          <a:xfrm rot="1259960">
            <a:off x="942054" y="6222525"/>
            <a:ext cx="279785" cy="283590"/>
            <a:chOff x="4909775" y="1674300"/>
            <a:chExt cx="229750" cy="232875"/>
          </a:xfrm>
        </p:grpSpPr>
        <p:sp>
          <p:nvSpPr>
            <p:cNvPr id="215" name="Google Shape;215;p1"/>
            <p:cNvSpPr/>
            <p:nvPr/>
          </p:nvSpPr>
          <p:spPr>
            <a:xfrm>
              <a:off x="4909775" y="1674300"/>
              <a:ext cx="229750" cy="232875"/>
            </a:xfrm>
            <a:custGeom>
              <a:avLst/>
              <a:gdLst/>
              <a:ahLst/>
              <a:cxnLst/>
              <a:rect l="l" t="t" r="r" b="b"/>
              <a:pathLst>
                <a:path w="9190" h="9315" extrusionOk="0">
                  <a:moveTo>
                    <a:pt x="0" y="0"/>
                  </a:moveTo>
                  <a:lnTo>
                    <a:pt x="0" y="9314"/>
                  </a:lnTo>
                  <a:lnTo>
                    <a:pt x="9189" y="9314"/>
                  </a:lnTo>
                  <a:lnTo>
                    <a:pt x="9189" y="8511"/>
                  </a:lnTo>
                  <a:lnTo>
                    <a:pt x="803" y="8511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"/>
            <p:cNvSpPr/>
            <p:nvPr/>
          </p:nvSpPr>
          <p:spPr>
            <a:xfrm>
              <a:off x="5089525" y="1674300"/>
              <a:ext cx="50000" cy="192725"/>
            </a:xfrm>
            <a:custGeom>
              <a:avLst/>
              <a:gdLst/>
              <a:ahLst/>
              <a:cxnLst/>
              <a:rect l="l" t="t" r="r" b="b"/>
              <a:pathLst>
                <a:path w="2000" h="7709" extrusionOk="0">
                  <a:moveTo>
                    <a:pt x="1" y="0"/>
                  </a:moveTo>
                  <a:lnTo>
                    <a:pt x="1" y="7708"/>
                  </a:lnTo>
                  <a:lnTo>
                    <a:pt x="1999" y="7708"/>
                  </a:lnTo>
                  <a:lnTo>
                    <a:pt x="19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"/>
            <p:cNvSpPr/>
            <p:nvPr/>
          </p:nvSpPr>
          <p:spPr>
            <a:xfrm>
              <a:off x="5019500" y="1740750"/>
              <a:ext cx="49975" cy="126275"/>
            </a:xfrm>
            <a:custGeom>
              <a:avLst/>
              <a:gdLst/>
              <a:ahLst/>
              <a:cxnLst/>
              <a:rect l="l" t="t" r="r" b="b"/>
              <a:pathLst>
                <a:path w="1999" h="5051" extrusionOk="0">
                  <a:moveTo>
                    <a:pt x="0" y="1"/>
                  </a:moveTo>
                  <a:lnTo>
                    <a:pt x="0" y="5050"/>
                  </a:lnTo>
                  <a:lnTo>
                    <a:pt x="1999" y="5050"/>
                  </a:lnTo>
                  <a:lnTo>
                    <a:pt x="19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"/>
            <p:cNvSpPr/>
            <p:nvPr/>
          </p:nvSpPr>
          <p:spPr>
            <a:xfrm>
              <a:off x="4949475" y="1800525"/>
              <a:ext cx="49975" cy="66500"/>
            </a:xfrm>
            <a:custGeom>
              <a:avLst/>
              <a:gdLst/>
              <a:ahLst/>
              <a:cxnLst/>
              <a:rect l="l" t="t" r="r" b="b"/>
              <a:pathLst>
                <a:path w="1999" h="2660" extrusionOk="0">
                  <a:moveTo>
                    <a:pt x="0" y="1"/>
                  </a:moveTo>
                  <a:lnTo>
                    <a:pt x="0" y="2659"/>
                  </a:lnTo>
                  <a:lnTo>
                    <a:pt x="1998" y="2659"/>
                  </a:lnTo>
                  <a:lnTo>
                    <a:pt x="19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"/>
            <p:cNvSpPr/>
            <p:nvPr/>
          </p:nvSpPr>
          <p:spPr>
            <a:xfrm>
              <a:off x="4948575" y="1674300"/>
              <a:ext cx="107525" cy="107525"/>
            </a:xfrm>
            <a:custGeom>
              <a:avLst/>
              <a:gdLst/>
              <a:ahLst/>
              <a:cxnLst/>
              <a:rect l="l" t="t" r="r" b="b"/>
              <a:pathLst>
                <a:path w="4301" h="4301" extrusionOk="0">
                  <a:moveTo>
                    <a:pt x="2480" y="0"/>
                  </a:moveTo>
                  <a:lnTo>
                    <a:pt x="3194" y="732"/>
                  </a:lnTo>
                  <a:lnTo>
                    <a:pt x="0" y="3926"/>
                  </a:lnTo>
                  <a:lnTo>
                    <a:pt x="357" y="4301"/>
                  </a:lnTo>
                  <a:lnTo>
                    <a:pt x="3569" y="1107"/>
                  </a:lnTo>
                  <a:lnTo>
                    <a:pt x="4300" y="1820"/>
                  </a:lnTo>
                  <a:lnTo>
                    <a:pt x="4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0" name="Google Shape;220;p1"/>
          <p:cNvGrpSpPr/>
          <p:nvPr/>
        </p:nvGrpSpPr>
        <p:grpSpPr>
          <a:xfrm rot="1259960">
            <a:off x="-3567" y="5871534"/>
            <a:ext cx="332484" cy="331936"/>
            <a:chOff x="1326950" y="1175150"/>
            <a:chExt cx="273025" cy="272575"/>
          </a:xfrm>
        </p:grpSpPr>
        <p:sp>
          <p:nvSpPr>
            <p:cNvPr id="221" name="Google Shape;221;p1"/>
            <p:cNvSpPr/>
            <p:nvPr/>
          </p:nvSpPr>
          <p:spPr>
            <a:xfrm>
              <a:off x="1436700" y="1284875"/>
              <a:ext cx="53550" cy="53125"/>
            </a:xfrm>
            <a:custGeom>
              <a:avLst/>
              <a:gdLst/>
              <a:ahLst/>
              <a:cxnLst/>
              <a:rect l="l" t="t" r="r" b="b"/>
              <a:pathLst>
                <a:path w="2142" h="2125" extrusionOk="0">
                  <a:moveTo>
                    <a:pt x="1071" y="536"/>
                  </a:moveTo>
                  <a:cubicBezTo>
                    <a:pt x="1374" y="536"/>
                    <a:pt x="1606" y="768"/>
                    <a:pt x="1606" y="1054"/>
                  </a:cubicBezTo>
                  <a:cubicBezTo>
                    <a:pt x="1606" y="1357"/>
                    <a:pt x="1374" y="1589"/>
                    <a:pt x="1071" y="1589"/>
                  </a:cubicBezTo>
                  <a:cubicBezTo>
                    <a:pt x="785" y="1589"/>
                    <a:pt x="535" y="1357"/>
                    <a:pt x="535" y="1054"/>
                  </a:cubicBezTo>
                  <a:cubicBezTo>
                    <a:pt x="535" y="768"/>
                    <a:pt x="785" y="536"/>
                    <a:pt x="1071" y="536"/>
                  </a:cubicBezTo>
                  <a:close/>
                  <a:moveTo>
                    <a:pt x="1071" y="1"/>
                  </a:moveTo>
                  <a:cubicBezTo>
                    <a:pt x="482" y="1"/>
                    <a:pt x="0" y="483"/>
                    <a:pt x="0" y="1054"/>
                  </a:cubicBezTo>
                  <a:cubicBezTo>
                    <a:pt x="0" y="1642"/>
                    <a:pt x="482" y="2124"/>
                    <a:pt x="1071" y="2124"/>
                  </a:cubicBezTo>
                  <a:cubicBezTo>
                    <a:pt x="1660" y="2124"/>
                    <a:pt x="2141" y="1642"/>
                    <a:pt x="2141" y="1054"/>
                  </a:cubicBezTo>
                  <a:cubicBezTo>
                    <a:pt x="2141" y="483"/>
                    <a:pt x="1660" y="1"/>
                    <a:pt x="10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"/>
            <p:cNvSpPr/>
            <p:nvPr/>
          </p:nvSpPr>
          <p:spPr>
            <a:xfrm>
              <a:off x="1326950" y="1175150"/>
              <a:ext cx="273025" cy="272575"/>
            </a:xfrm>
            <a:custGeom>
              <a:avLst/>
              <a:gdLst/>
              <a:ahLst/>
              <a:cxnLst/>
              <a:rect l="l" t="t" r="r" b="b"/>
              <a:pathLst>
                <a:path w="10921" h="10903" extrusionOk="0">
                  <a:moveTo>
                    <a:pt x="5193" y="1589"/>
                  </a:moveTo>
                  <a:lnTo>
                    <a:pt x="5193" y="2231"/>
                  </a:lnTo>
                  <a:cubicBezTo>
                    <a:pt x="3623" y="2374"/>
                    <a:pt x="2374" y="3623"/>
                    <a:pt x="2249" y="5175"/>
                  </a:cubicBezTo>
                  <a:lnTo>
                    <a:pt x="1589" y="5175"/>
                  </a:lnTo>
                  <a:cubicBezTo>
                    <a:pt x="1732" y="3266"/>
                    <a:pt x="3266" y="1731"/>
                    <a:pt x="5193" y="1589"/>
                  </a:cubicBezTo>
                  <a:close/>
                  <a:moveTo>
                    <a:pt x="5728" y="1589"/>
                  </a:moveTo>
                  <a:cubicBezTo>
                    <a:pt x="7655" y="1731"/>
                    <a:pt x="9190" y="3266"/>
                    <a:pt x="9315" y="5175"/>
                  </a:cubicBezTo>
                  <a:lnTo>
                    <a:pt x="8672" y="5175"/>
                  </a:lnTo>
                  <a:cubicBezTo>
                    <a:pt x="8548" y="3605"/>
                    <a:pt x="7299" y="2356"/>
                    <a:pt x="5728" y="2231"/>
                  </a:cubicBezTo>
                  <a:lnTo>
                    <a:pt x="5728" y="1589"/>
                  </a:lnTo>
                  <a:close/>
                  <a:moveTo>
                    <a:pt x="5728" y="2766"/>
                  </a:moveTo>
                  <a:cubicBezTo>
                    <a:pt x="7013" y="2891"/>
                    <a:pt x="8012" y="3908"/>
                    <a:pt x="8137" y="5175"/>
                  </a:cubicBezTo>
                  <a:lnTo>
                    <a:pt x="7049" y="5175"/>
                  </a:lnTo>
                  <a:lnTo>
                    <a:pt x="7049" y="5710"/>
                  </a:lnTo>
                  <a:lnTo>
                    <a:pt x="8137" y="5710"/>
                  </a:lnTo>
                  <a:cubicBezTo>
                    <a:pt x="8012" y="6995"/>
                    <a:pt x="7013" y="8012"/>
                    <a:pt x="5728" y="8137"/>
                  </a:cubicBezTo>
                  <a:lnTo>
                    <a:pt x="5728" y="7048"/>
                  </a:lnTo>
                  <a:lnTo>
                    <a:pt x="5193" y="7048"/>
                  </a:lnTo>
                  <a:lnTo>
                    <a:pt x="5193" y="8137"/>
                  </a:lnTo>
                  <a:cubicBezTo>
                    <a:pt x="3926" y="8012"/>
                    <a:pt x="2909" y="6995"/>
                    <a:pt x="2784" y="5710"/>
                  </a:cubicBezTo>
                  <a:lnTo>
                    <a:pt x="3855" y="5710"/>
                  </a:lnTo>
                  <a:lnTo>
                    <a:pt x="3855" y="5175"/>
                  </a:lnTo>
                  <a:lnTo>
                    <a:pt x="2784" y="5175"/>
                  </a:lnTo>
                  <a:cubicBezTo>
                    <a:pt x="2909" y="3908"/>
                    <a:pt x="3926" y="2891"/>
                    <a:pt x="5193" y="2766"/>
                  </a:cubicBezTo>
                  <a:lnTo>
                    <a:pt x="5193" y="3855"/>
                  </a:lnTo>
                  <a:lnTo>
                    <a:pt x="5728" y="3855"/>
                  </a:lnTo>
                  <a:lnTo>
                    <a:pt x="5728" y="2766"/>
                  </a:lnTo>
                  <a:close/>
                  <a:moveTo>
                    <a:pt x="2249" y="5710"/>
                  </a:moveTo>
                  <a:cubicBezTo>
                    <a:pt x="2374" y="7280"/>
                    <a:pt x="3623" y="8529"/>
                    <a:pt x="5193" y="8672"/>
                  </a:cubicBezTo>
                  <a:lnTo>
                    <a:pt x="5193" y="9314"/>
                  </a:lnTo>
                  <a:cubicBezTo>
                    <a:pt x="3266" y="9172"/>
                    <a:pt x="1732" y="7637"/>
                    <a:pt x="1589" y="5710"/>
                  </a:cubicBezTo>
                  <a:close/>
                  <a:moveTo>
                    <a:pt x="9315" y="5710"/>
                  </a:moveTo>
                  <a:cubicBezTo>
                    <a:pt x="9190" y="7637"/>
                    <a:pt x="7655" y="9172"/>
                    <a:pt x="5728" y="9314"/>
                  </a:cubicBezTo>
                  <a:lnTo>
                    <a:pt x="5728" y="8672"/>
                  </a:lnTo>
                  <a:cubicBezTo>
                    <a:pt x="7299" y="8529"/>
                    <a:pt x="8548" y="7280"/>
                    <a:pt x="8672" y="5710"/>
                  </a:cubicBezTo>
                  <a:close/>
                  <a:moveTo>
                    <a:pt x="5193" y="1"/>
                  </a:moveTo>
                  <a:lnTo>
                    <a:pt x="5193" y="786"/>
                  </a:lnTo>
                  <a:cubicBezTo>
                    <a:pt x="2838" y="928"/>
                    <a:pt x="947" y="2820"/>
                    <a:pt x="804" y="5175"/>
                  </a:cubicBezTo>
                  <a:lnTo>
                    <a:pt x="1" y="5175"/>
                  </a:lnTo>
                  <a:lnTo>
                    <a:pt x="1" y="5710"/>
                  </a:lnTo>
                  <a:lnTo>
                    <a:pt x="804" y="5710"/>
                  </a:lnTo>
                  <a:cubicBezTo>
                    <a:pt x="947" y="8083"/>
                    <a:pt x="2838" y="9975"/>
                    <a:pt x="5193" y="10099"/>
                  </a:cubicBezTo>
                  <a:lnTo>
                    <a:pt x="5193" y="10902"/>
                  </a:lnTo>
                  <a:lnTo>
                    <a:pt x="5728" y="10902"/>
                  </a:lnTo>
                  <a:lnTo>
                    <a:pt x="5728" y="10099"/>
                  </a:lnTo>
                  <a:cubicBezTo>
                    <a:pt x="8101" y="9975"/>
                    <a:pt x="9975" y="8083"/>
                    <a:pt x="10118" y="5710"/>
                  </a:cubicBezTo>
                  <a:lnTo>
                    <a:pt x="10921" y="5710"/>
                  </a:lnTo>
                  <a:lnTo>
                    <a:pt x="10921" y="5175"/>
                  </a:lnTo>
                  <a:lnTo>
                    <a:pt x="10118" y="5175"/>
                  </a:lnTo>
                  <a:cubicBezTo>
                    <a:pt x="9975" y="2820"/>
                    <a:pt x="8101" y="928"/>
                    <a:pt x="5728" y="786"/>
                  </a:cubicBezTo>
                  <a:lnTo>
                    <a:pt x="57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1"/>
          <p:cNvGrpSpPr/>
          <p:nvPr/>
        </p:nvGrpSpPr>
        <p:grpSpPr>
          <a:xfrm rot="1259960">
            <a:off x="1820271" y="6548430"/>
            <a:ext cx="210250" cy="340643"/>
            <a:chOff x="3741075" y="1171575"/>
            <a:chExt cx="172650" cy="279725"/>
          </a:xfrm>
        </p:grpSpPr>
        <p:sp>
          <p:nvSpPr>
            <p:cNvPr id="224" name="Google Shape;224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" name="Google Shape;228;p1"/>
          <p:cNvSpPr/>
          <p:nvPr/>
        </p:nvSpPr>
        <p:spPr>
          <a:xfrm rot="1259960">
            <a:off x="49398" y="3330439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"/>
          <p:cNvSpPr/>
          <p:nvPr/>
        </p:nvSpPr>
        <p:spPr>
          <a:xfrm rot="1259960">
            <a:off x="11401191" y="5303267"/>
            <a:ext cx="314004" cy="285904"/>
          </a:xfrm>
          <a:custGeom>
            <a:avLst/>
            <a:gdLst/>
            <a:ahLst/>
            <a:cxnLst/>
            <a:rect l="l" t="t" r="r" b="b"/>
            <a:pathLst>
              <a:path w="10314" h="9391" extrusionOk="0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0" name="Google Shape;230;p1"/>
          <p:cNvGrpSpPr/>
          <p:nvPr/>
        </p:nvGrpSpPr>
        <p:grpSpPr>
          <a:xfrm rot="1259960">
            <a:off x="10606712" y="4977511"/>
            <a:ext cx="194510" cy="356353"/>
            <a:chOff x="4354850" y="2375525"/>
            <a:chExt cx="159725" cy="292625"/>
          </a:xfrm>
        </p:grpSpPr>
        <p:sp>
          <p:nvSpPr>
            <p:cNvPr id="231" name="Google Shape;231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3" name="Google Shape;233;p1"/>
          <p:cNvGrpSpPr/>
          <p:nvPr/>
        </p:nvGrpSpPr>
        <p:grpSpPr>
          <a:xfrm rot="1259960">
            <a:off x="8652851" y="3465313"/>
            <a:ext cx="323777" cy="263375"/>
            <a:chOff x="853250" y="4006875"/>
            <a:chExt cx="265875" cy="216275"/>
          </a:xfrm>
        </p:grpSpPr>
        <p:sp>
          <p:nvSpPr>
            <p:cNvPr id="234" name="Google Shape;234;p1"/>
            <p:cNvSpPr/>
            <p:nvPr/>
          </p:nvSpPr>
          <p:spPr>
            <a:xfrm>
              <a:off x="1016500" y="4006875"/>
              <a:ext cx="70950" cy="106525"/>
            </a:xfrm>
            <a:custGeom>
              <a:avLst/>
              <a:gdLst/>
              <a:ahLst/>
              <a:cxnLst/>
              <a:rect l="l" t="t" r="r" b="b"/>
              <a:pathLst>
                <a:path w="2838" h="4261" extrusionOk="0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"/>
            <p:cNvSpPr/>
            <p:nvPr/>
          </p:nvSpPr>
          <p:spPr>
            <a:xfrm>
              <a:off x="853250" y="4036650"/>
              <a:ext cx="265875" cy="186500"/>
            </a:xfrm>
            <a:custGeom>
              <a:avLst/>
              <a:gdLst/>
              <a:ahLst/>
              <a:cxnLst/>
              <a:rect l="l" t="t" r="r" b="b"/>
              <a:pathLst>
                <a:path w="10635" h="7460" extrusionOk="0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Google Shape;236;p1"/>
          <p:cNvSpPr/>
          <p:nvPr/>
        </p:nvSpPr>
        <p:spPr>
          <a:xfrm rot="1259960">
            <a:off x="9582511" y="3794970"/>
            <a:ext cx="178192" cy="275431"/>
          </a:xfrm>
          <a:custGeom>
            <a:avLst/>
            <a:gdLst/>
            <a:ahLst/>
            <a:cxnLst/>
            <a:rect l="l" t="t" r="r" b="b"/>
            <a:pathLst>
              <a:path w="5853" h="9047" extrusionOk="0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" name="Google Shape;237;p1"/>
          <p:cNvGrpSpPr/>
          <p:nvPr/>
        </p:nvGrpSpPr>
        <p:grpSpPr>
          <a:xfrm rot="1259960">
            <a:off x="10361115" y="4122550"/>
            <a:ext cx="319972" cy="320002"/>
            <a:chOff x="968775" y="1180050"/>
            <a:chExt cx="262750" cy="262775"/>
          </a:xfrm>
        </p:grpSpPr>
        <p:sp>
          <p:nvSpPr>
            <p:cNvPr id="238" name="Google Shape;238;p1"/>
            <p:cNvSpPr/>
            <p:nvPr/>
          </p:nvSpPr>
          <p:spPr>
            <a:xfrm>
              <a:off x="1061550" y="1180050"/>
              <a:ext cx="169975" cy="169550"/>
            </a:xfrm>
            <a:custGeom>
              <a:avLst/>
              <a:gdLst/>
              <a:ahLst/>
              <a:cxnLst/>
              <a:rect l="l" t="t" r="r" b="b"/>
              <a:pathLst>
                <a:path w="6799" h="6782" extrusionOk="0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"/>
            <p:cNvSpPr/>
            <p:nvPr/>
          </p:nvSpPr>
          <p:spPr>
            <a:xfrm>
              <a:off x="968775" y="1189875"/>
              <a:ext cx="252950" cy="252950"/>
            </a:xfrm>
            <a:custGeom>
              <a:avLst/>
              <a:gdLst/>
              <a:ahLst/>
              <a:cxnLst/>
              <a:rect l="l" t="t" r="r" b="b"/>
              <a:pathLst>
                <a:path w="10118" h="10118" extrusionOk="0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"/>
            <p:cNvSpPr/>
            <p:nvPr/>
          </p:nvSpPr>
          <p:spPr>
            <a:xfrm>
              <a:off x="1015150" y="1236700"/>
              <a:ext cx="160175" cy="159725"/>
            </a:xfrm>
            <a:custGeom>
              <a:avLst/>
              <a:gdLst/>
              <a:ahLst/>
              <a:cxnLst/>
              <a:rect l="l" t="t" r="r" b="b"/>
              <a:pathLst>
                <a:path w="6407" h="6389" extrusionOk="0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" name="Google Shape;241;p1"/>
          <p:cNvSpPr/>
          <p:nvPr/>
        </p:nvSpPr>
        <p:spPr>
          <a:xfrm rot="1259960">
            <a:off x="11294183" y="4470726"/>
            <a:ext cx="275431" cy="275431"/>
          </a:xfrm>
          <a:custGeom>
            <a:avLst/>
            <a:gdLst/>
            <a:ahLst/>
            <a:cxnLst/>
            <a:rect l="l" t="t" r="r" b="b"/>
            <a:pathLst>
              <a:path w="9047" h="9047" extrusionOk="0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2" name="Google Shape;242;p1"/>
          <p:cNvGrpSpPr/>
          <p:nvPr/>
        </p:nvGrpSpPr>
        <p:grpSpPr>
          <a:xfrm rot="1259960">
            <a:off x="11834985" y="4794778"/>
            <a:ext cx="323777" cy="251532"/>
            <a:chOff x="4788875" y="1879050"/>
            <a:chExt cx="265875" cy="206550"/>
          </a:xfrm>
        </p:grpSpPr>
        <p:sp>
          <p:nvSpPr>
            <p:cNvPr id="243" name="Google Shape;243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" name="Google Shape;247;p1"/>
          <p:cNvGrpSpPr/>
          <p:nvPr/>
        </p:nvGrpSpPr>
        <p:grpSpPr>
          <a:xfrm rot="1259960">
            <a:off x="4409672" y="1047078"/>
            <a:ext cx="323777" cy="251532"/>
            <a:chOff x="4788875" y="1879050"/>
            <a:chExt cx="265875" cy="206550"/>
          </a:xfrm>
        </p:grpSpPr>
        <p:sp>
          <p:nvSpPr>
            <p:cNvPr id="248" name="Google Shape;248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2" name="Google Shape;252;p1"/>
          <p:cNvSpPr/>
          <p:nvPr/>
        </p:nvSpPr>
        <p:spPr>
          <a:xfrm rot="1259960">
            <a:off x="5323935" y="1378827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1"/>
          <p:cNvSpPr/>
          <p:nvPr/>
        </p:nvSpPr>
        <p:spPr>
          <a:xfrm rot="1259960">
            <a:off x="3493549" y="697642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4" name="Google Shape;254;p1"/>
          <p:cNvGrpSpPr/>
          <p:nvPr/>
        </p:nvGrpSpPr>
        <p:grpSpPr>
          <a:xfrm rot="1259960">
            <a:off x="7010658" y="1951182"/>
            <a:ext cx="279237" cy="283590"/>
            <a:chOff x="5582425" y="1674300"/>
            <a:chExt cx="229300" cy="232875"/>
          </a:xfrm>
        </p:grpSpPr>
        <p:sp>
          <p:nvSpPr>
            <p:cNvPr id="255" name="Google Shape;255;p1"/>
            <p:cNvSpPr/>
            <p:nvPr/>
          </p:nvSpPr>
          <p:spPr>
            <a:xfrm>
              <a:off x="5619000" y="1674300"/>
              <a:ext cx="182925" cy="199425"/>
            </a:xfrm>
            <a:custGeom>
              <a:avLst/>
              <a:gdLst/>
              <a:ahLst/>
              <a:cxnLst/>
              <a:rect l="l" t="t" r="r" b="b"/>
              <a:pathLst>
                <a:path w="7317" h="7977" extrusionOk="0">
                  <a:moveTo>
                    <a:pt x="6389" y="0"/>
                  </a:moveTo>
                  <a:cubicBezTo>
                    <a:pt x="5871" y="0"/>
                    <a:pt x="5461" y="411"/>
                    <a:pt x="5443" y="928"/>
                  </a:cubicBezTo>
                  <a:cubicBezTo>
                    <a:pt x="5443" y="1232"/>
                    <a:pt x="5621" y="1535"/>
                    <a:pt x="5871" y="1713"/>
                  </a:cubicBezTo>
                  <a:lnTo>
                    <a:pt x="5175" y="3712"/>
                  </a:lnTo>
                  <a:cubicBezTo>
                    <a:pt x="4997" y="3712"/>
                    <a:pt x="4801" y="3783"/>
                    <a:pt x="4658" y="3890"/>
                  </a:cubicBezTo>
                  <a:lnTo>
                    <a:pt x="3266" y="2837"/>
                  </a:lnTo>
                  <a:cubicBezTo>
                    <a:pt x="3444" y="2356"/>
                    <a:pt x="3195" y="1838"/>
                    <a:pt x="2713" y="1642"/>
                  </a:cubicBezTo>
                  <a:cubicBezTo>
                    <a:pt x="2614" y="1609"/>
                    <a:pt x="2513" y="1593"/>
                    <a:pt x="2414" y="1593"/>
                  </a:cubicBezTo>
                  <a:cubicBezTo>
                    <a:pt x="2027" y="1593"/>
                    <a:pt x="1659" y="1830"/>
                    <a:pt x="1517" y="2213"/>
                  </a:cubicBezTo>
                  <a:cubicBezTo>
                    <a:pt x="1375" y="2605"/>
                    <a:pt x="1517" y="3052"/>
                    <a:pt x="1874" y="3301"/>
                  </a:cubicBezTo>
                  <a:lnTo>
                    <a:pt x="982" y="6120"/>
                  </a:lnTo>
                  <a:lnTo>
                    <a:pt x="929" y="6120"/>
                  </a:lnTo>
                  <a:cubicBezTo>
                    <a:pt x="429" y="6120"/>
                    <a:pt x="1" y="6531"/>
                    <a:pt x="1" y="7048"/>
                  </a:cubicBezTo>
                  <a:cubicBezTo>
                    <a:pt x="1" y="7566"/>
                    <a:pt x="411" y="7976"/>
                    <a:pt x="929" y="7976"/>
                  </a:cubicBezTo>
                  <a:cubicBezTo>
                    <a:pt x="1446" y="7976"/>
                    <a:pt x="1857" y="7566"/>
                    <a:pt x="1857" y="7048"/>
                  </a:cubicBezTo>
                  <a:cubicBezTo>
                    <a:pt x="1857" y="6763"/>
                    <a:pt x="1732" y="6477"/>
                    <a:pt x="1482" y="6299"/>
                  </a:cubicBezTo>
                  <a:lnTo>
                    <a:pt x="2392" y="3444"/>
                  </a:lnTo>
                  <a:cubicBezTo>
                    <a:pt x="2588" y="3444"/>
                    <a:pt x="2784" y="3391"/>
                    <a:pt x="2945" y="3266"/>
                  </a:cubicBezTo>
                  <a:lnTo>
                    <a:pt x="4319" y="4301"/>
                  </a:lnTo>
                  <a:cubicBezTo>
                    <a:pt x="4283" y="4425"/>
                    <a:pt x="4265" y="4532"/>
                    <a:pt x="4247" y="4657"/>
                  </a:cubicBezTo>
                  <a:cubicBezTo>
                    <a:pt x="4247" y="5157"/>
                    <a:pt x="4676" y="5585"/>
                    <a:pt x="5175" y="5585"/>
                  </a:cubicBezTo>
                  <a:cubicBezTo>
                    <a:pt x="5693" y="5585"/>
                    <a:pt x="6121" y="5157"/>
                    <a:pt x="6121" y="4657"/>
                  </a:cubicBezTo>
                  <a:cubicBezTo>
                    <a:pt x="6121" y="4336"/>
                    <a:pt x="5960" y="4051"/>
                    <a:pt x="5693" y="3872"/>
                  </a:cubicBezTo>
                  <a:lnTo>
                    <a:pt x="6371" y="1856"/>
                  </a:lnTo>
                  <a:cubicBezTo>
                    <a:pt x="6888" y="1856"/>
                    <a:pt x="7316" y="1446"/>
                    <a:pt x="7316" y="928"/>
                  </a:cubicBezTo>
                  <a:cubicBezTo>
                    <a:pt x="7316" y="411"/>
                    <a:pt x="6888" y="0"/>
                    <a:pt x="63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"/>
            <p:cNvSpPr/>
            <p:nvPr/>
          </p:nvSpPr>
          <p:spPr>
            <a:xfrm>
              <a:off x="5582425" y="1674300"/>
              <a:ext cx="229300" cy="232875"/>
            </a:xfrm>
            <a:custGeom>
              <a:avLst/>
              <a:gdLst/>
              <a:ahLst/>
              <a:cxnLst/>
              <a:rect l="l" t="t" r="r" b="b"/>
              <a:pathLst>
                <a:path w="9172" h="9315" extrusionOk="0">
                  <a:moveTo>
                    <a:pt x="1" y="0"/>
                  </a:moveTo>
                  <a:lnTo>
                    <a:pt x="1" y="9314"/>
                  </a:lnTo>
                  <a:lnTo>
                    <a:pt x="9172" y="9314"/>
                  </a:lnTo>
                  <a:lnTo>
                    <a:pt x="9172" y="8511"/>
                  </a:lnTo>
                  <a:lnTo>
                    <a:pt x="804" y="851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" name="Google Shape;257;p1"/>
          <p:cNvGrpSpPr/>
          <p:nvPr/>
        </p:nvGrpSpPr>
        <p:grpSpPr>
          <a:xfrm rot="1259960">
            <a:off x="6181571" y="1621805"/>
            <a:ext cx="210250" cy="340643"/>
            <a:chOff x="3741075" y="1171575"/>
            <a:chExt cx="172650" cy="279725"/>
          </a:xfrm>
        </p:grpSpPr>
        <p:sp>
          <p:nvSpPr>
            <p:cNvPr id="258" name="Google Shape;258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" name="Google Shape;262;p1"/>
          <p:cNvGrpSpPr/>
          <p:nvPr/>
        </p:nvGrpSpPr>
        <p:grpSpPr>
          <a:xfrm rot="1259960">
            <a:off x="8772871" y="2634955"/>
            <a:ext cx="210250" cy="340643"/>
            <a:chOff x="3741075" y="1171575"/>
            <a:chExt cx="172650" cy="279725"/>
          </a:xfrm>
        </p:grpSpPr>
        <p:sp>
          <p:nvSpPr>
            <p:cNvPr id="263" name="Google Shape;263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7" name="Google Shape;267;p1"/>
          <p:cNvGrpSpPr/>
          <p:nvPr/>
        </p:nvGrpSpPr>
        <p:grpSpPr>
          <a:xfrm rot="1259960">
            <a:off x="7786390" y="2333638"/>
            <a:ext cx="319972" cy="320002"/>
            <a:chOff x="968775" y="1180050"/>
            <a:chExt cx="262750" cy="262775"/>
          </a:xfrm>
        </p:grpSpPr>
        <p:sp>
          <p:nvSpPr>
            <p:cNvPr id="268" name="Google Shape;268;p1"/>
            <p:cNvSpPr/>
            <p:nvPr/>
          </p:nvSpPr>
          <p:spPr>
            <a:xfrm>
              <a:off x="1061550" y="1180050"/>
              <a:ext cx="169975" cy="169550"/>
            </a:xfrm>
            <a:custGeom>
              <a:avLst/>
              <a:gdLst/>
              <a:ahLst/>
              <a:cxnLst/>
              <a:rect l="l" t="t" r="r" b="b"/>
              <a:pathLst>
                <a:path w="6799" h="6782" extrusionOk="0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"/>
            <p:cNvSpPr/>
            <p:nvPr/>
          </p:nvSpPr>
          <p:spPr>
            <a:xfrm>
              <a:off x="968775" y="1189875"/>
              <a:ext cx="252950" cy="252950"/>
            </a:xfrm>
            <a:custGeom>
              <a:avLst/>
              <a:gdLst/>
              <a:ahLst/>
              <a:cxnLst/>
              <a:rect l="l" t="t" r="r" b="b"/>
              <a:pathLst>
                <a:path w="10118" h="10118" extrusionOk="0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"/>
            <p:cNvSpPr/>
            <p:nvPr/>
          </p:nvSpPr>
          <p:spPr>
            <a:xfrm>
              <a:off x="1015150" y="1236700"/>
              <a:ext cx="160175" cy="159725"/>
            </a:xfrm>
            <a:custGeom>
              <a:avLst/>
              <a:gdLst/>
              <a:ahLst/>
              <a:cxnLst/>
              <a:rect l="l" t="t" r="r" b="b"/>
              <a:pathLst>
                <a:path w="6407" h="6389" extrusionOk="0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1" name="Google Shape;271;p1"/>
          <p:cNvGrpSpPr/>
          <p:nvPr/>
        </p:nvGrpSpPr>
        <p:grpSpPr>
          <a:xfrm rot="1259960">
            <a:off x="11405422" y="3759928"/>
            <a:ext cx="323777" cy="251532"/>
            <a:chOff x="4788875" y="1879050"/>
            <a:chExt cx="265875" cy="206550"/>
          </a:xfrm>
        </p:grpSpPr>
        <p:sp>
          <p:nvSpPr>
            <p:cNvPr id="272" name="Google Shape;272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" name="Google Shape;276;p1"/>
          <p:cNvGrpSpPr/>
          <p:nvPr/>
        </p:nvGrpSpPr>
        <p:grpSpPr>
          <a:xfrm rot="1259960">
            <a:off x="9532357" y="3052780"/>
            <a:ext cx="379186" cy="283286"/>
            <a:chOff x="900525" y="2405650"/>
            <a:chExt cx="311375" cy="232625"/>
          </a:xfrm>
        </p:grpSpPr>
        <p:sp>
          <p:nvSpPr>
            <p:cNvPr id="277" name="Google Shape;277;p1"/>
            <p:cNvSpPr/>
            <p:nvPr/>
          </p:nvSpPr>
          <p:spPr>
            <a:xfrm>
              <a:off x="987050" y="2478550"/>
              <a:ext cx="136525" cy="159725"/>
            </a:xfrm>
            <a:custGeom>
              <a:avLst/>
              <a:gdLst/>
              <a:ahLst/>
              <a:cxnLst/>
              <a:rect l="l" t="t" r="r" b="b"/>
              <a:pathLst>
                <a:path w="5461" h="6389" extrusionOk="0">
                  <a:moveTo>
                    <a:pt x="1660" y="1"/>
                  </a:moveTo>
                  <a:lnTo>
                    <a:pt x="1660" y="3195"/>
                  </a:lnTo>
                  <a:lnTo>
                    <a:pt x="1" y="3195"/>
                  </a:lnTo>
                  <a:lnTo>
                    <a:pt x="2731" y="6388"/>
                  </a:lnTo>
                  <a:lnTo>
                    <a:pt x="5461" y="3195"/>
                  </a:lnTo>
                  <a:lnTo>
                    <a:pt x="3801" y="3195"/>
                  </a:lnTo>
                  <a:lnTo>
                    <a:pt x="38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"/>
            <p:cNvSpPr/>
            <p:nvPr/>
          </p:nvSpPr>
          <p:spPr>
            <a:xfrm>
              <a:off x="900525" y="2405650"/>
              <a:ext cx="311375" cy="186225"/>
            </a:xfrm>
            <a:custGeom>
              <a:avLst/>
              <a:gdLst/>
              <a:ahLst/>
              <a:cxnLst/>
              <a:rect l="l" t="t" r="r" b="b"/>
              <a:pathLst>
                <a:path w="12455" h="7449" extrusionOk="0">
                  <a:moveTo>
                    <a:pt x="5332" y="0"/>
                  </a:moveTo>
                  <a:cubicBezTo>
                    <a:pt x="5114" y="0"/>
                    <a:pt x="4893" y="26"/>
                    <a:pt x="4675" y="80"/>
                  </a:cubicBezTo>
                  <a:cubicBezTo>
                    <a:pt x="3551" y="365"/>
                    <a:pt x="2695" y="1311"/>
                    <a:pt x="2516" y="2471"/>
                  </a:cubicBezTo>
                  <a:cubicBezTo>
                    <a:pt x="1767" y="2488"/>
                    <a:pt x="1071" y="2845"/>
                    <a:pt x="625" y="3452"/>
                  </a:cubicBezTo>
                  <a:cubicBezTo>
                    <a:pt x="90" y="4201"/>
                    <a:pt x="0" y="5165"/>
                    <a:pt x="375" y="6003"/>
                  </a:cubicBezTo>
                  <a:cubicBezTo>
                    <a:pt x="750" y="6824"/>
                    <a:pt x="1553" y="7377"/>
                    <a:pt x="2463" y="7431"/>
                  </a:cubicBezTo>
                  <a:lnTo>
                    <a:pt x="3426" y="7431"/>
                  </a:lnTo>
                  <a:lnTo>
                    <a:pt x="3069" y="6985"/>
                  </a:lnTo>
                  <a:lnTo>
                    <a:pt x="2730" y="6610"/>
                  </a:lnTo>
                  <a:lnTo>
                    <a:pt x="2498" y="6610"/>
                  </a:lnTo>
                  <a:cubicBezTo>
                    <a:pt x="1892" y="6574"/>
                    <a:pt x="1356" y="6218"/>
                    <a:pt x="1107" y="5664"/>
                  </a:cubicBezTo>
                  <a:cubicBezTo>
                    <a:pt x="839" y="5111"/>
                    <a:pt x="910" y="4469"/>
                    <a:pt x="1267" y="3952"/>
                  </a:cubicBezTo>
                  <a:cubicBezTo>
                    <a:pt x="1576" y="3535"/>
                    <a:pt x="2072" y="3291"/>
                    <a:pt x="2593" y="3291"/>
                  </a:cubicBezTo>
                  <a:cubicBezTo>
                    <a:pt x="2674" y="3291"/>
                    <a:pt x="2756" y="3297"/>
                    <a:pt x="2837" y="3309"/>
                  </a:cubicBezTo>
                  <a:lnTo>
                    <a:pt x="3301" y="3398"/>
                  </a:lnTo>
                  <a:lnTo>
                    <a:pt x="3301" y="2881"/>
                  </a:lnTo>
                  <a:cubicBezTo>
                    <a:pt x="3301" y="1935"/>
                    <a:pt x="3944" y="1115"/>
                    <a:pt x="4854" y="883"/>
                  </a:cubicBezTo>
                  <a:cubicBezTo>
                    <a:pt x="5015" y="842"/>
                    <a:pt x="5176" y="823"/>
                    <a:pt x="5336" y="823"/>
                  </a:cubicBezTo>
                  <a:cubicBezTo>
                    <a:pt x="6094" y="823"/>
                    <a:pt x="6801" y="1260"/>
                    <a:pt x="7155" y="1953"/>
                  </a:cubicBezTo>
                  <a:lnTo>
                    <a:pt x="7316" y="2274"/>
                  </a:lnTo>
                  <a:lnTo>
                    <a:pt x="7655" y="2149"/>
                  </a:lnTo>
                  <a:cubicBezTo>
                    <a:pt x="7833" y="2086"/>
                    <a:pt x="8016" y="2054"/>
                    <a:pt x="8198" y="2054"/>
                  </a:cubicBezTo>
                  <a:cubicBezTo>
                    <a:pt x="8525" y="2054"/>
                    <a:pt x="8849" y="2157"/>
                    <a:pt x="9136" y="2364"/>
                  </a:cubicBezTo>
                  <a:cubicBezTo>
                    <a:pt x="9564" y="2685"/>
                    <a:pt x="9814" y="3166"/>
                    <a:pt x="9832" y="3702"/>
                  </a:cubicBezTo>
                  <a:lnTo>
                    <a:pt x="9832" y="4112"/>
                  </a:lnTo>
                  <a:lnTo>
                    <a:pt x="10367" y="4112"/>
                  </a:lnTo>
                  <a:cubicBezTo>
                    <a:pt x="11045" y="4148"/>
                    <a:pt x="11580" y="4701"/>
                    <a:pt x="11580" y="5361"/>
                  </a:cubicBezTo>
                  <a:cubicBezTo>
                    <a:pt x="11580" y="6039"/>
                    <a:pt x="11027" y="6592"/>
                    <a:pt x="10367" y="6610"/>
                  </a:cubicBezTo>
                  <a:lnTo>
                    <a:pt x="9671" y="6610"/>
                  </a:lnTo>
                  <a:lnTo>
                    <a:pt x="9314" y="6985"/>
                  </a:lnTo>
                  <a:lnTo>
                    <a:pt x="8957" y="7449"/>
                  </a:lnTo>
                  <a:lnTo>
                    <a:pt x="10367" y="7449"/>
                  </a:lnTo>
                  <a:cubicBezTo>
                    <a:pt x="11437" y="7413"/>
                    <a:pt x="12312" y="6574"/>
                    <a:pt x="12383" y="5486"/>
                  </a:cubicBezTo>
                  <a:cubicBezTo>
                    <a:pt x="12455" y="4415"/>
                    <a:pt x="11669" y="3470"/>
                    <a:pt x="10599" y="3309"/>
                  </a:cubicBezTo>
                  <a:cubicBezTo>
                    <a:pt x="10492" y="2649"/>
                    <a:pt x="10135" y="2060"/>
                    <a:pt x="9600" y="1686"/>
                  </a:cubicBezTo>
                  <a:cubicBezTo>
                    <a:pt x="9187" y="1393"/>
                    <a:pt x="8705" y="1239"/>
                    <a:pt x="8205" y="1239"/>
                  </a:cubicBezTo>
                  <a:cubicBezTo>
                    <a:pt x="8035" y="1239"/>
                    <a:pt x="7863" y="1257"/>
                    <a:pt x="7691" y="1293"/>
                  </a:cubicBezTo>
                  <a:cubicBezTo>
                    <a:pt x="7169" y="482"/>
                    <a:pt x="6271" y="0"/>
                    <a:pt x="53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9" name="Google Shape;279;p1"/>
          <p:cNvSpPr/>
          <p:nvPr/>
        </p:nvSpPr>
        <p:spPr>
          <a:xfrm rot="1259960">
            <a:off x="10489299" y="3410492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0" name="Google Shape;280;p1"/>
          <p:cNvGrpSpPr/>
          <p:nvPr/>
        </p:nvGrpSpPr>
        <p:grpSpPr>
          <a:xfrm rot="1259960">
            <a:off x="5977747" y="823278"/>
            <a:ext cx="323777" cy="251532"/>
            <a:chOff x="4788875" y="1879050"/>
            <a:chExt cx="265875" cy="206550"/>
          </a:xfrm>
        </p:grpSpPr>
        <p:sp>
          <p:nvSpPr>
            <p:cNvPr id="281" name="Google Shape;281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5" name="Google Shape;285;p1"/>
          <p:cNvSpPr/>
          <p:nvPr/>
        </p:nvSpPr>
        <p:spPr>
          <a:xfrm rot="1259960">
            <a:off x="6892010" y="1155027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6" name="Google Shape;286;p1"/>
          <p:cNvGrpSpPr/>
          <p:nvPr/>
        </p:nvGrpSpPr>
        <p:grpSpPr>
          <a:xfrm rot="1259960">
            <a:off x="7702787" y="1495121"/>
            <a:ext cx="377572" cy="226081"/>
            <a:chOff x="1316700" y="1106850"/>
            <a:chExt cx="310050" cy="185650"/>
          </a:xfrm>
        </p:grpSpPr>
        <p:sp>
          <p:nvSpPr>
            <p:cNvPr id="287" name="Google Shape;287;p1"/>
            <p:cNvSpPr/>
            <p:nvPr/>
          </p:nvSpPr>
          <p:spPr>
            <a:xfrm>
              <a:off x="1434900" y="1172950"/>
              <a:ext cx="89700" cy="52625"/>
            </a:xfrm>
            <a:custGeom>
              <a:avLst/>
              <a:gdLst/>
              <a:ahLst/>
              <a:cxnLst/>
              <a:rect l="l" t="t" r="r" b="b"/>
              <a:pathLst>
                <a:path w="3588" h="2105" extrusionOk="0">
                  <a:moveTo>
                    <a:pt x="1503" y="1"/>
                  </a:moveTo>
                  <a:cubicBezTo>
                    <a:pt x="879" y="1"/>
                    <a:pt x="285" y="355"/>
                    <a:pt x="1" y="963"/>
                  </a:cubicBezTo>
                  <a:lnTo>
                    <a:pt x="875" y="963"/>
                  </a:lnTo>
                  <a:cubicBezTo>
                    <a:pt x="1054" y="802"/>
                    <a:pt x="1268" y="713"/>
                    <a:pt x="1500" y="713"/>
                  </a:cubicBezTo>
                  <a:cubicBezTo>
                    <a:pt x="1856" y="713"/>
                    <a:pt x="2195" y="909"/>
                    <a:pt x="2338" y="1248"/>
                  </a:cubicBezTo>
                  <a:lnTo>
                    <a:pt x="1856" y="1248"/>
                  </a:lnTo>
                  <a:lnTo>
                    <a:pt x="2731" y="2105"/>
                  </a:lnTo>
                  <a:lnTo>
                    <a:pt x="3587" y="1248"/>
                  </a:lnTo>
                  <a:lnTo>
                    <a:pt x="3105" y="1248"/>
                  </a:lnTo>
                  <a:cubicBezTo>
                    <a:pt x="2981" y="767"/>
                    <a:pt x="2659" y="374"/>
                    <a:pt x="2213" y="160"/>
                  </a:cubicBezTo>
                  <a:cubicBezTo>
                    <a:pt x="1982" y="52"/>
                    <a:pt x="1740" y="1"/>
                    <a:pt x="1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"/>
            <p:cNvSpPr/>
            <p:nvPr/>
          </p:nvSpPr>
          <p:spPr>
            <a:xfrm>
              <a:off x="1420625" y="1204150"/>
              <a:ext cx="89700" cy="52175"/>
            </a:xfrm>
            <a:custGeom>
              <a:avLst/>
              <a:gdLst/>
              <a:ahLst/>
              <a:cxnLst/>
              <a:rect l="l" t="t" r="r" b="b"/>
              <a:pathLst>
                <a:path w="3588" h="2087" extrusionOk="0">
                  <a:moveTo>
                    <a:pt x="857" y="0"/>
                  </a:moveTo>
                  <a:lnTo>
                    <a:pt x="1" y="857"/>
                  </a:lnTo>
                  <a:lnTo>
                    <a:pt x="483" y="857"/>
                  </a:lnTo>
                  <a:cubicBezTo>
                    <a:pt x="608" y="1321"/>
                    <a:pt x="929" y="1713"/>
                    <a:pt x="1357" y="1927"/>
                  </a:cubicBezTo>
                  <a:cubicBezTo>
                    <a:pt x="1588" y="2035"/>
                    <a:pt x="1831" y="2087"/>
                    <a:pt x="2070" y="2087"/>
                  </a:cubicBezTo>
                  <a:cubicBezTo>
                    <a:pt x="2700" y="2087"/>
                    <a:pt x="3303" y="1732"/>
                    <a:pt x="3587" y="1124"/>
                  </a:cubicBezTo>
                  <a:lnTo>
                    <a:pt x="2695" y="1124"/>
                  </a:lnTo>
                  <a:cubicBezTo>
                    <a:pt x="2535" y="1285"/>
                    <a:pt x="2303" y="1374"/>
                    <a:pt x="2071" y="1374"/>
                  </a:cubicBezTo>
                  <a:cubicBezTo>
                    <a:pt x="1714" y="1356"/>
                    <a:pt x="1393" y="1160"/>
                    <a:pt x="1232" y="857"/>
                  </a:cubicBezTo>
                  <a:lnTo>
                    <a:pt x="1714" y="857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"/>
            <p:cNvSpPr/>
            <p:nvPr/>
          </p:nvSpPr>
          <p:spPr>
            <a:xfrm>
              <a:off x="1316700" y="1106850"/>
              <a:ext cx="310050" cy="185650"/>
            </a:xfrm>
            <a:custGeom>
              <a:avLst/>
              <a:gdLst/>
              <a:ahLst/>
              <a:cxnLst/>
              <a:rect l="l" t="t" r="r" b="b"/>
              <a:pathLst>
                <a:path w="12402" h="7426" extrusionOk="0">
                  <a:moveTo>
                    <a:pt x="5330" y="824"/>
                  </a:moveTo>
                  <a:cubicBezTo>
                    <a:pt x="6084" y="824"/>
                    <a:pt x="6799" y="1250"/>
                    <a:pt x="7155" y="1947"/>
                  </a:cubicBezTo>
                  <a:lnTo>
                    <a:pt x="7298" y="2269"/>
                  </a:lnTo>
                  <a:lnTo>
                    <a:pt x="7637" y="2144"/>
                  </a:lnTo>
                  <a:cubicBezTo>
                    <a:pt x="7812" y="2081"/>
                    <a:pt x="7993" y="2052"/>
                    <a:pt x="8173" y="2052"/>
                  </a:cubicBezTo>
                  <a:cubicBezTo>
                    <a:pt x="8508" y="2052"/>
                    <a:pt x="8840" y="2154"/>
                    <a:pt x="9118" y="2340"/>
                  </a:cubicBezTo>
                  <a:cubicBezTo>
                    <a:pt x="9564" y="2661"/>
                    <a:pt x="9814" y="3161"/>
                    <a:pt x="9814" y="3696"/>
                  </a:cubicBezTo>
                  <a:lnTo>
                    <a:pt x="9814" y="4106"/>
                  </a:lnTo>
                  <a:lnTo>
                    <a:pt x="10349" y="4106"/>
                  </a:lnTo>
                  <a:cubicBezTo>
                    <a:pt x="11045" y="4142"/>
                    <a:pt x="11580" y="4713"/>
                    <a:pt x="11545" y="5409"/>
                  </a:cubicBezTo>
                  <a:cubicBezTo>
                    <a:pt x="11527" y="6069"/>
                    <a:pt x="10992" y="6587"/>
                    <a:pt x="10331" y="6604"/>
                  </a:cubicBezTo>
                  <a:lnTo>
                    <a:pt x="2498" y="6587"/>
                  </a:lnTo>
                  <a:cubicBezTo>
                    <a:pt x="1892" y="6551"/>
                    <a:pt x="1374" y="6194"/>
                    <a:pt x="1107" y="5659"/>
                  </a:cubicBezTo>
                  <a:cubicBezTo>
                    <a:pt x="857" y="5106"/>
                    <a:pt x="910" y="4445"/>
                    <a:pt x="1267" y="3946"/>
                  </a:cubicBezTo>
                  <a:cubicBezTo>
                    <a:pt x="1592" y="3529"/>
                    <a:pt x="2076" y="3286"/>
                    <a:pt x="2594" y="3286"/>
                  </a:cubicBezTo>
                  <a:cubicBezTo>
                    <a:pt x="2675" y="3286"/>
                    <a:pt x="2756" y="3292"/>
                    <a:pt x="2838" y="3304"/>
                  </a:cubicBezTo>
                  <a:lnTo>
                    <a:pt x="3319" y="3393"/>
                  </a:lnTo>
                  <a:lnTo>
                    <a:pt x="3319" y="2875"/>
                  </a:lnTo>
                  <a:cubicBezTo>
                    <a:pt x="3319" y="1930"/>
                    <a:pt x="3944" y="1109"/>
                    <a:pt x="4872" y="877"/>
                  </a:cubicBezTo>
                  <a:cubicBezTo>
                    <a:pt x="5024" y="841"/>
                    <a:pt x="5178" y="824"/>
                    <a:pt x="5330" y="824"/>
                  </a:cubicBezTo>
                  <a:close/>
                  <a:moveTo>
                    <a:pt x="5323" y="1"/>
                  </a:moveTo>
                  <a:cubicBezTo>
                    <a:pt x="5109" y="1"/>
                    <a:pt x="4892" y="25"/>
                    <a:pt x="4675" y="74"/>
                  </a:cubicBezTo>
                  <a:cubicBezTo>
                    <a:pt x="3551" y="359"/>
                    <a:pt x="2713" y="1305"/>
                    <a:pt x="2534" y="2465"/>
                  </a:cubicBezTo>
                  <a:cubicBezTo>
                    <a:pt x="1785" y="2483"/>
                    <a:pt x="1071" y="2840"/>
                    <a:pt x="625" y="3446"/>
                  </a:cubicBezTo>
                  <a:cubicBezTo>
                    <a:pt x="90" y="4196"/>
                    <a:pt x="1" y="5159"/>
                    <a:pt x="375" y="5998"/>
                  </a:cubicBezTo>
                  <a:cubicBezTo>
                    <a:pt x="750" y="6819"/>
                    <a:pt x="1553" y="7372"/>
                    <a:pt x="2463" y="7425"/>
                  </a:cubicBezTo>
                  <a:lnTo>
                    <a:pt x="10331" y="7425"/>
                  </a:lnTo>
                  <a:cubicBezTo>
                    <a:pt x="11491" y="7407"/>
                    <a:pt x="12401" y="6462"/>
                    <a:pt x="12365" y="5302"/>
                  </a:cubicBezTo>
                  <a:cubicBezTo>
                    <a:pt x="12348" y="4285"/>
                    <a:pt x="11598" y="3446"/>
                    <a:pt x="10599" y="3304"/>
                  </a:cubicBezTo>
                  <a:cubicBezTo>
                    <a:pt x="10492" y="2643"/>
                    <a:pt x="10135" y="2072"/>
                    <a:pt x="9600" y="1680"/>
                  </a:cubicBezTo>
                  <a:cubicBezTo>
                    <a:pt x="9187" y="1387"/>
                    <a:pt x="8705" y="1233"/>
                    <a:pt x="8213" y="1233"/>
                  </a:cubicBezTo>
                  <a:cubicBezTo>
                    <a:pt x="8045" y="1233"/>
                    <a:pt x="7876" y="1251"/>
                    <a:pt x="7709" y="1287"/>
                  </a:cubicBezTo>
                  <a:cubicBezTo>
                    <a:pt x="7170" y="472"/>
                    <a:pt x="6274" y="1"/>
                    <a:pt x="53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0" name="Google Shape;290;p1"/>
          <p:cNvSpPr/>
          <p:nvPr/>
        </p:nvSpPr>
        <p:spPr>
          <a:xfrm rot="1259960">
            <a:off x="9436666" y="2150792"/>
            <a:ext cx="314004" cy="285904"/>
          </a:xfrm>
          <a:custGeom>
            <a:avLst/>
            <a:gdLst/>
            <a:ahLst/>
            <a:cxnLst/>
            <a:rect l="l" t="t" r="r" b="b"/>
            <a:pathLst>
              <a:path w="10314" h="9391" extrusionOk="0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1"/>
          <p:cNvSpPr/>
          <p:nvPr/>
        </p:nvSpPr>
        <p:spPr>
          <a:xfrm rot="1259960">
            <a:off x="10344219" y="2499080"/>
            <a:ext cx="324325" cy="227085"/>
          </a:xfrm>
          <a:custGeom>
            <a:avLst/>
            <a:gdLst/>
            <a:ahLst/>
            <a:cxnLst/>
            <a:rect l="l" t="t" r="r" b="b"/>
            <a:pathLst>
              <a:path w="10653" h="7459" extrusionOk="0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2" name="Google Shape;292;p1"/>
          <p:cNvGrpSpPr/>
          <p:nvPr/>
        </p:nvGrpSpPr>
        <p:grpSpPr>
          <a:xfrm rot="1259960">
            <a:off x="4104682" y="116130"/>
            <a:ext cx="379186" cy="283286"/>
            <a:chOff x="900525" y="2405650"/>
            <a:chExt cx="311375" cy="232625"/>
          </a:xfrm>
        </p:grpSpPr>
        <p:sp>
          <p:nvSpPr>
            <p:cNvPr id="293" name="Google Shape;293;p1"/>
            <p:cNvSpPr/>
            <p:nvPr/>
          </p:nvSpPr>
          <p:spPr>
            <a:xfrm>
              <a:off x="987050" y="2478550"/>
              <a:ext cx="136525" cy="159725"/>
            </a:xfrm>
            <a:custGeom>
              <a:avLst/>
              <a:gdLst/>
              <a:ahLst/>
              <a:cxnLst/>
              <a:rect l="l" t="t" r="r" b="b"/>
              <a:pathLst>
                <a:path w="5461" h="6389" extrusionOk="0">
                  <a:moveTo>
                    <a:pt x="1660" y="1"/>
                  </a:moveTo>
                  <a:lnTo>
                    <a:pt x="1660" y="3195"/>
                  </a:lnTo>
                  <a:lnTo>
                    <a:pt x="1" y="3195"/>
                  </a:lnTo>
                  <a:lnTo>
                    <a:pt x="2731" y="6388"/>
                  </a:lnTo>
                  <a:lnTo>
                    <a:pt x="5461" y="3195"/>
                  </a:lnTo>
                  <a:lnTo>
                    <a:pt x="3801" y="3195"/>
                  </a:lnTo>
                  <a:lnTo>
                    <a:pt x="38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"/>
            <p:cNvSpPr/>
            <p:nvPr/>
          </p:nvSpPr>
          <p:spPr>
            <a:xfrm>
              <a:off x="900525" y="2405650"/>
              <a:ext cx="311375" cy="186225"/>
            </a:xfrm>
            <a:custGeom>
              <a:avLst/>
              <a:gdLst/>
              <a:ahLst/>
              <a:cxnLst/>
              <a:rect l="l" t="t" r="r" b="b"/>
              <a:pathLst>
                <a:path w="12455" h="7449" extrusionOk="0">
                  <a:moveTo>
                    <a:pt x="5332" y="0"/>
                  </a:moveTo>
                  <a:cubicBezTo>
                    <a:pt x="5114" y="0"/>
                    <a:pt x="4893" y="26"/>
                    <a:pt x="4675" y="80"/>
                  </a:cubicBezTo>
                  <a:cubicBezTo>
                    <a:pt x="3551" y="365"/>
                    <a:pt x="2695" y="1311"/>
                    <a:pt x="2516" y="2471"/>
                  </a:cubicBezTo>
                  <a:cubicBezTo>
                    <a:pt x="1767" y="2488"/>
                    <a:pt x="1071" y="2845"/>
                    <a:pt x="625" y="3452"/>
                  </a:cubicBezTo>
                  <a:cubicBezTo>
                    <a:pt x="90" y="4201"/>
                    <a:pt x="0" y="5165"/>
                    <a:pt x="375" y="6003"/>
                  </a:cubicBezTo>
                  <a:cubicBezTo>
                    <a:pt x="750" y="6824"/>
                    <a:pt x="1553" y="7377"/>
                    <a:pt x="2463" y="7431"/>
                  </a:cubicBezTo>
                  <a:lnTo>
                    <a:pt x="3426" y="7431"/>
                  </a:lnTo>
                  <a:lnTo>
                    <a:pt x="3069" y="6985"/>
                  </a:lnTo>
                  <a:lnTo>
                    <a:pt x="2730" y="6610"/>
                  </a:lnTo>
                  <a:lnTo>
                    <a:pt x="2498" y="6610"/>
                  </a:lnTo>
                  <a:cubicBezTo>
                    <a:pt x="1892" y="6574"/>
                    <a:pt x="1356" y="6218"/>
                    <a:pt x="1107" y="5664"/>
                  </a:cubicBezTo>
                  <a:cubicBezTo>
                    <a:pt x="839" y="5111"/>
                    <a:pt x="910" y="4469"/>
                    <a:pt x="1267" y="3952"/>
                  </a:cubicBezTo>
                  <a:cubicBezTo>
                    <a:pt x="1576" y="3535"/>
                    <a:pt x="2072" y="3291"/>
                    <a:pt x="2593" y="3291"/>
                  </a:cubicBezTo>
                  <a:cubicBezTo>
                    <a:pt x="2674" y="3291"/>
                    <a:pt x="2756" y="3297"/>
                    <a:pt x="2837" y="3309"/>
                  </a:cubicBezTo>
                  <a:lnTo>
                    <a:pt x="3301" y="3398"/>
                  </a:lnTo>
                  <a:lnTo>
                    <a:pt x="3301" y="2881"/>
                  </a:lnTo>
                  <a:cubicBezTo>
                    <a:pt x="3301" y="1935"/>
                    <a:pt x="3944" y="1115"/>
                    <a:pt x="4854" y="883"/>
                  </a:cubicBezTo>
                  <a:cubicBezTo>
                    <a:pt x="5015" y="842"/>
                    <a:pt x="5176" y="823"/>
                    <a:pt x="5336" y="823"/>
                  </a:cubicBezTo>
                  <a:cubicBezTo>
                    <a:pt x="6094" y="823"/>
                    <a:pt x="6801" y="1260"/>
                    <a:pt x="7155" y="1953"/>
                  </a:cubicBezTo>
                  <a:lnTo>
                    <a:pt x="7316" y="2274"/>
                  </a:lnTo>
                  <a:lnTo>
                    <a:pt x="7655" y="2149"/>
                  </a:lnTo>
                  <a:cubicBezTo>
                    <a:pt x="7833" y="2086"/>
                    <a:pt x="8016" y="2054"/>
                    <a:pt x="8198" y="2054"/>
                  </a:cubicBezTo>
                  <a:cubicBezTo>
                    <a:pt x="8525" y="2054"/>
                    <a:pt x="8849" y="2157"/>
                    <a:pt x="9136" y="2364"/>
                  </a:cubicBezTo>
                  <a:cubicBezTo>
                    <a:pt x="9564" y="2685"/>
                    <a:pt x="9814" y="3166"/>
                    <a:pt x="9832" y="3702"/>
                  </a:cubicBezTo>
                  <a:lnTo>
                    <a:pt x="9832" y="4112"/>
                  </a:lnTo>
                  <a:lnTo>
                    <a:pt x="10367" y="4112"/>
                  </a:lnTo>
                  <a:cubicBezTo>
                    <a:pt x="11045" y="4148"/>
                    <a:pt x="11580" y="4701"/>
                    <a:pt x="11580" y="5361"/>
                  </a:cubicBezTo>
                  <a:cubicBezTo>
                    <a:pt x="11580" y="6039"/>
                    <a:pt x="11027" y="6592"/>
                    <a:pt x="10367" y="6610"/>
                  </a:cubicBezTo>
                  <a:lnTo>
                    <a:pt x="9671" y="6610"/>
                  </a:lnTo>
                  <a:lnTo>
                    <a:pt x="9314" y="6985"/>
                  </a:lnTo>
                  <a:lnTo>
                    <a:pt x="8957" y="7449"/>
                  </a:lnTo>
                  <a:lnTo>
                    <a:pt x="10367" y="7449"/>
                  </a:lnTo>
                  <a:cubicBezTo>
                    <a:pt x="11437" y="7413"/>
                    <a:pt x="12312" y="6574"/>
                    <a:pt x="12383" y="5486"/>
                  </a:cubicBezTo>
                  <a:cubicBezTo>
                    <a:pt x="12455" y="4415"/>
                    <a:pt x="11669" y="3470"/>
                    <a:pt x="10599" y="3309"/>
                  </a:cubicBezTo>
                  <a:cubicBezTo>
                    <a:pt x="10492" y="2649"/>
                    <a:pt x="10135" y="2060"/>
                    <a:pt x="9600" y="1686"/>
                  </a:cubicBezTo>
                  <a:cubicBezTo>
                    <a:pt x="9187" y="1393"/>
                    <a:pt x="8705" y="1239"/>
                    <a:pt x="8205" y="1239"/>
                  </a:cubicBezTo>
                  <a:cubicBezTo>
                    <a:pt x="8035" y="1239"/>
                    <a:pt x="7863" y="1257"/>
                    <a:pt x="7691" y="1293"/>
                  </a:cubicBezTo>
                  <a:cubicBezTo>
                    <a:pt x="7169" y="482"/>
                    <a:pt x="6271" y="0"/>
                    <a:pt x="53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95;p1"/>
          <p:cNvSpPr/>
          <p:nvPr/>
        </p:nvSpPr>
        <p:spPr>
          <a:xfrm rot="1259960">
            <a:off x="5061624" y="473842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6" name="Google Shape;296;p1"/>
          <p:cNvGrpSpPr/>
          <p:nvPr/>
        </p:nvGrpSpPr>
        <p:grpSpPr>
          <a:xfrm rot="1259960">
            <a:off x="8642187" y="1825036"/>
            <a:ext cx="194510" cy="356353"/>
            <a:chOff x="4354850" y="2375525"/>
            <a:chExt cx="159725" cy="292625"/>
          </a:xfrm>
        </p:grpSpPr>
        <p:sp>
          <p:nvSpPr>
            <p:cNvPr id="297" name="Google Shape;297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9" name="Google Shape;299;p1"/>
          <p:cNvSpPr/>
          <p:nvPr/>
        </p:nvSpPr>
        <p:spPr>
          <a:xfrm rot="1259960">
            <a:off x="11318635" y="2787827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0" name="Google Shape;300;p1"/>
          <p:cNvGrpSpPr/>
          <p:nvPr/>
        </p:nvGrpSpPr>
        <p:grpSpPr>
          <a:xfrm rot="1259960">
            <a:off x="5688783" y="36557"/>
            <a:ext cx="279237" cy="283590"/>
            <a:chOff x="5582425" y="1674300"/>
            <a:chExt cx="229300" cy="232875"/>
          </a:xfrm>
        </p:grpSpPr>
        <p:sp>
          <p:nvSpPr>
            <p:cNvPr id="301" name="Google Shape;301;p1"/>
            <p:cNvSpPr/>
            <p:nvPr/>
          </p:nvSpPr>
          <p:spPr>
            <a:xfrm>
              <a:off x="5619000" y="1674300"/>
              <a:ext cx="182925" cy="199425"/>
            </a:xfrm>
            <a:custGeom>
              <a:avLst/>
              <a:gdLst/>
              <a:ahLst/>
              <a:cxnLst/>
              <a:rect l="l" t="t" r="r" b="b"/>
              <a:pathLst>
                <a:path w="7317" h="7977" extrusionOk="0">
                  <a:moveTo>
                    <a:pt x="6389" y="0"/>
                  </a:moveTo>
                  <a:cubicBezTo>
                    <a:pt x="5871" y="0"/>
                    <a:pt x="5461" y="411"/>
                    <a:pt x="5443" y="928"/>
                  </a:cubicBezTo>
                  <a:cubicBezTo>
                    <a:pt x="5443" y="1232"/>
                    <a:pt x="5621" y="1535"/>
                    <a:pt x="5871" y="1713"/>
                  </a:cubicBezTo>
                  <a:lnTo>
                    <a:pt x="5175" y="3712"/>
                  </a:lnTo>
                  <a:cubicBezTo>
                    <a:pt x="4997" y="3712"/>
                    <a:pt x="4801" y="3783"/>
                    <a:pt x="4658" y="3890"/>
                  </a:cubicBezTo>
                  <a:lnTo>
                    <a:pt x="3266" y="2837"/>
                  </a:lnTo>
                  <a:cubicBezTo>
                    <a:pt x="3444" y="2356"/>
                    <a:pt x="3195" y="1838"/>
                    <a:pt x="2713" y="1642"/>
                  </a:cubicBezTo>
                  <a:cubicBezTo>
                    <a:pt x="2614" y="1609"/>
                    <a:pt x="2513" y="1593"/>
                    <a:pt x="2414" y="1593"/>
                  </a:cubicBezTo>
                  <a:cubicBezTo>
                    <a:pt x="2027" y="1593"/>
                    <a:pt x="1659" y="1830"/>
                    <a:pt x="1517" y="2213"/>
                  </a:cubicBezTo>
                  <a:cubicBezTo>
                    <a:pt x="1375" y="2605"/>
                    <a:pt x="1517" y="3052"/>
                    <a:pt x="1874" y="3301"/>
                  </a:cubicBezTo>
                  <a:lnTo>
                    <a:pt x="982" y="6120"/>
                  </a:lnTo>
                  <a:lnTo>
                    <a:pt x="929" y="6120"/>
                  </a:lnTo>
                  <a:cubicBezTo>
                    <a:pt x="429" y="6120"/>
                    <a:pt x="1" y="6531"/>
                    <a:pt x="1" y="7048"/>
                  </a:cubicBezTo>
                  <a:cubicBezTo>
                    <a:pt x="1" y="7566"/>
                    <a:pt x="411" y="7976"/>
                    <a:pt x="929" y="7976"/>
                  </a:cubicBezTo>
                  <a:cubicBezTo>
                    <a:pt x="1446" y="7976"/>
                    <a:pt x="1857" y="7566"/>
                    <a:pt x="1857" y="7048"/>
                  </a:cubicBezTo>
                  <a:cubicBezTo>
                    <a:pt x="1857" y="6763"/>
                    <a:pt x="1732" y="6477"/>
                    <a:pt x="1482" y="6299"/>
                  </a:cubicBezTo>
                  <a:lnTo>
                    <a:pt x="2392" y="3444"/>
                  </a:lnTo>
                  <a:cubicBezTo>
                    <a:pt x="2588" y="3444"/>
                    <a:pt x="2784" y="3391"/>
                    <a:pt x="2945" y="3266"/>
                  </a:cubicBezTo>
                  <a:lnTo>
                    <a:pt x="4319" y="4301"/>
                  </a:lnTo>
                  <a:cubicBezTo>
                    <a:pt x="4283" y="4425"/>
                    <a:pt x="4265" y="4532"/>
                    <a:pt x="4247" y="4657"/>
                  </a:cubicBezTo>
                  <a:cubicBezTo>
                    <a:pt x="4247" y="5157"/>
                    <a:pt x="4676" y="5585"/>
                    <a:pt x="5175" y="5585"/>
                  </a:cubicBezTo>
                  <a:cubicBezTo>
                    <a:pt x="5693" y="5585"/>
                    <a:pt x="6121" y="5157"/>
                    <a:pt x="6121" y="4657"/>
                  </a:cubicBezTo>
                  <a:cubicBezTo>
                    <a:pt x="6121" y="4336"/>
                    <a:pt x="5960" y="4051"/>
                    <a:pt x="5693" y="3872"/>
                  </a:cubicBezTo>
                  <a:lnTo>
                    <a:pt x="6371" y="1856"/>
                  </a:lnTo>
                  <a:cubicBezTo>
                    <a:pt x="6888" y="1856"/>
                    <a:pt x="7316" y="1446"/>
                    <a:pt x="7316" y="928"/>
                  </a:cubicBezTo>
                  <a:cubicBezTo>
                    <a:pt x="7316" y="411"/>
                    <a:pt x="6888" y="0"/>
                    <a:pt x="63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"/>
            <p:cNvSpPr/>
            <p:nvPr/>
          </p:nvSpPr>
          <p:spPr>
            <a:xfrm>
              <a:off x="5582425" y="1674300"/>
              <a:ext cx="229300" cy="232875"/>
            </a:xfrm>
            <a:custGeom>
              <a:avLst/>
              <a:gdLst/>
              <a:ahLst/>
              <a:cxnLst/>
              <a:rect l="l" t="t" r="r" b="b"/>
              <a:pathLst>
                <a:path w="9172" h="9315" extrusionOk="0">
                  <a:moveTo>
                    <a:pt x="1" y="0"/>
                  </a:moveTo>
                  <a:lnTo>
                    <a:pt x="1" y="9314"/>
                  </a:lnTo>
                  <a:lnTo>
                    <a:pt x="9172" y="9314"/>
                  </a:lnTo>
                  <a:lnTo>
                    <a:pt x="9172" y="8511"/>
                  </a:lnTo>
                  <a:lnTo>
                    <a:pt x="804" y="851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3" name="Google Shape;303;p1"/>
          <p:cNvGrpSpPr/>
          <p:nvPr/>
        </p:nvGrpSpPr>
        <p:grpSpPr>
          <a:xfrm rot="1259960">
            <a:off x="7528547" y="624578"/>
            <a:ext cx="323777" cy="251532"/>
            <a:chOff x="4788875" y="1879050"/>
            <a:chExt cx="265875" cy="206550"/>
          </a:xfrm>
        </p:grpSpPr>
        <p:sp>
          <p:nvSpPr>
            <p:cNvPr id="304" name="Google Shape;304;p1"/>
            <p:cNvSpPr/>
            <p:nvPr/>
          </p:nvSpPr>
          <p:spPr>
            <a:xfrm>
              <a:off x="4839275" y="1961125"/>
              <a:ext cx="47325" cy="75850"/>
            </a:xfrm>
            <a:custGeom>
              <a:avLst/>
              <a:gdLst/>
              <a:ahLst/>
              <a:cxnLst/>
              <a:rect l="l" t="t" r="r" b="b"/>
              <a:pathLst>
                <a:path w="1893" h="3034" extrusionOk="0">
                  <a:moveTo>
                    <a:pt x="1518" y="0"/>
                  </a:moveTo>
                  <a:lnTo>
                    <a:pt x="1" y="1517"/>
                  </a:lnTo>
                  <a:lnTo>
                    <a:pt x="1518" y="3033"/>
                  </a:lnTo>
                  <a:lnTo>
                    <a:pt x="1892" y="2659"/>
                  </a:lnTo>
                  <a:lnTo>
                    <a:pt x="750" y="1517"/>
                  </a:lnTo>
                  <a:lnTo>
                    <a:pt x="1892" y="375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"/>
            <p:cNvSpPr/>
            <p:nvPr/>
          </p:nvSpPr>
          <p:spPr>
            <a:xfrm>
              <a:off x="4957050" y="1961125"/>
              <a:ext cx="47300" cy="75850"/>
            </a:xfrm>
            <a:custGeom>
              <a:avLst/>
              <a:gdLst/>
              <a:ahLst/>
              <a:cxnLst/>
              <a:rect l="l" t="t" r="r" b="b"/>
              <a:pathLst>
                <a:path w="1892" h="3034" extrusionOk="0">
                  <a:moveTo>
                    <a:pt x="375" y="0"/>
                  </a:moveTo>
                  <a:lnTo>
                    <a:pt x="0" y="375"/>
                  </a:lnTo>
                  <a:lnTo>
                    <a:pt x="1142" y="1517"/>
                  </a:lnTo>
                  <a:lnTo>
                    <a:pt x="0" y="2659"/>
                  </a:lnTo>
                  <a:lnTo>
                    <a:pt x="375" y="3033"/>
                  </a:lnTo>
                  <a:lnTo>
                    <a:pt x="1892" y="1517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"/>
            <p:cNvSpPr/>
            <p:nvPr/>
          </p:nvSpPr>
          <p:spPr>
            <a:xfrm>
              <a:off x="4899500" y="1959775"/>
              <a:ext cx="44200" cy="82100"/>
            </a:xfrm>
            <a:custGeom>
              <a:avLst/>
              <a:gdLst/>
              <a:ahLst/>
              <a:cxnLst/>
              <a:rect l="l" t="t" r="r" b="b"/>
              <a:pathLst>
                <a:path w="1768" h="3284" extrusionOk="0">
                  <a:moveTo>
                    <a:pt x="1268" y="1"/>
                  </a:moveTo>
                  <a:lnTo>
                    <a:pt x="1" y="3087"/>
                  </a:lnTo>
                  <a:lnTo>
                    <a:pt x="500" y="3284"/>
                  </a:lnTo>
                  <a:lnTo>
                    <a:pt x="1767" y="215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"/>
            <p:cNvSpPr/>
            <p:nvPr/>
          </p:nvSpPr>
          <p:spPr>
            <a:xfrm>
              <a:off x="4788875" y="1879050"/>
              <a:ext cx="265875" cy="206550"/>
            </a:xfrm>
            <a:custGeom>
              <a:avLst/>
              <a:gdLst/>
              <a:ahLst/>
              <a:cxnLst/>
              <a:rect l="l" t="t" r="r" b="b"/>
              <a:pathLst>
                <a:path w="10635" h="8262" extrusionOk="0">
                  <a:moveTo>
                    <a:pt x="7316" y="803"/>
                  </a:moveTo>
                  <a:cubicBezTo>
                    <a:pt x="7459" y="803"/>
                    <a:pt x="7584" y="928"/>
                    <a:pt x="7584" y="1071"/>
                  </a:cubicBezTo>
                  <a:cubicBezTo>
                    <a:pt x="7584" y="1231"/>
                    <a:pt x="7459" y="1338"/>
                    <a:pt x="7316" y="1338"/>
                  </a:cubicBezTo>
                  <a:cubicBezTo>
                    <a:pt x="7173" y="1338"/>
                    <a:pt x="7049" y="1231"/>
                    <a:pt x="7049" y="1071"/>
                  </a:cubicBezTo>
                  <a:cubicBezTo>
                    <a:pt x="7049" y="928"/>
                    <a:pt x="7173" y="803"/>
                    <a:pt x="7316" y="803"/>
                  </a:cubicBezTo>
                  <a:close/>
                  <a:moveTo>
                    <a:pt x="8244" y="803"/>
                  </a:moveTo>
                  <a:cubicBezTo>
                    <a:pt x="8387" y="803"/>
                    <a:pt x="8512" y="928"/>
                    <a:pt x="8512" y="1071"/>
                  </a:cubicBezTo>
                  <a:cubicBezTo>
                    <a:pt x="8512" y="1231"/>
                    <a:pt x="8387" y="1338"/>
                    <a:pt x="8244" y="1338"/>
                  </a:cubicBezTo>
                  <a:cubicBezTo>
                    <a:pt x="8101" y="1338"/>
                    <a:pt x="7976" y="1231"/>
                    <a:pt x="7976" y="1071"/>
                  </a:cubicBezTo>
                  <a:cubicBezTo>
                    <a:pt x="7976" y="928"/>
                    <a:pt x="8101" y="803"/>
                    <a:pt x="8244" y="803"/>
                  </a:cubicBezTo>
                  <a:close/>
                  <a:moveTo>
                    <a:pt x="9172" y="803"/>
                  </a:moveTo>
                  <a:cubicBezTo>
                    <a:pt x="9315" y="803"/>
                    <a:pt x="9439" y="928"/>
                    <a:pt x="9439" y="1071"/>
                  </a:cubicBezTo>
                  <a:cubicBezTo>
                    <a:pt x="9439" y="1231"/>
                    <a:pt x="9315" y="1338"/>
                    <a:pt x="9172" y="1338"/>
                  </a:cubicBezTo>
                  <a:cubicBezTo>
                    <a:pt x="9029" y="1338"/>
                    <a:pt x="8904" y="1231"/>
                    <a:pt x="8904" y="1071"/>
                  </a:cubicBezTo>
                  <a:cubicBezTo>
                    <a:pt x="8904" y="928"/>
                    <a:pt x="9029" y="803"/>
                    <a:pt x="9172" y="803"/>
                  </a:cubicBezTo>
                  <a:close/>
                  <a:moveTo>
                    <a:pt x="9832" y="2141"/>
                  </a:moveTo>
                  <a:lnTo>
                    <a:pt x="9832" y="7458"/>
                  </a:lnTo>
                  <a:lnTo>
                    <a:pt x="804" y="7458"/>
                  </a:lnTo>
                  <a:lnTo>
                    <a:pt x="804" y="2141"/>
                  </a:lnTo>
                  <a:close/>
                  <a:moveTo>
                    <a:pt x="1" y="0"/>
                  </a:moveTo>
                  <a:lnTo>
                    <a:pt x="1" y="8261"/>
                  </a:lnTo>
                  <a:lnTo>
                    <a:pt x="10635" y="8261"/>
                  </a:lnTo>
                  <a:lnTo>
                    <a:pt x="10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8" name="Google Shape;308;p1"/>
          <p:cNvSpPr/>
          <p:nvPr/>
        </p:nvSpPr>
        <p:spPr>
          <a:xfrm rot="1259960">
            <a:off x="8442810" y="956327"/>
            <a:ext cx="226537" cy="226537"/>
          </a:xfrm>
          <a:custGeom>
            <a:avLst/>
            <a:gdLst/>
            <a:ahLst/>
            <a:cxnLst/>
            <a:rect l="l" t="t" r="r" b="b"/>
            <a:pathLst>
              <a:path w="7441" h="7441" extrusionOk="0">
                <a:moveTo>
                  <a:pt x="232" y="1"/>
                </a:moveTo>
                <a:cubicBezTo>
                  <a:pt x="107" y="1"/>
                  <a:pt x="0" y="108"/>
                  <a:pt x="0" y="233"/>
                </a:cubicBezTo>
                <a:cubicBezTo>
                  <a:pt x="0" y="268"/>
                  <a:pt x="18" y="286"/>
                  <a:pt x="18" y="304"/>
                </a:cubicBezTo>
                <a:lnTo>
                  <a:pt x="2284" y="7138"/>
                </a:lnTo>
                <a:cubicBezTo>
                  <a:pt x="2327" y="7237"/>
                  <a:pt x="2415" y="7291"/>
                  <a:pt x="2512" y="7291"/>
                </a:cubicBezTo>
                <a:cubicBezTo>
                  <a:pt x="2537" y="7291"/>
                  <a:pt x="2562" y="7288"/>
                  <a:pt x="2588" y="7280"/>
                </a:cubicBezTo>
                <a:cubicBezTo>
                  <a:pt x="2641" y="7263"/>
                  <a:pt x="2695" y="7209"/>
                  <a:pt x="2730" y="7138"/>
                </a:cubicBezTo>
                <a:lnTo>
                  <a:pt x="3587" y="4765"/>
                </a:lnTo>
                <a:lnTo>
                  <a:pt x="6263" y="7441"/>
                </a:lnTo>
                <a:lnTo>
                  <a:pt x="7441" y="6263"/>
                </a:lnTo>
                <a:lnTo>
                  <a:pt x="4764" y="3587"/>
                </a:lnTo>
                <a:lnTo>
                  <a:pt x="7137" y="2731"/>
                </a:lnTo>
                <a:cubicBezTo>
                  <a:pt x="7262" y="2677"/>
                  <a:pt x="7316" y="2552"/>
                  <a:pt x="7280" y="2427"/>
                </a:cubicBezTo>
                <a:cubicBezTo>
                  <a:pt x="7262" y="2374"/>
                  <a:pt x="7191" y="2302"/>
                  <a:pt x="7137" y="2284"/>
                </a:cubicBezTo>
                <a:lnTo>
                  <a:pt x="304" y="18"/>
                </a:lnTo>
                <a:cubicBezTo>
                  <a:pt x="286" y="1"/>
                  <a:pt x="250" y="1"/>
                  <a:pt x="23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"/>
          <p:cNvSpPr/>
          <p:nvPr/>
        </p:nvSpPr>
        <p:spPr>
          <a:xfrm rot="1259960">
            <a:off x="6612424" y="275142"/>
            <a:ext cx="324873" cy="299848"/>
          </a:xfrm>
          <a:custGeom>
            <a:avLst/>
            <a:gdLst/>
            <a:ahLst/>
            <a:cxnLst/>
            <a:rect l="l" t="t" r="r" b="b"/>
            <a:pathLst>
              <a:path w="10671" h="9849" extrusionOk="0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0" name="Google Shape;310;p1"/>
          <p:cNvGrpSpPr/>
          <p:nvPr/>
        </p:nvGrpSpPr>
        <p:grpSpPr>
          <a:xfrm rot="1259960">
            <a:off x="10129533" y="1528682"/>
            <a:ext cx="279237" cy="283590"/>
            <a:chOff x="5582425" y="1674300"/>
            <a:chExt cx="229300" cy="232875"/>
          </a:xfrm>
        </p:grpSpPr>
        <p:sp>
          <p:nvSpPr>
            <p:cNvPr id="311" name="Google Shape;311;p1"/>
            <p:cNvSpPr/>
            <p:nvPr/>
          </p:nvSpPr>
          <p:spPr>
            <a:xfrm>
              <a:off x="5619000" y="1674300"/>
              <a:ext cx="182925" cy="199425"/>
            </a:xfrm>
            <a:custGeom>
              <a:avLst/>
              <a:gdLst/>
              <a:ahLst/>
              <a:cxnLst/>
              <a:rect l="l" t="t" r="r" b="b"/>
              <a:pathLst>
                <a:path w="7317" h="7977" extrusionOk="0">
                  <a:moveTo>
                    <a:pt x="6389" y="0"/>
                  </a:moveTo>
                  <a:cubicBezTo>
                    <a:pt x="5871" y="0"/>
                    <a:pt x="5461" y="411"/>
                    <a:pt x="5443" y="928"/>
                  </a:cubicBezTo>
                  <a:cubicBezTo>
                    <a:pt x="5443" y="1232"/>
                    <a:pt x="5621" y="1535"/>
                    <a:pt x="5871" y="1713"/>
                  </a:cubicBezTo>
                  <a:lnTo>
                    <a:pt x="5175" y="3712"/>
                  </a:lnTo>
                  <a:cubicBezTo>
                    <a:pt x="4997" y="3712"/>
                    <a:pt x="4801" y="3783"/>
                    <a:pt x="4658" y="3890"/>
                  </a:cubicBezTo>
                  <a:lnTo>
                    <a:pt x="3266" y="2837"/>
                  </a:lnTo>
                  <a:cubicBezTo>
                    <a:pt x="3444" y="2356"/>
                    <a:pt x="3195" y="1838"/>
                    <a:pt x="2713" y="1642"/>
                  </a:cubicBezTo>
                  <a:cubicBezTo>
                    <a:pt x="2614" y="1609"/>
                    <a:pt x="2513" y="1593"/>
                    <a:pt x="2414" y="1593"/>
                  </a:cubicBezTo>
                  <a:cubicBezTo>
                    <a:pt x="2027" y="1593"/>
                    <a:pt x="1659" y="1830"/>
                    <a:pt x="1517" y="2213"/>
                  </a:cubicBezTo>
                  <a:cubicBezTo>
                    <a:pt x="1375" y="2605"/>
                    <a:pt x="1517" y="3052"/>
                    <a:pt x="1874" y="3301"/>
                  </a:cubicBezTo>
                  <a:lnTo>
                    <a:pt x="982" y="6120"/>
                  </a:lnTo>
                  <a:lnTo>
                    <a:pt x="929" y="6120"/>
                  </a:lnTo>
                  <a:cubicBezTo>
                    <a:pt x="429" y="6120"/>
                    <a:pt x="1" y="6531"/>
                    <a:pt x="1" y="7048"/>
                  </a:cubicBezTo>
                  <a:cubicBezTo>
                    <a:pt x="1" y="7566"/>
                    <a:pt x="411" y="7976"/>
                    <a:pt x="929" y="7976"/>
                  </a:cubicBezTo>
                  <a:cubicBezTo>
                    <a:pt x="1446" y="7976"/>
                    <a:pt x="1857" y="7566"/>
                    <a:pt x="1857" y="7048"/>
                  </a:cubicBezTo>
                  <a:cubicBezTo>
                    <a:pt x="1857" y="6763"/>
                    <a:pt x="1732" y="6477"/>
                    <a:pt x="1482" y="6299"/>
                  </a:cubicBezTo>
                  <a:lnTo>
                    <a:pt x="2392" y="3444"/>
                  </a:lnTo>
                  <a:cubicBezTo>
                    <a:pt x="2588" y="3444"/>
                    <a:pt x="2784" y="3391"/>
                    <a:pt x="2945" y="3266"/>
                  </a:cubicBezTo>
                  <a:lnTo>
                    <a:pt x="4319" y="4301"/>
                  </a:lnTo>
                  <a:cubicBezTo>
                    <a:pt x="4283" y="4425"/>
                    <a:pt x="4265" y="4532"/>
                    <a:pt x="4247" y="4657"/>
                  </a:cubicBezTo>
                  <a:cubicBezTo>
                    <a:pt x="4247" y="5157"/>
                    <a:pt x="4676" y="5585"/>
                    <a:pt x="5175" y="5585"/>
                  </a:cubicBezTo>
                  <a:cubicBezTo>
                    <a:pt x="5693" y="5585"/>
                    <a:pt x="6121" y="5157"/>
                    <a:pt x="6121" y="4657"/>
                  </a:cubicBezTo>
                  <a:cubicBezTo>
                    <a:pt x="6121" y="4336"/>
                    <a:pt x="5960" y="4051"/>
                    <a:pt x="5693" y="3872"/>
                  </a:cubicBezTo>
                  <a:lnTo>
                    <a:pt x="6371" y="1856"/>
                  </a:lnTo>
                  <a:cubicBezTo>
                    <a:pt x="6888" y="1856"/>
                    <a:pt x="7316" y="1446"/>
                    <a:pt x="7316" y="928"/>
                  </a:cubicBezTo>
                  <a:cubicBezTo>
                    <a:pt x="7316" y="411"/>
                    <a:pt x="6888" y="0"/>
                    <a:pt x="63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"/>
            <p:cNvSpPr/>
            <p:nvPr/>
          </p:nvSpPr>
          <p:spPr>
            <a:xfrm>
              <a:off x="5582425" y="1674300"/>
              <a:ext cx="229300" cy="232875"/>
            </a:xfrm>
            <a:custGeom>
              <a:avLst/>
              <a:gdLst/>
              <a:ahLst/>
              <a:cxnLst/>
              <a:rect l="l" t="t" r="r" b="b"/>
              <a:pathLst>
                <a:path w="9172" h="9315" extrusionOk="0">
                  <a:moveTo>
                    <a:pt x="1" y="0"/>
                  </a:moveTo>
                  <a:lnTo>
                    <a:pt x="1" y="9314"/>
                  </a:lnTo>
                  <a:lnTo>
                    <a:pt x="9172" y="9314"/>
                  </a:lnTo>
                  <a:lnTo>
                    <a:pt x="9172" y="8511"/>
                  </a:lnTo>
                  <a:lnTo>
                    <a:pt x="804" y="851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3" name="Google Shape;313;p1"/>
          <p:cNvGrpSpPr/>
          <p:nvPr/>
        </p:nvGrpSpPr>
        <p:grpSpPr>
          <a:xfrm rot="1259960">
            <a:off x="9300446" y="1199305"/>
            <a:ext cx="210250" cy="340643"/>
            <a:chOff x="3741075" y="1171575"/>
            <a:chExt cx="172650" cy="279725"/>
          </a:xfrm>
        </p:grpSpPr>
        <p:sp>
          <p:nvSpPr>
            <p:cNvPr id="314" name="Google Shape;314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8" name="Google Shape;318;p1"/>
          <p:cNvGrpSpPr/>
          <p:nvPr/>
        </p:nvGrpSpPr>
        <p:grpSpPr>
          <a:xfrm rot="1259960">
            <a:off x="11891746" y="2212455"/>
            <a:ext cx="210250" cy="340643"/>
            <a:chOff x="3741075" y="1171575"/>
            <a:chExt cx="172650" cy="279725"/>
          </a:xfrm>
        </p:grpSpPr>
        <p:sp>
          <p:nvSpPr>
            <p:cNvPr id="319" name="Google Shape;319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3" name="Google Shape;323;p1"/>
          <p:cNvGrpSpPr/>
          <p:nvPr/>
        </p:nvGrpSpPr>
        <p:grpSpPr>
          <a:xfrm rot="1259960">
            <a:off x="10905265" y="1911138"/>
            <a:ext cx="319972" cy="320002"/>
            <a:chOff x="968775" y="1180050"/>
            <a:chExt cx="262750" cy="262775"/>
          </a:xfrm>
        </p:grpSpPr>
        <p:sp>
          <p:nvSpPr>
            <p:cNvPr id="324" name="Google Shape;324;p1"/>
            <p:cNvSpPr/>
            <p:nvPr/>
          </p:nvSpPr>
          <p:spPr>
            <a:xfrm>
              <a:off x="1061550" y="1180050"/>
              <a:ext cx="169975" cy="169550"/>
            </a:xfrm>
            <a:custGeom>
              <a:avLst/>
              <a:gdLst/>
              <a:ahLst/>
              <a:cxnLst/>
              <a:rect l="l" t="t" r="r" b="b"/>
              <a:pathLst>
                <a:path w="6799" h="6782" extrusionOk="0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"/>
            <p:cNvSpPr/>
            <p:nvPr/>
          </p:nvSpPr>
          <p:spPr>
            <a:xfrm>
              <a:off x="968775" y="1189875"/>
              <a:ext cx="252950" cy="252950"/>
            </a:xfrm>
            <a:custGeom>
              <a:avLst/>
              <a:gdLst/>
              <a:ahLst/>
              <a:cxnLst/>
              <a:rect l="l" t="t" r="r" b="b"/>
              <a:pathLst>
                <a:path w="10118" h="10118" extrusionOk="0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"/>
            <p:cNvSpPr/>
            <p:nvPr/>
          </p:nvSpPr>
          <p:spPr>
            <a:xfrm>
              <a:off x="1015150" y="1236700"/>
              <a:ext cx="160175" cy="159725"/>
            </a:xfrm>
            <a:custGeom>
              <a:avLst/>
              <a:gdLst/>
              <a:ahLst/>
              <a:cxnLst/>
              <a:rect l="l" t="t" r="r" b="b"/>
              <a:pathLst>
                <a:path w="6407" h="6389" extrusionOk="0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7" name="Google Shape;327;p1"/>
          <p:cNvGrpSpPr/>
          <p:nvPr/>
        </p:nvGrpSpPr>
        <p:grpSpPr>
          <a:xfrm rot="1259960">
            <a:off x="7536707" y="36718"/>
            <a:ext cx="379186" cy="283286"/>
            <a:chOff x="900525" y="2405650"/>
            <a:chExt cx="311375" cy="232625"/>
          </a:xfrm>
        </p:grpSpPr>
        <p:sp>
          <p:nvSpPr>
            <p:cNvPr id="328" name="Google Shape;328;p1"/>
            <p:cNvSpPr/>
            <p:nvPr/>
          </p:nvSpPr>
          <p:spPr>
            <a:xfrm>
              <a:off x="987050" y="2478550"/>
              <a:ext cx="136525" cy="159725"/>
            </a:xfrm>
            <a:custGeom>
              <a:avLst/>
              <a:gdLst/>
              <a:ahLst/>
              <a:cxnLst/>
              <a:rect l="l" t="t" r="r" b="b"/>
              <a:pathLst>
                <a:path w="5461" h="6389" extrusionOk="0">
                  <a:moveTo>
                    <a:pt x="1660" y="1"/>
                  </a:moveTo>
                  <a:lnTo>
                    <a:pt x="1660" y="3195"/>
                  </a:lnTo>
                  <a:lnTo>
                    <a:pt x="1" y="3195"/>
                  </a:lnTo>
                  <a:lnTo>
                    <a:pt x="2731" y="6388"/>
                  </a:lnTo>
                  <a:lnTo>
                    <a:pt x="5461" y="3195"/>
                  </a:lnTo>
                  <a:lnTo>
                    <a:pt x="3801" y="3195"/>
                  </a:lnTo>
                  <a:lnTo>
                    <a:pt x="38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"/>
            <p:cNvSpPr/>
            <p:nvPr/>
          </p:nvSpPr>
          <p:spPr>
            <a:xfrm>
              <a:off x="900525" y="2405650"/>
              <a:ext cx="311375" cy="186225"/>
            </a:xfrm>
            <a:custGeom>
              <a:avLst/>
              <a:gdLst/>
              <a:ahLst/>
              <a:cxnLst/>
              <a:rect l="l" t="t" r="r" b="b"/>
              <a:pathLst>
                <a:path w="12455" h="7449" extrusionOk="0">
                  <a:moveTo>
                    <a:pt x="5332" y="0"/>
                  </a:moveTo>
                  <a:cubicBezTo>
                    <a:pt x="5114" y="0"/>
                    <a:pt x="4893" y="26"/>
                    <a:pt x="4675" y="80"/>
                  </a:cubicBezTo>
                  <a:cubicBezTo>
                    <a:pt x="3551" y="365"/>
                    <a:pt x="2695" y="1311"/>
                    <a:pt x="2516" y="2471"/>
                  </a:cubicBezTo>
                  <a:cubicBezTo>
                    <a:pt x="1767" y="2488"/>
                    <a:pt x="1071" y="2845"/>
                    <a:pt x="625" y="3452"/>
                  </a:cubicBezTo>
                  <a:cubicBezTo>
                    <a:pt x="90" y="4201"/>
                    <a:pt x="0" y="5165"/>
                    <a:pt x="375" y="6003"/>
                  </a:cubicBezTo>
                  <a:cubicBezTo>
                    <a:pt x="750" y="6824"/>
                    <a:pt x="1553" y="7377"/>
                    <a:pt x="2463" y="7431"/>
                  </a:cubicBezTo>
                  <a:lnTo>
                    <a:pt x="3426" y="7431"/>
                  </a:lnTo>
                  <a:lnTo>
                    <a:pt x="3069" y="6985"/>
                  </a:lnTo>
                  <a:lnTo>
                    <a:pt x="2730" y="6610"/>
                  </a:lnTo>
                  <a:lnTo>
                    <a:pt x="2498" y="6610"/>
                  </a:lnTo>
                  <a:cubicBezTo>
                    <a:pt x="1892" y="6574"/>
                    <a:pt x="1356" y="6218"/>
                    <a:pt x="1107" y="5664"/>
                  </a:cubicBezTo>
                  <a:cubicBezTo>
                    <a:pt x="839" y="5111"/>
                    <a:pt x="910" y="4469"/>
                    <a:pt x="1267" y="3952"/>
                  </a:cubicBezTo>
                  <a:cubicBezTo>
                    <a:pt x="1576" y="3535"/>
                    <a:pt x="2072" y="3291"/>
                    <a:pt x="2593" y="3291"/>
                  </a:cubicBezTo>
                  <a:cubicBezTo>
                    <a:pt x="2674" y="3291"/>
                    <a:pt x="2756" y="3297"/>
                    <a:pt x="2837" y="3309"/>
                  </a:cubicBezTo>
                  <a:lnTo>
                    <a:pt x="3301" y="3398"/>
                  </a:lnTo>
                  <a:lnTo>
                    <a:pt x="3301" y="2881"/>
                  </a:lnTo>
                  <a:cubicBezTo>
                    <a:pt x="3301" y="1935"/>
                    <a:pt x="3944" y="1115"/>
                    <a:pt x="4854" y="883"/>
                  </a:cubicBezTo>
                  <a:cubicBezTo>
                    <a:pt x="5015" y="842"/>
                    <a:pt x="5176" y="823"/>
                    <a:pt x="5336" y="823"/>
                  </a:cubicBezTo>
                  <a:cubicBezTo>
                    <a:pt x="6094" y="823"/>
                    <a:pt x="6801" y="1260"/>
                    <a:pt x="7155" y="1953"/>
                  </a:cubicBezTo>
                  <a:lnTo>
                    <a:pt x="7316" y="2274"/>
                  </a:lnTo>
                  <a:lnTo>
                    <a:pt x="7655" y="2149"/>
                  </a:lnTo>
                  <a:cubicBezTo>
                    <a:pt x="7833" y="2086"/>
                    <a:pt x="8016" y="2054"/>
                    <a:pt x="8198" y="2054"/>
                  </a:cubicBezTo>
                  <a:cubicBezTo>
                    <a:pt x="8525" y="2054"/>
                    <a:pt x="8849" y="2157"/>
                    <a:pt x="9136" y="2364"/>
                  </a:cubicBezTo>
                  <a:cubicBezTo>
                    <a:pt x="9564" y="2685"/>
                    <a:pt x="9814" y="3166"/>
                    <a:pt x="9832" y="3702"/>
                  </a:cubicBezTo>
                  <a:lnTo>
                    <a:pt x="9832" y="4112"/>
                  </a:lnTo>
                  <a:lnTo>
                    <a:pt x="10367" y="4112"/>
                  </a:lnTo>
                  <a:cubicBezTo>
                    <a:pt x="11045" y="4148"/>
                    <a:pt x="11580" y="4701"/>
                    <a:pt x="11580" y="5361"/>
                  </a:cubicBezTo>
                  <a:cubicBezTo>
                    <a:pt x="11580" y="6039"/>
                    <a:pt x="11027" y="6592"/>
                    <a:pt x="10367" y="6610"/>
                  </a:cubicBezTo>
                  <a:lnTo>
                    <a:pt x="9671" y="6610"/>
                  </a:lnTo>
                  <a:lnTo>
                    <a:pt x="9314" y="6985"/>
                  </a:lnTo>
                  <a:lnTo>
                    <a:pt x="8957" y="7449"/>
                  </a:lnTo>
                  <a:lnTo>
                    <a:pt x="10367" y="7449"/>
                  </a:lnTo>
                  <a:cubicBezTo>
                    <a:pt x="11437" y="7413"/>
                    <a:pt x="12312" y="6574"/>
                    <a:pt x="12383" y="5486"/>
                  </a:cubicBezTo>
                  <a:cubicBezTo>
                    <a:pt x="12455" y="4415"/>
                    <a:pt x="11669" y="3470"/>
                    <a:pt x="10599" y="3309"/>
                  </a:cubicBezTo>
                  <a:cubicBezTo>
                    <a:pt x="10492" y="2649"/>
                    <a:pt x="10135" y="2060"/>
                    <a:pt x="9600" y="1686"/>
                  </a:cubicBezTo>
                  <a:cubicBezTo>
                    <a:pt x="9187" y="1393"/>
                    <a:pt x="8705" y="1239"/>
                    <a:pt x="8205" y="1239"/>
                  </a:cubicBezTo>
                  <a:cubicBezTo>
                    <a:pt x="8035" y="1239"/>
                    <a:pt x="7863" y="1257"/>
                    <a:pt x="7691" y="1293"/>
                  </a:cubicBezTo>
                  <a:cubicBezTo>
                    <a:pt x="7169" y="482"/>
                    <a:pt x="6271" y="0"/>
                    <a:pt x="53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0" name="Google Shape;330;p1"/>
          <p:cNvGrpSpPr/>
          <p:nvPr/>
        </p:nvGrpSpPr>
        <p:grpSpPr>
          <a:xfrm rot="1259960">
            <a:off x="8659737" y="236846"/>
            <a:ext cx="377572" cy="226081"/>
            <a:chOff x="1316700" y="1106850"/>
            <a:chExt cx="310050" cy="185650"/>
          </a:xfrm>
        </p:grpSpPr>
        <p:sp>
          <p:nvSpPr>
            <p:cNvPr id="331" name="Google Shape;331;p1"/>
            <p:cNvSpPr/>
            <p:nvPr/>
          </p:nvSpPr>
          <p:spPr>
            <a:xfrm>
              <a:off x="1434900" y="1172950"/>
              <a:ext cx="89700" cy="52625"/>
            </a:xfrm>
            <a:custGeom>
              <a:avLst/>
              <a:gdLst/>
              <a:ahLst/>
              <a:cxnLst/>
              <a:rect l="l" t="t" r="r" b="b"/>
              <a:pathLst>
                <a:path w="3588" h="2105" extrusionOk="0">
                  <a:moveTo>
                    <a:pt x="1503" y="1"/>
                  </a:moveTo>
                  <a:cubicBezTo>
                    <a:pt x="879" y="1"/>
                    <a:pt x="285" y="355"/>
                    <a:pt x="1" y="963"/>
                  </a:cubicBezTo>
                  <a:lnTo>
                    <a:pt x="875" y="963"/>
                  </a:lnTo>
                  <a:cubicBezTo>
                    <a:pt x="1054" y="802"/>
                    <a:pt x="1268" y="713"/>
                    <a:pt x="1500" y="713"/>
                  </a:cubicBezTo>
                  <a:cubicBezTo>
                    <a:pt x="1856" y="713"/>
                    <a:pt x="2195" y="909"/>
                    <a:pt x="2338" y="1248"/>
                  </a:cubicBezTo>
                  <a:lnTo>
                    <a:pt x="1856" y="1248"/>
                  </a:lnTo>
                  <a:lnTo>
                    <a:pt x="2731" y="2105"/>
                  </a:lnTo>
                  <a:lnTo>
                    <a:pt x="3587" y="1248"/>
                  </a:lnTo>
                  <a:lnTo>
                    <a:pt x="3105" y="1248"/>
                  </a:lnTo>
                  <a:cubicBezTo>
                    <a:pt x="2981" y="767"/>
                    <a:pt x="2659" y="374"/>
                    <a:pt x="2213" y="160"/>
                  </a:cubicBezTo>
                  <a:cubicBezTo>
                    <a:pt x="1982" y="52"/>
                    <a:pt x="1740" y="1"/>
                    <a:pt x="1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"/>
            <p:cNvSpPr/>
            <p:nvPr/>
          </p:nvSpPr>
          <p:spPr>
            <a:xfrm>
              <a:off x="1420625" y="1204150"/>
              <a:ext cx="89700" cy="52175"/>
            </a:xfrm>
            <a:custGeom>
              <a:avLst/>
              <a:gdLst/>
              <a:ahLst/>
              <a:cxnLst/>
              <a:rect l="l" t="t" r="r" b="b"/>
              <a:pathLst>
                <a:path w="3588" h="2087" extrusionOk="0">
                  <a:moveTo>
                    <a:pt x="857" y="0"/>
                  </a:moveTo>
                  <a:lnTo>
                    <a:pt x="1" y="857"/>
                  </a:lnTo>
                  <a:lnTo>
                    <a:pt x="483" y="857"/>
                  </a:lnTo>
                  <a:cubicBezTo>
                    <a:pt x="608" y="1321"/>
                    <a:pt x="929" y="1713"/>
                    <a:pt x="1357" y="1927"/>
                  </a:cubicBezTo>
                  <a:cubicBezTo>
                    <a:pt x="1588" y="2035"/>
                    <a:pt x="1831" y="2087"/>
                    <a:pt x="2070" y="2087"/>
                  </a:cubicBezTo>
                  <a:cubicBezTo>
                    <a:pt x="2700" y="2087"/>
                    <a:pt x="3303" y="1732"/>
                    <a:pt x="3587" y="1124"/>
                  </a:cubicBezTo>
                  <a:lnTo>
                    <a:pt x="2695" y="1124"/>
                  </a:lnTo>
                  <a:cubicBezTo>
                    <a:pt x="2535" y="1285"/>
                    <a:pt x="2303" y="1374"/>
                    <a:pt x="2071" y="1374"/>
                  </a:cubicBezTo>
                  <a:cubicBezTo>
                    <a:pt x="1714" y="1356"/>
                    <a:pt x="1393" y="1160"/>
                    <a:pt x="1232" y="857"/>
                  </a:cubicBezTo>
                  <a:lnTo>
                    <a:pt x="1714" y="857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"/>
            <p:cNvSpPr/>
            <p:nvPr/>
          </p:nvSpPr>
          <p:spPr>
            <a:xfrm>
              <a:off x="1316700" y="1106850"/>
              <a:ext cx="310050" cy="185650"/>
            </a:xfrm>
            <a:custGeom>
              <a:avLst/>
              <a:gdLst/>
              <a:ahLst/>
              <a:cxnLst/>
              <a:rect l="l" t="t" r="r" b="b"/>
              <a:pathLst>
                <a:path w="12402" h="7426" extrusionOk="0">
                  <a:moveTo>
                    <a:pt x="5330" y="824"/>
                  </a:moveTo>
                  <a:cubicBezTo>
                    <a:pt x="6084" y="824"/>
                    <a:pt x="6799" y="1250"/>
                    <a:pt x="7155" y="1947"/>
                  </a:cubicBezTo>
                  <a:lnTo>
                    <a:pt x="7298" y="2269"/>
                  </a:lnTo>
                  <a:lnTo>
                    <a:pt x="7637" y="2144"/>
                  </a:lnTo>
                  <a:cubicBezTo>
                    <a:pt x="7812" y="2081"/>
                    <a:pt x="7993" y="2052"/>
                    <a:pt x="8173" y="2052"/>
                  </a:cubicBezTo>
                  <a:cubicBezTo>
                    <a:pt x="8508" y="2052"/>
                    <a:pt x="8840" y="2154"/>
                    <a:pt x="9118" y="2340"/>
                  </a:cubicBezTo>
                  <a:cubicBezTo>
                    <a:pt x="9564" y="2661"/>
                    <a:pt x="9814" y="3161"/>
                    <a:pt x="9814" y="3696"/>
                  </a:cubicBezTo>
                  <a:lnTo>
                    <a:pt x="9814" y="4106"/>
                  </a:lnTo>
                  <a:lnTo>
                    <a:pt x="10349" y="4106"/>
                  </a:lnTo>
                  <a:cubicBezTo>
                    <a:pt x="11045" y="4142"/>
                    <a:pt x="11580" y="4713"/>
                    <a:pt x="11545" y="5409"/>
                  </a:cubicBezTo>
                  <a:cubicBezTo>
                    <a:pt x="11527" y="6069"/>
                    <a:pt x="10992" y="6587"/>
                    <a:pt x="10331" y="6604"/>
                  </a:cubicBezTo>
                  <a:lnTo>
                    <a:pt x="2498" y="6587"/>
                  </a:lnTo>
                  <a:cubicBezTo>
                    <a:pt x="1892" y="6551"/>
                    <a:pt x="1374" y="6194"/>
                    <a:pt x="1107" y="5659"/>
                  </a:cubicBezTo>
                  <a:cubicBezTo>
                    <a:pt x="857" y="5106"/>
                    <a:pt x="910" y="4445"/>
                    <a:pt x="1267" y="3946"/>
                  </a:cubicBezTo>
                  <a:cubicBezTo>
                    <a:pt x="1592" y="3529"/>
                    <a:pt x="2076" y="3286"/>
                    <a:pt x="2594" y="3286"/>
                  </a:cubicBezTo>
                  <a:cubicBezTo>
                    <a:pt x="2675" y="3286"/>
                    <a:pt x="2756" y="3292"/>
                    <a:pt x="2838" y="3304"/>
                  </a:cubicBezTo>
                  <a:lnTo>
                    <a:pt x="3319" y="3393"/>
                  </a:lnTo>
                  <a:lnTo>
                    <a:pt x="3319" y="2875"/>
                  </a:lnTo>
                  <a:cubicBezTo>
                    <a:pt x="3319" y="1930"/>
                    <a:pt x="3944" y="1109"/>
                    <a:pt x="4872" y="877"/>
                  </a:cubicBezTo>
                  <a:cubicBezTo>
                    <a:pt x="5024" y="841"/>
                    <a:pt x="5178" y="824"/>
                    <a:pt x="5330" y="824"/>
                  </a:cubicBezTo>
                  <a:close/>
                  <a:moveTo>
                    <a:pt x="5323" y="1"/>
                  </a:moveTo>
                  <a:cubicBezTo>
                    <a:pt x="5109" y="1"/>
                    <a:pt x="4892" y="25"/>
                    <a:pt x="4675" y="74"/>
                  </a:cubicBezTo>
                  <a:cubicBezTo>
                    <a:pt x="3551" y="359"/>
                    <a:pt x="2713" y="1305"/>
                    <a:pt x="2534" y="2465"/>
                  </a:cubicBezTo>
                  <a:cubicBezTo>
                    <a:pt x="1785" y="2483"/>
                    <a:pt x="1071" y="2840"/>
                    <a:pt x="625" y="3446"/>
                  </a:cubicBezTo>
                  <a:cubicBezTo>
                    <a:pt x="90" y="4196"/>
                    <a:pt x="1" y="5159"/>
                    <a:pt x="375" y="5998"/>
                  </a:cubicBezTo>
                  <a:cubicBezTo>
                    <a:pt x="750" y="6819"/>
                    <a:pt x="1553" y="7372"/>
                    <a:pt x="2463" y="7425"/>
                  </a:cubicBezTo>
                  <a:lnTo>
                    <a:pt x="10331" y="7425"/>
                  </a:lnTo>
                  <a:cubicBezTo>
                    <a:pt x="11491" y="7407"/>
                    <a:pt x="12401" y="6462"/>
                    <a:pt x="12365" y="5302"/>
                  </a:cubicBezTo>
                  <a:cubicBezTo>
                    <a:pt x="12348" y="4285"/>
                    <a:pt x="11598" y="3446"/>
                    <a:pt x="10599" y="3304"/>
                  </a:cubicBezTo>
                  <a:cubicBezTo>
                    <a:pt x="10492" y="2643"/>
                    <a:pt x="10135" y="2072"/>
                    <a:pt x="9600" y="1680"/>
                  </a:cubicBezTo>
                  <a:cubicBezTo>
                    <a:pt x="9187" y="1387"/>
                    <a:pt x="8705" y="1233"/>
                    <a:pt x="8213" y="1233"/>
                  </a:cubicBezTo>
                  <a:cubicBezTo>
                    <a:pt x="8045" y="1233"/>
                    <a:pt x="7876" y="1251"/>
                    <a:pt x="7709" y="1287"/>
                  </a:cubicBezTo>
                  <a:cubicBezTo>
                    <a:pt x="7170" y="472"/>
                    <a:pt x="6274" y="1"/>
                    <a:pt x="53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4" name="Google Shape;334;p1"/>
          <p:cNvSpPr/>
          <p:nvPr/>
        </p:nvSpPr>
        <p:spPr>
          <a:xfrm rot="1259960">
            <a:off x="10393616" y="892517"/>
            <a:ext cx="314004" cy="285904"/>
          </a:xfrm>
          <a:custGeom>
            <a:avLst/>
            <a:gdLst/>
            <a:ahLst/>
            <a:cxnLst/>
            <a:rect l="l" t="t" r="r" b="b"/>
            <a:pathLst>
              <a:path w="10314" h="9391" extrusionOk="0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"/>
          <p:cNvSpPr/>
          <p:nvPr/>
        </p:nvSpPr>
        <p:spPr>
          <a:xfrm rot="1259960">
            <a:off x="11301169" y="1240805"/>
            <a:ext cx="324325" cy="227085"/>
          </a:xfrm>
          <a:custGeom>
            <a:avLst/>
            <a:gdLst/>
            <a:ahLst/>
            <a:cxnLst/>
            <a:rect l="l" t="t" r="r" b="b"/>
            <a:pathLst>
              <a:path w="10653" h="7459" extrusionOk="0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6" name="Google Shape;336;p1"/>
          <p:cNvGrpSpPr/>
          <p:nvPr/>
        </p:nvGrpSpPr>
        <p:grpSpPr>
          <a:xfrm rot="1259960">
            <a:off x="9599137" y="566761"/>
            <a:ext cx="194510" cy="356353"/>
            <a:chOff x="4354850" y="2375525"/>
            <a:chExt cx="159725" cy="292625"/>
          </a:xfrm>
        </p:grpSpPr>
        <p:sp>
          <p:nvSpPr>
            <p:cNvPr id="337" name="Google Shape;337;p1"/>
            <p:cNvSpPr/>
            <p:nvPr/>
          </p:nvSpPr>
          <p:spPr>
            <a:xfrm>
              <a:off x="4354850" y="2498625"/>
              <a:ext cx="159725" cy="169525"/>
            </a:xfrm>
            <a:custGeom>
              <a:avLst/>
              <a:gdLst/>
              <a:ahLst/>
              <a:cxnLst/>
              <a:rect l="l" t="t" r="r" b="b"/>
              <a:pathLst>
                <a:path w="6389" h="6781" extrusionOk="0">
                  <a:moveTo>
                    <a:pt x="144" y="1"/>
                  </a:moveTo>
                  <a:lnTo>
                    <a:pt x="144" y="1321"/>
                  </a:lnTo>
                  <a:cubicBezTo>
                    <a:pt x="144" y="2891"/>
                    <a:pt x="1303" y="4158"/>
                    <a:pt x="2802" y="4354"/>
                  </a:cubicBezTo>
                  <a:lnTo>
                    <a:pt x="2802" y="5978"/>
                  </a:lnTo>
                  <a:lnTo>
                    <a:pt x="1" y="5978"/>
                  </a:lnTo>
                  <a:lnTo>
                    <a:pt x="1" y="6781"/>
                  </a:lnTo>
                  <a:lnTo>
                    <a:pt x="6388" y="6781"/>
                  </a:lnTo>
                  <a:lnTo>
                    <a:pt x="6388" y="5978"/>
                  </a:lnTo>
                  <a:lnTo>
                    <a:pt x="3605" y="5978"/>
                  </a:lnTo>
                  <a:lnTo>
                    <a:pt x="3605" y="4354"/>
                  </a:lnTo>
                  <a:cubicBezTo>
                    <a:pt x="5104" y="4158"/>
                    <a:pt x="6264" y="2891"/>
                    <a:pt x="6264" y="1321"/>
                  </a:cubicBezTo>
                  <a:lnTo>
                    <a:pt x="6264" y="1"/>
                  </a:lnTo>
                  <a:lnTo>
                    <a:pt x="5461" y="1"/>
                  </a:lnTo>
                  <a:lnTo>
                    <a:pt x="5461" y="1321"/>
                  </a:lnTo>
                  <a:cubicBezTo>
                    <a:pt x="5461" y="2588"/>
                    <a:pt x="4461" y="3587"/>
                    <a:pt x="3195" y="3587"/>
                  </a:cubicBezTo>
                  <a:cubicBezTo>
                    <a:pt x="1946" y="3587"/>
                    <a:pt x="929" y="2588"/>
                    <a:pt x="929" y="132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"/>
            <p:cNvSpPr/>
            <p:nvPr/>
          </p:nvSpPr>
          <p:spPr>
            <a:xfrm>
              <a:off x="4391425" y="2375525"/>
              <a:ext cx="86575" cy="199400"/>
            </a:xfrm>
            <a:custGeom>
              <a:avLst/>
              <a:gdLst/>
              <a:ahLst/>
              <a:cxnLst/>
              <a:rect l="l" t="t" r="r" b="b"/>
              <a:pathLst>
                <a:path w="3463" h="7976" extrusionOk="0">
                  <a:moveTo>
                    <a:pt x="1732" y="0"/>
                  </a:moveTo>
                  <a:cubicBezTo>
                    <a:pt x="786" y="0"/>
                    <a:pt x="1" y="767"/>
                    <a:pt x="1" y="1731"/>
                  </a:cubicBezTo>
                  <a:lnTo>
                    <a:pt x="1" y="6245"/>
                  </a:lnTo>
                  <a:cubicBezTo>
                    <a:pt x="1" y="7208"/>
                    <a:pt x="786" y="7976"/>
                    <a:pt x="1732" y="7976"/>
                  </a:cubicBezTo>
                  <a:cubicBezTo>
                    <a:pt x="2695" y="7976"/>
                    <a:pt x="3462" y="7208"/>
                    <a:pt x="3462" y="6245"/>
                  </a:cubicBezTo>
                  <a:lnTo>
                    <a:pt x="2142" y="6245"/>
                  </a:lnTo>
                  <a:lnTo>
                    <a:pt x="2142" y="5710"/>
                  </a:lnTo>
                  <a:lnTo>
                    <a:pt x="3462" y="5710"/>
                  </a:lnTo>
                  <a:lnTo>
                    <a:pt x="3462" y="4925"/>
                  </a:lnTo>
                  <a:lnTo>
                    <a:pt x="2142" y="4925"/>
                  </a:lnTo>
                  <a:lnTo>
                    <a:pt x="2142" y="4389"/>
                  </a:lnTo>
                  <a:lnTo>
                    <a:pt x="3462" y="4389"/>
                  </a:lnTo>
                  <a:lnTo>
                    <a:pt x="3462" y="3586"/>
                  </a:lnTo>
                  <a:lnTo>
                    <a:pt x="2142" y="3586"/>
                  </a:lnTo>
                  <a:lnTo>
                    <a:pt x="2142" y="3051"/>
                  </a:lnTo>
                  <a:lnTo>
                    <a:pt x="3462" y="3051"/>
                  </a:lnTo>
                  <a:lnTo>
                    <a:pt x="3462" y="2266"/>
                  </a:lnTo>
                  <a:lnTo>
                    <a:pt x="2142" y="2266"/>
                  </a:lnTo>
                  <a:lnTo>
                    <a:pt x="2142" y="1731"/>
                  </a:lnTo>
                  <a:lnTo>
                    <a:pt x="3462" y="1731"/>
                  </a:lnTo>
                  <a:cubicBezTo>
                    <a:pt x="3462" y="767"/>
                    <a:pt x="2695" y="0"/>
                    <a:pt x="1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9" name="Google Shape;339;p1"/>
          <p:cNvGrpSpPr/>
          <p:nvPr/>
        </p:nvGrpSpPr>
        <p:grpSpPr>
          <a:xfrm rot="1259960">
            <a:off x="10984634" y="312430"/>
            <a:ext cx="210250" cy="340643"/>
            <a:chOff x="3741075" y="1171575"/>
            <a:chExt cx="172650" cy="279725"/>
          </a:xfrm>
        </p:grpSpPr>
        <p:sp>
          <p:nvSpPr>
            <p:cNvPr id="340" name="Google Shape;340;p1"/>
            <p:cNvSpPr/>
            <p:nvPr/>
          </p:nvSpPr>
          <p:spPr>
            <a:xfrm>
              <a:off x="3784350" y="1364725"/>
              <a:ext cx="86100" cy="19650"/>
            </a:xfrm>
            <a:custGeom>
              <a:avLst/>
              <a:gdLst/>
              <a:ahLst/>
              <a:cxnLst/>
              <a:rect l="l" t="t" r="r" b="b"/>
              <a:pathLst>
                <a:path w="3444" h="786" extrusionOk="0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"/>
            <p:cNvSpPr/>
            <p:nvPr/>
          </p:nvSpPr>
          <p:spPr>
            <a:xfrm>
              <a:off x="3784350" y="1397750"/>
              <a:ext cx="86100" cy="20075"/>
            </a:xfrm>
            <a:custGeom>
              <a:avLst/>
              <a:gdLst/>
              <a:ahLst/>
              <a:cxnLst/>
              <a:rect l="l" t="t" r="r" b="b"/>
              <a:pathLst>
                <a:path w="3444" h="803" extrusionOk="0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"/>
            <p:cNvSpPr/>
            <p:nvPr/>
          </p:nvSpPr>
          <p:spPr>
            <a:xfrm>
              <a:off x="3805750" y="1431200"/>
              <a:ext cx="43300" cy="20100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"/>
            <p:cNvSpPr/>
            <p:nvPr/>
          </p:nvSpPr>
          <p:spPr>
            <a:xfrm>
              <a:off x="3741075" y="1171575"/>
              <a:ext cx="172650" cy="179800"/>
            </a:xfrm>
            <a:custGeom>
              <a:avLst/>
              <a:gdLst/>
              <a:ahLst/>
              <a:cxnLst/>
              <a:rect l="l" t="t" r="r" b="b"/>
              <a:pathLst>
                <a:path w="6906" h="7192" extrusionOk="0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4" name="Google Shape;344;p1"/>
          <p:cNvGrpSpPr/>
          <p:nvPr/>
        </p:nvGrpSpPr>
        <p:grpSpPr>
          <a:xfrm rot="1259960">
            <a:off x="9998153" y="11113"/>
            <a:ext cx="319972" cy="320002"/>
            <a:chOff x="968775" y="1180050"/>
            <a:chExt cx="262750" cy="262775"/>
          </a:xfrm>
        </p:grpSpPr>
        <p:sp>
          <p:nvSpPr>
            <p:cNvPr id="345" name="Google Shape;345;p1"/>
            <p:cNvSpPr/>
            <p:nvPr/>
          </p:nvSpPr>
          <p:spPr>
            <a:xfrm>
              <a:off x="1061550" y="1180050"/>
              <a:ext cx="169975" cy="169550"/>
            </a:xfrm>
            <a:custGeom>
              <a:avLst/>
              <a:gdLst/>
              <a:ahLst/>
              <a:cxnLst/>
              <a:rect l="l" t="t" r="r" b="b"/>
              <a:pathLst>
                <a:path w="6799" h="6782" extrusionOk="0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"/>
            <p:cNvSpPr/>
            <p:nvPr/>
          </p:nvSpPr>
          <p:spPr>
            <a:xfrm>
              <a:off x="968775" y="1189875"/>
              <a:ext cx="252950" cy="252950"/>
            </a:xfrm>
            <a:custGeom>
              <a:avLst/>
              <a:gdLst/>
              <a:ahLst/>
              <a:cxnLst/>
              <a:rect l="l" t="t" r="r" b="b"/>
              <a:pathLst>
                <a:path w="10118" h="10118" extrusionOk="0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"/>
            <p:cNvSpPr/>
            <p:nvPr/>
          </p:nvSpPr>
          <p:spPr>
            <a:xfrm>
              <a:off x="1015150" y="1236700"/>
              <a:ext cx="160175" cy="159725"/>
            </a:xfrm>
            <a:custGeom>
              <a:avLst/>
              <a:gdLst/>
              <a:ahLst/>
              <a:cxnLst/>
              <a:rect l="l" t="t" r="r" b="b"/>
              <a:pathLst>
                <a:path w="6407" h="6389" extrusionOk="0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8" name="Google Shape;348;p1"/>
          <p:cNvGrpSpPr/>
          <p:nvPr/>
        </p:nvGrpSpPr>
        <p:grpSpPr>
          <a:xfrm rot="1259960">
            <a:off x="11744120" y="730255"/>
            <a:ext cx="379186" cy="283286"/>
            <a:chOff x="900525" y="2405650"/>
            <a:chExt cx="311375" cy="232625"/>
          </a:xfrm>
        </p:grpSpPr>
        <p:sp>
          <p:nvSpPr>
            <p:cNvPr id="349" name="Google Shape;349;p1"/>
            <p:cNvSpPr/>
            <p:nvPr/>
          </p:nvSpPr>
          <p:spPr>
            <a:xfrm>
              <a:off x="987050" y="2478550"/>
              <a:ext cx="136525" cy="159725"/>
            </a:xfrm>
            <a:custGeom>
              <a:avLst/>
              <a:gdLst/>
              <a:ahLst/>
              <a:cxnLst/>
              <a:rect l="l" t="t" r="r" b="b"/>
              <a:pathLst>
                <a:path w="5461" h="6389" extrusionOk="0">
                  <a:moveTo>
                    <a:pt x="1660" y="1"/>
                  </a:moveTo>
                  <a:lnTo>
                    <a:pt x="1660" y="3195"/>
                  </a:lnTo>
                  <a:lnTo>
                    <a:pt x="1" y="3195"/>
                  </a:lnTo>
                  <a:lnTo>
                    <a:pt x="2731" y="6388"/>
                  </a:lnTo>
                  <a:lnTo>
                    <a:pt x="5461" y="3195"/>
                  </a:lnTo>
                  <a:lnTo>
                    <a:pt x="3801" y="3195"/>
                  </a:lnTo>
                  <a:lnTo>
                    <a:pt x="38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"/>
            <p:cNvSpPr/>
            <p:nvPr/>
          </p:nvSpPr>
          <p:spPr>
            <a:xfrm>
              <a:off x="900525" y="2405650"/>
              <a:ext cx="311375" cy="186225"/>
            </a:xfrm>
            <a:custGeom>
              <a:avLst/>
              <a:gdLst/>
              <a:ahLst/>
              <a:cxnLst/>
              <a:rect l="l" t="t" r="r" b="b"/>
              <a:pathLst>
                <a:path w="12455" h="7449" extrusionOk="0">
                  <a:moveTo>
                    <a:pt x="5332" y="0"/>
                  </a:moveTo>
                  <a:cubicBezTo>
                    <a:pt x="5114" y="0"/>
                    <a:pt x="4893" y="26"/>
                    <a:pt x="4675" y="80"/>
                  </a:cubicBezTo>
                  <a:cubicBezTo>
                    <a:pt x="3551" y="365"/>
                    <a:pt x="2695" y="1311"/>
                    <a:pt x="2516" y="2471"/>
                  </a:cubicBezTo>
                  <a:cubicBezTo>
                    <a:pt x="1767" y="2488"/>
                    <a:pt x="1071" y="2845"/>
                    <a:pt x="625" y="3452"/>
                  </a:cubicBezTo>
                  <a:cubicBezTo>
                    <a:pt x="90" y="4201"/>
                    <a:pt x="0" y="5165"/>
                    <a:pt x="375" y="6003"/>
                  </a:cubicBezTo>
                  <a:cubicBezTo>
                    <a:pt x="750" y="6824"/>
                    <a:pt x="1553" y="7377"/>
                    <a:pt x="2463" y="7431"/>
                  </a:cubicBezTo>
                  <a:lnTo>
                    <a:pt x="3426" y="7431"/>
                  </a:lnTo>
                  <a:lnTo>
                    <a:pt x="3069" y="6985"/>
                  </a:lnTo>
                  <a:lnTo>
                    <a:pt x="2730" y="6610"/>
                  </a:lnTo>
                  <a:lnTo>
                    <a:pt x="2498" y="6610"/>
                  </a:lnTo>
                  <a:cubicBezTo>
                    <a:pt x="1892" y="6574"/>
                    <a:pt x="1356" y="6218"/>
                    <a:pt x="1107" y="5664"/>
                  </a:cubicBezTo>
                  <a:cubicBezTo>
                    <a:pt x="839" y="5111"/>
                    <a:pt x="910" y="4469"/>
                    <a:pt x="1267" y="3952"/>
                  </a:cubicBezTo>
                  <a:cubicBezTo>
                    <a:pt x="1576" y="3535"/>
                    <a:pt x="2072" y="3291"/>
                    <a:pt x="2593" y="3291"/>
                  </a:cubicBezTo>
                  <a:cubicBezTo>
                    <a:pt x="2674" y="3291"/>
                    <a:pt x="2756" y="3297"/>
                    <a:pt x="2837" y="3309"/>
                  </a:cubicBezTo>
                  <a:lnTo>
                    <a:pt x="3301" y="3398"/>
                  </a:lnTo>
                  <a:lnTo>
                    <a:pt x="3301" y="2881"/>
                  </a:lnTo>
                  <a:cubicBezTo>
                    <a:pt x="3301" y="1935"/>
                    <a:pt x="3944" y="1115"/>
                    <a:pt x="4854" y="883"/>
                  </a:cubicBezTo>
                  <a:cubicBezTo>
                    <a:pt x="5015" y="842"/>
                    <a:pt x="5176" y="823"/>
                    <a:pt x="5336" y="823"/>
                  </a:cubicBezTo>
                  <a:cubicBezTo>
                    <a:pt x="6094" y="823"/>
                    <a:pt x="6801" y="1260"/>
                    <a:pt x="7155" y="1953"/>
                  </a:cubicBezTo>
                  <a:lnTo>
                    <a:pt x="7316" y="2274"/>
                  </a:lnTo>
                  <a:lnTo>
                    <a:pt x="7655" y="2149"/>
                  </a:lnTo>
                  <a:cubicBezTo>
                    <a:pt x="7833" y="2086"/>
                    <a:pt x="8016" y="2054"/>
                    <a:pt x="8198" y="2054"/>
                  </a:cubicBezTo>
                  <a:cubicBezTo>
                    <a:pt x="8525" y="2054"/>
                    <a:pt x="8849" y="2157"/>
                    <a:pt x="9136" y="2364"/>
                  </a:cubicBezTo>
                  <a:cubicBezTo>
                    <a:pt x="9564" y="2685"/>
                    <a:pt x="9814" y="3166"/>
                    <a:pt x="9832" y="3702"/>
                  </a:cubicBezTo>
                  <a:lnTo>
                    <a:pt x="9832" y="4112"/>
                  </a:lnTo>
                  <a:lnTo>
                    <a:pt x="10367" y="4112"/>
                  </a:lnTo>
                  <a:cubicBezTo>
                    <a:pt x="11045" y="4148"/>
                    <a:pt x="11580" y="4701"/>
                    <a:pt x="11580" y="5361"/>
                  </a:cubicBezTo>
                  <a:cubicBezTo>
                    <a:pt x="11580" y="6039"/>
                    <a:pt x="11027" y="6592"/>
                    <a:pt x="10367" y="6610"/>
                  </a:cubicBezTo>
                  <a:lnTo>
                    <a:pt x="9671" y="6610"/>
                  </a:lnTo>
                  <a:lnTo>
                    <a:pt x="9314" y="6985"/>
                  </a:lnTo>
                  <a:lnTo>
                    <a:pt x="8957" y="7449"/>
                  </a:lnTo>
                  <a:lnTo>
                    <a:pt x="10367" y="7449"/>
                  </a:lnTo>
                  <a:cubicBezTo>
                    <a:pt x="11437" y="7413"/>
                    <a:pt x="12312" y="6574"/>
                    <a:pt x="12383" y="5486"/>
                  </a:cubicBezTo>
                  <a:cubicBezTo>
                    <a:pt x="12455" y="4415"/>
                    <a:pt x="11669" y="3470"/>
                    <a:pt x="10599" y="3309"/>
                  </a:cubicBezTo>
                  <a:cubicBezTo>
                    <a:pt x="10492" y="2649"/>
                    <a:pt x="10135" y="2060"/>
                    <a:pt x="9600" y="1686"/>
                  </a:cubicBezTo>
                  <a:cubicBezTo>
                    <a:pt x="9187" y="1393"/>
                    <a:pt x="8705" y="1239"/>
                    <a:pt x="8205" y="1239"/>
                  </a:cubicBezTo>
                  <a:cubicBezTo>
                    <a:pt x="8035" y="1239"/>
                    <a:pt x="7863" y="1257"/>
                    <a:pt x="7691" y="1293"/>
                  </a:cubicBezTo>
                  <a:cubicBezTo>
                    <a:pt x="7169" y="482"/>
                    <a:pt x="6271" y="0"/>
                    <a:pt x="53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1" name="Google Shape;351;p1"/>
          <p:cNvGrpSpPr/>
          <p:nvPr/>
        </p:nvGrpSpPr>
        <p:grpSpPr>
          <a:xfrm rot="1259960">
            <a:off x="11656540" y="18363"/>
            <a:ext cx="319972" cy="320002"/>
            <a:chOff x="968775" y="1180050"/>
            <a:chExt cx="262750" cy="262775"/>
          </a:xfrm>
        </p:grpSpPr>
        <p:sp>
          <p:nvSpPr>
            <p:cNvPr id="352" name="Google Shape;352;p1"/>
            <p:cNvSpPr/>
            <p:nvPr/>
          </p:nvSpPr>
          <p:spPr>
            <a:xfrm>
              <a:off x="1061550" y="1180050"/>
              <a:ext cx="169975" cy="169550"/>
            </a:xfrm>
            <a:custGeom>
              <a:avLst/>
              <a:gdLst/>
              <a:ahLst/>
              <a:cxnLst/>
              <a:rect l="l" t="t" r="r" b="b"/>
              <a:pathLst>
                <a:path w="6799" h="6782" extrusionOk="0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"/>
            <p:cNvSpPr/>
            <p:nvPr/>
          </p:nvSpPr>
          <p:spPr>
            <a:xfrm>
              <a:off x="968775" y="1189875"/>
              <a:ext cx="252950" cy="252950"/>
            </a:xfrm>
            <a:custGeom>
              <a:avLst/>
              <a:gdLst/>
              <a:ahLst/>
              <a:cxnLst/>
              <a:rect l="l" t="t" r="r" b="b"/>
              <a:pathLst>
                <a:path w="10118" h="10118" extrusionOk="0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"/>
            <p:cNvSpPr/>
            <p:nvPr/>
          </p:nvSpPr>
          <p:spPr>
            <a:xfrm>
              <a:off x="1015150" y="1236700"/>
              <a:ext cx="160175" cy="159725"/>
            </a:xfrm>
            <a:custGeom>
              <a:avLst/>
              <a:gdLst/>
              <a:ahLst/>
              <a:cxnLst/>
              <a:rect l="l" t="t" r="r" b="b"/>
              <a:pathLst>
                <a:path w="6407" h="6389" extrusionOk="0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5" name="Google Shape;355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"/>
              <a:buNone/>
              <a:defRPr sz="3700" b="1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Lexend Deca"/>
              <a:buNone/>
              <a:defRPr sz="37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Lexend Deca"/>
              <a:buNone/>
              <a:defRPr sz="37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Lexend Deca"/>
              <a:buNone/>
              <a:defRPr sz="37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Lexend Deca"/>
              <a:buNone/>
              <a:defRPr sz="37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Lexend Deca"/>
              <a:buNone/>
              <a:defRPr sz="37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Lexend Deca"/>
              <a:buNone/>
              <a:defRPr sz="37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Lexend Deca"/>
              <a:buNone/>
              <a:defRPr sz="37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Lexend Deca"/>
              <a:buNone/>
              <a:defRPr sz="37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356" name="Google Shape;356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Roboto"/>
              <a:buChar char="■"/>
              <a:defRPr sz="24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Roboto"/>
              <a:buChar char="○"/>
              <a:defRPr sz="1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1900"/>
              <a:buFont typeface="Roboto"/>
              <a:buChar char="■"/>
              <a:defRPr sz="1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●"/>
              <a:defRPr sz="1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○"/>
              <a:defRPr sz="1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■"/>
              <a:defRPr sz="1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●"/>
              <a:defRPr sz="1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Roboto"/>
              <a:buChar char="○"/>
              <a:defRPr sz="1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925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Roboto"/>
              <a:buChar char="■"/>
              <a:defRPr sz="19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57" name="Google Shape;357;p1"/>
          <p:cNvSpPr txBox="1"/>
          <p:nvPr/>
        </p:nvSpPr>
        <p:spPr>
          <a:xfrm rot="5400000">
            <a:off x="11207625" y="58168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l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62" r:id="rId3"/>
    <p:sldLayoutId id="2147483663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5"/>
          <p:cNvSpPr txBox="1">
            <a:spLocks noGrp="1"/>
          </p:cNvSpPr>
          <p:nvPr>
            <p:ph type="ctrTitle"/>
          </p:nvPr>
        </p:nvSpPr>
        <p:spPr>
          <a:xfrm>
            <a:off x="866611" y="1526175"/>
            <a:ext cx="109098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DATABASE MANAGEMENT SYSTEM (DBMS)</a:t>
            </a:r>
            <a:endParaRPr sz="5400" dirty="0"/>
          </a:p>
        </p:txBody>
      </p:sp>
      <p:sp>
        <p:nvSpPr>
          <p:cNvPr id="461" name="Google Shape;461;p15"/>
          <p:cNvSpPr txBox="1">
            <a:spLocks noGrp="1"/>
          </p:cNvSpPr>
          <p:nvPr>
            <p:ph type="subTitle" idx="1"/>
          </p:nvPr>
        </p:nvSpPr>
        <p:spPr>
          <a:xfrm>
            <a:off x="866600" y="4083630"/>
            <a:ext cx="109098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Rizka Hadiwiyanti, </a:t>
            </a:r>
            <a:r>
              <a:rPr lang="en-US" dirty="0" err="1"/>
              <a:t>S.Kom</a:t>
            </a:r>
            <a:r>
              <a:rPr lang="en-US" dirty="0"/>
              <a:t>, </a:t>
            </a:r>
            <a:r>
              <a:rPr lang="en-US" dirty="0" err="1"/>
              <a:t>M.Kom</a:t>
            </a:r>
            <a:r>
              <a:rPr lang="en-US" dirty="0"/>
              <a:t>, MBA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62" name="Google Shape;462;p15"/>
          <p:cNvSpPr/>
          <p:nvPr/>
        </p:nvSpPr>
        <p:spPr>
          <a:xfrm>
            <a:off x="9843200" y="2364344"/>
            <a:ext cx="1887485" cy="1752242"/>
          </a:xfrm>
          <a:custGeom>
            <a:avLst/>
            <a:gdLst/>
            <a:ahLst/>
            <a:cxnLst/>
            <a:rect l="l" t="t" r="r" b="b"/>
            <a:pathLst>
              <a:path w="10100" h="9957" extrusionOk="0">
                <a:moveTo>
                  <a:pt x="8762" y="1464"/>
                </a:moveTo>
                <a:lnTo>
                  <a:pt x="8762" y="6245"/>
                </a:lnTo>
                <a:lnTo>
                  <a:pt x="1321" y="6245"/>
                </a:lnTo>
                <a:lnTo>
                  <a:pt x="1321" y="1464"/>
                </a:lnTo>
                <a:close/>
                <a:moveTo>
                  <a:pt x="5050" y="0"/>
                </a:moveTo>
                <a:cubicBezTo>
                  <a:pt x="4907" y="0"/>
                  <a:pt x="4783" y="125"/>
                  <a:pt x="4783" y="268"/>
                </a:cubicBezTo>
                <a:lnTo>
                  <a:pt x="4783" y="536"/>
                </a:lnTo>
                <a:lnTo>
                  <a:pt x="251" y="536"/>
                </a:lnTo>
                <a:cubicBezTo>
                  <a:pt x="126" y="536"/>
                  <a:pt x="1" y="661"/>
                  <a:pt x="1" y="803"/>
                </a:cubicBezTo>
                <a:cubicBezTo>
                  <a:pt x="1" y="946"/>
                  <a:pt x="126" y="1053"/>
                  <a:pt x="251" y="1053"/>
                </a:cubicBezTo>
                <a:lnTo>
                  <a:pt x="518" y="1053"/>
                </a:lnTo>
                <a:lnTo>
                  <a:pt x="518" y="6513"/>
                </a:lnTo>
                <a:lnTo>
                  <a:pt x="251" y="6513"/>
                </a:lnTo>
                <a:cubicBezTo>
                  <a:pt x="126" y="6513"/>
                  <a:pt x="1" y="6638"/>
                  <a:pt x="1" y="6781"/>
                </a:cubicBezTo>
                <a:cubicBezTo>
                  <a:pt x="1" y="6923"/>
                  <a:pt x="126" y="7048"/>
                  <a:pt x="251" y="7048"/>
                </a:cubicBezTo>
                <a:lnTo>
                  <a:pt x="4319" y="7048"/>
                </a:lnTo>
                <a:lnTo>
                  <a:pt x="2285" y="9100"/>
                </a:lnTo>
                <a:cubicBezTo>
                  <a:pt x="2178" y="9207"/>
                  <a:pt x="2178" y="9368"/>
                  <a:pt x="2285" y="9475"/>
                </a:cubicBezTo>
                <a:cubicBezTo>
                  <a:pt x="2338" y="9528"/>
                  <a:pt x="2405" y="9555"/>
                  <a:pt x="2472" y="9555"/>
                </a:cubicBezTo>
                <a:cubicBezTo>
                  <a:pt x="2539" y="9555"/>
                  <a:pt x="2606" y="9528"/>
                  <a:pt x="2659" y="9475"/>
                </a:cubicBezTo>
                <a:lnTo>
                  <a:pt x="4783" y="7334"/>
                </a:lnTo>
                <a:lnTo>
                  <a:pt x="4783" y="9707"/>
                </a:lnTo>
                <a:cubicBezTo>
                  <a:pt x="4783" y="9850"/>
                  <a:pt x="4907" y="9957"/>
                  <a:pt x="5050" y="9957"/>
                </a:cubicBezTo>
                <a:cubicBezTo>
                  <a:pt x="5193" y="9957"/>
                  <a:pt x="5318" y="9850"/>
                  <a:pt x="5318" y="9707"/>
                </a:cubicBezTo>
                <a:lnTo>
                  <a:pt x="5318" y="7334"/>
                </a:lnTo>
                <a:lnTo>
                  <a:pt x="7441" y="9475"/>
                </a:lnTo>
                <a:cubicBezTo>
                  <a:pt x="7495" y="9520"/>
                  <a:pt x="7562" y="9542"/>
                  <a:pt x="7628" y="9542"/>
                </a:cubicBezTo>
                <a:cubicBezTo>
                  <a:pt x="7695" y="9542"/>
                  <a:pt x="7762" y="9520"/>
                  <a:pt x="7816" y="9475"/>
                </a:cubicBezTo>
                <a:cubicBezTo>
                  <a:pt x="7923" y="9350"/>
                  <a:pt x="7923" y="9189"/>
                  <a:pt x="7816" y="9082"/>
                </a:cubicBezTo>
                <a:lnTo>
                  <a:pt x="5782" y="7048"/>
                </a:lnTo>
                <a:lnTo>
                  <a:pt x="9832" y="7048"/>
                </a:lnTo>
                <a:cubicBezTo>
                  <a:pt x="9975" y="7048"/>
                  <a:pt x="10100" y="6923"/>
                  <a:pt x="10100" y="6781"/>
                </a:cubicBezTo>
                <a:cubicBezTo>
                  <a:pt x="10100" y="6638"/>
                  <a:pt x="9975" y="6513"/>
                  <a:pt x="9832" y="6513"/>
                </a:cubicBezTo>
                <a:lnTo>
                  <a:pt x="9564" y="6513"/>
                </a:lnTo>
                <a:lnTo>
                  <a:pt x="9564" y="1053"/>
                </a:lnTo>
                <a:lnTo>
                  <a:pt x="9832" y="1053"/>
                </a:lnTo>
                <a:cubicBezTo>
                  <a:pt x="9975" y="1053"/>
                  <a:pt x="10100" y="946"/>
                  <a:pt x="10100" y="803"/>
                </a:cubicBezTo>
                <a:cubicBezTo>
                  <a:pt x="10100" y="661"/>
                  <a:pt x="9975" y="536"/>
                  <a:pt x="9832" y="536"/>
                </a:cubicBezTo>
                <a:lnTo>
                  <a:pt x="5318" y="536"/>
                </a:lnTo>
                <a:lnTo>
                  <a:pt x="5318" y="268"/>
                </a:lnTo>
                <a:cubicBezTo>
                  <a:pt x="5318" y="125"/>
                  <a:pt x="5193" y="0"/>
                  <a:pt x="505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828C10-D3C6-7A8D-4846-15D723D0E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9"/>
            <a:ext cx="10157150" cy="4555200"/>
          </a:xfrm>
        </p:spPr>
        <p:txBody>
          <a:bodyPr/>
          <a:lstStyle/>
          <a:p>
            <a:r>
              <a:rPr lang="en-US" dirty="0"/>
              <a:t>Reduce Complexity</a:t>
            </a:r>
          </a:p>
          <a:p>
            <a:r>
              <a:rPr lang="en-US" dirty="0"/>
              <a:t>Provide a level of security</a:t>
            </a:r>
          </a:p>
          <a:p>
            <a:r>
              <a:rPr lang="en-US" dirty="0"/>
              <a:t>Provide a mechanism to customize the appearance of the database</a:t>
            </a:r>
          </a:p>
          <a:p>
            <a:r>
              <a:rPr lang="en-US" dirty="0"/>
              <a:t>Present a consistent, unchanging picture of the structure of the database, even if the underlying database is changed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3A7012-8C12-C945-7BD0-EC14686F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Views-Benefit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96849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350DFE-19EA-68CF-1907-D008767D3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9"/>
            <a:ext cx="11048690" cy="455520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80E23A-B4DF-AF56-2948-BE625651C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75"/>
            <a:ext cx="11048690" cy="763500"/>
          </a:xfrm>
        </p:spPr>
        <p:txBody>
          <a:bodyPr/>
          <a:lstStyle/>
          <a:p>
            <a:r>
              <a:rPr lang="en-US" dirty="0"/>
              <a:t>Components of the DBMS Environment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DBECA2-3409-23B3-D8E0-CD6D73F10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30" y="2468333"/>
            <a:ext cx="11191760" cy="269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80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B20962-9B75-7483-AB03-81D9600D9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9"/>
            <a:ext cx="11002970" cy="4555200"/>
          </a:xfrm>
        </p:spPr>
        <p:txBody>
          <a:bodyPr/>
          <a:lstStyle/>
          <a:p>
            <a:r>
              <a:rPr lang="en-US" dirty="0"/>
              <a:t>The hardware can range from a single personal computer to a single mainframe or a network of computers</a:t>
            </a:r>
          </a:p>
          <a:p>
            <a:r>
              <a:rPr lang="en-US" dirty="0"/>
              <a:t>The particular hardware depends on the organization’s requirements and the  DBMS used</a:t>
            </a:r>
          </a:p>
          <a:p>
            <a:pPr lvl="1"/>
            <a:r>
              <a:rPr lang="en-US" dirty="0"/>
              <a:t>Some DBMSs run only on particular hardware or operating systems,  while others run on a wide variety of hardware and operating systems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CB8344-67A5-6B65-286F-C2D115EC4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75"/>
            <a:ext cx="10717220" cy="763500"/>
          </a:xfrm>
        </p:spPr>
        <p:txBody>
          <a:bodyPr/>
          <a:lstStyle/>
          <a:p>
            <a:r>
              <a:rPr lang="en-US" sz="3600" dirty="0"/>
              <a:t>Hardware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2248161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8FCBC46-3EAC-C13F-5918-B93D7848C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3A59A8F-EA82-87A7-4F5F-D6684600BE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5DD3B7-CC9A-F03D-B406-FDE6B3933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280" y="358001"/>
            <a:ext cx="7048190" cy="5864314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8926400-191A-31EF-40F8-A47ED091B99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802220" y="1592249"/>
            <a:ext cx="5248500" cy="4555200"/>
          </a:xfrm>
        </p:spPr>
        <p:txBody>
          <a:bodyPr/>
          <a:lstStyle/>
          <a:p>
            <a:r>
              <a:rPr lang="en-US" dirty="0"/>
              <a:t>This is called a client–server architecture: </a:t>
            </a:r>
          </a:p>
          <a:p>
            <a:r>
              <a:rPr lang="en-US" dirty="0"/>
              <a:t>the backend is the server</a:t>
            </a:r>
          </a:p>
          <a:p>
            <a:r>
              <a:rPr lang="en-US" dirty="0"/>
              <a:t>the frontends are the clients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27468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0CBFD2-DF4E-E434-0ADF-07F6A9D6B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Software</a:t>
            </a:r>
            <a:endParaRPr lang="en-ID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EF67D-0A10-119E-9C3E-4515EADE4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software component comprises the DBMS software itself and the application programs, together with the operating system, including network software if the DBMS is being used over a network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47225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9FB11-BE08-9BB7-C08D-C5E5DE21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Data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C56ED-E934-552B-8632-391C05339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 acts as a bridge between the machine components and the human components</a:t>
            </a:r>
          </a:p>
          <a:p>
            <a:r>
              <a:rPr lang="en-US" dirty="0"/>
              <a:t>The database contains both the operational data and the metadata, the “data about data.”</a:t>
            </a:r>
          </a:p>
          <a:p>
            <a:r>
              <a:rPr lang="en-US" dirty="0"/>
              <a:t>The structure of the database is called the </a:t>
            </a:r>
            <a:r>
              <a:rPr lang="en-US" b="1" dirty="0"/>
              <a:t>schema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2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E5419-1BF9-1D3E-A750-14F49721D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Procedure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CDAEA-2AC1-A3F8-FBB1-EE7CCBED0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Procedures refer to the instructions and rules that govern the design and use of the database</a:t>
            </a:r>
          </a:p>
          <a:p>
            <a:r>
              <a:rPr lang="en-US" dirty="0"/>
              <a:t>may consist of instructions on how to: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Log on to the DBMS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Use a particular DBMS facility or application program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Start and stop the DBMS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Make backup copies of the database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Handle hardware or software failures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Change the structure of a table, reorganize the database across multiple disks,  improve performance, or archive data to secondary storage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17307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1310A-2FAB-6901-D7AC-3F8508A46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People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D7D8E-ED75-5113-80EA-57535C15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00" y="1536632"/>
            <a:ext cx="11776400" cy="5092767"/>
          </a:xfrm>
        </p:spPr>
        <p:txBody>
          <a:bodyPr/>
          <a:lstStyle/>
          <a:p>
            <a:r>
              <a:rPr lang="en-US" b="1" dirty="0"/>
              <a:t>Data administrators (DA): </a:t>
            </a:r>
            <a:r>
              <a:rPr lang="en-US" dirty="0"/>
              <a:t>responsible for the management of the data resource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Database planning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development and maintenance of standards, policies and procedures</a:t>
            </a:r>
          </a:p>
          <a:p>
            <a:r>
              <a:rPr lang="en-US" b="1" dirty="0"/>
              <a:t>Database administrators (DBA)</a:t>
            </a:r>
            <a:r>
              <a:rPr lang="en-US" dirty="0"/>
              <a:t>: </a:t>
            </a:r>
            <a:endParaRPr lang="en-US" b="1" dirty="0"/>
          </a:p>
          <a:p>
            <a:pPr lvl="1">
              <a:spcBef>
                <a:spcPts val="600"/>
              </a:spcBef>
            </a:pPr>
            <a:r>
              <a:rPr lang="en-US" dirty="0"/>
              <a:t>physical realization of  the database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physical database design and implementation,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security and integrity control,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maintenance of the operational system,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ensuring satisfactory performance of the applications for users</a:t>
            </a:r>
          </a:p>
        </p:txBody>
      </p:sp>
    </p:spTree>
    <p:extLst>
      <p:ext uri="{BB962C8B-B14F-4D97-AF65-F5344CB8AC3E}">
        <p14:creationId xmlns:p14="http://schemas.microsoft.com/office/powerpoint/2010/main" val="25565058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1A2F4-AA44-339F-646E-FF01CF51D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People (cont’d)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50FA0-A7CB-126D-9BE5-A11C13CC9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00" y="1388043"/>
            <a:ext cx="11360700" cy="4555200"/>
          </a:xfrm>
        </p:spPr>
        <p:txBody>
          <a:bodyPr/>
          <a:lstStyle/>
          <a:p>
            <a:r>
              <a:rPr lang="en-US" b="1" dirty="0"/>
              <a:t>database designers</a:t>
            </a:r>
            <a:r>
              <a:rPr lang="en-US" dirty="0"/>
              <a:t>: logical database designers and physical database designers</a:t>
            </a:r>
          </a:p>
          <a:p>
            <a:pPr>
              <a:spcBef>
                <a:spcPts val="600"/>
              </a:spcBef>
            </a:pPr>
            <a:r>
              <a:rPr lang="en-US" b="1" dirty="0"/>
              <a:t>logical database designers: </a:t>
            </a:r>
            <a:r>
              <a:rPr lang="en-US" dirty="0"/>
              <a:t>concerned with identifying the data (entities and attributes), the relationships between the data, and the constraints on the data that is to be stored in the database</a:t>
            </a:r>
          </a:p>
          <a:p>
            <a:pPr>
              <a:spcBef>
                <a:spcPts val="600"/>
              </a:spcBef>
            </a:pPr>
            <a:r>
              <a:rPr lang="en-US" dirty="0"/>
              <a:t>must have a thorough and complete understanding of the organization’s data and any constraints  on this data (the constraints are sometimes called </a:t>
            </a:r>
            <a:r>
              <a:rPr lang="en-US" b="1" dirty="0"/>
              <a:t>business rules</a:t>
            </a:r>
            <a:r>
              <a:rPr lang="en-US" dirty="0"/>
              <a:t>)</a:t>
            </a:r>
          </a:p>
          <a:p>
            <a:pPr>
              <a:spcBef>
                <a:spcPts val="600"/>
              </a:spcBef>
            </a:pPr>
            <a:r>
              <a:rPr lang="en-US" dirty="0"/>
              <a:t>Examples: a member of staff cannot manage more than 100 properties for rent or sale at the same time; member of staff cannot handle the sale or rent of his or her own property;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8562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F0E7E-66FE-FA1E-FC4D-0E918CB08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People (cont’d)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43044-38E1-9DDA-2C3C-B0340B490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00" y="1273743"/>
            <a:ext cx="11360700" cy="4555200"/>
          </a:xfrm>
        </p:spPr>
        <p:txBody>
          <a:bodyPr/>
          <a:lstStyle/>
          <a:p>
            <a:r>
              <a:rPr lang="en-US" b="1" dirty="0"/>
              <a:t>physical database designer </a:t>
            </a:r>
            <a:r>
              <a:rPr lang="en-US" dirty="0"/>
              <a:t>decides how the logical database design is to be physically realized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mapping the logical database design into a set of tables and integrity constraints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selecting specific storage structures and access methods for the data to achieve good performance</a:t>
            </a:r>
          </a:p>
          <a:p>
            <a:pPr>
              <a:spcBef>
                <a:spcPts val="600"/>
              </a:spcBef>
            </a:pPr>
            <a:r>
              <a:rPr lang="en-US" b="1" dirty="0"/>
              <a:t>application developers: 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Once the database has been implemented, the application programs that provide the required functionality for the end-users must be implemented</a:t>
            </a:r>
          </a:p>
          <a:p>
            <a:pPr>
              <a:spcBef>
                <a:spcPts val="600"/>
              </a:spcBef>
            </a:pPr>
            <a:r>
              <a:rPr lang="en-US" b="1" dirty="0"/>
              <a:t>end-users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Naïve users: do not need to  know anything about the database or the DBMS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Sophisticated users: familiar with the structure of the database and the facilities offered by the DBMS</a:t>
            </a:r>
          </a:p>
          <a:p>
            <a:pPr>
              <a:spcBef>
                <a:spcPts val="600"/>
              </a:spcBef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925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8C07C-BF86-A3A8-5543-25EE61B66F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Data Model</a:t>
            </a:r>
            <a:r>
              <a:rPr lang="en-US" altLang="en-US" sz="2400" dirty="0">
                <a:solidFill>
                  <a:srgbClr val="000000"/>
                </a:solidFill>
              </a:rPr>
              <a:t>: A set of concepts to describe the </a:t>
            </a:r>
            <a:r>
              <a:rPr lang="en-US" altLang="en-US" sz="2400" i="1" dirty="0">
                <a:solidFill>
                  <a:srgbClr val="000000"/>
                </a:solidFill>
              </a:rPr>
              <a:t>structure</a:t>
            </a:r>
            <a:r>
              <a:rPr lang="en-US" altLang="en-US" sz="2400" dirty="0">
                <a:solidFill>
                  <a:srgbClr val="000000"/>
                </a:solidFill>
              </a:rPr>
              <a:t> of a database,</a:t>
            </a:r>
            <a:r>
              <a:rPr lang="en-US" altLang="en-US" sz="2400" i="1" dirty="0">
                <a:solidFill>
                  <a:srgbClr val="000000"/>
                </a:solidFill>
              </a:rPr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and certain</a:t>
            </a:r>
            <a:r>
              <a:rPr lang="en-US" altLang="en-US" sz="2400" i="1" dirty="0">
                <a:solidFill>
                  <a:srgbClr val="000000"/>
                </a:solidFill>
              </a:rPr>
              <a:t> constraints</a:t>
            </a:r>
            <a:r>
              <a:rPr lang="en-US" altLang="en-US" sz="2400" dirty="0">
                <a:solidFill>
                  <a:srgbClr val="000000"/>
                </a:solidFill>
              </a:rPr>
              <a:t> that the database should obey.</a:t>
            </a:r>
          </a:p>
          <a:p>
            <a:r>
              <a:rPr lang="en-US" altLang="en-US" sz="2400" b="1" dirty="0">
                <a:solidFill>
                  <a:srgbClr val="000000"/>
                </a:solidFill>
              </a:rPr>
              <a:t>Data Model Operations</a:t>
            </a:r>
            <a:r>
              <a:rPr lang="en-US" altLang="en-US" sz="2400" dirty="0">
                <a:solidFill>
                  <a:srgbClr val="000000"/>
                </a:solidFill>
              </a:rPr>
              <a:t>: Operations for specifying database retrievals and updates by referring to the concepts of the data model. Operations on the data model may include </a:t>
            </a:r>
            <a:r>
              <a:rPr lang="en-US" altLang="en-US" sz="2400" i="1" dirty="0">
                <a:solidFill>
                  <a:srgbClr val="000000"/>
                </a:solidFill>
              </a:rPr>
              <a:t>basic operations</a:t>
            </a:r>
            <a:r>
              <a:rPr lang="en-US" altLang="en-US" sz="2400" dirty="0">
                <a:solidFill>
                  <a:srgbClr val="000000"/>
                </a:solidFill>
              </a:rPr>
              <a:t> and </a:t>
            </a:r>
            <a:r>
              <a:rPr lang="en-US" altLang="en-US" sz="2400" i="1" dirty="0">
                <a:solidFill>
                  <a:srgbClr val="000000"/>
                </a:solidFill>
              </a:rPr>
              <a:t>user-defined operations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BA319A-5B6A-6FFD-92B3-484A9DDC5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Model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48464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Referensi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Connolly, Thomas dan </a:t>
            </a:r>
            <a:r>
              <a:rPr lang="en-US" dirty="0" err="1"/>
              <a:t>Begg</a:t>
            </a:r>
            <a:r>
              <a:rPr lang="en-US" dirty="0"/>
              <a:t>, Carolyn. Database Systems: A Practical Approach to Design, Implementation, and Management 6th edition. Pearson. 2015.</a:t>
            </a:r>
          </a:p>
          <a:p>
            <a:r>
              <a:rPr lang="en-US" dirty="0" err="1"/>
              <a:t>Elmasri</a:t>
            </a:r>
            <a:r>
              <a:rPr lang="en-US" dirty="0"/>
              <a:t>, Navathe. Fundamental of Database Systems 7th edition. Pearson. 2016</a:t>
            </a:r>
          </a:p>
        </p:txBody>
      </p:sp>
    </p:spTree>
    <p:extLst>
      <p:ext uri="{BB962C8B-B14F-4D97-AF65-F5344CB8AC3E}">
        <p14:creationId xmlns:p14="http://schemas.microsoft.com/office/powerpoint/2010/main" val="3893189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D68718-2A26-15AC-0492-B4BF2D8833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400" b="1" dirty="0">
                <a:solidFill>
                  <a:srgbClr val="000000"/>
                </a:solidFill>
              </a:rPr>
              <a:t>Conceptual</a:t>
            </a:r>
            <a:r>
              <a:rPr lang="en-US" altLang="en-US" sz="2400" dirty="0">
                <a:solidFill>
                  <a:srgbClr val="000000"/>
                </a:solidFill>
              </a:rPr>
              <a:t> (</a:t>
            </a:r>
            <a:r>
              <a:rPr lang="en-US" altLang="en-US" sz="2400" b="1" dirty="0">
                <a:solidFill>
                  <a:srgbClr val="000000"/>
                </a:solidFill>
              </a:rPr>
              <a:t>high-level</a:t>
            </a:r>
            <a:r>
              <a:rPr lang="en-US" altLang="en-US" sz="2400" dirty="0">
                <a:solidFill>
                  <a:srgbClr val="000000"/>
                </a:solidFill>
              </a:rPr>
              <a:t>, </a:t>
            </a:r>
            <a:r>
              <a:rPr lang="en-US" altLang="en-US" sz="2400" b="1" dirty="0">
                <a:solidFill>
                  <a:srgbClr val="000000"/>
                </a:solidFill>
              </a:rPr>
              <a:t>semantic</a:t>
            </a:r>
            <a:r>
              <a:rPr lang="en-US" altLang="en-US" sz="2400" dirty="0">
                <a:solidFill>
                  <a:srgbClr val="000000"/>
                </a:solidFill>
              </a:rPr>
              <a:t>) data models: Provide concepts that are close to the way many users </a:t>
            </a:r>
            <a:r>
              <a:rPr lang="en-US" altLang="en-US" sz="2400" i="1" dirty="0">
                <a:solidFill>
                  <a:srgbClr val="000000"/>
                </a:solidFill>
              </a:rPr>
              <a:t>perceive</a:t>
            </a:r>
            <a:r>
              <a:rPr lang="en-US" altLang="en-US" sz="2400" dirty="0">
                <a:solidFill>
                  <a:srgbClr val="000000"/>
                </a:solidFill>
              </a:rPr>
              <a:t> data. (Also called </a:t>
            </a:r>
            <a:r>
              <a:rPr lang="en-US" altLang="en-US" sz="2400" b="1" dirty="0">
                <a:solidFill>
                  <a:srgbClr val="000000"/>
                </a:solidFill>
              </a:rPr>
              <a:t>entity-based</a:t>
            </a:r>
            <a:r>
              <a:rPr lang="en-US" altLang="en-US" sz="2400" dirty="0">
                <a:solidFill>
                  <a:srgbClr val="000000"/>
                </a:solidFill>
              </a:rPr>
              <a:t> or </a:t>
            </a:r>
            <a:r>
              <a:rPr lang="en-US" altLang="en-US" sz="2400" b="1" dirty="0">
                <a:solidFill>
                  <a:srgbClr val="000000"/>
                </a:solidFill>
              </a:rPr>
              <a:t>object-based</a:t>
            </a:r>
            <a:r>
              <a:rPr lang="en-US" altLang="en-US" sz="2400" dirty="0">
                <a:solidFill>
                  <a:srgbClr val="000000"/>
                </a:solidFill>
              </a:rPr>
              <a:t> data models.)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400" b="1" dirty="0">
                <a:solidFill>
                  <a:srgbClr val="000000"/>
                </a:solidFill>
              </a:rPr>
              <a:t>Physical</a:t>
            </a:r>
            <a:r>
              <a:rPr lang="en-US" altLang="en-US" sz="2400" dirty="0">
                <a:solidFill>
                  <a:srgbClr val="000000"/>
                </a:solidFill>
              </a:rPr>
              <a:t> (</a:t>
            </a:r>
            <a:r>
              <a:rPr lang="en-US" altLang="en-US" sz="2400" b="1" dirty="0">
                <a:solidFill>
                  <a:srgbClr val="000000"/>
                </a:solidFill>
              </a:rPr>
              <a:t>low-level</a:t>
            </a:r>
            <a:r>
              <a:rPr lang="en-US" altLang="en-US" sz="2400" dirty="0">
                <a:solidFill>
                  <a:srgbClr val="000000"/>
                </a:solidFill>
              </a:rPr>
              <a:t>, </a:t>
            </a:r>
            <a:r>
              <a:rPr lang="en-US" altLang="en-US" sz="2400" b="1" dirty="0">
                <a:solidFill>
                  <a:srgbClr val="000000"/>
                </a:solidFill>
              </a:rPr>
              <a:t>internal</a:t>
            </a:r>
            <a:r>
              <a:rPr lang="en-US" altLang="en-US" sz="2400" dirty="0">
                <a:solidFill>
                  <a:srgbClr val="000000"/>
                </a:solidFill>
              </a:rPr>
              <a:t>) data models: Provide concepts that describe details of how data is stored in the computer.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400" b="1" dirty="0">
                <a:solidFill>
                  <a:srgbClr val="000000"/>
                </a:solidFill>
              </a:rPr>
              <a:t>Implementation</a:t>
            </a:r>
            <a:r>
              <a:rPr lang="en-US" altLang="en-US" sz="2400" dirty="0">
                <a:solidFill>
                  <a:srgbClr val="000000"/>
                </a:solidFill>
              </a:rPr>
              <a:t> (</a:t>
            </a:r>
            <a:r>
              <a:rPr lang="en-US" altLang="en-US" sz="2400" b="1" dirty="0">
                <a:solidFill>
                  <a:srgbClr val="000000"/>
                </a:solidFill>
              </a:rPr>
              <a:t>representational</a:t>
            </a:r>
            <a:r>
              <a:rPr lang="en-US" altLang="en-US" sz="2400" dirty="0">
                <a:solidFill>
                  <a:srgbClr val="000000"/>
                </a:solidFill>
              </a:rPr>
              <a:t>) data models: Provide concepts that fall between the above two, balancing user views with some computer storage details.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106322-E538-1913-04BD-5CFD57136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Categories of data models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88418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C3A4C25-C24A-64A2-0245-9D13BDAA91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b="1" dirty="0">
                <a:solidFill>
                  <a:srgbClr val="000000"/>
                </a:solidFill>
              </a:rPr>
              <a:t>Database Schema: </a:t>
            </a:r>
            <a:r>
              <a:rPr lang="en-US" altLang="en-US" dirty="0">
                <a:solidFill>
                  <a:srgbClr val="000000"/>
                </a:solidFill>
              </a:rPr>
              <a:t>The description of a database. Includes descriptions of the database structure and the constraints that should hold on the database.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b="1" dirty="0">
                <a:solidFill>
                  <a:srgbClr val="000000"/>
                </a:solidFill>
              </a:rPr>
              <a:t>Schema Diagram: </a:t>
            </a:r>
            <a:r>
              <a:rPr lang="en-US" altLang="en-US" dirty="0">
                <a:solidFill>
                  <a:srgbClr val="000000"/>
                </a:solidFill>
              </a:rPr>
              <a:t>A diagrammatic display of (some aspects of) a database schema.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b="1" dirty="0">
                <a:solidFill>
                  <a:srgbClr val="000000"/>
                </a:solidFill>
              </a:rPr>
              <a:t>Schema Construct: </a:t>
            </a:r>
            <a:r>
              <a:rPr lang="en-US" altLang="en-US" dirty="0">
                <a:solidFill>
                  <a:srgbClr val="000000"/>
                </a:solidFill>
              </a:rPr>
              <a:t>A component of the schema or an object within the schema, e.g., STUDENT, COURSE.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b="1" dirty="0">
                <a:solidFill>
                  <a:srgbClr val="000000"/>
                </a:solidFill>
              </a:rPr>
              <a:t>Database Instance: </a:t>
            </a:r>
            <a:r>
              <a:rPr lang="en-US" altLang="en-US" dirty="0">
                <a:solidFill>
                  <a:srgbClr val="000000"/>
                </a:solidFill>
              </a:rPr>
              <a:t>The actual data stored in a database at a particular moment in time. Also called database state (or occurrence).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49018B-1022-0E17-4E26-1000D2003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Schemas versus Instances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85656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1853F5-DAA9-526C-738F-3F3475B5D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3F9AAA-C098-D646-E80F-A1242611A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schema diagram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C55AC0-6D47-5857-3C97-5094A268D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0" y="1536639"/>
            <a:ext cx="9771772" cy="472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358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50C750A-F758-95F1-E9E7-68AD96A5E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9"/>
            <a:ext cx="11162990" cy="4555200"/>
          </a:xfrm>
        </p:spPr>
        <p:txBody>
          <a:bodyPr/>
          <a:lstStyle/>
          <a:p>
            <a:r>
              <a:rPr lang="en-US" dirty="0"/>
              <a:t>A software system that enables users to define, create, maintain, and control access to the database.</a:t>
            </a:r>
          </a:p>
          <a:p>
            <a:r>
              <a:rPr lang="en-US" dirty="0"/>
              <a:t>a DBMS provides the following facilities: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It allows users to define the database, usually through a Data Definition Language (DDL). The DDL allows users to specify the data types and structures and the constraints on the data to be stored in the database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It allows users to insert, update, delete, and retrieve data from the database, usually through a Data Manipulation Language (DML)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It provides controlled access to the database (a security system, an integrity system, a concurrency control system, a recovery control system, and a user-accessible catalog)</a:t>
            </a:r>
          </a:p>
          <a:p>
            <a:pPr lvl="1"/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5D7554-98F5-76B9-5CD9-4E33DC45B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75"/>
            <a:ext cx="11540180" cy="763500"/>
          </a:xfrm>
        </p:spPr>
        <p:txBody>
          <a:bodyPr/>
          <a:lstStyle/>
          <a:p>
            <a:r>
              <a:rPr lang="en-US" dirty="0"/>
              <a:t>Database Management System (DBMS)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3577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CB57966-529E-D86A-F75D-83E1118DA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9"/>
            <a:ext cx="11414450" cy="4555200"/>
          </a:xfrm>
        </p:spPr>
        <p:txBody>
          <a:bodyPr/>
          <a:lstStyle/>
          <a:p>
            <a:r>
              <a:rPr lang="en-US" dirty="0"/>
              <a:t>A computer program that interacts with the database by issuing an appropriate request (typically an SQL statement) to the DBMS</a:t>
            </a:r>
          </a:p>
          <a:p>
            <a:pPr lvl="1"/>
            <a:r>
              <a:rPr lang="en-US" dirty="0"/>
              <a:t>Users interact with the database through a number of application programs that are used to create and maintain the database and to generate information</a:t>
            </a:r>
          </a:p>
          <a:p>
            <a:pPr lvl="1"/>
            <a:r>
              <a:rPr lang="en-US" dirty="0"/>
              <a:t>The application programs may be written in a programming language or in higher-level fourth-generation language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CE6CE4-D657-F64F-B99D-2E91890B0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75"/>
            <a:ext cx="10728650" cy="763500"/>
          </a:xfrm>
        </p:spPr>
        <p:txBody>
          <a:bodyPr/>
          <a:lstStyle/>
          <a:p>
            <a:r>
              <a:rPr lang="en-ID" dirty="0"/>
              <a:t>(Database) Application Programs</a:t>
            </a:r>
          </a:p>
        </p:txBody>
      </p:sp>
    </p:spTree>
    <p:extLst>
      <p:ext uri="{BB962C8B-B14F-4D97-AF65-F5344CB8AC3E}">
        <p14:creationId xmlns:p14="http://schemas.microsoft.com/office/powerpoint/2010/main" val="74394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044A85F-CA85-ECDD-6A5E-FD3993B9DD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B2D716-B62B-0580-9A5C-10904BC29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Database processing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931C36-EC4F-75E2-7AEF-69265F1B7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728" y="1356875"/>
            <a:ext cx="9618543" cy="513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231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7DD2C5F-D15D-F9C4-F508-8D46677AC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9"/>
            <a:ext cx="10842950" cy="4555200"/>
          </a:xfrm>
        </p:spPr>
        <p:txBody>
          <a:bodyPr/>
          <a:lstStyle/>
          <a:p>
            <a:r>
              <a:rPr lang="en-US" dirty="0"/>
              <a:t>end-users are not too interested in how complex or easy a task is for the system</a:t>
            </a:r>
          </a:p>
          <a:p>
            <a:r>
              <a:rPr lang="en-US" dirty="0"/>
              <a:t>DBMS provides another facility known as a </a:t>
            </a:r>
            <a:r>
              <a:rPr lang="en-US" b="1" dirty="0"/>
              <a:t>view mechanism</a:t>
            </a:r>
            <a:r>
              <a:rPr lang="en-US" dirty="0"/>
              <a:t>, which allows each user to have his or her own view of the database</a:t>
            </a:r>
          </a:p>
          <a:p>
            <a:pPr lvl="1"/>
            <a:r>
              <a:rPr lang="en-US" dirty="0"/>
              <a:t>For example, we could set up a view that allows the Contracts Department to see only the data that they  want to see for rental properties</a:t>
            </a: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A14877-7831-BBE5-0264-0C6031089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17666435"/>
      </p:ext>
    </p:extLst>
  </p:cSld>
  <p:clrMapOvr>
    <a:masterClrMapping/>
  </p:clrMapOvr>
</p:sld>
</file>

<file path=ppt/theme/theme1.xml><?xml version="1.0" encoding="utf-8"?>
<a:theme xmlns:a="http://schemas.openxmlformats.org/drawingml/2006/main" name="Scarlet Template SlidesMania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CC0000"/>
      </a:lt2>
      <a:accent1>
        <a:srgbClr val="E06666"/>
      </a:accent1>
      <a:accent2>
        <a:srgbClr val="CC0000"/>
      </a:accent2>
      <a:accent3>
        <a:srgbClr val="990000"/>
      </a:accent3>
      <a:accent4>
        <a:srgbClr val="EBEBEB"/>
      </a:accent4>
      <a:accent5>
        <a:srgbClr val="CCCCCC"/>
      </a:accent5>
      <a:accent6>
        <a:srgbClr val="434343"/>
      </a:accent6>
      <a:hlink>
        <a:srgbClr val="FF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1102</Words>
  <Application>Microsoft Office PowerPoint</Application>
  <PresentationFormat>Widescreen</PresentationFormat>
  <Paragraphs>85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Roboto</vt:lpstr>
      <vt:lpstr>Arial</vt:lpstr>
      <vt:lpstr>Barlow Condensed</vt:lpstr>
      <vt:lpstr>Scarlet Template SlidesMania</vt:lpstr>
      <vt:lpstr>DATABASE MANAGEMENT SYSTEM (DBMS)</vt:lpstr>
      <vt:lpstr>Data Model</vt:lpstr>
      <vt:lpstr>Categories of data models</vt:lpstr>
      <vt:lpstr>Schemas versus Instances</vt:lpstr>
      <vt:lpstr>schema diagram</vt:lpstr>
      <vt:lpstr>Database Management System (DBMS)</vt:lpstr>
      <vt:lpstr>(Database) Application Programs</vt:lpstr>
      <vt:lpstr>Database processing</vt:lpstr>
      <vt:lpstr>Views</vt:lpstr>
      <vt:lpstr>Views-Benefit</vt:lpstr>
      <vt:lpstr>Components of the DBMS Environment</vt:lpstr>
      <vt:lpstr>Hardware</vt:lpstr>
      <vt:lpstr>PowerPoint Presentation</vt:lpstr>
      <vt:lpstr>Software</vt:lpstr>
      <vt:lpstr>Data</vt:lpstr>
      <vt:lpstr>Procedure</vt:lpstr>
      <vt:lpstr>People</vt:lpstr>
      <vt:lpstr>People (cont’d)</vt:lpstr>
      <vt:lpstr>People (cont’d)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 GOES YOUR PRESENTATION TITLE</dc:title>
  <dc:creator>Rizka</dc:creator>
  <cp:lastModifiedBy>Rizka Hadiwiyanti</cp:lastModifiedBy>
  <cp:revision>25</cp:revision>
  <dcterms:modified xsi:type="dcterms:W3CDTF">2024-02-10T16:52:05Z</dcterms:modified>
</cp:coreProperties>
</file>