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9"/>
  </p:sldMasterIdLst>
  <p:sldIdLst>
    <p:sldId id="256" r:id="rId20"/>
    <p:sldId id="257" r:id="rId21"/>
    <p:sldId id="258" r:id="rId22"/>
    <p:sldId id="259" r:id="rId23"/>
    <p:sldId id="260" r:id="rId24"/>
    <p:sldId id="262" r:id="rId25"/>
    <p:sldId id="263" r:id="rId26"/>
    <p:sldId id="264" r:id="rId27"/>
    <p:sldId id="265" r:id="rId28"/>
    <p:sldId id="266" r:id="rId29"/>
    <p:sldId id="267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7.xml"/><Relationship Id="rId3" Type="http://schemas.openxmlformats.org/officeDocument/2006/relationships/customXml" Target="../customXml/item3.xml"/><Relationship Id="rId21" Type="http://schemas.openxmlformats.org/officeDocument/2006/relationships/slide" Target="slides/slide2.xml"/><Relationship Id="rId34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6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5.xml"/><Relationship Id="rId32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SQL QUERY LANGUANGE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8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Referential Integrity in SQL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Default is NO </a:t>
            </a:r>
            <a:r>
              <a:rPr lang="en-US" dirty="0" smtClean="0"/>
              <a:t>ACTION (</a:t>
            </a:r>
            <a:r>
              <a:rPr lang="en-US" i="1" dirty="0" smtClean="0"/>
              <a:t>delete/update </a:t>
            </a:r>
            <a:r>
              <a:rPr lang="en-US" i="1" dirty="0"/>
              <a:t>is rejected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/>
              <a:t>CASCADE (also </a:t>
            </a:r>
            <a:r>
              <a:rPr lang="en-US" dirty="0" smtClean="0"/>
              <a:t>delete all </a:t>
            </a:r>
            <a:r>
              <a:rPr lang="en-US" dirty="0"/>
              <a:t>tuples that refer </a:t>
            </a:r>
            <a:r>
              <a:rPr lang="en-US" dirty="0" smtClean="0"/>
              <a:t>to deleted </a:t>
            </a:r>
            <a:r>
              <a:rPr lang="en-US" dirty="0"/>
              <a:t>tuple</a:t>
            </a:r>
            <a:r>
              <a:rPr lang="en-US" dirty="0" smtClean="0"/>
              <a:t>)</a:t>
            </a:r>
          </a:p>
          <a:p>
            <a:r>
              <a:rPr lang="en-US" dirty="0"/>
              <a:t>SET NULL / SET </a:t>
            </a:r>
            <a:r>
              <a:rPr lang="en-US" dirty="0" smtClean="0"/>
              <a:t>DEFAULT (sets </a:t>
            </a:r>
            <a:r>
              <a:rPr lang="en-US" dirty="0"/>
              <a:t>foreign key </a:t>
            </a:r>
            <a:r>
              <a:rPr lang="en-US" dirty="0" smtClean="0"/>
              <a:t>value of </a:t>
            </a:r>
            <a:r>
              <a:rPr lang="en-US" dirty="0"/>
              <a:t>referencing tuple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398" cy="358140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CREATE TABLE </a:t>
            </a:r>
            <a:r>
              <a:rPr lang="en-US" dirty="0" smtClean="0"/>
              <a:t>Enrolled(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	</a:t>
            </a:r>
            <a:r>
              <a:rPr lang="en-US" dirty="0" err="1" smtClean="0"/>
              <a:t>sid</a:t>
            </a:r>
            <a:r>
              <a:rPr lang="en-US" dirty="0" smtClean="0"/>
              <a:t> </a:t>
            </a:r>
            <a:r>
              <a:rPr lang="en-US" dirty="0"/>
              <a:t>CHAR(20),</a:t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err="1" smtClean="0"/>
              <a:t>cid</a:t>
            </a:r>
            <a:r>
              <a:rPr lang="en-US" dirty="0" smtClean="0"/>
              <a:t> </a:t>
            </a:r>
            <a:r>
              <a:rPr lang="en-US" dirty="0"/>
              <a:t>CHAR(20),</a:t>
            </a:r>
            <a:br>
              <a:rPr lang="en-US" dirty="0"/>
            </a:br>
            <a:r>
              <a:rPr lang="en-US" dirty="0" smtClean="0"/>
              <a:t>	grade </a:t>
            </a:r>
            <a:r>
              <a:rPr lang="en-US" dirty="0"/>
              <a:t>CHAR(2),</a:t>
            </a:r>
            <a:br>
              <a:rPr lang="en-US" dirty="0"/>
            </a:br>
            <a:r>
              <a:rPr lang="en-US" dirty="0" smtClean="0"/>
              <a:t>	PRIMARY </a:t>
            </a:r>
            <a:r>
              <a:rPr lang="en-US" dirty="0"/>
              <a:t>KEY (</a:t>
            </a:r>
            <a:r>
              <a:rPr lang="en-US" dirty="0" err="1"/>
              <a:t>sid,cid</a:t>
            </a:r>
            <a:r>
              <a:rPr lang="en-US" dirty="0"/>
              <a:t>),</a:t>
            </a:r>
            <a:br>
              <a:rPr lang="en-US" dirty="0"/>
            </a:br>
            <a:r>
              <a:rPr lang="en-US" dirty="0" smtClean="0"/>
              <a:t>	FOREIGN </a:t>
            </a:r>
            <a:r>
              <a:rPr lang="en-US" dirty="0"/>
              <a:t>KEY (</a:t>
            </a:r>
            <a:r>
              <a:rPr lang="en-US" dirty="0" err="1"/>
              <a:t>sid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b="1" dirty="0" smtClean="0"/>
              <a:t>REFERENCES Students</a:t>
            </a:r>
            <a:br>
              <a:rPr lang="en-US" b="1" dirty="0" smtClean="0"/>
            </a:br>
            <a:r>
              <a:rPr lang="en-US" b="1" dirty="0" smtClean="0"/>
              <a:t>	ON </a:t>
            </a:r>
            <a:r>
              <a:rPr lang="en-US" b="1" dirty="0"/>
              <a:t>DELETE CASCADE</a:t>
            </a:r>
            <a:br>
              <a:rPr lang="en-US" b="1" dirty="0"/>
            </a:br>
            <a:r>
              <a:rPr lang="en-US" b="1" dirty="0" smtClean="0"/>
              <a:t>	ON </a:t>
            </a:r>
            <a:r>
              <a:rPr lang="en-US" b="1" dirty="0"/>
              <a:t>UPDATE </a:t>
            </a:r>
            <a:r>
              <a:rPr lang="en-US" b="1" dirty="0" smtClean="0"/>
              <a:t>SET DEFAULT</a:t>
            </a:r>
            <a:r>
              <a:rPr lang="en-US" dirty="0" smtClean="0"/>
              <a:t> 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95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LATIHAN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1600" y="5419164"/>
            <a:ext cx="9601200" cy="1008531"/>
          </a:xfrm>
        </p:spPr>
        <p:txBody>
          <a:bodyPr/>
          <a:lstStyle/>
          <a:p>
            <a:r>
              <a:rPr lang="en-US" dirty="0" err="1" smtClean="0"/>
              <a:t>Berdasarkan</a:t>
            </a:r>
            <a:r>
              <a:rPr lang="en-US" dirty="0" smtClean="0"/>
              <a:t> PDM </a:t>
            </a:r>
            <a:r>
              <a:rPr lang="en-US" dirty="0" err="1" smtClean="0"/>
              <a:t>tsb</a:t>
            </a:r>
            <a:r>
              <a:rPr lang="en-US" dirty="0" smtClean="0"/>
              <a:t>, </a:t>
            </a:r>
            <a:r>
              <a:rPr lang="en-US" dirty="0" err="1" smtClean="0"/>
              <a:t>tuliskan</a:t>
            </a:r>
            <a:r>
              <a:rPr lang="en-US" dirty="0" smtClean="0"/>
              <a:t> query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CREATE TABLE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,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864" y="685799"/>
            <a:ext cx="8163181" cy="438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57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Structure Query Language (SQL)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Ketika</a:t>
            </a:r>
            <a:r>
              <a:rPr lang="en-US" altLang="en-US" dirty="0"/>
              <a:t> </a:t>
            </a:r>
            <a:r>
              <a:rPr lang="en-US" altLang="en-US" dirty="0" err="1"/>
              <a:t>seorang</a:t>
            </a:r>
            <a:r>
              <a:rPr lang="en-US" altLang="en-US" dirty="0"/>
              <a:t> user </a:t>
            </a:r>
            <a:r>
              <a:rPr lang="en-US" altLang="en-US" dirty="0" err="1"/>
              <a:t>ingin</a:t>
            </a:r>
            <a:r>
              <a:rPr lang="en-US" altLang="en-US" dirty="0"/>
              <a:t> </a:t>
            </a:r>
            <a:r>
              <a:rPr lang="en-US" altLang="en-US" dirty="0" err="1"/>
              <a:t>mendapatkan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database, </a:t>
            </a:r>
            <a:r>
              <a:rPr lang="en-US" altLang="en-US" dirty="0" err="1"/>
              <a:t>ia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menuliskan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070C0"/>
                </a:solidFill>
              </a:rPr>
              <a:t>QUERY</a:t>
            </a:r>
          </a:p>
          <a:p>
            <a:r>
              <a:rPr lang="en-US" altLang="zh-TW" sz="1800" dirty="0">
                <a:solidFill>
                  <a:srgbClr val="0070C0"/>
                </a:solidFill>
                <a:ea typeface="DFKai-SB" panose="03000509000000000000" pitchFamily="65" charset="-120"/>
              </a:rPr>
              <a:t>QUERY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merupakan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sebuah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permintaan</a:t>
            </a:r>
            <a:r>
              <a:rPr lang="en-US" altLang="zh-TW" sz="1800" dirty="0">
                <a:ea typeface="DFKai-SB" panose="03000509000000000000" pitchFamily="65" charset="-120"/>
              </a:rPr>
              <a:t>/</a:t>
            </a:r>
            <a:r>
              <a:rPr lang="en-US" altLang="zh-TW" sz="1800" dirty="0" err="1">
                <a:ea typeface="DFKai-SB" panose="03000509000000000000" pitchFamily="65" charset="-120"/>
              </a:rPr>
              <a:t>perintah</a:t>
            </a:r>
            <a:r>
              <a:rPr lang="en-US" altLang="zh-TW" sz="1800" dirty="0">
                <a:ea typeface="DFKai-SB" panose="03000509000000000000" pitchFamily="65" charset="-120"/>
              </a:rPr>
              <a:t> yang </a:t>
            </a:r>
            <a:r>
              <a:rPr lang="en-US" altLang="zh-TW" sz="1800" dirty="0" err="1">
                <a:ea typeface="DFKai-SB" panose="03000509000000000000" pitchFamily="65" charset="-120"/>
              </a:rPr>
              <a:t>diberikan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oleh</a:t>
            </a:r>
            <a:r>
              <a:rPr lang="en-US" altLang="zh-TW" sz="1800" dirty="0">
                <a:ea typeface="DFKai-SB" panose="03000509000000000000" pitchFamily="65" charset="-120"/>
              </a:rPr>
              <a:t> user</a:t>
            </a:r>
            <a:r>
              <a:rPr lang="en-US" altLang="zh-TW" sz="1800" i="1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untuk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memperoleh</a:t>
            </a:r>
            <a:r>
              <a:rPr lang="en-US" altLang="zh-TW" sz="1800" dirty="0">
                <a:ea typeface="DFKai-SB" panose="03000509000000000000" pitchFamily="65" charset="-120"/>
              </a:rPr>
              <a:t> data </a:t>
            </a:r>
            <a:r>
              <a:rPr lang="en-US" altLang="zh-TW" sz="1800" dirty="0" err="1">
                <a:ea typeface="DFKai-SB" panose="03000509000000000000" pitchFamily="65" charset="-120"/>
              </a:rPr>
              <a:t>atau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informasi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dengan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kondisi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tertentu</a:t>
            </a:r>
            <a:endParaRPr lang="en-US" altLang="zh-TW" sz="1800" dirty="0">
              <a:ea typeface="DFKai-SB" panose="03000509000000000000" pitchFamily="65" charset="-120"/>
            </a:endParaRPr>
          </a:p>
          <a:p>
            <a:r>
              <a:rPr lang="en-US" altLang="zh-TW" sz="1800" dirty="0">
                <a:ea typeface="DFKai-SB" panose="03000509000000000000" pitchFamily="65" charset="-120"/>
              </a:rPr>
              <a:t>SQL </a:t>
            </a:r>
            <a:r>
              <a:rPr lang="en-US" altLang="zh-TW" sz="1800" dirty="0" err="1">
                <a:ea typeface="DFKai-SB" panose="03000509000000000000" pitchFamily="65" charset="-120"/>
              </a:rPr>
              <a:t>merupakan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sebuah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bahasa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komputer</a:t>
            </a:r>
            <a:r>
              <a:rPr lang="en-US" altLang="zh-TW" sz="1800" dirty="0">
                <a:ea typeface="DFKai-SB" panose="03000509000000000000" pitchFamily="65" charset="-120"/>
              </a:rPr>
              <a:t> yang </a:t>
            </a:r>
            <a:r>
              <a:rPr lang="en-US" altLang="zh-TW" sz="1800" dirty="0" err="1">
                <a:ea typeface="DFKai-SB" panose="03000509000000000000" pitchFamily="65" charset="-120"/>
              </a:rPr>
              <a:t>digunakan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untuk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mengakses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dan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memanipulasi</a:t>
            </a:r>
            <a:r>
              <a:rPr lang="en-US" altLang="zh-TW" sz="1800" dirty="0">
                <a:ea typeface="DFKai-SB" panose="03000509000000000000" pitchFamily="65" charset="-120"/>
              </a:rPr>
              <a:t> data </a:t>
            </a:r>
            <a:r>
              <a:rPr lang="en-US" altLang="zh-TW" sz="1800" dirty="0" err="1">
                <a:ea typeface="DFKai-SB" panose="03000509000000000000" pitchFamily="65" charset="-120"/>
              </a:rPr>
              <a:t>dengan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kondisi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tertentu</a:t>
            </a:r>
            <a:r>
              <a:rPr lang="en-US" altLang="zh-TW" sz="1800" dirty="0">
                <a:ea typeface="DFKai-SB" panose="03000509000000000000" pitchFamily="65" charset="-120"/>
              </a:rPr>
              <a:t> yang </a:t>
            </a:r>
            <a:r>
              <a:rPr lang="en-US" altLang="zh-TW" sz="1800" dirty="0" err="1">
                <a:ea typeface="DFKai-SB" panose="03000509000000000000" pitchFamily="65" charset="-120"/>
              </a:rPr>
              <a:t>ditentukan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oleh</a:t>
            </a:r>
            <a:r>
              <a:rPr lang="en-US" altLang="zh-TW" sz="1800" dirty="0">
                <a:ea typeface="DFKai-SB" panose="03000509000000000000" pitchFamily="65" charset="-120"/>
              </a:rPr>
              <a:t> user</a:t>
            </a:r>
          </a:p>
          <a:p>
            <a:r>
              <a:rPr lang="en-US" altLang="zh-TW" sz="1800" dirty="0">
                <a:ea typeface="DFKai-SB" panose="03000509000000000000" pitchFamily="65" charset="-120"/>
              </a:rPr>
              <a:t>SQL </a:t>
            </a:r>
            <a:r>
              <a:rPr lang="en-US" altLang="zh-TW" sz="1800" dirty="0" err="1">
                <a:ea typeface="DFKai-SB" panose="03000509000000000000" pitchFamily="65" charset="-120"/>
              </a:rPr>
              <a:t>bukan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sebuah</a:t>
            </a:r>
            <a:r>
              <a:rPr lang="en-US" altLang="zh-TW" sz="1800" dirty="0">
                <a:ea typeface="DFKai-SB" panose="03000509000000000000" pitchFamily="65" charset="-120"/>
              </a:rPr>
              <a:t> </a:t>
            </a:r>
            <a:r>
              <a:rPr lang="en-US" altLang="zh-TW" sz="1800" dirty="0" err="1">
                <a:ea typeface="DFKai-SB" panose="03000509000000000000" pitchFamily="65" charset="-120"/>
              </a:rPr>
              <a:t>algoritma</a:t>
            </a:r>
            <a:r>
              <a:rPr lang="en-US" altLang="zh-TW" sz="1800" dirty="0" smtClean="0">
                <a:ea typeface="DFKai-SB" panose="03000509000000000000" pitchFamily="65" charset="-120"/>
              </a:rPr>
              <a:t>!!</a:t>
            </a:r>
            <a:endParaRPr lang="en-US" altLang="zh-TW" sz="1800" dirty="0"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09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SELECT Statement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SYNTAX: </a:t>
            </a:r>
          </a:p>
          <a:p>
            <a:r>
              <a:rPr lang="en-US" b="1" dirty="0" smtClean="0"/>
              <a:t>SELECT </a:t>
            </a:r>
            <a:r>
              <a:rPr lang="en-US" dirty="0" smtClean="0"/>
              <a:t>*</a:t>
            </a:r>
            <a:r>
              <a:rPr lang="en-US" b="1" dirty="0" smtClean="0"/>
              <a:t> FROM</a:t>
            </a:r>
            <a:r>
              <a:rPr lang="en-US" dirty="0" smtClean="0"/>
              <a:t> </a:t>
            </a:r>
            <a:r>
              <a:rPr lang="en-US" dirty="0"/>
              <a:t>&lt;table name&gt;</a:t>
            </a:r>
            <a:r>
              <a:rPr lang="en-US" b="1" dirty="0"/>
              <a:t>;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/>
              <a:t>SELECT</a:t>
            </a:r>
            <a:r>
              <a:rPr lang="en-US" dirty="0"/>
              <a:t> &lt;column name 1, column name 2, etc.&gt;</a:t>
            </a:r>
            <a:br>
              <a:rPr lang="en-US" dirty="0"/>
            </a:br>
            <a:r>
              <a:rPr lang="en-US" b="1" dirty="0"/>
              <a:t>FROM</a:t>
            </a:r>
            <a:r>
              <a:rPr lang="en-US" dirty="0"/>
              <a:t> &lt;table name&gt;</a:t>
            </a:r>
            <a:br>
              <a:rPr lang="en-US" dirty="0"/>
            </a:br>
            <a:r>
              <a:rPr lang="en-US" b="1" dirty="0"/>
              <a:t>WHERE</a:t>
            </a:r>
            <a:r>
              <a:rPr lang="en-US" dirty="0"/>
              <a:t> &lt;condition&gt;</a:t>
            </a:r>
            <a:r>
              <a:rPr lang="en-US" b="1" dirty="0"/>
              <a:t>;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61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46412"/>
            <a:ext cx="9601200" cy="4320988"/>
          </a:xfrm>
        </p:spPr>
        <p:txBody>
          <a:bodyPr/>
          <a:lstStyle/>
          <a:p>
            <a:r>
              <a:rPr lang="en-US" dirty="0"/>
              <a:t>Instead </a:t>
            </a:r>
            <a:r>
              <a:rPr lang="en-US" dirty="0" smtClean="0"/>
              <a:t>of manually </a:t>
            </a:r>
            <a:r>
              <a:rPr lang="en-US" dirty="0"/>
              <a:t>searching through each row to find the </a:t>
            </a:r>
            <a:r>
              <a:rPr lang="en-US" dirty="0" smtClean="0"/>
              <a:t>record for </a:t>
            </a:r>
            <a:r>
              <a:rPr lang="en-US" dirty="0"/>
              <a:t>employee number 200, we use the following </a:t>
            </a:r>
            <a:r>
              <a:rPr lang="en-US" dirty="0" smtClean="0"/>
              <a:t>SQL statement</a:t>
            </a:r>
            <a:r>
              <a:rPr lang="en-US" dirty="0"/>
              <a:t>: 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197" y="2315426"/>
            <a:ext cx="6677957" cy="38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87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Creating and Modifying Relations Using SQL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5330518" cy="41954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CREATE TABLE statement is used to define </a:t>
            </a:r>
            <a:r>
              <a:rPr lang="en-US" dirty="0" smtClean="0"/>
              <a:t>a </a:t>
            </a:r>
            <a:r>
              <a:rPr lang="en-US" dirty="0"/>
              <a:t>new table </a:t>
            </a:r>
            <a:endParaRPr lang="en-US" dirty="0" smtClean="0"/>
          </a:p>
          <a:p>
            <a:r>
              <a:rPr lang="en-US" dirty="0"/>
              <a:t>CREATE TABLE </a:t>
            </a:r>
            <a:r>
              <a:rPr lang="en-US" dirty="0" smtClean="0"/>
              <a:t>Students ( </a:t>
            </a:r>
            <a:r>
              <a:rPr lang="en-US" dirty="0" err="1"/>
              <a:t>sid</a:t>
            </a:r>
            <a:r>
              <a:rPr lang="en-US" dirty="0"/>
              <a:t> CHAR(20) ,</a:t>
            </a:r>
            <a:br>
              <a:rPr lang="en-US" dirty="0"/>
            </a:br>
            <a:r>
              <a:rPr lang="en-US" dirty="0"/>
              <a:t>			name CHAR(30) ,</a:t>
            </a:r>
            <a:br>
              <a:rPr lang="en-US" dirty="0"/>
            </a:br>
            <a:r>
              <a:rPr lang="en-US" dirty="0"/>
              <a:t>			login CHAR(20) ,</a:t>
            </a:r>
            <a:br>
              <a:rPr lang="en-US" dirty="0"/>
            </a:br>
            <a:r>
              <a:rPr lang="en-US" dirty="0"/>
              <a:t>			age INTEGER,</a:t>
            </a:r>
            <a:br>
              <a:rPr lang="en-US" dirty="0"/>
            </a:br>
            <a:r>
              <a:rPr lang="en-US" dirty="0"/>
              <a:t>			</a:t>
            </a:r>
            <a:r>
              <a:rPr lang="en-US" dirty="0" err="1"/>
              <a:t>gpa</a:t>
            </a:r>
            <a:r>
              <a:rPr lang="en-US" dirty="0"/>
              <a:t> REAL</a:t>
            </a:r>
            <a:r>
              <a:rPr lang="en-US" dirty="0" smtClean="0"/>
              <a:t>);</a:t>
            </a:r>
          </a:p>
          <a:p>
            <a:r>
              <a:rPr lang="en-US" dirty="0"/>
              <a:t>Tuples are inserted, using the </a:t>
            </a:r>
            <a:r>
              <a:rPr lang="en-US" dirty="0" smtClean="0"/>
              <a:t>INSERT command</a:t>
            </a:r>
          </a:p>
          <a:p>
            <a:pPr marL="349250" indent="0">
              <a:buNone/>
            </a:pPr>
            <a:r>
              <a:rPr lang="en-US" dirty="0"/>
              <a:t>INSERT</a:t>
            </a:r>
            <a:br>
              <a:rPr lang="en-US" dirty="0"/>
            </a:br>
            <a:r>
              <a:rPr lang="en-US" dirty="0"/>
              <a:t>INTO Students (</a:t>
            </a:r>
            <a:r>
              <a:rPr lang="en-US" dirty="0" err="1"/>
              <a:t>sid</a:t>
            </a:r>
            <a:r>
              <a:rPr lang="en-US" dirty="0"/>
              <a:t>, name, login, age, </a:t>
            </a:r>
            <a:r>
              <a:rPr lang="en-US" dirty="0" err="1"/>
              <a:t>gpa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VALUES (53688, 'Smith', '</a:t>
            </a:r>
            <a:r>
              <a:rPr lang="en-US" dirty="0" err="1"/>
              <a:t>smith@ee</a:t>
            </a:r>
            <a:r>
              <a:rPr lang="en-US" dirty="0"/>
              <a:t>', 18, 3.2);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118" y="2953769"/>
            <a:ext cx="5489882" cy="2245860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2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INTEGRITY CONSTRAINTS </a:t>
            </a:r>
            <a:r>
              <a:rPr lang="en-US" dirty="0" smtClean="0"/>
              <a:t>(IC) OVER </a:t>
            </a:r>
            <a:r>
              <a:rPr lang="en-US" dirty="0"/>
              <a:t>RELATIONS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database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data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database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b="1" dirty="0"/>
              <a:t>Key </a:t>
            </a:r>
            <a:r>
              <a:rPr lang="en-US" b="1" dirty="0" smtClean="0"/>
              <a:t>Constraints</a:t>
            </a:r>
            <a:r>
              <a:rPr lang="en-US" dirty="0" smtClean="0"/>
              <a:t>: </a:t>
            </a:r>
            <a:r>
              <a:rPr lang="en-US" dirty="0"/>
              <a:t>is a statement that a certain </a:t>
            </a:r>
            <a:r>
              <a:rPr lang="en-US" i="1" dirty="0"/>
              <a:t>minimal </a:t>
            </a:r>
            <a:r>
              <a:rPr lang="en-US" dirty="0"/>
              <a:t>subset of the fields of </a:t>
            </a:r>
            <a:r>
              <a:rPr lang="en-US" dirty="0" smtClean="0"/>
              <a:t>a relation </a:t>
            </a:r>
            <a:r>
              <a:rPr lang="en-US" dirty="0"/>
              <a:t>is </a:t>
            </a:r>
            <a:r>
              <a:rPr lang="en-US" dirty="0" smtClean="0"/>
              <a:t>a unique </a:t>
            </a:r>
            <a:r>
              <a:rPr lang="en-US" dirty="0"/>
              <a:t>identifier for a </a:t>
            </a:r>
            <a:r>
              <a:rPr lang="en-US" dirty="0" smtClean="0"/>
              <a:t>tuple (record)</a:t>
            </a:r>
          </a:p>
        </p:txBody>
      </p:sp>
    </p:spTree>
    <p:extLst>
      <p:ext uri="{BB962C8B-B14F-4D97-AF65-F5344CB8AC3E}">
        <p14:creationId xmlns:p14="http://schemas.microsoft.com/office/powerpoint/2010/main" val="26516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Specifying Key Constraints in SQL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20486" y="2285999"/>
            <a:ext cx="6168420" cy="358140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CREATE TABLE Students ( </a:t>
            </a: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	</a:t>
            </a:r>
            <a:r>
              <a:rPr lang="en-US" dirty="0" err="1" smtClean="0"/>
              <a:t>sid</a:t>
            </a:r>
            <a:r>
              <a:rPr lang="en-US" dirty="0" smtClean="0"/>
              <a:t> </a:t>
            </a:r>
            <a:r>
              <a:rPr lang="en-US" dirty="0"/>
              <a:t>CHAR(20) ,</a:t>
            </a:r>
            <a:br>
              <a:rPr lang="en-US" dirty="0"/>
            </a:br>
            <a:r>
              <a:rPr lang="en-US" dirty="0" smtClean="0"/>
              <a:t>	name </a:t>
            </a:r>
            <a:r>
              <a:rPr lang="en-US" dirty="0"/>
              <a:t>CHAR (30) ,</a:t>
            </a:r>
            <a:br>
              <a:rPr lang="en-US" dirty="0"/>
            </a:br>
            <a:r>
              <a:rPr lang="en-US" dirty="0" smtClean="0"/>
              <a:t>	login </a:t>
            </a:r>
            <a:r>
              <a:rPr lang="en-US" dirty="0"/>
              <a:t>CHAR(20) ,</a:t>
            </a:r>
            <a:br>
              <a:rPr lang="en-US" dirty="0"/>
            </a:br>
            <a:r>
              <a:rPr lang="en-US" dirty="0" smtClean="0"/>
              <a:t>	age </a:t>
            </a:r>
            <a:r>
              <a:rPr lang="en-US" dirty="0"/>
              <a:t>INTEGER,</a:t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err="1" smtClean="0"/>
              <a:t>gpa</a:t>
            </a:r>
            <a:r>
              <a:rPr lang="en-US" dirty="0" smtClean="0"/>
              <a:t> </a:t>
            </a:r>
            <a:r>
              <a:rPr lang="en-US" dirty="0"/>
              <a:t>REAL,</a:t>
            </a:r>
            <a:br>
              <a:rPr lang="en-US" dirty="0"/>
            </a:br>
            <a:r>
              <a:rPr lang="en-US" dirty="0" smtClean="0"/>
              <a:t>	UNIQUE </a:t>
            </a:r>
            <a:r>
              <a:rPr lang="en-US" dirty="0"/>
              <a:t>(name, age),</a:t>
            </a:r>
            <a:br>
              <a:rPr lang="en-US" dirty="0"/>
            </a:br>
            <a:r>
              <a:rPr lang="en-US" dirty="0" smtClean="0"/>
              <a:t>	CONSTRAINT </a:t>
            </a:r>
            <a:r>
              <a:rPr lang="en-US" dirty="0" err="1"/>
              <a:t>StudentsKey</a:t>
            </a:r>
            <a:r>
              <a:rPr lang="en-US" dirty="0"/>
              <a:t> PRIMARY KEY (</a:t>
            </a:r>
            <a:r>
              <a:rPr lang="en-US" dirty="0" err="1"/>
              <a:t>sid</a:t>
            </a:r>
            <a:r>
              <a:rPr lang="en-US" dirty="0"/>
              <a:t>) );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699" y="2669241"/>
            <a:ext cx="4346687" cy="1778189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35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Foreign Key Constraints</a:t>
            </a:r>
            <a:r>
              <a:rPr lang="en-US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2" y="2285999"/>
            <a:ext cx="5666598" cy="358140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CREATE TABLE Enrolled ( </a:t>
            </a: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studid</a:t>
            </a:r>
            <a:r>
              <a:rPr lang="en-US" sz="1800" dirty="0" smtClean="0"/>
              <a:t> </a:t>
            </a:r>
            <a:r>
              <a:rPr lang="en-US" sz="1800" dirty="0"/>
              <a:t>CHAR(20) ,</a:t>
            </a:r>
            <a:br>
              <a:rPr lang="en-US" sz="1800" dirty="0"/>
            </a:br>
            <a:r>
              <a:rPr lang="en-US" sz="1800" dirty="0" smtClean="0"/>
              <a:t>	</a:t>
            </a:r>
            <a:r>
              <a:rPr lang="en-US" sz="1800" dirty="0" err="1" smtClean="0"/>
              <a:t>cid</a:t>
            </a:r>
            <a:r>
              <a:rPr lang="en-US" sz="1800" dirty="0" smtClean="0"/>
              <a:t> </a:t>
            </a:r>
            <a:r>
              <a:rPr lang="en-US" sz="1800" dirty="0"/>
              <a:t>CHAR(20),</a:t>
            </a:r>
            <a:br>
              <a:rPr lang="en-US" sz="1800" dirty="0"/>
            </a:br>
            <a:r>
              <a:rPr lang="en-US" sz="1800" dirty="0" smtClean="0"/>
              <a:t>	grade </a:t>
            </a:r>
            <a:r>
              <a:rPr lang="en-US" sz="1800" dirty="0"/>
              <a:t>CHAR(10),</a:t>
            </a:r>
            <a:br>
              <a:rPr lang="en-US" sz="1800" dirty="0"/>
            </a:br>
            <a:r>
              <a:rPr lang="en-US" sz="1800" dirty="0" smtClean="0"/>
              <a:t>	PRIMARY </a:t>
            </a:r>
            <a:r>
              <a:rPr lang="en-US" sz="1800" dirty="0"/>
              <a:t>KEY (</a:t>
            </a:r>
            <a:r>
              <a:rPr lang="en-US" sz="1800" dirty="0" err="1"/>
              <a:t>studid</a:t>
            </a:r>
            <a:r>
              <a:rPr lang="en-US" sz="1800" dirty="0"/>
              <a:t>, </a:t>
            </a:r>
            <a:r>
              <a:rPr lang="en-US" sz="1800" dirty="0" err="1"/>
              <a:t>cid</a:t>
            </a:r>
            <a:r>
              <a:rPr lang="en-US" sz="1800" dirty="0"/>
              <a:t>),</a:t>
            </a:r>
            <a:br>
              <a:rPr lang="en-US" sz="1800" dirty="0"/>
            </a:br>
            <a:r>
              <a:rPr lang="en-US" sz="1800" dirty="0" smtClean="0"/>
              <a:t>	FOREIGN </a:t>
            </a:r>
            <a:r>
              <a:rPr lang="en-US" sz="1800" dirty="0"/>
              <a:t>KEY (</a:t>
            </a:r>
            <a:r>
              <a:rPr lang="en-US" sz="1800" dirty="0" err="1"/>
              <a:t>studid</a:t>
            </a:r>
            <a:r>
              <a:rPr lang="en-US" sz="1800" dirty="0"/>
              <a:t>) REFERENCES </a:t>
            </a:r>
            <a:r>
              <a:rPr lang="en-US" sz="1800"/>
              <a:t>Students</a:t>
            </a:r>
            <a:r>
              <a:rPr lang="en-US" sz="1800" smtClean="0"/>
              <a:t>); 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18" y="2565218"/>
            <a:ext cx="6034384" cy="3022961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9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Enforcing Referential Integrity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27616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Consider Students and Enrolled; </a:t>
            </a:r>
            <a:r>
              <a:rPr lang="en-US" i="1" dirty="0" err="1"/>
              <a:t>sid</a:t>
            </a:r>
            <a:r>
              <a:rPr lang="en-US" i="1" dirty="0"/>
              <a:t> </a:t>
            </a:r>
            <a:r>
              <a:rPr lang="en-US" dirty="0"/>
              <a:t>in Enrolled is </a:t>
            </a:r>
            <a:r>
              <a:rPr lang="en-US" dirty="0" smtClean="0"/>
              <a:t>a foreign </a:t>
            </a:r>
            <a:r>
              <a:rPr lang="en-US" dirty="0"/>
              <a:t>key that references </a:t>
            </a:r>
            <a:r>
              <a:rPr lang="en-US" dirty="0" smtClean="0"/>
              <a:t>Students</a:t>
            </a:r>
            <a:endParaRPr lang="en-US" dirty="0"/>
          </a:p>
          <a:p>
            <a:r>
              <a:rPr lang="en-US" dirty="0"/>
              <a:t>What should be done if an Enrolled tuple with </a:t>
            </a:r>
            <a:r>
              <a:rPr lang="en-US" dirty="0" smtClean="0"/>
              <a:t>a non-existent </a:t>
            </a:r>
            <a:r>
              <a:rPr lang="en-US" dirty="0"/>
              <a:t>student id is inserted? (</a:t>
            </a:r>
            <a:r>
              <a:rPr lang="en-US" i="1" dirty="0"/>
              <a:t>Reject it</a:t>
            </a:r>
            <a:r>
              <a:rPr lang="en-US" i="1" dirty="0" smtClean="0"/>
              <a:t>!</a:t>
            </a:r>
            <a:r>
              <a:rPr lang="en-US" dirty="0" smtClean="0"/>
              <a:t>)</a:t>
            </a:r>
          </a:p>
          <a:p>
            <a:r>
              <a:rPr lang="en-US" dirty="0"/>
              <a:t>What should be done if a Students tuple is deleted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Also </a:t>
            </a:r>
            <a:r>
              <a:rPr lang="en-US" dirty="0"/>
              <a:t>delete all Enrolled tuples that refer to it.</a:t>
            </a:r>
          </a:p>
          <a:p>
            <a:pPr lvl="1"/>
            <a:r>
              <a:rPr lang="en-US" dirty="0" smtClean="0"/>
              <a:t>Disallow </a:t>
            </a:r>
            <a:r>
              <a:rPr lang="en-US" dirty="0"/>
              <a:t>deletion of a Students tuple that is referred to.</a:t>
            </a:r>
          </a:p>
          <a:p>
            <a:pPr lvl="1"/>
            <a:r>
              <a:rPr lang="en-US" dirty="0" smtClean="0"/>
              <a:t>Set </a:t>
            </a:r>
            <a:r>
              <a:rPr lang="en-US" dirty="0" err="1"/>
              <a:t>sid</a:t>
            </a:r>
            <a:r>
              <a:rPr lang="en-US" dirty="0"/>
              <a:t> in Enrolled tuples that refer to it to a default </a:t>
            </a:r>
            <a:r>
              <a:rPr lang="en-US" dirty="0" err="1"/>
              <a:t>sid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In SQL, also: Set </a:t>
            </a:r>
            <a:r>
              <a:rPr lang="en-US" dirty="0" err="1"/>
              <a:t>sid</a:t>
            </a:r>
            <a:r>
              <a:rPr lang="en-US" dirty="0"/>
              <a:t> in Enrolled tuples that refer to it to </a:t>
            </a:r>
            <a:r>
              <a:rPr lang="en-US" dirty="0" smtClean="0"/>
              <a:t>a special </a:t>
            </a:r>
            <a:r>
              <a:rPr lang="en-US" dirty="0"/>
              <a:t>value null, denoting `unknown’ or `inapplicable</a:t>
            </a:r>
            <a:r>
              <a:rPr lang="en-US" dirty="0" smtClean="0"/>
              <a:t>’.)</a:t>
            </a:r>
          </a:p>
          <a:p>
            <a:r>
              <a:rPr lang="en-US" dirty="0"/>
              <a:t>Similar if primary key of Students tuple is </a:t>
            </a:r>
            <a:r>
              <a:rPr lang="en-US" dirty="0" smtClean="0"/>
              <a:t>updated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2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athena xmlns="http://schemas.microsoft.com/edu/athena" version="0.1.3517.0">
  <media streamable="true" recordStart="160522" recordEnd="245750" recordLength="1406217" audioOnly="true" start="160522" end="245750" audioFormat="{00001610-0000-0010-8000-00AA00389B71}" audioRate="44100" muted="false" volume="0.8" fadeIn="0" fadeOut="0" videoFormat="{34363248-0000-0010-8000-00AA00389B71}" videoRate="15" videoWidth="256" videoHeight="256"/>
</athena>
</file>

<file path=customXml/item10.xml><?xml version="1.0" encoding="utf-8"?>
<athena xmlns="http://schemas.microsoft.com/edu/athena" version="0.1.3517.0">
  <media streamable="true" recordStart="560794" recordEnd="699203" recordLength="1406217" audioOnly="true" start="560794" end="699203" audioFormat="{00001610-0000-0010-8000-00AA00389B71}" audioRate="44100" muted="false" volume="0.8" fadeIn="0" fadeOut="0" videoFormat="{34363248-0000-0010-8000-00AA00389B71}" videoRate="15" videoWidth="256" videoHeight="256"/>
</athena>
</file>

<file path=customXml/item11.xml><?xml version="1.0" encoding="utf-8"?>
<athena xmlns="http://schemas.microsoft.com/edu/athena" version="0.1.3517.0">
  <media streamable="true" recordStart="245750" recordEnd="560794" recordLength="1406217" audioOnly="true" start="245750" end="560794" audioFormat="{00001610-0000-0010-8000-00AA00389B71}" audioRate="44100" muted="false" volume="0.8" fadeIn="0" fadeOut="0" videoFormat="{34363248-0000-0010-8000-00AA00389B71}" videoRate="15" videoWidth="256" videoHeight="256"/>
</athena>
</file>

<file path=customXml/item12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AUAAAAGAAAABwMAAAAAAQAAAAgAAAAECUlua0F0b21WMQIAAAAJBAAAAAkFAAAACQYAAAAJBwAAAAkIAAAADQMFBAAAAAtQZW5TdHJva2VWMQQAAAAKQXR0cmlidXRlcwVUcmFjZQlTdGFydFRpbWUEVHlwZQQEAAQPUGVuQXR0cmlidXRlc1YxAgAAAApJbmtUcmFjZVYxAgAAABAMQWN0aW9uVHlwZVYxAgAAAAIAAAAJCQAAAAkKAAAAoUkAAAAAAAAF9f///wxBY3Rpb25UeXBlVjEBAAAAB3ZhbHVlX18ACAIAAAAAAAAAAQUAAAAEAAAACQwAAAAJDQAAAK9VAAAAAAAAAfL////1////AAAAAAEGAAAABAAAAAkPAAAACRAAAACoLwEAAAAAAAHv////9f///wAAAAABBwAAAAQAAAAJEgAAAAkTAAAA9EQBAAAAAAAB7P////X///8AAAAABQgAAAANQ2xlYXJDYW52YXNWMQIAAAAJU3RhcnRUaW1lBFR5cGUABBAMQWN0aW9uVHlwZVYxAgAAAAIAAABwnwIAAAAAAAHr////9f///wAAAAAFCQAAAA9QZW5BdHRyaWJ1dGVzVjEKAAAAB19jb2xvckEHX2NvbG9yUgdfY29sb3JHB19jb2xvckIKRml0VG9DdXJ2ZQZIZWlnaHQOSWdub3JlUHJlc3N1cmUNSXNIaWdobGlnaHRlcgVTaGFwZQVXaWR0aAAAAAAAAAAABAACAgICAQYBAQxCcnVzaFNoYXBlVjECAAAABgIAAAD//wAAAAAAAAAAAAhAAAAF6v///wxCcnVzaFNoYXBlVjEBAAAAB3ZhbHVlX18ACAIAAAABAAAAAAAAAAAACEAFCgAAAApJbmtUcmFjZVYxAwAAAA1MaXN0YDErX2l0ZW1zDExpc3RgMStfc2l6ZQ9MaXN0YDErX3ZlcnNpb24EAAAYU2hhcmVkLklua2luZy5JbmtQb2ludFtdAgAAAAgIAgAAAAkXAAAASAAAAEgAAAABDAAAAAkAAAD//wAAAAAAAAAAAAhAAAAB6P///+r///8BAAAAAAAAAAAACEABDQAAAAoAAAAJGQAAAGMAAABjAAAAAQ8AAAAJAAAA/wAA/wAAAAAAAAAIQAAAAeb////q////AQAAAAAAAAAAAAhAARAAAAAKAAAACRsAAAA4AQAAOAEAAAESAAAACQAAAP8AAP8AAAAAAAAACEAAAAHk////6v///wEAAAAAAAAAAAAIQAETAAAACgAAAAkdAAAAdgAAAHYAAAAHFwAAAAABAAAAgAAAAAQKSW5rUG9pbnRWMQIAAAAJHgAAAAkfAAAACSAAAAAJIQAAAAkiAAAACSMAAAAJJAAAAAklAAAACSYAAAAJJwAAAAkoAAAACSkAAAAJKgAAAAkrAAAACSwAAAAJLQAAAAkuAAAACS8AAAAJMAAAAAkxAAAACTIAAAAJMwAAAAk0AAAACTUAAAAJNgAAAAk3AAAACTgAAAAJOQAAAAk6AAAACTsAAAAJPAAAAAk9AAAACT4AAAAJPwAAAAlAAAAACUEAAAAJQgAAAAlDAAAACUQAAAAJRQAAAAlGAAAACUcAAAAJSAAAAAlJAAAACUoAAAAJSwAAAAlMAAAACU0AAAAJTgAAAAlPAAAACVAAAAAJUQAAAAlSAAAACVMAAAAJVAAAAAlVAAAACVYAAAAJVwAAAAlYAAAACVkAAAAJWgAAAAlbAAAACVwAAAAJXQAAAAleAAAACV8AAAAJYAAAAAlhAAAACWIAAAAJYwAAAAlkAAAACWUAAAANOAcZAAAAAAEAAACAAAAABApJbmtQb2ludFYxAgAAAAlmAAAACWcAAAAJaAAAAAlpAAAACWoAAAAJawAAAAlsAAAACW0AAAAJbgAAAAlvAAAACXAAAAAJcQAAAAlyAAAACXMAAAAJdAAAAAl1AAAACXYAAAAJdwAAAAl4AAAACXkAAAAJegAAAAl7AAAACXwAAAAJfQAAAAl+AAAACX8AAAAJgAAAAAmBAAAACYIAAAAJgwAAAAmEAAAACYUAAAAJhgAAAAmHAAAACYgAAAAJiQAAAAmKAAAACYsAAAAJjAAAAAmNAAAACY4AAAAJjwAAAAmQAAAACZEAAAAJkgAAAAmTAAAACZQAAAAJlQAAAAmWAAAACZcAAAAJmAAAAAmZAAAACZoAAAAJmwAAAAmcAAAACZ0AAAAJngAAAAmfAAAACaAAAAAJoQAAAAmiAAAACaMAAAAJpAAAAAmlAAAACaYAAAAJpwAAAAmoAAAACakAAAAJqgAAAAmrAAAACawAAAAJrQAAAAmuAAAACa8AAAAJsAAAAAmxAAAACbIAAAAJswAAAAm0AAAACbUAAAAJtgAAAAm3AAAACbgAAAAJuQAAAAm6AAAACbsAAAAJvAAAAAm9AAAACb4AAAAJvwAAAAnAAAAACcEAAAAJwgAAAAnDAAAACcQAAAAJxQAAAAnGAAAACccAAAAJyAAAAA0dBxsAAAAAAQAAAAACAAAECklua1BvaW50VjECAAAACckAAAAJygAAAAnLAAAACcwAAAAJzQAAAAnOAAAACc8AAAAJ0AAAAAnRAAAACdIAAAAJ0wAAAAnUAAAACdUAAAAJ1gAAAAnXAAAACdgAAAAJ2QAAAAnaAAAACdsAAAAJ3AAAAAndAAAACd4AAAAJ3wAAAAngAAAACeEAAAAJ4gAAAAnjAAAACeQAAAAJ5QAAAAnmAAAACecAAAAJ6AAAAAnpAAAACeoAAAAJ6wAAAAnsAAAACe0AAAAJ7gAAAAnvAAAACfAAAAAJ8QAAAAnyAAAACfMAAAAJ9AAAAAn1AAAACfYAAAAJ9wAAAAn4AAAACfkAAAAJ+gAAAAn7AAAACfwAAAAJ/QAAAAn+AAAACf8AAAAJAAEAAAkBAQAACQIBAAAJAwEAAAkEAQAACQUBAAAJBgEAAAkHAQAACQgBAAAJCQEAAAkKAQAACQsBAAAJDAEAAAkNAQAACQ4BAAAJDwEAAAkQAQAACREBAAAJEgEAAAkTAQAACRQBAAAJFQEAAAkWAQAACRcBAAAJGAEAAAkZAQAACRoBAAAJGwEAAAkcAQAACR0BAAAJHgEAAAkfAQAACSABAAAJIQEAAAkiAQAACSMBAAAJJAEAAAklAQAACSYBAAAJJwEAAAkoAQAACSkBAAAJKgEAAAkrAQAACSwBAAAJLQEAAAkuAQAACS8BAAAJMAEAAAkxAQAACTIBAAAJMwEAAAk0AQAACTUBAAAJNgEAAAk3AQAACTgBAAAJOQEAAAk6AQAACTsBAAAJPAEAAAk9AQAACT4BAAAJPwEAAAlAAQAACUEBAAAJQgEAAAlDAQAACUQBAAAJRQEAAAlGAQAACUcBAAAJSAEAAAlJAQAACUoBAAAJSwEAAAlMAQAACU0BAAAJTgEAAAlPAQAACVABAAAJUQEAAAlSAQAACVMBAAAJVAEAAAlVAQAACVYBAAAJVwEAAAlYAQAACVkBAAAJWgEAAAlbAQAACVwBAAAJXQEAAAleAQAACV8BAAAJYAEAAAlhAQAACWIBAAAJYwEAAAlkAQAACWUBAAAJZgEAAAlnAQAACWgBAAAJaQEAAAlqAQAACWsBAAAJbAEAAAltAQAACW4BAAAJbwEAAAlwAQAACXEBAAAJcgEAAAlzAQAACXQBAAAJdQEAAAl2AQAACXcBAAAJeAEAAAl5AQAACXoBAAAJewEAAAl8AQAACX0BAAAJfgEAAAl/AQAACYABAAAJgQEAAAmCAQAACYMBAAAJhAEAAAmFAQAACYYBAAAJhwEAAAmIAQAACYkBAAAJigEAAAmLAQAACYwBAAAJjQEAAAmOAQAACY8BAAAJkAEAAAmRAQAACZIBAAAJkwEAAAmUAQAACZUBAAAJlgEAAAmXAQAACZgBAAAJmQEAAAmaAQAACZsBAAAJnAEAAAmdAQAACZ4BAAAJnwEAAAmgAQAACaEBAAAJogEAAAmjAQAACaQBAAAJpQEAAAmmAQAACacBAAAJqAEAAAmpAQAACaoBAAAJqwEAAAmsAQAACa0BAAAJrgEAAAmvAQAACbABAAAJsQEAAAmyAQAACbMBAAAJtAEAAAm1AQAACbYBAAAJtwEAAAm4AQAACbkBAAAJugEAAAm7AQAACbwBAAAJvQEAAAm+AQAACb8BAAAJwAEAAAnBAQAACcIBAAAJwwEAAAnEAQAACcUBAAAJxgEAAAnHAQAACcgBAAAJyQEAAAnKAQAACcsBAAAJzAEAAAnNAQAACc4BAAAJzwEAAAnQAQAACdEBAAAJ0gEAAAnTAQAACdQBAAAJ1QEAAAnWAQAACdcBAAAJ2AEAAAnZAQAACdoBAAAJ2wEAAAncAQAACd0BAAAJ3gEAAAnfAQAACeABAAAJ4QEAAAniAQAACeMBAAAJ5AEAAAnlAQAACeYBAAAJ5wEAAAnoAQAACekBAAAJ6gEAAAnrAQAACewBAAAJ7QEAAAnuAQAACe8BAAAJ8AEAAAnxAQAACfIBAAAJ8wEAAAn0AQAACfUBAAAJ9gEAAAn3AQAACfgBAAAJ+QEAAAn6AQAACfsBAAAJ/AEAAAn9AQAACf4BAAAJ/wEAAAkAAgAADcgHHQAAAAABAAAAgAAAAAQKSW5rUG9pbnRWMQIAAAAJAQIAAAkCAgAACQMCAAAJBAIAAAkFAgAACQYCAAAJBwIAAAkIAgAACQkCAAAJCgIAAAkLAgAACQwCAAAJDQIAAAkOAgAACQ8CAAAJEAIAAAkRAgAACRICAAAJEwIAAAkUAgAACRUCAAAJFgIAAAkXAgAACRgCAAAJGQIAAAkaAgAACRsCAAAJHAIAAAkdAgAACR4CAAAJHwIAAAkgAgAACSECAAAJIgIAAAkjAgAACSQCAAAJJQIAAAkmAgAACScCAAAJKAIAAAkpAgAACSoCAAAJKwIAAAksAgAACS0CAAAJLgIAAAkvAgAACTACAAAJMQIAAAkyAgAACTMCAAAJNAIAAAk1AgAACTYCAAAJNwIAAAk4AgAACTkCAAAJOgIAAAk7AgAACTwCAAAJPQIAAAk+AgAACT8CAAAJQAIAAAlBAgAACUICAAAJQwIAAAlEAgAACUUCAAAJRgIAAAlHAgAACUgCAAAJSQIAAAlKAgAACUsCAAAJTAIAAAlNAgAACU4CAAAJTwIAAAlQAgAACVECAAAJUgIAAAlTAgAACVQCAAAJVQIAAAlWAgAACVcCAAAJWAIAAAlZAgAACVoCAAAJWwIAAAlcAgAACV0CAAAJXgIAAAlfAgAACWACAAAJYQIAAAliAgAACWMCAAAJZAIAAAllAgAACWYCAAAJZwIAAAloAgAACWkCAAAJagIAAAlrAgAACWwCAAAJbQIAAAluAgAACW8CAAAJcAIAAAlxAgAACXICAAAJcwIAAAl0AgAACXUCAAAJdgIAAA0KBR4AAAAKSW5rUG9pbnRWMQQAAAABWAFZDlByZXNzdXJlRmFjdG9yCVRpbWVTdGFtcAAAAAAGBgsQAgAAAAC+5CzU7X0/UFpaWlpa0j8AAAA/AAAAAAAAAAABHwAAAB4AAACAMdwcdj2DP1BaWlpaWtI/AAAAP14AAAAAAAAAASAAAAAeAAAAAANGIwKEhz9QWlpaWlrSPwAAAD9tAAAAAAAAAAEhAAAAHgAAAADVrymOyos/UFpaWlpa0j8AAAA/jQAAAAAAAAABIgAAAB4AAACA0wwYjQiQP1BaWlpaWtI/AAAAP40AAAAAAAAAASMAAAAeAAAAwLxBG9Mrkj9gaWlpaWnRPwAAAD+cAAAAAAAAAAEkAAAAHgAAAMCldh4ZT5Q/YGlpaWlp0T8AAAA/rAAAAAAAAAABJQAAAB4AAADAjqshX3KWP2BpaWlpadE/AAAAP7wAAAAAAAAAASYAAAAeAAAAAHjgJKWVmD9gaWlpaWnRPwAAAD+8AAAAAAAAAAEnAAAAHgAAAMBgFSjruJo/YGlpaWlp0T8AAAA/ywAAAAAAAAABKAAAAB4AAADAMn8ud/+eP3B4eHh4eNA/AAAAP9sAAAAAAAAAASkAAAAeAAAAAA7amF6RoD9weHh4eHjQPwAAAD/bAAAAAAAAAAEqAAAAHgAAAICCdJoBo6E/cHh4eHh40D8AAAA/6gAAAAAAAAABKwAAAB4AAABga6mdR8ajP3B4eHh4eNA/AAAAP+oAAAAAAAAAASwAAAAeAAAAAOBDn+rXpD9weHh4eHjQPwAAAD/6AAAAAAAAAAEtAAAAHgAAAIBU3qCN6aU/cHh4eHh40D8AAAA/+gAAAAAAAAABLgAAAB4AAAAAyXiiMPumP3B4eHh4eNA/AAAAPwoBAAAAAAAAAS8AAAAeAAAAYD0TpNMMqD9weHh4eHjQPwAAAD8pAQAAAAAAAAEwAAAAHgAAAACyraV2Hqk/cHh4eHh40D8AAAA/OQEAAAAAAAABMQAAAB4AAACAJkinGTCqP3B4eHh4eNA/AAAAPzkBAAAAAAAAATIAAAAeAAAAgA99ql9TrD8ADw8PDw/PPwAAAD9IAQAAAAAAAAEzAAAAHgAAACCEF6wCZa0/AA8PDw8Pzz8AAAA/SAEAAAAAAAABNAAAAB4AAACA+LGtpXauPwAPDw8PD88/AAAAP1gBAAAAAAAAATUAAAAeAAAAAG1Mr0iIrz8ADw8PDw/PPwAAAD9YAQAAAAAAAAE2AAAAHgAAAMBwc9j1TLA/AA8PDw8Pzz8AAAA/ZwEAAAAAAAABNwAAAB4AAADAcHPY9UywPyAtLS0tLc0/AAAAP3cBAAAAAAAAATgAAAAeAAAAEKtAWcfVsD8gLS0tLS3NPwAAAD+HAQAAAAAAAAE5AAAAHgAAAFDlDdqYXrE/IC0tLS0tzT8AAAA/hwEAAAAAAAABOgAAAB4AAACAH9taauexPyAtLS0tLc0/AAAAP5YBAAAAAAAAATsAAAAeAAAAwFmo2ztwsj8gLS0tLS3NPwAAAD+mAQAAAAAAAAE8AAAAHgAAABCUdVwN+bI/IC0tLS0tzT8AAAA/xQEAAAAAAAABPQAAAB4AAABQzkLd3oGzPyAtLS0tLc0/AAAAP8UBAAAAAAAAAT4AAAAeAAAAkAgQXrAKtD8gLS0tLS3NPwAAAD/VAQAAAAAAAAE/AAAAHgAAABB9ql9THLU/IC0tLS0tzT8AAAA/5AEAAAAAAAABQAAAAB4AAABQt3fgJKW1PwAPDw8PD88/AAAAP+QBAAAAAAAAAUEAAAAeAAAAkPFEYfYttj8ADw8PDw/PPwAAAD/kAQAAAAAAAAFCAAAAHgAAACBm32KZP7c/AA8PDw8Pzz8AAAA/9AEAAAAAAAABQwAAAB4AAABQoKzjasi3PwAPDw8PD88/AAAAPwQCAAAAAAAAAUQAAAAeAAAAkNp5ZDxRuD8ADw8PDw/PPwAAAD8TAgAAAAAAAAFFAAAAHgAAANAUR+UN2rg/AA8PDw8Pzz8AAAA/MwIAAAAAAAABRgAAAB4AAAAgTxRm32K5PwAPDw8PD88/AAAAP0ICAAAAAAAAAUcAAAAeAAAAYInh5rDruT8ADw8PDw/PPwAAAD9SAgAAAAAAAAFIAAAAHgAAAND9e+hT/bo/AA8PDw8Pzz8AAAA/UgIAAAAAAAABSQAAAB4AAAAgOElpJYa7PwAPDw8PD88/AAAAP2ECAAAAAAAAAUoAAAAeAAAAYHIW6vYOvD8ADw8PDw/PPwAAAD9hAgAAAAAAAAFLAAAAHgAAAKCs42rIl7w/cHh4eHh40D8AAAA/cQIAAAAAAAABTAAAAB4AAADg5rDrmSC9P3B4eHh4eNA/AAAAP4ECAAAAAAAAAU0AAAAeAAAAMCF+bGupvT9weHh4eHjQPwAAAD+BAgAAAAAAAAFOAAAAHgAAAGBbS+08Mr4/cHh4eHh40D8AAAA/oAIAAAAAAAABTwAAAB4AAACglRhuDru+P3B4eHh4eNA/AAAAP7ACAAAAAAAAAVAAAAAeAAAAMAqzb7HMvz9weHh4eHjQPwAAAD+/AgAAAAAAAAFRAAAAHgAAADgiQHjBKsA/cHh4eHh40D8AAAA/zwIAAAAAAAABUgAAAB4AAABQv6Y4Km/AP3B4eHh4eNA/AAAAP94CAAAAAAAAAVMAAAAeAAAAeFwN+ZKzwD9weHh4eHjQPwAAAD/eAgAAAAAAAAFUAAAAHgAAAJj5c7n798A/cHh4eHh40D8AAAA/7gIAAAAAAAABVQAAAB4AAAC4ltp5ZDzBP3B4eHh4eNA/AAAAP/4CAAAAAAAAAVYAAAAeAAAA2DNBOs2AwT9weHh4eHjQPwAAAD/+AgAAAAAAAAFXAAAAHgAAAADRp/o1xcE/cHh4eHh40D8AAAA/DQMAAAAAAAABWAAAAB4AAAAYbg67ngnCP3B4eHh4eNA/AAAAPx0DAAAAAAAAAVkAAAAeAAAAOAt1ewdOwj9weHh4eHjQPwAAAD88AwAAAAAAAAFaAAAAHgAAAFio2ztwksI/cHh4eHh40D8AAAA/TAMAAAAAAAABWwAAAB4AAACARUL82NbCP3B4eHh4eNA/AAAAP0wDAAAAAAAAAVwAAAAeAAAAoOKovEEbwz9weHh4eHjQPwAAAD9bAwAAAAAAAAFdAAAAHgAAALh/D32qX8M/cHh4eHh40D8AAAA/awMAAAAAAAABXgAAAB4AAADYHHY9E6TDP3B4eHh4eNA/AAAAP4oDAAAAAAAAAV8AAAAeAAAAALrc/Xvowz9weHh4eHjQPwAAAD+aAwAAAAAAAAFgAAAAHgAAACBXQ77kLMQ/cHh4eHh40D8AAAA/sgMAAAAAAAABYQAAAB4AAABA9Kl+TXHEP3B4eHh4eNA/AAAAP+EDAAAAAAAAAWIAAAAeAAAAWJEQP7a1xD9weHh4eHjQPwAAAD8ABAAAAAAAAAFjAAAAHgAAAIAud/8e+sQ/cHh4eHh40D8AAAA/EAQAAAAAAAABZAAAAB4AAACgy92/hz7FP3B4eHh4eNA/AAAAPz8EAAAAAAAAAWUAAAAeAAAAwGhEgPCCxT9weHh4eHjQPwAAAD9eBAAAAAAAAAFmAAAAHgAAAEC2tdTOI+M/UFpaWlpa5j8AAAA/AAAAAAAAAAABZwAAAB4AAACIXc8E6TTjP1BaWlpaWuY/AAAAPx8AAAAAAAAAAWgAAAAeAAAAzgTpNANG4z9QWlpaWlrmPwAAAD8vAAAAAAAAAAFpAAAAHgAAABasAmUdV+M/UFpaWlpa5j8AAAA/LwAAAAAAAAABagAAAB4AAABgUxyVN2jjP1BaWlpaWuY/AAAAPz4AAAAAAAAAAWsAAAAeAAAAqPo1xVF54z9QWlpaWlrmPwAAAD8+AAAAAAAAAAFsAAAAHgAAAPChT/VriuM/UFpaWlpa5j8AAAA/TgAAAAAAAAABbQAAAB4AAAA2SWklhpvjP1BaWlpaWuY/AAAAP04AAAAAAAAAAW4AAAAeAAAAgPCCVaCs4z9QWlpaWlrmPwAAAD9eAAAAAAAAAAFvAAAAHgAAABA/trXUzuM/2OHh4eHh5T8AAAA/bQAAAAAAAAABcAAAAB4AAABY5s/l7t/jP9jh4eHh4eU/AAAAP30AAAAAAAAAAXEAAAAeAAAAoo3pFQnx4z/Y4eHh4eHlPwAAAD+MAAAAAAAAAAFyAAAAHgAAAOo0A0YjAuQ/2OHh4eHh5T8AAAA/jAAAAAAAAAABcwAAAB4AAAAw3Bx2PRPkP9jh4eHh4eU/AAAAP5wAAAAAAAAAAXQAAAAeAAAAwipQ1nE15D/Y4eHh4eHlPwAAAD+cAAAAAAAAAAF1AAAAHgAAAArSaQaMRuQ/2OHh4eHh5T8AAAA/rAAAAAAAAAABdgAAAB4AAABSeYM2plfkP9jh4eHh4eU/AAAAP6wAAAAAAAAAAXcAAAAeAAAAKm/QxvSK5D/Y4eHh4eHlPwAAAD+7AAAAAAAAAAF4AAAAHgAAAHIW6vYOnOQ/2OHh4eHh5T8AAAA/uwAAAAAAAAABeQAAAB4AAAC6vQMnKa3kP9jh4eHh4eU/AAAAP8sAAAAAAAAAAXoAAAAeAAAAAmUdV0O+5D/Y4eHh4eHlPwAAAD/LAAAAAAAAAAF7AAAAHgAAAJKzULd34OQ/2OHh4eHh5T8AAAA/2wAAAAAAAAABfAAAAB4AAADaWmrnkfHkP9jh4eHh4eU/AAAAP9sAAAAAAAAAAX0AAAAeAAAAIgKEF6wC5T/Y4eHh4eHlPwAAAD/qAAAAAAAAAAF+AAAAHgAAALJQt3fgJOU/YGlpaWlp5T8AAAA/6gAAAAAAAAABfwAAAB4AAAD+99Cn+jXlP2BpaWlpaeU/AAAAP/oAAAAAAAAAAYAAAAAeAAAARp/q1xRH5T9gaWlpaWnlPwAAAD/6AAAAAAAAAAGBAAAAHgAAANLtHThJaeU/8PDw8PDw5D8AAAA/CQEAAAAAAAABggAAAB4AAAAelTdoY3rlP/Dw8PDw8OQ/AAAAPwkBAAAAAAAAAYMAAAAeAAAAZjxRmH2L5T/w8PDw8PDkPwAAAD8ZAQAAAAAAAAGEAAAAHgAAAK7jasiXnOU/8PDw8PDw5D8AAAA/GQEAAAAAAAABhQAAAB4AAAA+Mp4ozL7lP3h4eHh4eOQ/AAAAPykBAAAAAAAAAYYAAAAeAAAAhtm3WObP5T94eHh4eHjkPwAAAD8pAQAAAAAAAAGHAAAAHgAAAM6A0YgA4eU/eHh4eHh45D8AAAA/OAEAAAAAAAABiAAAAB4AAABezwTpNAPmP3h4eHh4eOQ/AAAAPzgBAAAAAAAAAYkAAAAeAAAAXs8E6TQD5j8AAAAAAADkPwAAAD9IAQAAAAAAAAGKAAAAHgAAAKZ2HhlPFOY/AAAAAAAA5D8AAAA/SAEAAAAAAAABiwAAAB4AAADuHThJaSXmPwAAAAAAAOQ/AAAAP1gBAAAAAAAAAYwAAAAeAAAANsVReYM25j8AAAAAAADkPwAAAD9YAQAAAAAAAAGNAAAAHgAAAH5sa6mdR+Y/AAAAAAAA5D8AAAA/ZwEAAAAAAAABjgAAAB4AAAAOu54J0mnmPwAAAAAAAOQ/AAAAP2cBAAAAAAAAAY8AAAAeAAAAVmK4Oex65j8AAAAAAADkPwAAAD93AQAAAAAAAAGQAAAAHgAAAJ4J0mkGjOY/AAAAAAAA5D8AAAA/dwEAAAAAAAABkQAAAB4AAADmsOuZIJ3mPwAAAAAAAOQ/AAAAP4YBAAAAAAAAAZIAAAAeAAAAdv8e+lS/5j8AAAAAAADkPwAAAD+WAQAAAAAAAAGTAAAAHgAAAMKmOCpv0OY/AAAAAAAA5D8AAAA/lgEAAAAAAAABlAAAAB4AAAAGTlJaieHmPwAAAAAAAOQ/AAAAP6YBAAAAAAAAAZUAAAAeAAAAlpyFur0D5z8AAAAAAADkPwAAAD+mAQAAAAAAAAGWAAAAHgAAAOJDn+rXFOc/iIeHh4eH4z8AAAA/tQEAAAAAAAABlwAAAB4AAABuktJKDDfnPxAPDw8PD+M/AAAAP7UBAAAAAAAAAZgAAAAeAAAAAuEFq0BZ5z8QDw8PDw/jPwAAAD/FAQAAAAAAAAGZAAAAHgAAAJIvOQt1e+c/mJaWlpaW4j8AAAA/xQEAAAAAAAABmgAAAB4AAABqJYabw67nP5iWlpaWluI/AAAAP9UBAAAAAAAAAZsAAAAeAAAAssyfy92/5z+YlpaWlpbiPwAAAD/VAQAAAAAAAAGcAAAAHgAAAPpzufv30Oc/mJaWlpaW4j8AAAA/5AEAAAAAAAABnQAAAB4AAABCG9MrEuLnP5iWlpaWluI/AAAAP+QBAAAAAAAAAZ4AAAAeAAAA0mkGjEYE6D+YlpaWlpbiPwAAAD/0AQAAAAAAAAGfAAAAHgAAABoRILxgFeg/mJaWlpaW4j8AAAA/AwIAAAAAAAABoAAAAB4AAABiuDnseiboP5iWlpaWluI/AAAAPwgCAAAAAAAAAaEAAAAeAAAAql9THJU36D+YlpaWlpbiPwAAAD8IAgAAAAAAAAGiAAAAHgAAAPIGbUyvSOg/mJaWlpaW4j8AAAA/GAIAAAAAAAABowAAAB4AAACCVaCs42roP5iWlpaWluI/AAAAPycCAAAAAAAAAaQAAAAeAAAAyvy53P176D+YlpaWlpbiPwAAAD8nAgAAAAAAAAGlAAAAHgAAAKLyBm1Mr+g/mJaWlpaW4j8AAAA/NwIAAAAAAAABpgAAAB4AAAB+6FP9muLoP5iWlpaWluI/AAAAPzcCAAAAAAAAAacAAAAeAAAAUt6gjekV6T+YlpaWlpbiPwAAAD9HAgAAAAAAAAGoAAAAHgAAAC7U7R04Sek/mJaWlpaW4j8AAAA/RwIAAAAAAAABqQAAAB4AAAC+IiF+bGvpPxAPDw8PD+M/AAAAP1YCAAAAAAAAAaoAAAAeAAAATnFU3qCN6T8QDw8PDw/jPwAAAD9WAgAAAAAAAAGrAAAAHgAAAJYYbg67nuk/iIeHh4eH4z8AAAA/ZgIAAAAAAAABrAAAAB4AAADev4c+1a/pP4iHh4eHh+M/AAAAP2YCAAAAAAAAAa0AAAAeAAAAJmehbu/A6T+Ih4eHh4fjPwAAAD91AgAAAAAAAAGuAAAAHgAAAG4Ou54J0uk/iIeHh4eH4z8AAAA/hQIAAAAAAAABrwAAAB4AAAC2tdTOI+PpP4iHh4eHh+M/AAAAP5UCAAAAAAAAAbAAAAAeAAAA/lzu/j306T+Ih4eHh4fjPwAAAD+kAgAAAAAAAAGxAAAAHgAAAP5c7v499Ok/AAAAAAAA5D8AAAA/pAIAAAAAAAABsgAAAB4AAABGBAgvWAXqPwAAAAAAAOQ/AAAAP7QCAAAAAAAAAbMAAAAeAAAA1lI7j4wn6j94eHh4eHjkPwAAAD/EAgAAAAAAAAG0AAAAHgAAAB76VL+mOOo/8PDw8PDw5D8AAAA/0wIAAAAAAAABtQAAAB4AAABmoW7vwEnqP/Dw8PDw8OQ/AAAAP+MCAAAAAAAAAbYAAAAeAAAArkiIH9ta6j/w8PDw8PDkPwAAAD/yAgAAAAAAAAG3AAAAHgAAAPbvoU/1a+o/YGlpaWlp5T8AAAA/8gIAAAAAAAABuAAAAB4AAACGPtWvKY7qP2BpaWlpaeU/AAAAPwIDAAAAAAAAAbkAAAAeAAAAzuXu30Of6j/Y4eHh4eHlPwAAAD8CAwAAAAAAAAG6AAAAHgAAABaNCBBesOo/2OHh4eHh5T8AAAA/EgMAAAAAAAABuwAAAB4AAABiNCJAeMHqP9jh4eHh4eU/AAAAPxIDAAAAAAAAAbwAAAAeAAAAqts7cJLS6j/Y4eHh4eHlPwAAAD8hAwAAAAAAAAG9AAAAHgAAAO6CVaCs4+o/2OHh4eHh5T8AAAA/IQMAAAAAAAABvgAAAB4AAADuglWgrOPqP1BaWlpaWuY/AAAAPzEDAAAAAAAAAb8AAAAeAAAANipv0Mb06j9QWlpaWlrmPwAAAD9BAwAAAAAAAAHAAAAAHgAAAILRiADhBes/UFpaWlpa5j8AAAA/UAMAAAAAAAABwQAAAB4AAADKeKIw+xbrP1BaWlpaWuY/AAAAP1ADAAAAAAAAAcIAAAAeAAAAEiC8YBUo6z9QWlpaWlrmPwAAAD9gAwAAAAAAAAHDAAAAHgAAAFbH1ZAvOes/UFpaWlpa5j8AAAA/YAMAAAAAAAABxAAAAB4AAACibu/ASUrrP1BaWlpaWuY/AAAAP28DAAAAAAAAAcUAAAAeAAAA6hUJ8WNb6z9QWlpaWlrmPwAAAD9vAwAAAAAAAAHGAAAAHgAAADK9IiF+bOs/UFpaWlpa5j8AAAA/fwMAAAAAAAABxwAAAB4AAAB6ZDxRmH3rP1BaWlpaWuY/AAAAPx8EAAAAAAAAAcgAAAAeAAAAwgtWgbKO6z9QWlpaWlrmPwAAAD+sBAAAAAAAAAHJAAAAHgAAAADseiZIp2k/yNLS0tLS5j8AAAA/AAAAAAAAAAABygAAAB4AAAAAvuQs1O19P8jS0tLS0uY/AAAAPz4AAAAAAAAAAcsAAAAeAAAAgDHcHHY9gz/I0tLS0tLmPwAAAD8+AAAAAAAAAAHMAAAAHgAAAADVrymOyos/yNLS0tLS5j8AAAA/TgAAAAAAAAABzQAAAB4AAACA0wwYjQiQP8jS0tLS0uY/AAAAP10AAAAAAAAAAc4AAAAeAAAAwLxBG9Mrkj/I0tLS0tLmPwAAAD9dAAAAAAAAAAHPAAAAHgAAAMCldh4ZT5Q/yNLS0tLS5j8AAAA/bQAAAAAAAAAB0AAAAB4AAAAAeOAkpZWYP0hLS0tLS+c/AAAAP20AAAAAAAAAAdEAAAAeAAAAwGAVKOu4mj9IS0tLS0vnPwAAAD99AAAAAAAAAAHSAAAAHgAAAMBJSisx3Jw/SEtLS0tL5z8AAAA/fQAAAAAAAAAB0wAAAB4AAADAMn8ud/+eP8DDw8PDw+c/AAAAP4EAAAAAAAAAAdQAAAAeAAAAAA7amF6RoD/Aw8PDw8PnPwAAAD+BAAAAAAAAAAHVAAAAHgAAAOD2DpyktKI/wMPDw8PD5z8AAAA/kQAAAAAAAAAB1gAAAB4AAABga6mdR8ajP8DDw8PDw+c/AAAAP5EAAAAAAAAAAdcAAAAeAAAAAOBDn+rXpD/Aw8PDw8PnPwAAAD+hAAAAAAAAAAHYAAAAHgAAAIBU3qCN6aU/wMPDw8PD5z8AAAA/oQAAAAAAAAAB2QAAAB4AAABgPROk0wyoP8DDw8PDw+c/AAAAP7AAAAAAAAAAAdoAAAAeAAAAALKtpXYeqT84PDw8PDzoPwAAAD+wAAAAAAAAAAHbAAAAHgAAAIAmSKcZMKo/ODw8PDw86D8AAAA/wAAAAAAAAAAB3AAAAB4AAACAD32qX1OsPzg8PDw8POg/AAAAP8AAAAAAAAAAAd0AAAAeAAAAgPixraV2rj84PDw8PDzoPwAAAD/PAAAAAAAAAAHeAAAAHgAAAABtTK9IiK8/ODw8PDw86D8AAAA/zwAAAAAAAAAB3wAAAB4AAADAcHPY9UywPzg8PDw8POg/AAAAP98AAAAAAAAAAeAAAAAeAAAAUOUN2phesT84PDw8PDzoPwAAAD/fAAAAAAAAAAHhAAAAHgAAAMBZqNs7cLI/ODw8PDw86D8AAAA/7wAAAAAAAAAB4gAAAB4AAAAQlHVcDfmyPzg8PDw8POg/AAAAP+8AAAAAAAAAAeMAAAAeAAAAkAgQXrAKtD84PDw8PDzoPwAAAD/+AAAAAAAAAAHkAAAAHgAAABB9ql9THLU/ODw8PDw86D8AAAA//gAAAAAAAAAB5QAAAB4AAACQ8URh9i22Pzg8PDw8POg/AAAAPw4BAAAAAAAAAeYAAAAeAAAAIGbfYpk/tz84PDw8PDzoPwAAAD8OAQAAAAAAAAHnAAAAHgAAAFCgrONqyLc/ODw8PDw86D8AAAA/HgEAAAAAAAAB6AAAAB4AAACQ2nlkPFG4Pzg8PDw8POg/AAAAPx4BAAAAAAAAAekAAAAeAAAAIE8UZt9iuT/Aw8PDw8PnPwAAAD8tAQAAAAAAAAHqAAAAHgAAAGCJ4eaw67k/wMPDw8PD5z8AAAA/LQEAAAAAAAAB6wAAAB4AAADQ/XvoU/26P8DDw8PDw+c/AAAAPz0BAAAAAAAAAewAAAAeAAAAYHIW6vYOvD/Aw8PDw8PnPwAAAD89AQAAAAAAAAHtAAAAHgAAAODmsOuZIL0/wMPDw8PD5z8AAAA/TAEAAAAAAAAB7gAAAB4AAAAwIX5sa6m9P8DDw8PDw+c/AAAAP0wBAAAAAAAAAe8AAAAeAAAAYFtL7Twyvj/Aw8PDw8PnPwAAAD9cAQAAAAAAAAHwAAAAHgAAAODP5e7fQ78/wMPDw8PD5z8AAAA/XAEAAAAAAAAB8QAAAB4AAAAwCrNvscy/P8DDw8PDw+c/AAAAP2wBAAAAAAAAAfIAAAAeAAAAUL+mOCpvwD/Aw8PDw8PnPwAAAD9sAQAAAAAAAAHzAAAAHgAAAJj5c7n798A/ODw8PDw86D8AAAA/ewEAAAAAAAAB9AAAAB4AAADYM0E6zYDBPzg8PDw8POg/AAAAP3sBAAAAAAAAAfUAAAAeAAAAANGn+jXFwT+wtLS0tLToPwAAAD+LAQAAAAAAAAH2AAAAHgAAABhuDrueCcI/sLS0tLS06D8AAAA/iwEAAAAAAAAB9wAAAB4AAABYqNs7cJLCP7C0tLS0tOg/AAAAP5sBAAAAAAAAAfgAAAAeAAAAgEVC/NjWwj8oLS0tLS3pPwAAAD+bAQAAAAAAAAH5AAAAHgAAAKDiqLxBG8M/oKWlpaWl6T8AAAA/qgEAAAAAAAAB+gAAAB4AAADYHHY9E6TDP6ClpaWlpek/AAAAP6oBAAAAAAAAAfsAAAAeAAAAIFdDvuQsxD8YHh4eHh7qPwAAAD+6AQAAAAAAAAH8AAAAHgAAAFiRED+2tcQ/kJaWlpaW6j8AAAA/ugEAAAAAAAAB/QAAAB4AAADAaESA8ILFP5CWlpaWluo/AAAAP8kBAAAAAAAAAf4AAAAeAAAAIEB4wSpQxj+QlpaWlpbqPwAAAD/JAQAAAAAAAAH/AAAAHgAAAIgXrAJlHcc/kJaWlpaW6j8AAAA/2QEAAAAAAAABAAEAAB4AAAAIjEYECC/IP5CWlpaWluo/AAAAP9kBAAAAAAAAAQEBAAAeAAAAaGN6RUL8yD+QlpaWlpbqPwAAAD/pAQAAAAAAAAECAQAAHgAAAJAA4QWrQMk/kJaWlpaW6j8AAAA/6QEAAAAAAAABAwEAAB4AAADIOq6GfMnJP5CWlpaWluo/AAAAP/gBAAAAAAAAAQQBAAAeAAAAMBLix7aWyj+QlpaWlpbqPwAAAD/4AQAAAAAAAAEFAQAAHgAAAEivSIgf28o/kJaWlpaW6j8AAAA/CAIAAAAAAAABBgEAAB4AAABoTK9IiB/LP5CWlpaWluo/AAAAPwgCAAAAAAAAAQcBAAAeAAAAsIZ8yVmoyz+QlpaWlpbqPwAAAD8YAgAAAAAAAAEIAQAAHgAAAOjASUorMcw/kJaWlpaW6j8AAAA/GAIAAAAAAAABCQEAAB4AAAAQXrAKlHXMP5CWlpaWluo/AAAAPycCAAAAAAAAAQoBAAAeAAAAMPsWy/y5zD+QlpaWlpbqPwAAAD8nAgAAAAAAAAELAQAAHgAAAFCYfYtl/sw/kJaWlpaW6j8AAAA/NwIAAAAAAAABDAEAAB4AAACY0koMN4fNP5CWlpaWluo/AAAAPzcCAAAAAAAAAQ0BAAAeAAAAsG+xzJ/LzT8YHh4eHh7qPwAAAD9GAgAAAAAAAAEOAQAAHgAAAPipfk1xVM4/GB4eHh4e6j8AAAA/RgIAAAAAAAABDwEAAB4AAAA45EvOQt3OP6ClpaWlpek/AAAAP1YCAAAAAAAAARABAAAeAAAAmLt/D32qzz8oLS0tLS3pPwAAAD9WAgAAAAAAAAERAQAAHgAAAAwYjQgQXtA/sLS0tLS06D8AAAA/ZgIAAAAAAAABEgEAAB4AAABQUlqJ4ebQP7C0tLS0tOg/AAAAP2YCAAAAAAAAARMBAAAeAAAAAD70qX5N0T+wtLS0tLToPwAAAD91AgAAAAAAAAEUAQAAHgAAAER4wSpQ1tE/sLS0tLS06D8AAAA/dQIAAAAAAAABFQEAAB4AAADwY1tL7TzSPzg8PDw8POg/AAAAP4UCAAAAAAAAARYBAAAeAAAAMJ4ozL7F0j84PDw8PDzoPwAAAD+TAgAAAAAAAAEXAQAAHgAAAAQnKa3EcNM/SEtLS0tL5z8AAAA/owIAAAAAAAABGAEAAB4AAAC0EsPNYdfTP8jS0tLS0uY/AAAAP6MCAAAAAAAAARkBAAAeAAAA1K8pjsob1D/I0tLS0tLmPwAAAD+yAgAAAAAAAAEaAQAAHgAAAIibw65ngtQ/UFpaWlpa5j8AAAA/sgIAAAAAAAABGwEAAB4AAACkOCpv0MbUP1BaWlpaWuY/AAAAP8ICAAAAAAAAARwBAAAeAAAAWCTEj20t1T/Y4eHh4eHlPwAAAD/CAgAAAAAAAAEdAQAAHgAAAAgQXrAKlNU/YGlpaWlp5T8AAAA/0QIAAAAAAAABHgEAAB4AAAAorcRwc9jVP/Dw8PDw8OQ/AAAAP9ECAAAAAAAAAR8BAAAeAAAAvPv30Kf61T/w8PDw8PDkPwAAAD/hAgAAAAAAAAEgAQAAHgAAAExKKzHcHNY/8PDw8PDw5D8AAAA/4QIAAAAAAAABIQEAAB4AAABo55HxRGHWP/Dw8PDw8OQ/AAAAP/ECAAAAAAAAASIBAAAeAAAA/DXFUXmD1j/w8PDw8PDkPwAAAD/xAgAAAAAAAAEjAQAAHgAAAIyE+LGtpdY/8PDw8PDw5D8AAAA/AAMAAAAAAAABJAEAAB4AAACsIV9yFurWP/Dw8PDw8OQ/AAAAPwADAAAAAAAAASUBAAAeAAAAPHCS0koM1z/w8PDw8PDkPwAAAD8QAwAAAAAAAAEmAQAAHgAAAMy+xTJ/Ltc/8PDw8PDw5D8AAAA/EAMAAAAAAAABJwEAAB4AAABcDfmSs1DXP/Dw8PDw8OQ/AAAAPyADAAAAAAAAASgBAAAeAAAAgKpfUxyV1z/w8PDw8PDkPwAAAD8gAwAAAAAAAAEpAQAAHgAAACyW+XO5+9c/8PDw8PDw5D8AAAA/LwMAAAAAAAABKgEAAB4AAADggZOUVmLYP/Dw8PDw8OQ/AAAAPy8DAAAAAAAAASsBAAAeAAAAkG0ttfPI2D/w8PDw8PDkPwAAAD8/AwAAAAAAAAEsAQAAHgAAACC8YBUo69g/8PDw8PDw5D8AAAA/PwMAAAAAAAABLQEAAB4AAACwCpR1XA3ZP/Dw8PDw8OQ/AAAAP04DAAAAAAAAAS4BAAAeAAAA0Kf6NcVR2T/w8PDw8PDkPwAAAD9OAwAAAAAAAAEvAQAAHgAAAGD2LZb5c9k/8PDw8PDw5D8AAAA/XgMAAAAAAAABMAEAAB4AAADwRGH2LZbZP/Dw8PDw8OQ/AAAAP14DAAAAAAAAATEBAAAeAAAAhJOUVmK42T/w8PDw8PDkPwAAAD9uAwAAAAAAAAEyAQAAHgAAABTix7aW2tk/8PDw8PDw5D8AAAA/fQMAAAAAAAABMwEAAB4AAAAwfy53/x7aP/Dw8PDw8OQ/AAAAP40DAAAAAAAAATQBAAAeAAAAxM1h1zNB2j/w8PDw8PDkPwAAAD+NAwAAAAAAAAE1AQAAHgAAAFQclTdoY9o/8PDw8PDw5D8AAAA/nQMAAAAAAAABNgEAAB4AAADkasiXnIXaP/Dw8PDw8OQ/AAAAP50DAAAAAAAAATcBAAAeAAAAcLn799Cn2j/w8PDw8PDkPwAAAD+sAwAAAAAAAAE4AQAAHgAAAAQIL1gFyto/8PDw8PDw5D8AAAA/vAMAAAAAAAABOQEAAB4AAACUVmK4OezaP/Dw8PDw8OQ/AAAAP7wDAAAAAAAAAToBAAAeAAAAJKWVGG4O2z/w8PDw8PDkPwAAAD/bAwAAAAAAAAE7AQAAHgAAALTzyHiiMNs/8PDw8PDw5D8AAAA/6wMAAAAAAAABPAEAAB4AAABIQvzY1lLbP/Dw8PDw8OQ/AAAAP+sDAAAAAAAAAT0BAAAeAAAA1JAvOQt12z/w8PDw8PDkPwAAAD/6AwAAAAAAAAE+AQAAHgAAAGTfYpk/l9s/8PDw8PDw5D8AAAA/CgQAAAAAAAABPwEAAB4AAACIfMlZqNvbP/Dw8PDw8OQ/AAAAPxoEAAAAAAAAAUABAAAeAAAAGMv8udz92z9gaWlpaWnlPwAAAD8pBAAAAAAAAAFBAQAAHgAAAKQZMBoRINw/YGlpaWlp5T8AAAA/KQQAAAAAAAABQgEAAB4AAABYBco6robcP9jh4eHh4eU/AAAAPykEAAAAAAAAAUMBAAAeAAAAfKIw+xbL3D9QWlpaWlrmPwAAAD85BAAAAAAAAAFEAQAAHgAAAJg/l7t/D90/UFpaWlpa5j8AAAA/OQQAAAAAAAABRQEAAB4AAAAojsobtDHdP1BaWlpaWuY/AAAAP0gEAAAAAAAAAUYBAAAeAAAATCsx3Bx23T/I0tLS0tLmPwAAAD9IBAAAAAAAAAFHAQAAHgAAANx5ZDxRmN0/SEtLS0tL5z8AAAA/WAQAAAAAAAABSAEAAB4AAAD8Fsv8udzdP0hLS0tLS+c/AAAAP1gEAAAAAAAAAUkBAAAeAAAAjGX+XO7+3T/Aw8PDw8PnPwAAAD9oBAAAAAAAAAFKAQAAHgAAAKwCZR1XQ94/wMPDw8PD5z8AAAA/aAQAAAAAAAABSwEAAB4AAABAUZh9i2XePzg8PDw8POg/AAAAP3cEAAAAAAAAAUwBAAAeAAAAXO7+PfSp3j+wtLS0tLToPwAAAD93BAAAAAAAAAFNAQAAHgAAAICLZf5c7t4/sLS0tLS06D8AAAA/hwQAAAAAAAABTgEAAB4AAACcKMy+xTLfP7C0tLS0tOg/AAAAP4cEAAAAAAAAAU8BAAAeAAAAwMUyfy533z+wtLS0tLToPwAAAD+XBAAAAAAAAAFQAQAAHgAAAAAAAAAAAOA/KC0tLS0t6T8AAAA/lwQAAAAAAAABUQEAAB4AAACQTjNgNCLgPygtLS0tLek/AAAAP5sEAAAAAAAAAVIBAAAeAAAAIp1mwGhE4D8oLS0tLS3pPwAAAD+bBAAAAAAAAAFTAQAAHgAAAGhEgPCCVeA/KC0tLS0t6T8AAAA/qwQAAAAAAAABVAEAAB4AAACw65kgnWbgPygtLS0tLek/AAAAP6sEAAAAAAAAAVUBAAAeAAAA+JKzULd34D+gpaWlpaXpPwAAAD+6BAAAAAAAAAFWAQAAHgAAAEI6zYDRiOA/oKWlpaWl6T8AAAA/ygQAAAAAAAABVwEAAB4AAADQiADhBavgP6ClpaWlpek/AAAAP8oEAAAAAAAAAVgBAAAeAAAAGDAaESC84D+gpaWlpaXpPwAAAD/aBAAAAAAAAAFZAQAAHgAAAGLXM0E6zeA/oKWlpaWl6T8AAAA/2gQAAAAAAAABWgEAAB4AAADyJWehbu/gP6ClpaWlpek/AAAAP+kEAAAAAAAAAVsBAAAeAAAAOs2A0YgA4T+gpaWlpaXpPwAAAD/pBAAAAAAAAAFcAQAAHgAAAMobtDG9IuE/oKWlpaWl6T8AAAA/+QQAAAAAAAABXQEAAB4AAAASw81h1zPhP6ClpaWlpek/AAAAPwkFAAAAAAAAAV4BAAAeAAAApBEBwgtW4T+gpaWlpaXpPwAAAD8JBQAAAAAAAAFfAQAAHgAAAOy4GvIlZ+E/GB4eHh4e6j8AAAA/CQUAAAAAAAABYAEAAB4AAAAyYDQiQHjhPxgeHh4eHuo/AAAAPxgFAAAAAAAAAWEBAAAeAAAAegdOUlqJ4T8YHh4eHh7qPwAAAD8oBQAAAAAAAAFiAQAAHgAAAAxWgbKOq+E/kJaWlpaW6j8AAAA/KAUAAAAAAAABYwEAAB4AAABU/ZriqLzhP5CWlpaWluo/AAAAPzcFAAAAAAAAAWQBAAAeAAAAnqS0EsPN4T+QlpaWlpbqPwAAAD83BQAAAAAAAAFlAQAAHgAAACzz53L37+E/kJaWlpaW6j8AAAA/RwUAAAAAAAABZgEAAB4AAAB0mgGjEQHiP5CWlpaWluo/AAAAP0cFAAAAAAAAAWcBAAAeAAAABuk0A0Yj4j+QlpaWlpbqPwAAAD9XBQAAAAAAAAFoAQAAHgAAAEyQTjNgNOI/GB4eHh4e6j8AAAA/VwUAAAAAAAABaQEAAB4AAADe3oGTlFbiPxgeHh4eHuo/AAAAP2YFAAAAAAAAAWoBAAAeAAAAJoabw65n4j8YHh4eHh7qPwAAAD9mBQAAAAAAAAFrAQAAHgAAALTUziPjieI/oKWlpaWl6T8AAAA/dgUAAAAAAAABbAEAAB4AAABGIwKEF6ziP6ClpaWlpek/AAAAP3YFAAAAAAAAAW0BAAAeAAAA1nE15EvO4j+gpaWlpaXpPwAAAD+GBQAAAAAAAAFuAQAAHgAAACAZTxRm3+I/KC0tLS0t6T8AAAA/hgUAAAAAAAABbwEAAB4AAACuZ4J0mgHjPygtLS0tLek/AAAAP5UFAAAAAAAAAXABAAAeAAAAQLa11M4j4z8oLS0tLS3pPwAAAD+VBQAAAAAAAAFxAQAAHgAAAM4E6TQDRuM/KC0tLS0t6T8AAAA/pQUAAAAAAAABcgEAAB4AAABgUxyVN2jjPygtLS0tLek/AAAAP6UFAAAAAAAAAXMBAAAeAAAA8KFP9WuK4z8oLS0tLS3pPwAAAD+0BQAAAAAAAAF0AQAAHgAAADZJaSWGm+M/sLS0tLS06D8AAAA/tAUAAAAAAAABdQEAAB4AAADIl5yFur3jP7C0tLS0tOg/AAAAP8QFAAAAAAAAAXYBAAAeAAAAED+2tdTO4z+wtLS0tLToPwAAAD/EBQAAAAAAAAF3AQAAHgAAAFjmz+Xu3+M/sLS0tLS06D8AAAA/1AUAAAAAAAABeAEAAB4AAACijekVCfHjP7C0tLS0tOg/AAAAP9QFAAAAAAAAAXkBAAAeAAAAMNwcdj0T5D+wtLS0tLToPwAAAD/jBQAAAAAAAAF6AQAAHgAAAHqDNqZXJOQ/sLS0tLS06D8AAAA/8wUAAAAAAAABewEAAB4AAADCKlDWcTXkP7C0tLS0tOg/AAAAP/MFAAAAAAAAAXwBAAAeAAAAUnmDNqZX5D+wtLS0tLToPwAAAD/zBQAAAAAAAAF9AQAAHgAAAJognWbAaOQ/ODw8PDw86D8AAAA/AwYAAAAAAAABfgEAAB4AAADix7aW2nnkPzg8PDw8POg/AAAAPxIGAAAAAAAAAX8BAAAeAAAAchbq9g6c5D/Aw8PDw8PnPwAAAD8SBgAAAAAAAAGAAQAAHgAAALq9AycpreQ/wMPDw8PD5z8AAAA/EgYAAAAAAAABgQEAAB4AAAACZR1XQ77kP0hLS0tLS+c/AAAAPyIGAAAAAAAAAYIBAAAeAAAAkrNQt3fg5D/I0tLS0tLmPwAAAD8xBgAAAAAAAAGDAQAAHgAAACIChBesAuU/yNLS0tLS5j8AAAA/MQYAAAAAAAABhAEAAB4AAABqqZ1HxhPlP1BaWlpaWuY/AAAAPzEGAAAAAAAAAYUBAAAeAAAAslC3d+Ak5T9QWlpaWlrmPwAAAD9BBgAAAAAAAAGGAQAAHgAAAIpGBAgvWOU/2OHh4eHh5T8AAAA/QQYAAAAAAAABhwEAAB4AAADS7R04SWnlP9jh4eHh4eU/AAAAP1EGAAAAAAAAAYgBAAAeAAAAHpU3aGN65T/Y4eHh4eHlPwAAAD9RBgAAAAAAAAGJAQAAHgAAAK7jasiXnOU/2OHh4eHh5T8AAAA/YAYAAAAAAAABigEAAB4AAAA+Mp4ozL7lP9jh4eHh4eU/AAAAP2AGAAAAAAAAAYsBAAAeAAAAhtm3WObP5T/Y4eHh4eHlPwAAAD9wBgAAAAAAAAGMAQAAHgAAAM6A0YgA4eU/2OHh4eHh5T8AAAA/cAYAAAAAAAABjQEAAB4AAABezwTpNAPmP9jh4eHh4eU/AAAAP4AGAAAAAAAAAY4BAAAeAAAApnYeGU8U5j/Y4eHh4eHlPwAAAD+ABgAAAAAAAAGPAQAAHgAAAO4dOElpJeY/2OHh4eHh5T8AAAA/jwYAAAAAAAABkAEAAB4AAAA2xVF5gzbmP9jh4eHh4eU/AAAAP48GAAAAAAAAAZEBAAAeAAAAxhOF2bdY5j/Y4eHh4eHlPwAAAD+fBgAAAAAAAAGSAQAAHgAAAA67ngnSaeY/YGlpaWlp5T8AAAA/nwYAAAAAAAABkwEAAB4AAABWYrg57HrmP2BpaWlpaeU/AAAAP60GAAAAAAAAAZQBAAAeAAAA5rDrmSCd5j9gaWlpaWnlPwAAAD+9BgAAAAAAAAGVAQAAHgAAAC5YBco6ruY/YGlpaWlp5T8AAAA/vQYAAAAAAAABlgEAAB4AAAB2/x76VL/mP2BpaWlpaeU/AAAAP70GAAAAAAAAAZcBAAAeAAAAwqY4Km/Q5j9gaWlpaWnlPwAAAD/NBgAAAAAAAAGYAQAAHgAAAE71a4qj8uY/YGlpaWlp5T8AAAA/zQYAAAAAAAABmQEAAB4AAACWnIW6vQPnP2BpaWlpaeU/AAAAP9wGAAAAAAAAAZoBAAAeAAAA4kOf6tcU5z9gaWlpaWnlPwAAAD/cBgAAAAAAAAGbAQAAHgAAACrruBryJec/YGlpaWlp5T8AAAA//AYAAAAAAAABnAEAAB4AAABuktJKDDfnP2BpaWlpaeU/AAAAP/wGAAAAAAAAAZ0BAAAeAAAAtjnseiZI5z/w8PDw8PDkPwAAAD8LBwAAAAAAAAGeAQAAHgAAAALhBatAWec/8PDw8PDw5D8AAAA/GwcAAAAAAAABnwEAAB4AAACSLzkLdXvnP/Dw8PDw8OQ/AAAAPxsHAAAAAAAAAaABAAAeAAAA1tZSO4+M5z/w8PDw8PDkPwAAAD8bBwAAAAAAAAGhAQAAHgAAAGolhpvDruc/eHh4eHh45D8AAAA/KgcAAAAAAAABogEAAB4AAAD6c7n799DnP3h4eHh4eOQ/AAAAPyoHAAAAAAAAAaMBAAAeAAAAQhvTKxLi5z94eHh4eHjkPwAAAD86BwAAAAAAAAGkAQAAHgAAAIrC7Fss8+c/eHh4eHh45D8AAAA/OgcAAAAAAAABpQEAAB4AAADSaQaMRgToP3h4eHh4eOQ/AAAAP0oHAAAAAAAAAaYBAAAeAAAAYrg57Hom6D94eHh4eHjkPwAAAD9KBwAAAAAAAAGnAQAAHgAAAKpfUxyVN+g/eHh4eHh45D8AAAA/WQcAAAAAAAABqAEAAB4AAADyBm1Mr0joP3h4eHh4eOQ/AAAAP2kHAAAAAAAAAakBAAAeAAAAOq6GfMlZ6D94eHh4eHjkPwAAAD95BwAAAAAAAAGqAQAAHgAAAMr8udz9e+g/eHh4eHh45D8AAAA/eQcAAAAAAAABqwEAAB4AAAASpNMMGI3oP3h4eHh4eOQ/AAAAP3kHAAAAAAAAAawBAAAeAAAAXkvtPDKe6D8AAAAAAADkPwAAAD+IBwAAAAAAAAGtAQAAHgAAAKLyBm1Mr+g/AAAAAAAA5D8AAAA/iAcAAAAAAAABrgEAAB4AAAAyQTrNgNHoPwAAAAAAAOQ/AAAAP5gHAAAAAAAAAa8BAAAeAAAAfuhT/Zri6D94eHh4eHjkPwAAAD+nBwAAAAAAAAGwAQAAHgAAAAo3h13PBOk/eHh4eHh45D8AAAA/pwcAAAAAAAABsQEAAB4AAAAKN4ddzwTpP/Dw8PDw8OQ/AAAAP6cHAAAAAAAAAbIBAAAeAAAAUt6gjekV6T9gaWlpaWnlPwAAAD+3BwAAAAAAAAGzAQAAHgAAAJ6Fur0DJ+k/YGlpaWlp5T8AAAA/twcAAAAAAAABtAEAAB4AAADmLNTtHTjpP9jh4eHh4eU/AAAAP8cHAAAAAAAAAbUBAAAeAAAAdnsHTlJa6T/Y4eHh4eHlPwAAAD/WBwAAAAAAAAG2AQAAHgAAAHZ7B05SWuk/UFpaWlpa5j8AAAA/1gcAAAAAAAABtwEAAB4AAAC+IiF+bGvpP1BaWlpaWuY/AAAAP9YHAAAAAAAAAbgBAAAeAAAABso6roZ86T9QWlpaWlrmPwAAAD+hCAAAAAAAAAG5AQAAHgAAAJYYbg67nuk/UFpaWlpa5j8AAAA/5AgAAAAAAAABugEAAB4AAADev4c+1a/pP1BaWlpaWuY/AAAAP/QIAAAAAAAAAbsBAAAeAAAAJmehbu/A6T9QWlpaWlrmPwAAAD/0CAAAAAAAAAG8AQAAHgAAALa11M4j4+k/UFpaWlpa5j8AAAA/9AgAAAAAAAABvQEAAB4AAAD+XO7+PfTpP1BaWlpaWuY/AAAAPxMJAAAAAAAAAb4BAAAeAAAARgQIL1gF6j9QWlpaWlrmPwAAAD8TCQAAAAAAAAG/AQAAHgAAAEYECC9YBeo/2OHh4eHh5T8AAAA/IgkAAAAAAAABwAEAAB4AAACOqyFfchbqP9jh4eHh4eU/AAAAPyIJAAAAAAAAAcEBAAAeAAAA1lI7j4wn6j/Y4eHh4eHlPwAAAD8yCQAAAAAAAAHCAQAAHgAAAB76VL+mOOo/2OHh4eHh5T8AAAA/MgkAAAAAAAABwwEAAB4AAABmoW7vwEnqP9jh4eHh4eU/AAAAP0IJAAAAAAAAAcQBAAAeAAAArkiIH9ta6j9gaWlpaWnlPwAAAD9CCQAAAAAAAAHFAQAAHgAAAPbvoU/1a+o/YGlpaWlp5T8AAAA/UQkAAAAAAAABxgEAAB4AAAD276FP9WvqP/Dw8PDw8OQ/AAAAP1EJAAAAAAAAAccBAAAeAAAAhj7VrymO6j/w8PDw8PDkPwAAAD9hCQAAAAAAAAHIAQAAHgAAAM7l7t9Dn+o/8PDw8PDw5D8AAAA/cQkAAAAAAAAByQEAAB4AAAAWjQgQXrDqP/Dw8PDw8OQ/AAAAP4AJAAAAAAAAAcoBAAAeAAAAYjQiQHjB6j/w8PDw8PDkPwAAAD+ACQAAAAAAAAHLAQAAHgAAAKrbO3CS0uo/8PDw8PDw5D8AAAA/kAkAAAAAAAABzAEAAB4AAAA2Km/QxvTqP/Dw8PDw8OQ/AAAAP58JAAAAAAAAAc0BAAAeAAAAgtGIAOEF6z/w8PDw8PDkPwAAAD+vCQAAAAAAAAHOAQAAHgAAAMp4ojD7Fus/8PDw8PDw5D8AAAA/rwkAAAAAAAABzwEAAB4AAAASILxgFSjrP/Dw8PDw8OQ/AAAAP78JAAAAAAAAAdABAAAeAAAAVsfVkC856z/w8PDw8PDkPwAAAD/OCQAAAAAAAAHRAQAAHgAAAOoVCfFjW+s/eHh4eHh45D8AAAA/zgkAAAAAAAAB0gEAAB4AAAAyvSIhfmzrP3h4eHh4eOQ/AAAAP94JAAAAAAAAAdMBAAAeAAAAemQ8UZh96z94eHh4eHjkPwAAAD/eCQAAAAAAAAHUAQAAHgAAAMILVoGyjus/eHh4eHh45D8AAAA/7gkAAAAAAAAB1QEAAB4AAAAKs2+xzJ/rP3h4eHh4eOQ/AAAAP/0JAAAAAAAAAdYBAAAeAAAAmgGjEQHC6z/w8PDw8PDkPwAAAD/9CQAAAAAAAAHXAQAAHgAAAOKovEEb0+s/YGlpaWlp5T8AAAA/DQoAAAAAAAAB2AEAAB4AAAAqUNZxNeTrP2BpaWlpaeU/AAAAPxwKAAAAAAAAAdkBAAAeAAAAcvfvoU/16z/Y4eHh4eHlPwAAAD8cCgAAAAAAAAHaAQAAHgAAALqeCdJpBuw/2OHh4eHh5T8AAAA/LAoAAAAAAAAB2wEAAB4AAAACRiMChBfsP9jh4eHh4eU/AAAAPzwKAAAAAAAAAdwBAAAeAAAASu08Mp4o7D/Y4eHh4eHlPwAAAD9LCgAAAAAAAAHdAQAAHgAAAJKUVmK4Oew/2OHh4eHh5T8AAAA/SwoAAAAAAAAB3gEAAB4AAADeO3CS0krsP9jh4eHh4eU/AAAAP1sKAAAAAAAAAd8BAAAeAAAAaoqj8gZt7D9QWlpaWlrmPwAAAD9bCgAAAAAAAAHgAQAAHgAAALIxvSIhfuw/UFpaWlpa5j8AAAA/awoAAAAAAAAB4QEAAB4AAAD+2NZSO4/sP1BaWlpaWuY/AAAAP3oKAAAAAAAAAeIBAAAeAAAAjicKs2+x7D9QWlpaWlrmPwAAAD96CgAAAAAAAAHjAQAAHgAAANLOI+OJwuw/yNLS0tLS5j8AAAA/egoAAAAAAAAB5AEAAB4AAAAedj0TpNPsP8jS0tLS0uY/AAAAP4oKAAAAAAAAAeUBAAAeAAAAZh1XQ77k7D/I0tLS0tLmPwAAAD+ZCgAAAAAAAAHmAQAAHgAAAK7EcHPY9ew/yNLS0tLS5j8AAAA/mQoAAAAAAAAB5wEAAB4AAAD2a4qj8gbtP0hLS0tLS+c/AAAAP6kKAAAAAAAAAegBAAAeAAAAPhOk0wwY7T9IS0tLS0vnPwAAAD+pCgAAAAAAAAHpAQAAHgAAAIa6vQMnKe0/SEtLS0tL5z8AAAA/uQoAAAAAAAAB6gEAAB4AAADOYdczQTrtP0hLS0tLS+c/AAAAP70KAAAAAAAAAesBAAAeAAAAXrAKlHVc7T/Aw8PDw8PnPwAAAD/MCgAAAAAAAAHsAQAAHgAAAKZXJMSPbe0/wMPDw8PD5z8AAAA/zAoAAAAAAAAB7QEAAB4AAADu/j30qX7tP8DDw8PDw+c/AAAAP9wKAAAAAAAAAe4BAAAeAAAAfk1xVN6g7T/Aw8PDw8PnPwAAAD/cCgAAAAAAAAHvAQAAHgAAAMb0ioT4se0/wMPDw8PD5z8AAAA/7AoAAAAAAAAB8AEAAB4AAAAOnKS0EsPtPzg8PDw8POg/AAAAP+wKAAAAAAAAAfEBAAAeAAAAVkO+5CzU7T84PDw8PDzoPwAAAD/7CgAAAAAAAAHyAQAAHgAAAJ7q1xRH5e0/sLS0tLS06D8AAAA/CwsAAAAAAAAB8wEAAB4AAADmkfFEYfbtP7C0tLS0tOg/AAAAPwsLAAAAAAAAAfQBAAAeAAAALjkLdXsH7j+wtLS0tLToPwAAAD8aCwAAAAAAAAH1AQAAHgAAAMKHPtWvKe4/sLS0tLS06D8AAAA/GgsAAAAAAAAB9gEAAB4AAAAGL1gFyjruP7C0tLS0tOg/AAAAPyoLAAAAAAAAAfcBAAAeAAAATtZxNeRL7j+wtLS0tLToPwAAAD8qCwAAAAAAAAH4AQAAHgAAAOIkpZUYbu4/sLS0tLS06D8AAAA/OgsAAAAAAAAB+QEAAB4AAAAqzL7FMn/uPzg8PDw8POg/AAAAP3gLAAAAAAAAAfoBAAAeAAAAbnPY9UyQ7j84PDw8PDzoPwAAAD+ICwAAAAAAAAH7AQAAHgAAAEppJYabw+4/ODw8PDw86D8AAAA/lwsAAAAAAAAB/AEAAB4AAACSED+2tdTuP8DDw8PDw+c/AAAAP5cLAAAAAAAAAf0BAAAeAAAA2rdY5s/l7j/Aw8PDw8PnPwAAAD+XCwAAAAAAAAH+AQAAHgAAACJfchbq9u4/wMPDw8PD5z8AAAA/pwsAAAAAAAAB/wEAAB4AAABqBoxGBAjvP8DDw8PDw+c/AAAAP/ULAAAAAAAAAQACAAAeAAAAagaMRgQI7z9IS0tLS0vnPwAAAD+RDAAAAAAAAAEBAgAAHgAAAGYdV0O+5Ow/4OHh4eHhwT8AAAA/AAAAAAAAAAABAgIAAB4AAAAedj0TpNPsP+Dh4eHh4cE/AAAAPwAAAAAAAAAAAQMCAAAeAAAAjicKs2+x7D/ApaWlpaXFPwAAAD8PAAAAAAAAAAEEAgAAHgAAAEaA8IJVoOw/wKWlpaWlxT8AAAA/DwAAAAAAAAABBQIAAB4AAAD+2NZSO4/sP6CHh4eHh8c/AAAAPx8AAAAAAAAAAQYCAAAeAAAAaoqj8gZt7D+gh4eHh4fHPwAAAD8fAAAAAAAAAAEHAgAAHgAAACbjicLsW+w/oIeHh4eHxz8AAAA/LwAAAAAAAAABCAIAAB4AAADeO3CS0krsP4BpaWlpack/AAAAPy8AAAAAAAAAAQkCAAAeAAAAkpRWYrg57D+AaWlpaWnJPwAAAD8+AAAAAAAAAAEKAgAAHgAAAErtPDKeKOw/YEtLS0tLyz8AAAA/TgAAAAAAAAABCwIAAB4AAABK7TwynijsPyAtLS0tLc0/AAAAP14AAAAAAAAAAQwCAAAeAAAAAkYjAoQX7D8gLS0tLS3NPwAAAD9tAAAAAAAAAAENAgAAHgAAALqeCdJpBuw/AA8PDw8Pzz8AAAA/bQAAAAAAAAABDgIAAB4AAABy9++hT/XrPwAPDw8PD88/AAAAP20AAAAAAAAAAQ8CAAAeAAAAKlDWcTXk6z9weHh4eHjQPwAAAD99AAAAAAAAAAEQAgAAHgAAACpQ1nE15Os/YGlpaWlp0T8AAAA/jAAAAAAAAAABEQIAAB4AAACaAaMRAcLrP2BpaWlpadE/AAAAP4wAAAAAAAAAARICAAAeAAAAmgGjEQHC6z9QWlpaWlrSPwAAAD+MAAAAAAAAAAETAgAAHgAAAFJaieHmsOs/UFpaWlpa0j8AAAA/rAAAAAAAAAABFAIAAB4AAABSWonh5rDrP0BLS0tLS9M/AAAAP6wAAAAAAAAAARUCAAAeAAAAUlqJ4eaw6z8gLS0tLS3VPwAAAD+7AAAAAAAAAAEWAgAAHgAAAFJaieHmsOs/EB4eHh4e1j8AAAA/ywAAAAAAAAABFwIAAB4AAABSWonh5rDrPwAAAAAAANg/AAAAP9sAAAAAAAAAARgCAAAeAAAAUlqJ4eaw6z/w8PDw8PDYPwAAAD/bAAAAAAAAAAEZAgAAHgAAAFJaieHmsOs/4OHh4eHh2T8AAAA/6gAAAAAAAAABGgIAAB4AAABSWonh5rDrP9DS0tLS0to/AAAAP+oAAAAAAAAAARsCAAAeAAAAmgGjEQHC6z+wtLS0tLTcPwAAAD/6AAAAAAAAAAEcAgAAHgAAACpQ1nE15Os/oKWlpaWl3T8AAAA/CQEAAAAAAAABHQIAAB4AAABy9++hT/XrP5CWlpaWlt4/AAAAPxkBAAAAAAAAAR4CAAAeAAAAup4J0mkG7D84PDw8PDzgPwAAAD8ZAQAAAAAAAAEfAgAAHgAAAErtPDKeKOw/sLS0tLS04D8AAAA/GQEAAAAAAAABIAIAAB4AAACSlFZiuDnsP6ilpaWlpeE/AAAAPykBAAAAAAAAASECAAAeAAAAJuOJwuxb7D8gHh4eHh7iPwAAAD8pAQAAAAAAAAEiAgAAHgAAAGqKo/IGbew/EA8PDw8P4z8AAAA/OAEAAAAAAAABIwIAAB4AAACyMb0iIX7sP4iHh4eHh+M/AAAAPzgBAAAAAAAAASQCAAAeAAAA/tjWUjuP7D8AAAAAAADkPwAAAD9IAQAAAAAAAAElAgAAHgAAAI4nCrNvsew/8PDw8PDw5D8AAAA/SAEAAAAAAAABJgIAAB4AAADSziPjicLsP2BpaWlpaeU/AAAAP1gBAAAAAAAAAScCAAAeAAAAZh1XQ77k7D/I0tLS0tLmPwAAAD9YAQAAAAAAAAEoAgAAHgAAAPZriqPyBu0/sLS0tLS06D8AAAA/ZwEAAAAAAAABKQIAAB4AAADOYdczQTrtPwgPDw8PD+s/AAAAP3cBAAAAAAAAASoCAAAeAAAAXrAKlHVc7T/4///////rPwAAAD93AQAAAAAAAAErAgAAHgAAAKZXJMSPbe0/8PDw8PDw7D8AAAA/dwEAAAAAAAABLAIAAB4AAAA2plckxI/tP2hpaWlpae0/AAAAP4YBAAAAAAAAAS0CAAAeAAAANqZXJMSP7T9YWlpaWlruPwAAAD+WAQAAAAAAAAEuAgAAHgAAAMb0ioT4se0/0NLS0tLS7j8AAAA/lgEAAAAAAAABLwIAAB4AAADG9IqE+LHtP0hLS0tLS+8/AAAAP5YBAAAAAAAAATACAAAeAAAADpyktBLD7T9IS0tLS0vvPwAAAD/ZAQAAAAAAAAExAgAAHgAAAJ7q1xRH5e0/SEtLS0tL7z8AAAA/6AEAAAAAAAABMgIAAB4AAADmkfFEYfbtP0hLS0tLS+8/AAAAP+gBAAAAAAAAATMCAAAeAAAALjkLdXsH7j9IS0tLS0vvPwAAAD/4AQAAAAAAAAE0AgAAHgAAAMKHPtWvKe4/SEtLS0tL7z8AAAA/+AEAAAAAAAABNQIAAB4AAAAGL1gFyjruP9DS0tLS0u4/AAAAPwcCAAAAAAAAATYCAAAeAAAATtZxNeRL7j/Q0tLS0tLuPwAAAD8HAgAAAAAAAAE3AgAAHgAAAOIkpZUYbu4/0NLS0tLS7j8AAAA/FwIAAAAAAAABOAIAAB4AAAC2GvIlZ6HuP1haWlpaWu4/AAAAPxcCAAAAAAAAATkCAAAeAAAAthryJWeh7j/g4eHh4eHtPwAAAD8nAgAAAAAAAAE6AgAAHgAAAALCC1aBsu4/4OHh4eHh7T8AAAA/JwIAAAAAAAABOwIAAB4AAACSED+2tdTuP2hpaWlpae0/AAAAPzYCAAAAAAAAATwCAAAeAAAA2rdY5s/l7j/w8PDw8PDsPwAAAD82AgAAAAAAAAE9AgAAHgAAAGoGjEYECO8/+P//////6z8AAAA/RgIAAAAAAAABPgIAAB4AAAD6VL+mOCrvPwgPDw8PD+s/AAAAP1YCAAAAAAAAAT8CAAAeAAAAQvzY1lI77z+QlpaWlpbqPwAAAD9WAgAAAAAAAAFAAgAAHgAAAIqj8gZtTO8/GB4eHh4e6j8AAAA/ZQIAAAAAAAABQQIAAB4AAADSSgw3h13vP6ClpaWlpek/AAAAP2UCAAAAAAAAAUICAAAeAAAAGvIlZ6Fu7z8oLS0tLS3pPwAAAD91AgAAAAAAAAFDAgAAHgAAAGKZP5e7f+8/sLS0tLS06D8AAAA/hAIAAAAAAAABRAIAAB4AAACqQFnH1ZDvPzg8PDw8POg/AAAAP5QCAAAAAAAAAUUCAAAeAAAAqkBZx9WQ7z/Aw8PDw8PnPwAAAD+kAgAAAAAAAAFGAgAAHgAAAPLncvfvoe8/SEtLS0tL5z8AAAA/swIAAAAAAAABRwIAAB4AAAA+j4wnCrPvP1BaWlpaWuY/AAAAP7MCAAAAAAAAAUgCAAAeAAAAPo+MJwqz7z/Y4eHh4eHlPwAAAD/DAgAAAAAAAAFJAgAAHgAAAII2plckxO8/8PDw8PDw5D8AAAA/wwIAAAAAAAABSgIAAB4AAADK3b+HPtXvPwAAAAAAAOQ/AAAAP9MCAAAAAAAAAUsCAAAeAAAAEoXZt1jm7z+YlpaWlpbiPwAAAD/TAgAAAAAAAAFMAgAAHgAAABKF2bdY5u8/IB4eHh4e4j8AAAA/4gIAAAAAAAABTQIAAB4AAAAShdm3WObvPzAtLS0tLeE/AAAAP+ICAAAAAAAAAU4CAAAeAAAAEoXZt1jm7z+wtLS0tLTgPwAAAD/yAgAAAAAAAAFPAgAAHgAAABKF2bdY5u8/gIeHh4eH3z8AAAA/8gIAAAAAAAABUAIAAB4AAAAShdm3WObvP5CWlpaWlt4/AAAAPwEDAAAAAAAAAVECAAAeAAAAgjamVyTE7z+wtLS0tLTcPwAAAD8RAwAAAAAAAAFSAgAAHgAAAD6PjCcKs+8/0NLS0tLS2j8AAAA/EQMAAAAAAAABUwIAAB4AAADy53L376HvP+Dh4eHh4dk/AAAAPxEDAAAAAAAAAVQCAAAeAAAAYpk/l7t/7z/w8PDw8PDYPwAAAD8hAwAAAAAAAAFVAgAAHgAAABryJWehbu8/EA8PDw8P1z8AAAA/MAMAAAAAAAABVgIAAB4AAACKo/IGbUzvPxAeHh4eHtY/AAAAPzADAAAAAAAAAVcCAAAeAAAAQvzY1lI77z8wPDw8PDzUPwAAAD8wAwAAAAAAAAFYAgAAHgAAAPpUv6Y4Ku8/MDw8PDw81D8AAAA/QAMAAAAAAAABWQIAAB4AAACyraV2HhnvP0BLS0tLS9M/AAAAP0ADAAAAAAAAAVoCAAAeAAAAagaMRgQI7z9QWlpaWlrSPwAAAD9QAwAAAAAAAAFbAgAAHgAAACJfchbq9u4/YGlpaWlp0T8AAAA/XwMAAAAAAAABXAIAAB4AAACSED+2tdTuP3B4eHh4eNA/AAAAP18DAAAAAAAAAV0CAAAeAAAASmklhpvD7j8ADw8PDw/PPwAAAD9vAwAAAAAAAAFeAgAAHgAAALYa8iVnoe4/YEtLS0tLyz8AAAA/fgMAAAAAAAABXwIAAB4AAABuc9j1TJDuP4BpaWlpack/AAAAP34DAAAAAAAAAWACAAAeAAAAKsy+xTJ/7j+gh4eHh4fHPwAAAD9+AwAAAAAAAAFhAgAAHgAAAJZ9i2X+XO4/wKWlpaWlxT8AAAA/jgMAAAAAAAABYgIAAB4AAABO1nE15EvuP8ClpaWlpcU/AAAAP54DAAAAAAAAAWMCAAAeAAAABi9YBco67j/Aw8PDw8PDPwAAAD+eAwAAAAAAAAFkAgAAHgAAAHbgJKWVGO4/4OHh4eHhwT8AAAA/ngMAAAAAAAABZQIAAB4AAAAuOQt1ewfuP+Dh4eHh4cE/AAAAP60DAAAAAAAAAWYCAAAeAAAA5pHxRGH27T/g4eHh4eHBPwAAAD+tAwAAAAAAAAFnAgAAHgAAAFZDvuQs1O0/QDw8PDw8vD8AAAA/vQMAAAAAAAABaAIAAB4AAADG9IqE+LHtP0A8PDw8PLw/AAAAP80DAAAAAAAAAWkCAAAeAAAAfk1xVN6g7T+AeHh4eHi4PwAAAD/RAwAAAAAAAAFqAgAAHgAAADamVyTEj+0/wLS0tLS0tD8AAAA/4AMAAAAAAAABawIAAB4AAADu/j30qX7tP8C0tLS0tLQ/AAAAP/ADAAAAAAAAAWwCAAAeAAAA7v499Kl+7T8A8fDw8PCwPwAAAD/wAwAAAAAAAAFtAgAAHgAAAF6wCpR1XO0/gFpaWlpaqj8AAAA/8AMAAAAAAAABbgIAAB4AAAAWCfFjW0vtP4BaWlpaWqo/AAAAP/8DAAAAAAAAAW8CAAAeAAAAzmHXM0E67T+AWlpaWlqqPwAAAD8PBAAAAAAAAAFwAgAAHgAAAD4TpNMMGO0/gFpaWlpaqj8AAAA/DwQAAAAAAAABcQIAAB4AAAD2a4qj8gbtPwDT0tLS0qI/AAAAPx8EAAAAAAAAAXICAAAeAAAAZh1XQ77k7D8A09LS0tKiPwAAAD8uBAAAAAAAAAFzAgAAHgAAAB52PROk0+w/ANPS0tLSoj8AAAA/PgQAAAAAAAABdAIAAB4AAACOJwqzb7HsPwDT0tLS0qI/AAAAP04EAAAAAAAAAXUCAAAeAAAARoDwglWg7D8A09LS0tKiPwAAAD9dBAAAAAAAAAF2AgAAHgAAAP7Y1lI7j+w/AJeWlpaWlj8AAAA/2gQAAAAAAAAL</ink>
</athena>
</file>

<file path=customXml/item13.xml><?xml version="1.0" encoding="utf-8"?>
<athena xmlns="http://schemas.microsoft.com/edu/athena" version="0.1.3517.0">
  <media streamable="true" recordStart="1268218" recordEnd="1406155" recordLength="1406217" audioOnly="true" start="1268218" end="1406155" audioFormat="{00001610-0000-0010-8000-00AA00389B71}" audioRate="44100" muted="false" volume="0.8" fadeIn="0" fadeOut="0" videoFormat="{34363248-0000-0010-8000-00AA00389B71}" videoRate="15" videoWidth="256" videoHeight="256"/>
</athena>
</file>

<file path=customXml/item14.xml><?xml version="1.0" encoding="utf-8"?>
<athena xmlns="http://schemas.microsoft.com/edu/athena" version="0.1.3517.0">
  <media streamable="true" recordStart="699203" recordEnd="871091" recordLength="1406217" audioOnly="true" start="699203" end="871091" audioFormat="{00001610-0000-0010-8000-00AA00389B71}" audioRate="44100" muted="false" volume="0.8" fadeIn="0" fadeOut="0" videoFormat="{34363248-0000-0010-8000-00AA00389B71}" videoRate="15" videoWidth="256" videoHeight="256"/>
</athena>
</file>

<file path=customXml/item15.xml><?xml version="1.0" encoding="utf-8"?>
<athena xmlns="http://schemas.microsoft.com/edu/athena" version="0.1.3517.0">
  <media streamable="true" recordStart="0" recordEnd="32185" recordLength="32206" audioOnly="true" start="0" end="32185" audioFormat="{00001610-0000-0010-8000-00AA00389B71}" audioRate="44100" muted="false" volume="0.8" fadeIn="0" fadeOut="0" videoFormat="{34363248-0000-0010-8000-00AA00389B71}" videoRate="15" videoWidth="256" videoHeight="256"/>
</athena>
</file>

<file path=customXml/item16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AMAAAAEAAAABwMAAAAAAQAAAAQAAAAECUlua0F0b21WMQIAAAAJBAAAAAkFAAAACQYAAAAKBQQAAAALUGVuU3Ryb2tlVjEEAAAACkF0dHJpYnV0ZXMFVHJhY2UJU3RhcnRUaW1lBFR5cGUEBAAED1BlbkF0dHJpYnV0ZXNWMQIAAAAKSW5rVHJhY2VWMQIAAAAQDEFjdGlvblR5cGVWMQIAAAACAAAACQcAAAAJCAAAAHhSAAAAAAAABff///8MQWN0aW9uVHlwZVYxAQAAAAd2YWx1ZV9fAAgCAAAAAAAAAAEFAAAABAAAAAkKAAAACQsAAAB15QAAAAAAAAH0////9////wAAAAAFBgAAAA1DbGVhckNhbnZhc1YxAgAAAAlTdGFydFRpbWUEVHlwZQAEEAxBY3Rpb25UeXBlVjECAAAAAgAAAOxMAQAAAAAAAfP////3////AAAAAAUHAAAAD1BlbkF0dHJpYnV0ZXNWMQoAAAAHX2NvbG9yQQdfY29sb3JSB19jb2xvckcHX2NvbG9yQgpGaXRUb0N1cnZlBkhlaWdodA5JZ25vcmVQcmVzc3VyZQ1Jc0hpZ2hsaWdodGVyBVNoYXBlBVdpZHRoAAAAAAAAAAAEAAICAgIBBgEBDEJydXNoU2hhcGVWMQIAAAAGAgAAAP8AAAAAAAAAAAAACEAAAAXy////DEJydXNoU2hhcGVWMQEAAAAHdmFsdWVfXwAIAgAAAAEAAAAAAAAAAAAIQAUIAAAACklua1RyYWNlVjEDAAAADUxpc3RgMStfaXRlbXMMTGlzdGAxK19zaXplD0xpc3RgMStfdmVyc2lvbgQAABhTaGFyZWQuSW5raW5nLklua1BvaW50W10CAAAACAgCAAAACQ8AAAApAAAAKQAAAAEKAAAABwAAAP8AAAAAAAAAAAAACEAAAAHw////8v///wEAAAAAAAAAAAAIQAELAAAACAAAAAkRAAAA8gAAAPIAAAAHDwAAAAABAAAAQAAAAAQKSW5rUG9pbnRWMQIAAAAJEgAAAAkTAAAACRQAAAAJFQAAAAkWAAAACRcAAAAJGAAAAAkZAAAACRoAAAAJGwAAAAkcAAAACR0AAAAJHgAAAAkfAAAACSAAAAAJIQAAAAkiAAAACSMAAAAJJAAAAAklAAAACSYAAAAJJwAAAAkoAAAACSkAAAAJKgAAAAkrAAAACSwAAAAJLQAAAAkuAAAACS8AAAAJMAAAAAkxAAAACTIAAAAJMwAAAAk0AAAACTUAAAAJNgAAAAk3AAAACTgAAAAJOQAAAAk6AAAADRcHEQAAAAABAAAAAAEAAAQKSW5rUG9pbnRWMQIAAAAJOwAAAAk8AAAACT0AAAAJPgAAAAk/AAAACUAAAAAJQQAAAAlCAAAACUMAAAAJRAAAAAlFAAAACUYAAAAJRwAAAAlIAAAACUkAAAAJSgAAAAlLAAAACUwAAAAJTQAAAAlOAAAACU8AAAAJUAAAAAlRAAAACVIAAAAJUwAAAAlUAAAACVUAAAAJVgAAAAlXAAAACVgAAAAJWQAAAAlaAAAACVsAAAAJXAAAAAldAAAACV4AAAAJXwAAAAlgAAAACWEAAAAJYgAAAAljAAAACWQAAAAJZQAAAAlmAAAACWcAAAAJaAAAAAlpAAAACWoAAAAJawAAAAlsAAAACW0AAAAJbgAAAAlvAAAACXAAAAAJcQAAAAlyAAAACXMAAAAJdAAAAAl1AAAACXYAAAAJdwAAAAl4AAAACXkAAAAJegAAAAl7AAAACXwAAAAJfQAAAAl+AAAACX8AAAAJgAAAAAmBAAAACYIAAAAJgwAAAAmEAAAACYUAAAAJhgAAAAmHAAAACYgAAAAJiQAAAAmKAAAACYsAAAAJjAAAAAmNAAAACY4AAAAJjwAAAAmQAAAACZEAAAAJkgAAAAmTAAAACZQAAAAJlQAAAAmWAAAACZcAAAAJmAAAAAmZAAAACZoAAAAJmwAAAAmcAAAACZ0AAAAJngAAAAmfAAAACaAAAAAJoQAAAAmiAAAACaMAAAAJpAAAAAmlAAAACaYAAAAJpwAAAAmoAAAACakAAAAJqgAAAAmrAAAACawAAAAJrQAAAAmuAAAACa8AAAAJsAAAAAmxAAAACbIAAAAJswAAAAm0AAAACbUAAAAJtgAAAAm3AAAACbgAAAAJuQAAAAm6AAAACbsAAAAJvAAAAAm9AAAACb4AAAAJvwAAAAnAAAAACcEAAAAJwgAAAAnDAAAACcQAAAAJxQAAAAnGAAAACccAAAAJyAAAAAnJAAAACcoAAAAJywAAAAnMAAAACc0AAAAJzgAAAAnPAAAACdAAAAAJ0QAAAAnSAAAACdMAAAAJ1AAAAAnVAAAACdYAAAAJ1wAAAAnYAAAACdkAAAAJ2gAAAAnbAAAACdwAAAAJ3QAAAAneAAAACd8AAAAJ4AAAAAnhAAAACeIAAAAJ4wAAAAnkAAAACeUAAAAJ5gAAAAnnAAAACegAAAAJ6QAAAAnqAAAACesAAAAJ7AAAAAntAAAACe4AAAAJ7wAAAAnwAAAACfEAAAAJ8gAAAAnzAAAACfQAAAAJ9QAAAAn2AAAACfcAAAAJ+AAAAAn5AAAACfoAAAAJ+wAAAAn8AAAACf0AAAAJ/gAAAAn/AAAACQABAAAJAQEAAAkCAQAACQMBAAAJBAEAAAkFAQAACQYBAAAJBwEAAAkIAQAACQkBAAAJCgEAAAkLAQAACQwBAAAJDQEAAAkOAQAACQ8BAAAJEAEAAAkRAQAACRIBAAAJEwEAAAkUAQAACRUBAAAJFgEAAAkXAQAACRgBAAAJGQEAAAkaAQAACRsBAAAJHAEAAAkdAQAACR4BAAAJHwEAAAkgAQAACSEBAAAJIgEAAAkjAQAACSQBAAAJJQEAAAkmAQAACScBAAAJKAEAAAkpAQAACSoBAAAJKwEAAAksAQAADQ4FEgAAAApJbmtQb2ludFYxBAAAAAFYAVkOUHJlc3N1cmVGYWN0b3IJVGltZVN0YW1wAAAAAAYGCxACAAAAgAD3R8D9YT8wMzMzMzOTPwAAAD8AAAAAAAAAAAETAAAAEgAAAIAB8XdA/G0/MDMzMzMzkz8AAAA/bQAAAAAAAAABFAAAABIAAACAgfJroPx6PzAzMzMzM5M/AAAAP30AAAAAAAAAARUAAAASAAAA4MD3QfB9gD8wMzMzMzOTPwAAAD99AAAAAAAAAAEWAAAAEgAAAEDB9FkwfYY/MDMzMzMzkz8AAAA/jAAAAAAAAAABFwAAABIAAACgwfFxcHyMPzAzMzMzM5M/AAAAP4wAAAAAAAAAARgAAAASAAAA4EHwfRB8jz8wMzMzMzOTPwAAAD+cAAAAAAAAAAEZAAAAEgAAAABh90TYPZE/MDMzMzMzkz8AAAA/nAAAAAAAAAABGgAAABIAAAAgofZKqL2SPzAzMzMzM5M/AAAAP6wAAAAAAAAAARsAAAASAAAAMOH1UHg9lD8wMzMzMzOTPwAAAD+sAAAAAAAAAAEcAAAAEgAAAFAh9VZIvZU/MDMzMzMzkz8AAAA/uwAAAAAAAAABHQAAABIAAABgYfRcGD2XPzAzMzMzM5M/AAAAP7sAAAAAAAAAAR4AAAASAAAAkOHyaLg8mj8wMzMzMzOTPwAAAD/LAAAAAAAAAAEfAAAAEgAAAMBh8XRYPJ0/MDMzMzMzkz8AAAA/2wAAAAAAAAABIAAAABIAAADgofB6KLyePzAzMzMzM5M/AAAAP+oAAAAAAAAAASEAAAASAAAA+PB3QPwdoD8wMzMzMzOTPwAAAD/qAAAAAAAAAAEiAAAAEgAAABgxd0bMnaE/MDMzMzMzkz8AAAA/+gAAAAAAAAABIwAAABIAAAAwcXZMnB2jP5BwPQrXo5A/AAAAPwkBAAAAAAAAASQAAAASAAAAQBF2T4Tdoz+QcD0K16OQPwAAAD8ZAQAAAAAAAAElAAAAEgAAAFhRdVVUXaU/IFyPwvUojD8AAAA/KQEAAAAAAAABJgAAABIAAABg8XRYPB2mPyBcj8L1KIw/AAAAPykBAAAAAAAAAScAAAASAAAAcJF0WyTdpj8g16NwPQqHPwAAAD84AQAAAAAAAAEoAAAAEgAAAIDRc2H0XKg/oFG4HoXrgT8AAAA/OAEAAAAAAAABKQAAABIAAACQcXNk3BypP6BRuB6F64E/AAAAP0gBAAAAAAAAASoAAAASAAAAmBFzZ8TcqT+gUbgeheuBPwAAAD9IAQAAAAAAAAErAAAAEgAAALBRcm2UXKs/oFG4HoXrgT8AAAA/WAEAAAAAAAABLAAAABIAAACwUXJtlFyrP0CZmZmZmXk/AAAAP1gBAAAAAAAAAS0AAAASAAAAwPFxcHwcrD9AmZmZmZl5PwAAAD9nAQAAAAAAAAEuAAAAEgAAANgxcXZMnK0/QJmZmZmZeT8AAAA/ZwEAAAAAAAABLwAAABIAAADwcXB8HByvP4AehetRuG4/AAAAP3cBAAAAAAAAATAAAAASAAAA+BFwfwTcrz+AHoXrUbhuPwAAAD+GAQAAAAAAAAExAAAAEgAAAAipt0LqrbA/gB6F61G4bj8AAAA/lgEAAAAAAAABMgAAABIAAAAQeTdE3g2xP4AehetRuG4/AAAAP6YBAAAAAAAAATMAAAASAAAAFEm3RdJtsT+AHoXrUbhuPwAAAD+mAQAAAAAAAAE0AAAAEgAAABwZN0fGzbE/gB6F61G4bj8AAAA/tQEAAAAAAAABNQAAABIAAAAc6bZIui2yP4AehetRuG4/AAAAP8UBAAAAAAAAATYAAAASAAAAKLk2Sq6Nsj+AHoXrUbhuPwAAAD/FAQAAAAAAAAE3AAAAEgAAADCJtkui7bI/gB6F61G4bj8AAAA/1QEAAAAAAAABOAAAABIAAAA0WTZNlk2zP4AehetRuG4/AAAAP9UBAAAAAAAAATkAAAASAAAAPCm2Toqtsz+AHoXrUbhuPwAAAD/zAQAAAAAAAAE6AAAAEgAAADwptk6KrbM/QJmZmZmZeT8AAAA/nwIAAAAAAAABOwAAABIAAAAF3B8B90fgP47C9Shcj+c/AAAAPwAAAAAAAAAAATwAAAASAAAABOLvgPg74D+OwvUoXI/nPwAAAD8vAAAAAAAAAAE9AAAAEgAAAATovwD6L+A/jsL1KFyP5z8AAAA/PgAAAAAAAAABPgAAABIAAAAC9F8A/RfgP47C9Shcj+c/AAAAP04AAAAAAAAAAT8AAAASAAAAAfovgP4L4D+OwvUoXI/nPwAAAD9eAAAAAAAAAAFAAAAAEgAAAAEAAAAAAOA/pHA9Ctej5z8AAAA/XgAAAAAAAAABQQAAABIAAAACDKD/AujfP6RwPQrXo+c/AAAAP20AAAAAAAAAAUIAAAASAAAAAgyg/wLo3z+4HoXrUbjnPwAAAD+CAAAAAAAAAAFDAAAAEgAAAPwj4P4IuN8/zMzMzMzM5z8AAAA/ggAAAAAAAAABRAAAABIAAAD8L4D+C6DfP/QoXI/C9ec/AAAAP4IAAAAAAAAAAUUAAAASAAAA+EfA/RFw3z8K16NwPQroPwAAAD+RAAAAAAAAAAFGAAAAEgAAAPZfAP0XQN8/HoXrUbge6D8AAAA/kQAAAAAAAAABRwAAABIAAAD2a6D8GijfP0bhehSuR+g/AAAAP6EAAAAAAAAAAUgAAAASAAAA8IPg+yD43j9aj8L1KFzoPwAAAD+hAAAAAAAAAAFJAAAAEgAAAPCPgPsj4N4/hOtRuB6F6D8AAAA/sQAAAAAAAAABSgAAABIAAADsp8D6KbDeP5qZmZmZmeg/AAAAP7EAAAAAAAAAAUsAAAASAAAA6rNg+iyY3j+uR+F6FK7oPwAAAD/AAAAAAAAAAAFMAAAAEgAAAOrLoPkyaN4/wvUoXI/C6D8AAAA/wAAAAAAAAAABTQAAABIAAADk4+D4ODjeP+pRuB6F6+g/AAAAP9AAAAAAAAAAAU4AAAASAAAA4vsg+D4I3j/+///////oPwAAAD/QAAAAAAAAAAFPAAAAEgAAAOIHwfdB8N0/KFyPwvUo6T8AAAA/4AAAAAAAAAABUAAAABIAAADeHwH3R8DdPzwK16NwPek/AAAAP+AAAAAAAAAAAVEAAAASAAAA3Cuh9kqo3T9kZmZmZmbpPwAAAD/vAAAAAAAAAAFSAAAAEgAAANw3QfZNkN0/ZGZmZmZm6T8AAAA/7wAAAAAAAAABUwAAABIAAADYT4H1U2DdP47C9Shcj+k/AAAAP/8AAAAAAAAAAVQAAAASAAAA1mfB9Fkw3T+kcD0K16PpPwAAAD8OAQAAAAAAAAFVAAAAEgAAANJzYfRcGN0/zMzMzMzM6T8AAAA/DgEAAAAAAAABVgAAABIAAADQi6HzYujcP+B6FK5H4ek/AAAAPx4BAAAAAAAAAVcAAAASAAAA0Iuh82Lo3D8K16NwPQrqPwAAAD8uAQAAAAAAAAFYAAAAEgAAANCXQfNl0Nw/HoXrUbge6j8AAAA/LgEAAAAAAAABWQAAABIAAADMo+HyaLjcPzIzMzMzM+o/AAAAPz0BAAAAAAAAAVoAAAASAAAAzKPh8mi43D9aj8L1KFzqPwAAAD89AQAAAAAAAAFbAAAAEgAAAMyj4fJouNw/bj0K16Nw6j8AAAA/PQEAAAAAAAABXAAAABIAAADMo+HyaLjcP4TrUbgeheo/AAAAP00BAAAAAAAAAV0AAAASAAAAzKPh8mi43D+uR+F6FK7qPwAAAD9NAQAAAAAAAAFeAAAAEgAAAMyj4fJouNw/wvUoXI/C6j8AAAA/XQEAAAAAAAABXwAAABIAAADMo+HyaLjcP+pRuB6F6+o/AAAAP2wBAAAAAAAAAWAAAAASAAAA0JdB82XQ3D8UrkfhehTrPwAAAD9sAQAAAAAAAAFhAAAAEgAAANCLofNi6Nw/ULgehetR6z8AAAA/bAEAAAAAAAABYgAAABIAAADSc2H0XBjdP3gUrkfheus/AAAAP3wBAAAAAAAAAWMAAAASAAAA1mfB9Fkw3T+OwvUoXI/rPwAAAD+LAQAAAAAAAAFkAAAAEgAAANhPgfVTYN0/uB6F61G46z8AAAA/iwEAAAAAAAABZQAAABIAAADYQ+H1UHjdP8zMzMzMzOs/AAAAP5sBAAAAAAAAAWYAAAASAAAA3Cuh9kqo3T/0KFyPwvXrPwAAAD+bAQAAAAAAAAFnAAAAEgAAAN4fAfdHwN0/CtejcD0K7D8AAAA/mwEAAAAAAAABaAAAABIAAADeE2H3RNjdPx6F61G4Huw/AAAAP6sBAAAAAAAAAWkAAAASAAAA4vsg+D4I3j9G4XoUrkfsPwAAAD+rAQAAAAAAAAFqAAAAEgAAAOL7IPg+CN4/Wo/C9Shc7D8AAAA/ugEAAAAAAAABawAAABIAAADk4+D4ODjeP4TrUbgehew/AAAAP7oBAAAAAAAAAWwAAAASAAAA5tdA+TVQ3j+amZmZmZnsPwAAAD/KAQAAAAAAAAFtAAAAEgAAAOq/APovgN4/rkfhehSu7D8AAAA/ygEAAAAAAAABbgAAABIAAADqs2D6LJjeP9ajcD0K1+w/AAAAP9oBAAAAAAAAAW8AAAASAAAA8Jsg+ybI3j/qUbgehevsPwAAAD/aAQAAAAAAAAFwAAAAEgAAAPCD4Psg+N4/FK5H4XoU7T8AAAA/6QEAAAAAAAABcQAAABIAAADyd0D8HRDfPyhcj8L1KO0/AAAAP/kBAAAAAAAAAXIAAAASAAAA9l8A/RdA3z9QuB6F61HtPwAAAD/5AQAAAAAAAAFzAAAAEgAAAPhHwP0RcN8/ZGZmZmZm7T8AAAA/+QEAAAAAAAABdAAAABIAAAD8OyD+DojfP47C9Shcj+0/AAAAPwgCAAAAAAAAAXUAAAASAAAAAgyg/wLo3z+kcD0K16PtPwAAAD8IAgAAAAAAAAF2AAAAEgAAAAH6L4D+C+A/zMzMzMzM7T8AAAA/GAIAAAAAAAABdwAAABIAAAAE6L8A+i/gP+B6FK5H4e0/AAAAPxgCAAAAAAAAAXgAAAASAAAABdwfAfdH4D8K16NwPQruPwAAAD8oAgAAAAAAAAF5AAAAEgAAAAfQfwH0X+A/CtejcD0K7j8AAAA/KAIAAAAAAAABegAAABIAAAAIxN8B8XfgPx6F61G4Hu4/AAAAPzcCAAAAAAAAAXsAAAASAAAACr4Pgu+D4D8yMzMzMzPuPwAAAD9HAgAAAAAAAAF8AAAAEgAAAAqyb4Lsm+A/RuF6FK5H7j8AAAA/RwIAAAAAAAABfQAAABIAAAAKrJ8C66fgP1qPwvUoXO4/AAAAP1cCAAAAAAAAAX4AAAASAAAADKbPgumz4D9uPQrXo3DuPwAAAD9XAgAAAAAAAAF/AAAAEgAAAA2aL4Pmy+A/bj0K16Nw7j8AAAA/VwIAAAAAAAABgAAAABIAAAAPlF8D5dfgP4TrUbgehe4/AAAAP2YCAAAAAAAAAYEAAAASAAAAEIi/A+Lv4D+uR+F6FK7uPwAAAD92AgAAAAAAAAGCAAAAEgAAABJ2T4TdE+E/rkfhehSu7j8AAAA/dgIAAAAAAAABgwAAABIAAAAVZN8E2TfhP65H4XoUru4/AAAAP3oCAAAAAAAAAYQAAAASAAAAFlJvhdRb4T/C9Shcj8LuPwAAAD+JAgAAAAAAAAGFAAAAEgAAABhMnwXTZ+E/1qNwPQrX7j8AAAA/mQIAAAAAAAABhgAAABIAAAAYRs+F0XPhP9ajcD0K1+4/AAAAP5kCAAAAAAAAAYcAAAASAAAAGTovhs6L4T/Wo3A9CtfuPwAAAD+ZAgAAAAAAAAGIAAAAEgAAABs0XwbNl+E/6lG4HoXr7j8AAAA/qQIAAAAAAAABiQAAABIAAAAbLo+Gy6PhP+pRuB6F6+4/AAAAP6kCAAAAAAAAAYoAAAASAAAAHCLvhsi74T/+///////uPwAAAD+4AgAAAAAAAAGLAAAAEgAAAB4cHwfHx+E//v//////7j8AAAA/uAIAAAAAAAABjAAAABIAAAAeFk+HxdPhP/7//////+4/AAAAP8gCAAAAAAAAAY0AAAASAAAAHwqvh8Lr4T/+///////uPwAAAD/IAgAAAAAAAAGOAAAAEgAAACL4Pgi+D+I/FK5H4XoU7z8AAAA/2AIAAAAAAAABjwAAABIAAAAk7J4IuyfiPxSuR+F6FO8/AAAAP9gCAAAAAAAAAZAAAAASAAAAJeD+CLg/4j8oXI/C9SjvPwAAAD/nAgAAAAAAAAGRAAAAEgAAACfOjomzY+I/PArXo3A97z8AAAA/5wIAAAAAAAABkgAAABIAAAAqtk6KrZPiP2RmZmZmZu8/AAAAP/cCAAAAAAAAAZMAAAASAAAALpg+C6bP4j9kZmZmZmbvPwAAAD/3AgAAAAAAAAGUAAAAEgAAADN0XgydF+M/jsL1KFyP7z8AAAA/BgMAAAAAAAABlQAAABIAAAA3UH4NlF/jP6RwPQrXo+8/AAAAPxYDAAAAAAAAAZYAAAASAAAAPCbOjomz4z+kcD0K16PvPwAAAD8WAwAAAAAAAAGXAAAAEgAAAEH8HRB/B+Q/pHA9Ctej7z8AAAA/JgMAAAAAAAABmAAAABIAAABHzJ0Rc2fkP6RwPQrXo+8/AAAAPyYDAAAAAAAAAZkAAAASAAAATZwdE2fH5D+kcD0K16PvPwAAAD81AwAAAAAAAAGaAAAAEgAAAFNsnRRbJ+U/jsL1KFyP7z8AAAA/NQMAAAAAAAABmwAAABIAAABZQu2VUHvlP2RmZmZmZu8/AAAAP0UDAAAAAAAAAZwAAAASAAAAXxg9F0bP5T9QuB6F61HvPwAAAD9FAwAAAAAAAAGdAAAAEgAAAGP0XBg9F+Y/ULgehetR7z8AAAA/VQMAAAAAAAABngAAABIAAABl4uyYODvmPzwK16NwPe8/AAAAP1UDAAAAAAAAAZ8AAAASAAAAacqsmTJr5j88CtejcD3vPwAAAD9kAwAAAAAAAAGgAAAAEgAAAGnE3Bkxd+Y/ULgehetR7z8AAAA/ZAMAAAAAAAABoQAAABIAAABrsmyaLJvmP2RmZmZmZu8/AAAAP2QDAAAAAAAAAaIAAAASAAAAb5osmybL5j94FK5H4XrvPwAAAD90AwAAAAAAAAGjAAAAEgAAAHGIvBsi7+Y/jsL1KFyP7z8AAAA/gwMAAAAAAAABpAAAABIAAABxfBwcHwfnP6RwPQrXo+8/AAAAP4MDAAAAAAAAAaUAAAASAAAAdWTcHBk35z/MzMzMzMzvPwAAAD+DAwAAAAAAAAGmAAAAEgAAAHdYPB0WT+c/zMzMzMzM7z8AAAA/kwMAAAAAAAABpwAAABIAAAB3RsydEXPnP8zMzMzMzO8/AAAAP6MDAAAAAAAAAagAAAASAAAAey6Mnguj5z/MzMzMzMzvPwAAAD+jAwAAAAAAAAGpAAAAEgAAAH8QfB8E3+c/zMzMzMzM7z8AAAA/sgMAAAAAAAABqgAAABIAAACD+Dsg/g7oP8zMzMzMzO8/AAAAP7IDAAAAAAAAAasAAAASAAAAheD7IPg+6D/MzMzMzMzvPwAAAD+yAwAAAAAAAAGsAAAAEgAAAInC66Hweug/zMzMzMzM7z8AAAA/wgMAAAAAAAABrQAAABIAAACLsHsi7J7oP+B6FK5H4e8/AAAAP8IDAAAAAAAAAa4AAAASAAAAj5g7I+bO6D/gehSuR+HvPwAAAD/SAwAAAAAAAAGvAAAAEgAAAJF6K6TeCuk/4HoUrkfh7z8AAAA/0gMAAAAAAAABsAAAABIAAACVYuuk2DrpP8zMzMzMzO8/AAAAP+EDAAAAAAAAAbEAAAASAAAAl1B7JdRe6T/MzMzMzMzvPwAAAD/xAwAAAAAAAAGyAAAAEgAAAJs+C6bPguk/uB6F61G47z8AAAA/8QMAAAAAAAABswAAABIAAACdIPsmyL7pP47C9Shcj+8/AAAAPwAEAAAAAAAAAbQAAAASAAAAnxRbJ8XW6T94FK5H4XrvPwAAAD8ABAAAAAAAAAG1AAAAEgAAAKH8Gii/Buo/ZGZmZmZm7z8AAAA/EAQAAAAAAAABtgAAABIAAACj6qqouirqP2RmZmZmZu8/AAAAPxAEAAAAAAAAAbcAAAASAAAAp9g6KbZO6j9QuB6F61HvPwAAAD8QBAAAAAAAAAG4AAAAEgAAAKnMmimzZuo/PArXo3A97z8AAAA/IAQAAAAAAAABuQAAABIAAACpwPopsH7qPzwK16NwPe8/AAAAPyAEAAAAAAAAAboAAAASAAAAqboqqq6K6j88CtejcD3vPwAAAD8vBAAAAAAAAAG7AAAAEgAAAKu0Wiqtluo/PArXo3A97z8AAAA/PwQAAAAAAAABvAAAABIAAACtqLoqqq7qPzwK16NwPe8/AAAAPz8EAAAAAAAAAb0AAAASAAAAraLqqqi66j88CtejcD3vPwAAAD9PBAAAAAAAAAG+AAAAEgAAAK+cGiunxuo/PArXo3A97z8AAAA/TwQAAAAAAAABvwAAABIAAACvlkqrpdLqPzwK16NwPe8/AAAAP14EAAAAAAAAAcAAAAASAAAAr4qqq6Lq6j88CtejcD3vPwAAAD9eBAAAAAAAAAHBAAAAEgAAALGE2iuh9uo/PArXo3A97z8AAAA/bgQAAAAAAAABwgAAABIAAACzfgqsnwLrPzwK16NwPe8/AAAAP24EAAAAAAAAAcMAAAASAAAAtWyaLJsm6z88CtejcD3vPwAAAD9uBAAAAAAAAAHEAAAAEgAAALlIui2Sbus/PArXo3A97z8AAAA/fQQAAAAAAAABxQAAABIAAAC9JNouibbrPzwK16NwPe8/AAAAP40EAAAAAAAAAcYAAAASAAAAwfopsH4K7D88CtejcD3vPwAAAD+NBAAAAAAAAAHHAAAAEgAAAMfKqbFyauw/ULgehetR7z8AAAA/nQQAAAAAAAAByAAAABIAAADRiLkzYu7sP1C4HoXrUe8/AAAAP50EAAAAAAAAAckAAAASAAAA11g5NVZO7T9QuB6F61HvPwAAAD+sBAAAAAAAAAHKAAAAEgAAAN0ouTZKru0/ULgehetR7z8AAAA/rAQAAAAAAAABywAAABIAAADj+Dg4Pg7uP1C4HoXrUe8/AAAAP7wEAAAAAAAAAcwAAAASAAAA586IuTNi7j9QuB6F61HvPwAAAD+8BAAAAAAAAAHNAAAAEgAAAOuweDosnu4/ULgehetR7z8AAAA/vAQAAAAAAAABzgAAABIAAADxjJg7I+buPyhcj8L1KO8/AAAAPwoFAAAAAAAAAc8AAAASAAAA/SbIvgmy7z+amZmZmZnuPwAAAD8KBQAAAAAAAAHQAAAAEgAAAP8aKL8Gyu8/hOtRuB6F7j8AAAA/CgUAAAAAAAAB0QAAABIAAAD/Gii/BsrvP1qPwvUoXO4/AAAAPxoFAAAAAAAAAdIAAAASAAAA/xRYPwXW7z9aj8L1KFzuPwAAAD8aBQAAAAAAAAHTAAAAEgAAAP8UWD8F1u8/RuF6FK5H7j8AAAA/GgUAAAAAAAAB1AAAABIAAAD/Doi/A+LvP0bhehSuR+4/AAAAPykFAAAAAAAAAdUAAAASAAAAAQm4PwLu7z8yMzMzMzPuPwAAAD85BQAAAAAAAAHWAAAAEgAAAAEJuD8C7u8/HoXrUbge7j8AAAA/OQUAAAAAAAAB1wAAABIAAAABCbg/Au7vPwrXo3A9Cu4/AAAAP0kFAAAAAAAAAdgAAAASAAAAAQm4PwLu7z/0KFyPwvXtPwAAAD9YBQAAAAAAAAHZAAAAEgAAAAEJuD8C7u8/zMzMzMzM7T8AAAA/aAUAAAAAAAAB2gAAABIAAAD/Doi/A+LvP7gehetRuO0/AAAAP2gFAAAAAAAAAdsAAAASAAAA/xRYPwXW7z+kcD0K16PtPwAAAD9oBQAAAAAAAAHcAAAAEgAAAP8g+D4Ivu8/ZGZmZmZm7T8AAAA/dwUAAAAAAAAB3QAAABIAAAD9Jsi+CbLvPyhcj8L1KO0/AAAAP4cFAAAAAAAAAd4AAAASAAAA+zJovgya7z/+///////sPwAAAD+HBQAAAAAAAAHfAAAAEgAAAPs4OD4Oju8/1qNwPQrX7D8AAAA/lwUAAAAAAAAB4AAAABIAAAD5RNg9EXbvP65H4XoUruw/AAAAP5cFAAAAAAAAAeEAAAASAAAA+UqovRJq7z9uPQrXo3DsPwAAAD+mBQAAAAAAAAHiAAAAEgAAAPdWSL0VUu8/MjMzMzMz7D8AAAA/pgUAAAAAAAAB4wAAABIAAAD1Yui8GDrvP+B6FK5H4es/AAAAP7YFAAAAAAAAAeQAAAASAAAA9Wi4PBou7z+kcD0K16PrPwAAAD+2BQAAAAAAAAHlAAAAEgAAAPN0WDwdFu8/ULgehetR6z8AAAA/xgUAAAAAAAAB5gAAABIAAADxgPg7IP7uP+pRuB6F6+o/AAAAP8YFAAAAAAAAAecAAAASAAAA8YbIuyHy7j/C9Shcj8LqPwAAAD/GBQAAAAAAAAHoAAAAEgAAAO+SaLsk2u4/mpmZmZmZ6j8AAAA/1QUAAAAAAAAB6QAAABIAAADtmDg7Js7uP1qPwvUoXOo/AAAAP+UFAAAAAAAAAeoAAAASAAAA7aTYOim27j8ehetRuB7qPwAAAD/lBQAAAAAAAAHrAAAAEgAAAOuweDosnu4/4HoUrkfh6T8AAAA/5QUAAAAAAAAB7AAAABIAAADrvBg6L4buP3oUrkfheuk/AAAAP/QFAAAAAAAAAe0AAAASAAAA586IuTNi7j88CtejcD3pPwAAAD8EBgAAAAAAAAHuAAAAEgAAAOXsmDg7Ju4/1qNwPQrX6D8AAAA/BAYAAAAAAAAB7wAAABIAAADhCqm3QurtP249CtejcOg/AAAAPxQGAAAAAAAAAfAAAAASAAAA2y6Jtkui7T8K16NwPQroPwAAAD8UBgAAAAAAAAHxAAAAEgAAANlMmTVTZu0/pHA9Ctej5z8AAAA/IwYAAAAAAAAB8gAAABIAAADTcHk0XB7tP1C4HoXrUec/AAAAPyMGAAAAAAAAAfMAAAASAAAAz5RZM2XW7D8UrkfhehTnPwAAAD8zBgAAAAAAAAH0AAAAEgAAAMu4OTJujuw/1qNwPQrX5j8AAAA/MwYAAAAAAAAB9QAAABIAAADH3Bkxd0bsP5qZmZmZmeY/AAAAP0MGAAAAAAAAAfYAAAASAAAAwfopsH4K7D9uPQrXo3DmPwAAAD9DBgAAAAAAAAH3AAAAEgAAAL0eCq+Hwus/RuF6FK5H5j8AAAA/UgYAAAAAAAAB+AAAABIAAAC5QuqtkHrrPx6F61G4HuY/AAAAP1IGAAAAAAAAAfkAAAASAAAAtWbKrJky6z/0KFyPwvXlPwAAAD9iBgAAAAAAAAH6AAAAEgAAAK+Kqqui6uo/4HoUrkfh5T8AAAA/YgYAAAAAAAAB+wAAABIAAACrtFoqrZbqP8zMzMzMzOU/AAAAP3EGAAAAAAAAAfwAAAASAAAApeTaKLk26j/MzMzMzMzlPwAAAD9xBgAAAAAAAAH9AAAAEgAAAJ8UWyfF1uk/zMzMzMzM5T8AAAA/gQYAAAAAAAAB/gAAABIAAACbPgumz4LpP8zMzMzMzOU/AAAAP4EGAAAAAAAAAf8AAAASAAAAlW6LpNsi6T/MzMzMzMzlPwAAAD+RBgAAAAAAAAEAAQAAEgAAAI+YOyPmzug/zMzMzMzM5T8AAAA/kQYAAAAAAAABAQEAABIAAACJyLsh8m7oP8zMzMzMzOU/AAAAP6AGAAAAAAAAAQIBAAASAAAAg/JroPwa6D/MzMzMzMzlPwAAAD+gBgAAAAAAAAEDAQAAEgAAAH0i7J4Iu+c/4HoUrkfh5T8AAAA/sAYAAAAAAAABBAEAABIAAAB3WDwdFk/nP/QoXI/C9eU/AAAAP7AGAAAAAAAAAQUBAAASAAAAcYLsmyD75j8ehetRuB7mPwAAAD/ABgAAAAAAAAEGAQAAEgAAAGusnBorp+Y/MjMzMzMz5j8AAAA/wAYAAAAAAAABBwEAABIAAABn0HwZNF/mP0bhehSuR+Y/AAAAP8AGAAAAAAAAAQgBAAASAAAAY+6MmDsj5j9aj8L1KFzmPwAAAD/PBgAAAAAAAAEJAQAAEgAAAF8SbZdE2+U/bj0K16Nw5j8AAAA/zwYAAAAAAAABCgEAABIAAABZNk2WTZPlP4TrUbgeheY/AAAAP98GAAAAAAAAAQsBAAASAAAAVWD9FFg/5T+amZmZmZnmPwAAAD/uBgAAAAAAAAEMAQAAEgAAAFGKrZNi6+Q/wvUoXI/C5j8AAAA/7gYAAAAAAAABDQEAABIAAABLui2SbovkP9ajcD0K1+Y/AAAAP/4GAAAAAAAAAQ4BAAASAAAAReqtkHor5D/qUbgehevmPwAAAD/+BgAAAAAAAAEPAQAAEgAAADwg/g6Iv+M/FK5H4XoU5z8AAAA/DgcAAAAAAAABEAEAABIAAAA2XB4Nl0fjPyhcj8L1KOc/AAAAPw4HAAAAAAAAAREBAAASAAAAMIyeC6Pn4j9QuB6F61HnPwAAAD8dBwAAAAAAAAESAQAAEgAAACq2Toqtk+I/ZGZmZmZm5z8AAAA/HQcAAAAAAAABEwEAABIAAAAl2i6JtkviP3oUrkfheuc/AAAAPy0HAAAAAAAAARQBAAASAAAAIvg+CL4P4j+OwvUoXI/nPwAAAD8tBwAAAAAAAAEVAQAAEgAAAB4cHwfHx+E/uB6F61G45z8AAAA/PQcAAAAAAAABFgEAABIAAAAbLo+Gy6PhP8zMzMzMzOc/AAAAPz0HAAAAAAAAARcBAAASAAAAGUD/BdB/4T/gehSuR+HnPwAAAD9MBwAAAAAAAAEYAQAAEgAAABhMnwXTZ+E/4HoUrkfh5z8AAAA/TAcAAAAAAAABGQEAABIAAAAWUm+F1FvhP+B6FK5H4ec/AAAAP1wHAAAAAAAAARoBAAASAAAAFlg/BdZP4T/gehSuR+HnPwAAAD9cBwAAAAAAAAEbAQAAEgAAABVeD4XXQ+E/4HoUrkfh5z8AAAA/awcAAAAAAAABHAEAABIAAAATaq+E2ivhP+B6FK5H4ec/AAAAP2sHAAAAAAAAAR0BAAASAAAAE3B/BNwf4T/gehSuR+HnPwAAAD97BwAAAAAAAAEeAQAAEgAAABJ8HwTfB+E/4HoUrkfh5z8AAAA/ewcAAAAAAAABHwEAABIAAAAQiL8D4u/gP/QoXI/C9ec/AAAAP3sHAAAAAAAAASABAAASAAAAD46Pg+Pj4D/0KFyPwvXnPwAAAD+LBwAAAAAAAAEhAQAAEgAAAA+UXwPl1+A/9Chcj8L15z8AAAA/mgcAAAAAAAABIgEAABIAAAANmi+D5svgP/QoXI/C9ec/AAAAP5oHAAAAAAAAASMBAAASAAAADaD/Aui/4D/0KFyPwvXnPwAAAD+qBwAAAAAAAAEkAQAAEgAAAAymz4Lps+A/9Chcj8L15z8AAAA/qgcAAAAAAAABJQEAABIAAAAKrJ8C66fgP/QoXI/C9ec/AAAAP7oHAAAAAAAAASYBAAASAAAACrJvguyb4D/0KFyPwvXnPwAAAD/JBwAAAAAAAAEnAQAAEgAAAAq4PwLuj+A/9Chcj8L15z8AAAA/yQcAAAAAAAABKAEAABIAAAAKvg+C74PgP/QoXI/C9ec/AAAAP8kHAAAAAAAAASkBAAASAAAACMTfAfF34D/0KFyPwvXnPwAAAD/ZBwAAAAAAAAEqAQAAEgAAAAfKr4Hya+A/9Chcj8L15z8AAAA/2QcAAAAAAAABKwEAABIAAAAH0H8B9F/gP/QoXI/C9ec/AAAAP+gHAAAAAAAAASwBAAASAAAAB9ZPgfVT4D/0KFyPwvXnPwAAAD/4BwAAAAAAAAs=</ink>
</athena>
</file>

<file path=customXml/item17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BsAAAAcAAAABwMAAAAAAQAAACAAAAAECUlua0F0b21WMQIAAAAJBAAAAAkFAAAACQYAAAAJBwAAAAkIAAAACQkAAAAJCgAAAAkLAAAACQwAAAAJDQAAAAkOAAAACQ8AAAAJEAAAAAkRAAAACRIAAAAJEwAAAAkUAAAACRUAAAAJFgAAAAkXAAAACRgAAAAJGQAAAAkaAAAACRsAAAAJHAAAAAkdAAAACR4AAAANBQUEAAAAC1BlblN0cm9rZVYxBAAAAApBdHRyaWJ1dGVzBVRyYWNlCVN0YXJ0VGltZQRUeXBlBAQABA9QZW5BdHRyaWJ1dGVzVjECAAAACklua1RyYWNlVjECAAAAEAxBY3Rpb25UeXBlVjECAAAAAgAAAAkfAAAACSAAAAChmgAAAAAAAAXf////DEFjdGlvblR5cGVWMQEAAAAHdmFsdWVfXwAIAgAAAAAAAAABBQAAAAQAAAAJIgAAAAkjAAAAM/sAAAAAAAAB3P///9////8AAAAAAQYAAAAEAAAACSUAAAAJJgAAAHsAAQAAAAAAAdn////f////AAAAAAEHAAAABAAAAAkoAAAACSkAAAASBQEAAAAAAAHW////3////wAAAAABCAAAAAQAAAAJKwAAAAksAAAAXgsBAAAAAAAB0////9////8AAAAAAQkAAAAEAAAACS4AAAAJLwAAACgQAQAAAAAAAdD////f////AAAAAAEKAAAABAAAAAkxAAAACTIAAADmMwEAAAAAAAHN////3////wAAAAABCwAAAAQAAAAJNAAAAAk1AAAAnFUBAAAAAAAByv///9////8AAAAAAQwAAAAEAAAACTcAAAAJOAAAAGjBAQAAAAAAAcf////f////AAAAAAENAAAABAAAAAk6AAAACTsAAAD80wEAAAAAAAHE////3////wAAAAABDgAAAAQAAAAJPQAAAAk+AAAAFucBAAAAAAABwf///9////8AAAAAAQ8AAAAEAAAACUAAAAAJQQAAAM5SAgAAAAAAAb7////f////AAAAAAEQAAAABAAAAAlDAAAACUQAAAAEwgIAAAAAAAG7////3////wAAAAABEQAAAAQAAAAJRgAAAAlHAAAAHogDAAAAAAABuP///9////8AAAAAARIAAAAEAAAACUkAAAAJSgAAAJOVAwAAAAAAAbX////f////AAAAAAETAAAABAAAAAlMAAAACU0AAABmowMAAAAAAAGy////3////wAAAAABFAAAAAQAAAAJTwAAAAlQAAAA0KkDAAAAAAABr////9////8AAAAAARUAAAAEAAAACVIAAAAJUwAAAPrxAwAAAAAAAaz////f////AAAAAAEWAAAABAAAAAlVAAAACVYAAAB4LgQAAAAAAAGp////3////wAAAAABFwAAAAQAAAAJWAAAAAlZAAAAmTwEAAAAAAABpv///9////8AAAAAARgAAAAEAAAACVsAAAAJXAAAAMyJBAAAAAAAAaP////f////AAAAAAEZAAAABAAAAAleAAAACV8AAACujAQAAAAAAAGg////3////wAAAAABGgAAAAQAAAAJYQAAAAliAAAAUY8EAAAAAAABnf///9////8AAAAAARsAAAAEAAAACWQAAAAJZQAAAGmRBAAAAAAAAZr////f////AAAAAAEcAAAABAAAAAlnAAAACWgAAACGkwQAAAAAAAGX////3////wAAAAABHQAAAAQAAAAJagAAAAlrAAAAiZUEAAAAAAABlP///9////8AAAAABR4AAAANQ2xlYXJDYW52YXNWMQIAAAAJU3RhcnRUaW1lBFR5cGUABBAMQWN0aW9uVHlwZVYxAgAAAAIAAACkzgQAAAAAAAGT////3////wAAAAAFHwAAAA9QZW5BdHRyaWJ1dGVzVjEKAAAAB19jb2xvckEHX2NvbG9yUgdfY29sb3JHB19jb2xvckIKRml0VG9DdXJ2ZQZIZWlnaHQOSWdub3JlUHJlc3N1cmUNSXNIaWdobGlnaHRlcgVTaGFwZQVXaWR0aAAAAAAAAAAABAACAgICAQYBAQxCcnVzaFNoYXBlVjECAAAABgIAAAD//wAAAAAAAAAAAAhAAAAFkv///wxCcnVzaFNoYXBlVjEBAAAAB3ZhbHVlX18ACAIAAAABAAAAAAAAAAAACEAFIAAAAApJbmtUcmFjZVYxAwAAAA1MaXN0YDErX2l0ZW1zDExpc3RgMStfc2l6ZQ9MaXN0YDErX3ZlcnNpb24EAAAYU2hhcmVkLklua2luZy5JbmtQb2ludFtdAgAAAAgIAgAAAAlvAAAAvAAAALwAAAABIgAAAB8AAAD//wAAAAAAAAAAAAhAAAABkP///5L///8BAAAAAAAAAAAACEABIwAAACAAAAAJcQAAABIAAAASAAAAASUAAAAfAAAA//8AAAAAAAAAAAAIQAAAAY7///+S////AQAAAAAAAAAAAAhAASYAAAAgAAAACXMAAAAXAAAAFwAAAAEoAAAAHwAAAP//AAAAAAAAAAAACEAAAAGM////kv///wEAAAAAAAAAAAAIQAEpAAAAIAAAAAl1AAAAFAAAABQAAAABKwAAAB8AAAD//wAAAAAAAAAAAAhAAAABiv///5L///8BAAAAAAAAAAAACEABLAAAACAAAAAJdwAAAAgAAAAIAAAAAS4AAAAfAAAA//8AAAAAAAAAAAAIQAAAAYj///+S////AQAAAAAAAAAAAAhAAS8AAAAgAAAACXkAAAAOAAAADgAAAAExAAAAHwAAAP//AAAAAAAAAAAACEAAAAGG////kv///wEAAAAAAAAAAAAIQAEyAAAAIAAAAAl7AAAAiAAAAIgAAAABNAAAAB8AAAD//wAAAAAAAAAAAAhAAAABhP///5L///8BAAAAAAAAAAAACEABNQAAACAAAAAJfQAAAFYAAABWAAAAATcAAAAfAAAA//8AAAAAAAAAAAAIQAAAAYL///+S////AQAAAAAAAAAAAAhAATgAAAAgAAAACX8AAAAYAAAAGAAAAAE6AAAAHwAAAP//AAAAAAAAAAAACEAAAAGA////kv///wEAAAAAAAAAAAAIQAE7AAAAIAAAAAmBAAAANQAAADUAAAABPQAAAB8AAAD//wAAAAAAAAAAAAhAAAABfv///5L///8BAAAAAAAAAAAACEABPgAAACAAAAAJgwAAABUAAAAVAAAAAUAAAAAfAAAA//8AAAAAAAAAAAAIQAAAAXz///+S////AQAAAAAAAAAAAAhAAUEAAAAgAAAACYUAAAA5AAAAOQAAAAFDAAAAHwAAAP//AAAAAAAAAAAACEAAAAF6////kv///wEAAAAAAAAAAAAIQAFEAAAAIAAAAAmHAAAARAAAAEQAAAABRgAAAB8AAAD//wAAAAAAAAAAAAhAAAABeP///5L///8BAAAAAAAAAAAACEABRwAAACAAAAAJiQAAAEIAAABCAAAAAUkAAAAfAAAA//8AAAAAAAAAAAAIQAAAAXb///+S////AQAAAAAAAAAAAAhAAUoAAAAgAAAACYsAAAAfAAAAHwAAAAFMAAAAHwAAAP//AAAAAAAAAAAACEAAAAF0////kv///wEAAAAAAAAAAAAIQAFNAAAAIAAAAAmNAAAAPQAAAD0AAAABTwAAAB8AAAD//wAAAAAAAAAAAAhAAAABcv///5L///8BAAAAAAAAAAAACEABUAAAACAAAAAJjwAAADMAAAAzAAAAAVIAAAAfAAAA//8AAAAAAAAAAAAIQAAAAXD///+S////AQAAAAAAAAAAAAhAAVMAAAAgAAAACZEAAAC5AAAAuQAAAAFVAAAAHwAAAP//AAAAAAAAAAAACEAAAAFu////kv///wEAAAAAAAAAAAAIQAFWAAAAIAAAAAmTAAAAVQAAAFUAAAABWAAAAB8AAAD//wAAAAAAAAAAAAhAAAABbP///5L///8BAAAAAAAAAAAACEABWQAAACAAAAAJlQAAAEsAAABLAAAAAVsAAAAfAAAA//8AAAAAAAAAAAAIQAAAAWr///+S////AQAAAAAAAAAAAAhAAVwAAAAgAAAACZcAAAAEAAAABAAAAAFeAAAAHwAAAP//AAAAAAAAAAAACEAAAAFo////kv///wEAAAAAAAAAAAAIQAFfAAAAIAAAAAmZAAAAAQAAAAEAAAABYQAAAB8AAAD//wAAAAAAAAAAAAhAAAABZv///5L///8BAAAAAAAAAAAACEABYgAAACAAAAAJmwAAAAEAAAABAAAAAWQAAAAfAAAA//8AAAAAAAAAAAAIQAAAAWT///+S////AQAAAAAAAAAAAAhAAWUAAAAgAAAACZ0AAAABAAAAAQAAAAFnAAAAHwAAAP//AAAAAAAAAAAACEAAAAFi////kv///wEAAAAAAAAAAAAIQAFoAAAAIAAAAAmfAAAAAQAAAAEAAAABagAAAB8AAAD//wAAAAAAAAAAAAhAAAABYP///5L///8BAAAAAAAAAAAACEABawAAACAAAAAJoQAAAAEAAAABAAAAB28AAAAAAQAAAAABAAAECklua1BvaW50VjECAAAACaIAAAAJowAAAAmkAAAACaUAAAAJpgAAAAmnAAAACagAAAAJqQAAAAmqAAAACasAAAAJrAAAAAmtAAAACa4AAAAJrwAAAAmwAAAACbEAAAAJsgAAAAmzAAAACbQAAAAJtQAAAAm2AAAACbcAAAAJuAAAAAm5AAAACboAAAAJuwAAAAm8AAAACb0AAAAJvgAAAAm/AAAACcAAAAAJwQAAAAnCAAAACcMAAAAJxAAAAAnFAAAACcYAAAAJxwAAAAnIAAAACckAAAAJygAAAAnLAAAACcwAAAAJzQAAAAnOAAAACc8AAAAJ0AAAAAnRAAAACdIAAAAJ0wAAAAnUAAAACdUAAAAJ1gAAAAnXAAAACdgAAAAJ2QAAAAnaAAAACdsAAAAJ3AAAAAndAAAACd4AAAAJ3wAAAAngAAAACeEAAAAJ4gAAAAnjAAAACeQAAAAJ5QAAAAnmAAAACecAAAAJ6AAAAAnpAAAACeoAAAAJ6wAAAAnsAAAACe0AAAAJ7gAAAAnvAAAACfAAAAAJ8QAAAAnyAAAACfMAAAAJ9AAAAAn1AAAACfYAAAAJ9wAAAAn4AAAACfkAAAAJ+gAAAAn7AAAACfwAAAAJ/QAAAAn+AAAACf8AAAAJAAEAAAkBAQAACQIBAAAJAwEAAAkEAQAACQUBAAAJBgEAAAkHAQAACQgBAAAJCQEAAAkKAQAACQsBAAAJDAEAAAkNAQAACQ4BAAAJDwEAAAkQAQAACREBAAAJEgEAAAkTAQAACRQBAAAJFQEAAAkWAQAACRcBAAAJGAEAAAkZAQAACRoBAAAJGwEAAAkcAQAACR0BAAAJHgEAAAkfAQAACSABAAAJIQEAAAkiAQAACSMBAAAJJAEAAAklAQAACSYBAAAJJwEAAAkoAQAACSkBAAAJKgEAAAkrAQAACSwBAAAJLQEAAAkuAQAACS8BAAAJMAEAAAkxAQAACTIBAAAJMwEAAAk0AQAACTUBAAAJNgEAAAk3AQAACTgBAAAJOQEAAAk6AQAACTsBAAAJPAEAAAk9AQAACT4BAAAJPwEAAAlAAQAACUEBAAAJQgEAAAlDAQAACUQBAAAJRQEAAAlGAQAACUcBAAAJSAEAAAlJAQAACUoBAAAJSwEAAAlMAQAACU0BAAAJTgEAAAlPAQAACVABAAAJUQEAAAlSAQAACVMBAAAJVAEAAAlVAQAACVYBAAAJVwEAAAlYAQAACVkBAAAJWgEAAAlbAQAACVwBAAAJXQEAAA1EB3EAAAAAAQAAACAAAAAECklua1BvaW50VjECAAAACV4BAAAJXwEAAAlgAQAACWEBAAAJYgEAAAljAQAACWQBAAAJZQEAAAlmAQAACWcBAAAJaAEAAAlpAQAACWoBAAAJawEAAAlsAQAACW0BAAAJbgEAAAlvAQAADQ4HcwAAAAABAAAAIAAAAAQKSW5rUG9pbnRWMQIAAAAJcAEAAAlxAQAACXIBAAAJcwEAAAl0AQAACXUBAAAJdgEAAAl3AQAACXgBAAAJeQEAAAl6AQAACXsBAAAJfAEAAAl9AQAACX4BAAAJfwEAAAmAAQAACYEBAAAJggEAAAmDAQAACYQBAAAJhQEAAAmGAQAADQkHdQAAAAABAAAAIAAAAAQKSW5rUG9pbnRWMQIAAAAJhwEAAAmIAQAACYkBAAAJigEAAAmLAQAACYwBAAAJjQEAAAmOAQAACY8BAAAJkAEAAAmRAQAACZIBAAAJkwEAAAmUAQAACZUBAAAJlgEAAAmXAQAACZgBAAAJmQEAAAmaAQAADQwHdwAAAAABAAAACAAAAAQKSW5rUG9pbnRWMQIAAAAJmwEAAAmcAQAACZ0BAAAJngEAAAmfAQAACaABAAAJoQEAAAmiAQAAB3kAAAAAAQAAABAAAAAECklua1BvaW50VjECAAAACaMBAAAJpAEAAAmlAQAACaYBAAAJpwEAAAmoAQAACakBAAAJqgEAAAmrAQAACawBAAAJrQEAAAmuAQAACa8BAAAJsAEAAA0CB3sAAAAAAQAAAAABAAAECklua1BvaW50VjECAAAACbEBAAAJsgEAAAmzAQAACbQBAAAJtQEAAAm2AQAACbcBAAAJuAEAAAm5AQAACboBAAAJuwEAAAm8AQAACb0BAAAJvgEAAAm/AQAACcABAAAJwQEAAAnCAQAACcMBAAAJxAEAAAnFAQAACcYBAAAJxwEAAAnIAQAACckBAAAJygEAAAnLAQAACcwBAAAJzQEAAAnOAQAACc8BAAAJ0AEAAAnRAQAACdIBAAAJ0wEAAAnUAQAACdUBAAAJ1gEAAAnXAQAACdgBAAAJ2QEAAAnaAQAACdsBAAAJ3AEAAAndAQAACd4BAAAJ3wEAAAngAQAACeEBAAAJ4gEAAAnjAQAACeQBAAAJ5QEAAAnmAQAACecBAAAJ6AEAAAnpAQAACeoBAAAJ6wEAAAnsAQAACe0BAAAJ7gEAAAnvAQAACfABAAAJ8QEAAAnyAQAACfMBAAAJ9AEAAAn1AQAACfYBAAAJ9wEAAAn4AQAACfkBAAAJ+gEAAAn7AQAACfwBAAAJ/QEAAAn+AQAACf8BAAAJAAIAAAkBAgAACQICAAAJAwIAAAkEAgAACQUCAAAJBgIAAAkHAgAACQgCAAAJCQIAAAkKAgAACQsCAAAJDAIAAAkNAgAACQ4CAAAJDwIAAAkQAgAACRECAAAJEgIAAAkTAgAACRQCAAAJFQIAAAkWAgAACRcCAAAJGAIAAAkZAgAACRoCAAAJGwIAAAkcAgAACR0CAAAJHgIAAAkfAgAACSACAAAJIQIAAAkiAgAACSMCAAAJJAIAAAklAgAACSYCAAAJJwIAAAkoAgAACSkCAAAJKgIAAAkrAgAACSwCAAAJLQIAAAkuAgAACS8CAAAJMAIAAAkxAgAACTICAAAJMwIAAAk0AgAACTUCAAAJNgIAAAk3AgAACTgCAAANeAd9AAAAAAEAAACAAAAABApJbmtQb2ludFYxAgAAAAk5AgAACToCAAAJOwIAAAk8AgAACT0CAAAJPgIAAAk/AgAACUACAAAJQQIAAAlCAgAACUMCAAAJRAIAAAlFAgAACUYCAAAJRwIAAAlIAgAACUkCAAAJSgIAAAlLAgAACUwCAAAJTQIAAAlOAgAACU8CAAAJUAIAAAlRAgAACVICAAAJUwIAAAlUAgAACVUCAAAJVgIAAAlXAgAACVgCAAAJWQIAAAlaAgAACVsCAAAJXAIAAAldAgAACV4CAAAJXwIAAAlgAgAACWECAAAJYgIAAAljAgAACWQCAAAJZQIAAAlmAgAACWcCAAAJaAIAAAlpAgAACWoCAAAJawIAAAlsAgAACW0CAAAJbgIAAAlvAgAACXACAAAJcQIAAAlyAgAACXMCAAAJdAIAAAl1AgAACXYCAAAJdwIAAAl4AgAACXkCAAAJegIAAAl7AgAACXwCAAAJfQIAAAl+AgAACX8CAAAJgAIAAAmBAgAACYICAAAJgwIAAAmEAgAACYUCAAAJhgIAAAmHAgAACYgCAAAJiQIAAAmKAgAACYsCAAAJjAIAAAmNAgAACY4CAAANKgd/AAAAAAEAAAAgAAAABApJbmtQb2ludFYxAgAAAAmPAgAACZACAAAJkQIAAAmSAgAACZMCAAAJlAIAAAmVAgAACZYCAAAJlwIAAAmYAgAACZkCAAAJmgIAAAmbAgAACZwCAAAJnQIAAAmeAgAACZ8CAAAJoAIAAAmhAgAACaICAAAJowIAAAmkAgAACaUCAAAJpgIAAA0IB4EAAAAAAQAAAEAAAAAECklua1BvaW50VjECAAAACacCAAAJqAIAAAmpAgAACaoCAAAJqwIAAAmsAgAACa0CAAAJrgIAAAmvAgAACbACAAAJsQIAAAmyAgAACbMCAAAJtAIAAAm1AgAACbYCAAAJtwIAAAm4AgAACbkCAAAJugIAAAm7AgAACbwCAAAJvQIAAAm+AgAACb8CAAAJwAIAAAnBAgAACcICAAAJwwIAAAnEAgAACcUCAAAJxgIAAAnHAgAACcgCAAAJyQIAAAnKAgAACcsCAAAJzAIAAAnNAgAACc4CAAAJzwIAAAnQAgAACdECAAAJ0gIAAAnTAgAACdQCAAAJ1QIAAAnWAgAACdcCAAAJ2AIAAAnZAgAACdoCAAAJ2wIAAA0LB4MAAAAAAQAAACAAAAAECklua1BvaW50VjECAAAACdwCAAAJ3QIAAAneAgAACd8CAAAJ4AIAAAnhAgAACeICAAAJ4wIAAAnkAgAACeUCAAAJ5gIAAAnnAgAACegCAAAJ6QIAAAnqAgAACesCAAAJ7AIAAAntAgAACe4CAAAJ7wIAAAnwAgAADQsHhQAAAAABAAAAQAAAAAQKSW5rUG9pbnRWMQIAAAAJ8QIAAAnyAgAACfMCAAAJ9AIAAAn1AgAACfYCAAAJ9wIAAAn4AgAACfkCAAAJ+gIAAAn7AgAACfwCAAAJ/QIAAAn+AgAACf8CAAAJAAMAAAkBAwAACQIDAAAJAwMAAAkEAwAACQUDAAAJBgMAAAkHAwAACQgDAAAJCQMAAAkKAwAACQsDAAAJDAMAAAkNAwAACQ4DAAAJDwMAAAkQAwAACREDAAAJEgMAAAkTAwAACRQDAAAJFQMAAAkWAwAACRcDAAAJGAMAAAkZAwAACRoDAAAJGwMAAAkcAwAACR0DAAAJHgMAAAkfAwAACSADAAAJIQMAAAkiAwAACSMDAAAJJAMAAAklAwAACSYDAAAJJwMAAAkoAwAACSkDAAANBweHAAAAAAEAAACAAAAABApJbmtQb2ludFYxAgAAAAkqAwAACSsDAAAJLAMAAAktAwAACS4DAAAJLwMAAAkwAwAACTEDAAAJMgMAAAkzAwAACTQDAAAJNQMAAAk2AwAACTcDAAAJOAMAAAk5AwAACToDAAAJOwMAAAk8AwAACT0DAAAJPgMAAAk/AwAACUADAAAJQQMAAAlCAwAACUMDAAAJRAMAAAlFAwAACUYDAAAJRwMAAAlIAwAACUkDAAAJSgMAAAlLAwAACUwDAAAJTQMAAAlOAwAACU8DAAAJUAMAAAlRAwAACVIDAAAJUwMAAAlUAwAACVUDAAAJVgMAAAlXAwAACVgDAAAJWQMAAAlaAwAACVsDAAAJXAMAAAldAwAACV4DAAAJXwMAAAlgAwAACWEDAAAJYgMAAAljAwAACWQDAAAJZQMAAAlmAwAACWcDAAAJaAMAAAlpAwAACWoDAAAJawMAAAlsAwAACW0DAAANPAeJAAAAAAEAAACAAAAABApJbmtQb2ludFYxAgAAAAluAwAACW8DAAAJcAMAAAlxAwAACXIDAAAJcwMAAAl0AwAACXUDAAAJdgMAAAl3AwAACXgDAAAJeQMAAAl6AwAACXsDAAAJfAMAAAl9AwAACX4DAAAJfwMAAAmAAwAACYEDAAAJggMAAAmDAwAACYQDAAAJhQMAAAmGAwAACYcDAAAJiAMAAAmJAwAACYoDAAAJiwMAAAmMAwAACY0DAAAJjgMAAAmPAwAACZADAAAJkQMAAAmSAwAACZMDAAAJlAMAAAmVAwAACZYDAAAJlwMAAAmYAwAACZkDAAAJmgMAAAmbAwAACZwDAAAJnQMAAAmeAwAACZ8DAAAJoAMAAAmhAwAACaIDAAAJowMAAAmkAwAACaUDAAAJpgMAAAmnAwAACagDAAAJqQMAAAmqAwAACasDAAAJrAMAAAmtAwAACa4DAAAJrwMAAA0+B4sAAAAAAQAAACAAAAAECklua1BvaW50VjECAAAACbADAAAJsQMAAAmyAwAACbMDAAAJtAMAAAm1AwAACbYDAAAJtwMAAAm4AwAACbkDAAAJugMAAAm7AwAACbwDAAAJvQMAAAm+AwAACb8DAAAJwAMAAAnBAwAACcIDAAAJwwMAAAnEAwAACcUDAAAJxgMAAAnHAwAACcgDAAAJyQMAAAnKAwAACcsDAAAJzAMAAAnNAwAACc4DAAAKB40AAAAAAQAAAEAAAAAECklua1BvaW50VjECAAAACc8DAAAJ0AMAAAnRAwAACdIDAAAJ0wMAAAnUAwAACdUDAAAJ1gMAAAnXAwAACdgDAAAJ2QMAAAnaAwAACdsDAAAJ3AMAAAndAwAACd4DAAAJ3wMAAAngAwAACeEDAAAJ4gMAAAnjAwAACeQDAAAJ5QMAAAnmAwAACecDAAAJ6AMAAAnpAwAACeoDAAAJ6wMAAAnsAwAACe0DAAAJ7gMAAAnvAwAACfADAAAJ8QMAAAnyAwAACfMDAAAJ9AMAAAn1AwAACfYDAAAJ9wMAAAn4AwAACfkDAAAJ+gMAAAn7AwAACfwDAAAJ/QMAAAn+AwAACf8DAAAJAAQAAAkBBAAACQIEAAAJAwQAAAkEBAAACQUEAAAJBgQAAAkHBAAACQgEAAAJCQQAAAkKBAAACQsEAAANAwePAAAAAAEAAABAAAAABApJbmtQb2ludFYxAgAAAAkMBAAACQ0EAAAJDgQAAAkPBAAACRAEAAAJEQQAAAkSBAAACRMEAAAJFAQAAAkVBAAACRYEAAAJFwQAAAkYBAAACRkEAAAJGgQAAAkbBAAACRwEAAAJHQQAAAkeBAAACR8EAAAJIAQAAAkhBAAACSIEAAAJIwQAAAkkBAAACSUEAAAJJgQAAAknBAAACSgEAAAJKQQAAAkqBAAACSsEAAAJLAQAAAktBAAACS4EAAAJLwQAAAkwBAAACTEEAAAJMgQAAAkzBAAACTQEAAAJNQQAAAk2BAAACTcEAAAJOAQAAAk5BAAACToEAAAJOwQAAAk8BAAACT0EAAAJPgQAAA0NB5EAAAAAAQAAAAABAAAECklua1BvaW50VjECAAAACT8EAAAJQAQAAAlBBAAACUIEAAAJQwQAAAlEBAAACUUEAAAJRgQAAAlHBAAACUgEAAAJSQQAAAlKBAAACUsEAAAJTAQAAAlNBAAACU4EAAAJTwQAAAlQBAAACVEEAAAJUgQAAAlTBAAACVQEAAAJVQQAAAlWBAAACVcEAAAJWAQAAAlZBAAACVoEAAAJWwQAAAlcBAAACV0EAAAJXgQAAAlfBAAACWAEAAAJYQQAAAliBAAACWMEAAAJZAQAAAllBAAACWYEAAAJZwQAAAloBAAACWkEAAAJagQAAAlrBAAACWwEAAAJbQQAAAluBAAACW8EAAAJcAQAAAlxBAAACXIEAAAJcwQAAAl0BAAACXUEAAAJdgQAAAl3BAAACXgEAAAJeQQAAAl6BAAACXsEAAAJfAQAAAl9BAAACX4EAAAJfwQAAAmABAAACYEEAAAJggQAAAmDBAAACYQEAAAJhQQAAAmGBAAACYcEAAAJiAQAAAmJBAAACYoEAAAJiwQAAAmMBAAACY0EAAAJjgQAAAmPBAAACZAEAAAJkQQAAAmSBAAACZMEAAAJlAQAAAmVBAAACZYEAAAJlwQAAAmYBAAACZkEAAAJmgQAAAmbBAAACZwEAAAJnQQAAAmeBAAACZ8EAAAJoAQAAAmhBAAACaIEAAAJowQAAAmkBAAACaUEAAAJpgQAAAmnBAAACagEAAAJqQQAAAmqBAAACasEAAAJrAQAAAmtBAAACa4EAAAJrwQAAAmwBAAACbEEAAAJsgQAAAmzBAAACbQEAAAJtQQAAAm2BAAACbcEAAAJuAQAAAm5BAAACboEAAAJuwQAAAm8BAAACb0EAAAJvgQAAAm/BAAACcAEAAAJwQQAAAnCBAAACcMEAAAJxAQAAAnFBAAACcYEAAAJxwQAAAnIBAAACckEAAAJygQAAAnLBAAACcwEAAAJzQQAAAnOBAAACc8EAAAJ0AQAAAnRBAAACdIEAAAJ0wQAAAnUBAAACdUEAAAJ1gQAAAnXBAAACdgEAAAJ2QQAAAnaBAAACdsEAAAJ3AQAAAndBAAACd4EAAAJ3wQAAAngBAAACeEEAAAJ4gQAAAnjBAAACeQEAAAJ5QQAAAnmBAAACecEAAAJ6AQAAAnpBAAACeoEAAAJ6wQAAAnsBAAACe0EAAAJ7gQAAAnvBAAACfAEAAAJ8QQAAAnyBAAACfMEAAAJ9AQAAAn1BAAACfYEAAAJ9wQAAA1HB5MAAAAAAQAAAIAAAAAECklua1BvaW50VjECAAAACfgEAAAJ+QQAAAn6BAAACfsEAAAJ/AQAAAn9BAAACf4EAAAJ/wQAAAkABQAACQEFAAAJAgUAAAkDBQAACQQFAAAJBQUAAAkGBQAACQcFAAAJCAUAAAkJBQAACQoFAAAJCwUAAAkMBQAACQ0FAAAJDgUAAAkPBQAACRAFAAAJEQUAAAkSBQAACRMFAAAJFAUAAAkVBQAACRYFAAAJFwUAAAkYBQAACRkFAAAJGgUAAAkbBQAACRwFAAAJHQUAAAkeBQAACR8FAAAJIAUAAAkhBQAACSIFAAAJIwUAAAkkBQAACSUFAAAJJgUAAAknBQAACSgFAAAJKQUAAAkqBQAACSsFAAAJLAUAAAktBQAACS4FAAAJLwUAAAkwBQAACTEFAAAJMgUAAAkzBQAACTQFAAAJNQUAAAk2BQAACTcFAAAJOAUAAAk5BQAACToFAAAJOwUAAAk8BQAACT0FAAAJPgUAAAk/BQAACUAFAAAJQQUAAAlCBQAACUMFAAAJRAUAAAlFBQAACUYFAAAJRwUAAAlIBQAACUkFAAAJSgUAAAlLBQAACUwFAAANKweVAAAAAAEAAACAAAAABApJbmtQb2ludFYxAgAAAAlNBQAACU4FAAAJTwUAAAlQBQAACVEFAAAJUgUAAAlTBQAACVQFAAAJVQUAAAlWBQAACVcFAAAJWAUAAAlZBQAACVoFAAAJWwUAAAlcBQAACV0FAAAJXgUAAAlfBQAACWAFAAAJYQUAAAliBQAACWMFAAAJZAUAAAllBQAACWYFAAAJZwUAAAloBQAACWkFAAAJagUAAAlrBQAACWwFAAAJbQUAAAluBQAACW8FAAAJcAUAAAlxBQAACXIFAAAJcwUAAAl0BQAACXUFAAAJdgUAAAl3BQAACXgFAAAJeQUAAAl6BQAACXsFAAAJfAUAAAl9BQAACX4FAAAJfwUAAAmABQAACYEFAAAJggUAAAmDBQAACYQFAAAJhQUAAAmGBQAACYcFAAAJiAUAAAmJBQAACYoFAAAJiwUAAAmMBQAACY0FAAAJjgUAAAmPBQAACZAFAAAJkQUAAAmSBQAACZMFAAAJlAUAAAmVBQAACZYFAAAJlwUAAA01B5cAAAAAAQAAAAQAAAAECklua1BvaW50VjECAAAACZgFAAAJmQUAAAmaBQAACZsFAAAHmQAAAAABAAAABAAAAAQKSW5rUG9pbnRWMQIAAAAJnAUAAA0DB5sAAAAAAQAAAAQAAAAECklua1BvaW50VjECAAAACZ0FAAANAwedAAAAAAEAAAAEAAAABApJbmtQb2ludFYxAgAAAAmeBQAADQMHnwAAAAABAAAABAAAAAQKSW5rUG9pbnRWMQIAAAAJnwUAAA0DB6EAAAAAAQAAAAQAAAAECklua1BvaW50VjECAAAACaAFAAANAwWiAAAACklua1BvaW50VjEEAAAAAVgBWQ5QcmVzc3VyZUZhY3RvcglUaW1lU3RhbXAAAAAABgYLEAIAAAD2er1er9e7P+AFMileIJM/AAAAPwAAAAAAAAAAAaMAAACiAAAABoPBYDAYvD/gBTIpXiCTPwAAAD9tAAAAAAAAAAGkAAAAogAAABaLxWKxWLw/4AUyKV4gkz8AAAA/bQAAAAAAAAABpQAAAKIAAAAmk8lkMpm8P+AFMileIJM/AAAAP30AAAAAAAAAAaYAAACiAAAARqPRaDQavT/gBTIpXiCTPwAAAD99AAAAAAAAAAGnAAAAogAAAFar1Wq1Wr0/4AUyKV4gkz8AAAA/jQAAAAAAAAABqAAAAKIAAABos9lsNpu9P2AaYbmnEZY/AAAAP40AAAAAAAAAAakAAACiAAAAiMPhcDgcvj9gGmG5pxGWPwAAAD+cAAAAAAAAAAGqAAAAogAAAJjL5XK5XL4/IC+QSfECmT8AAAA/nAAAAAAAAAABqwAAAKIAAACo0+l0Op2+PyAvkEnxApk/AAAAP6wAAAAAAAAAAawAAACiAAAAyuPxeDwevz8gL5BJ8QKZPwAAAD+sAAAAAAAAAAGtAAAAogAAANrr9Xq9Xr8/IC+QSfECmT8AAAA/uwAAAAAAAAABrgAAAKIAAADq8/l8Pp+/PyAvkEnxApk/AAAAP7sAAAAAAAAAAa8AAACiAAAA6vP5fD6fvz/AQ7/ZOvSbPwAAAD/LAAAAAAAAAAGwAAAAogAAAPr7/X6/378/wEO/2Tr0mz8AAAA/ywAAAAAAAAABsQAAAKIAAAANBoPBYDDAP8BDv9k69Js/AAAAP9sAAAAAAAAAAbIAAACiAAAAFQqFQqFQwD/AQ7/ZOvSbPwAAAD/bAAAAAAAAAAGzAAAAogAAAB0Oh8PhcMA/QFjuaYTlnj8AAAA/6gAAAAAAAAABtAAAAKIAAAAtFovFYrHAP0BY7mmE5Z4/AAAAP+oAAAAAAAAAAbUAAACiAAAANRqNRqPRwD9AWO5phOWePwAAAD/6AAAAAAAAAAG2AAAAogAAAD0ej8fj8cA/cLYO/WbroD8AAAA/+gAAAAAAAAABtwAAAKIAAABNJpPJZDLBP8BAJsULZKI/AAAAPwoBAAAAAAAAAbgAAACiAAAAVSqVSqVSwT/AQCbFC2SiPwAAAD8KAQAAAAAAAAG5AAAAogAAAF0ul8vlcsE/YFVVVVVVpT8AAAA/GQEAAAAAAAABugAAAKIAAABtNpvNZrPBP2BVVVVVVaU/AAAAPxkBAAAAAAAAAbsAAACiAAAAdTqdTqfTwT+g32wd+s2mPwAAAD8pAQAAAAAAAAG8AAAAogAAAH0+n8/n88E/oN9sHfrNpj8AAAA/KQEAAAAAAAABvQAAAKIAAACNRqPRaDTCP/BphOWeRqg/AAAAPzgBAAAAAAAAAb4AAACiAAAAnU6n0+l0wj/waYTlnkaoPwAAAD84AQAAAAAAAAG/AAAAogAAALVarVar1cI/8GmE5Z5GqD8AAAA/SAEAAAAAAAABwAAAAKIAAADNZrPZbDbDP/BphOWeRqg/AAAAP0gBAAAAAAAAAcEAAACiAAAA5XK5XC6Xwz/waYTlnkaoPwAAAD9YAQAAAAAAAAHCAAAAogAAAAeDwWAwGMQ/oN9sHfrNpj8AAAA/WAEAAAAAAAABwwAAAKIAAAAvl8vlcrnEP2BVVVVVVaU/AAAAP2cBAAAAAAAAAcQAAACiAAAAR6PRaDQaxT8Ayz2NsNyjPwAAAD9nAQAAAAAAAAHFAAAAogAAAFer1Wq1WsU/wEAmxQtkoj8AAAA/dwEAAAAAAAABxgAAAKIAAABns9lsNpvFP3C2Dv1m66A/AAAAP3cBAAAAAAAAAccAAACiAAAAd7vdbrfbxT9AWO5phOWePwAAAD+HAQAAAAAAAAHIAAAAogAAAH+/3+/3+8U/QFjuaYTlnj8AAAA/hwEAAAAAAAAByQAAAKIAAACHw+FwOBzGP8BDv9k69Js/AAAAP5YBAAAAAAAAAcoAAACiAAAAl8vlcrlcxj/AQ7/ZOvSbPwAAAD+WAQAAAAAAAAHLAAAAogAAAJ/P5/P5fMY/IC+QSfECmT8AAAA/pgEAAAAAAAABzAAAAKIAAACn0+l0Op3GPyAvkEnxApk/AAAAP7UBAAAAAAAAAc0AAACiAAAAsdfr9Xq9xj9gGmG5pxGWPwAAAD+1AQAAAAAAAAHOAAAAogAAALfb7Xa73cY/YBphuacRlj8AAAA/xQEAAAAAAAABzwAAAKIAAADH4/F4PB7HP+AFMileIJM/AAAAP9UBAAAAAAAAAdAAAACiAAAA0efz+Xw+xz/gBTIpXiCTPwAAAD/VAQAAAAAAAAHRAAAAogAAANfr9Xq9Xsc/QPECmRQvkD8AAAA/5AEAAAAAAAAB0gAAAKIAAADn8/l8Pp/HP0DxApkUL5A/AAAAP+QBAAAAAAAAAdMAAACiAAAA8ff7/X6/xz9A8QKZFC+QPwAAAD/0AQAAAAAAAAHUAAAAogAAAPf7/X6/38c/QPECmRQvkD8AAAA/9AEAAAAAAAAB1QAAAKIAAAAHBAKBQCDIP4C5pxGWe4o/AAAAPwQCAAAAAAAAAdYAAACiAAAAEQgEAoFAyD+AuacRlnuKPwAAAD8EAgAAAAAAAAHXAAAAogAAABcMBoPBYMg/gLmnEZZ7ij8AAAA/EwIAAAAAAAAB2AAAAKIAAAAhEAgEAoHIP4C5pxGWe4o/AAAAPxMCAAAAAAAAAdkAAACiAAAAKRQKhUKhyD9AkEnxApmEPwAAAD8jAgAAAAAAAAHaAAAAogAAADEYDAaDwcg/QJBJ8QKZhD8AAAA/IwIAAAAAAAAB2wAAAKIAAABBIBAIBALJP0CQSfECmYQ/AAAAPzICAAAAAAAAAdwAAACiAAAASSQSiUQiyT9AkEnxApmEPwAAAD8yAgAAAAAAAAHdAAAAogAAAFEoFAqFQsk/AM7Wod9sfT8AAAA/QgIAAAAAAAAB3gAAAKIAAABhMBgMBoPJPwDO1qHfbH0/AAAAP1ACAAAAAAAAAd8AAACiAAAAazQajUajyT+AexphuadxPwAAAD9gAgAAAAAAAAHgAAAAogAAAHE4HA6Hw8k/gHsaYbmncT8AAAA/YAIAAAAAAAAB4QAAAKIAAACBQCAQCATKP4B7GmG5p3E/AAAAP28CAAAAAAAAAeIAAACiAAAAi0QikUgkyj+AexphuadxPwAAAD9vAgAAAAAAAAHjAAAAogAAAJFIJBKJRMo/gHsaYbmncT8AAAA/fwIAAAAAAAAB5AAAAKIAAACbTCaTyWTKP4B7GmG5p3E/AAAAP38CAAAAAAAAAeUAAACiAAAAq1QqlUqlyj+AexphuadxPwAAAD+PAgAAAAAAAAHmAAAAogAAALFYLBaLxco/gHsaYbmncT8AAAA/jwIAAAAAAAAB5wAAAKIAAAC7XC6Xy+XKP4B7GmG5p3E/AAAAP54CAAAAAAAAAegAAACiAAAAy2QymUwmyz+AexphuadxPwAAAD+eAgAAAAAAAAHpAAAAogAAANtsNpvNZss/gHsaYbmncT8AAAA/rgIAAAAAAAAB6gAAAKIAAADhcDgcDofLP4B7GmG5p3E/AAAAP64CAAAAAAAAAesAAACiAAAA63Q6nU6nyz+AexphuadxPwAAAD+9AgAAAAAAAAHsAAAAogAAAPt8Pp/P58s/gHsaYbmncT8AAAA/vQIAAAAAAAAB7QAAAKIAAAABgUAgEAjMP4B7GmG5p3E/AAAAP80CAAAAAAAAAe4AAACiAAAAC4VCoVAozD+AexphuadxPwAAAD/dAgAAAAAAAAHvAAAAogAAABGJRCKRSMw/gHsaYbmncT8AAAA/3QIAAAAAAAAB8AAAAKIAAAAbjUaj0WjMP4B7GmG5p3E/AAAAP+wCAAAAAAAAAfEAAACiAAAAIZFIJBKJzD+AexphuadxPwAAAD/sAgAAAAAAAAHyAAAAogAAACuVSqVSqcw/gHsaYbmncT8AAAA//AIAAAAAAAAB8wAAAKIAAAAzmUwmk8nMP4B7GmG5p3E/AAAAP/wCAAAAAAAAAfQAAACiAAAAO51Op9PpzD8Aztah32x9PwAAAD8MAwAAAAAAAAH1AAAAogAAAEOhUCgUCs0/AM7Wod9sfT8AAAA/DAMAAAAAAAAB9gAAAKIAAABTqVQqlUrNPwDO1qHfbH0/AAAAPxsDAAAAAAAAAfcAAACiAAAAW61Wq9VqzT8Aztah32x9PwAAAD8bAwAAAAAAAAH4AAAAogAAAGOxWCwWi80/QJBJ8QKZhD8AAAA/KwMAAAAAAAAB+QAAAKIAAABzuVwul8vNP4C5pxGWe4o/AAAAPysDAAAAAAAAAfoAAACiAAAAe71er9frzT+AuacRlnuKPwAAAD86AwAAAAAAAAH7AAAAogAAAIPBYDAYDM4/gLmnEZZ7ij8AAAA/OgMAAAAAAAAB/AAAAKIAAACbzWaz2WzOP4C5pxGWe4o/AAAAP0oDAAAAAAAAAf0AAACiAAAAo9FoNBqNzj+AuacRlnuKPwAAAD9KAwAAAAAAAAH+AAAAogAAAKvVarVarc4/gLmnEZZ7ij8AAAA/WgMAAAAAAAAB/wAAAKIAAACz2Ww2m83OP4C5pxGWe4o/AAAAP1oDAAAAAAAAAQABAACiAAAAxeFwOBwOzz+AuacRlnuKPwAAAD9pAwAAAAAAAAEBAQAAogAAAMvlcrlcLs8/QPECmRQvkD8AAAA/aQMAAAAAAAABAgEAAKIAAADV6XQ6nU7PP0DxApkUL5A/AAAAP3kDAAAAAAAAAQMBAACiAAAA5fF4PB6Pzz/gBTIpXiCTPwAAAD95AwAAAAAAAAEEAQAAogAAAO31er1er88/4AUyKV4gkz8AAAA/iQMAAAAAAAABBQEAAKIAAAD1+Xw+n8/PP+AFMileIJM/AAAAP4kDAAAAAAAAAQYBAACiAAAA/f1+v9/vzz/gBTIpXiCTPwAAAD+YAwAAAAAAAAEHAQAAogAAAAKBQCAQCNA/4AUyKV4gkz8AAAA/twMAAAAAAAABCAEAAKIAAAACgUAgEAjQP2AaYbmnEZY/AAAAP7cDAAAAAAAAAQkBAACiAAAABoPBYDAY0D9gGmG5pxGWPwAAAD/HAwAAAAAAAAEKAQAAogAAAAqFQqFQKNA/YBphuacRlj8AAAA/xwMAAAAAAAABCwEAAKIAAAAOh8PhcDjQP2AaYbmnEZY/AAAAP9cDAAAAAAAAAQwBAACiAAAAEolEIpFI0D9gGmG5pxGWPwAAAD/mAwAAAAAAAAENAQAAogAAABaLxWKxWNA/IC+QSfECmT8AAAA/9gMAAAAAAAABDgEAAKIAAAAajUaj0WjQPyAvkEnxApk/AAAAP/YDAAAAAAAAAQ8BAACiAAAAHo/H4/F40D8gL5BJ8QKZPwAAAD8GBAAAAAAAAAEQAQAAogAAACKRSCQSidA/IC+QSfECmT8AAAA/FQQAAAAAAAABEQEAAKIAAAAmk8lkMpnQP8BDv9k69Js/AAAAPxUEAAAAAAAAARIBAACiAAAAKpVKpVKp0D/AQ7/ZOvSbPwAAAD8lBAAAAAAAAAETAQAAogAAAC6Xy+VyudA/wEO/2Tr0mz8AAAA/JQQAAAAAAAABFAEAAKIAAAAymUwmk8nQP8BDv9k69Js/AAAAPzQEAAAAAAAAARUBAACiAAAAOp1Op9Pp0D/AQ7/ZOvSbPwAAAD80BAAAAAAAAAEWAQAAogAAAD6fz+fz+dA/wEO/2Tr0mz8AAAA/RAQAAAAAAAABFwEAAKIAAABEoVAoFArRP8BDv9k69Js/AAAAP1QEAAAAAAAAARgBAACiAAAARqPRaDQa0T/AQ7/ZOvSbPwAAAD9UBAAAAAAAAAEZAQAAogAAAEylUqlUKtE/wEO/2Tr0mz8AAAA/YwQAAAAAAAABGgEAAKIAAABUqVQqlUrRP8BDv9k69Js/AAAAP2MEAAAAAAAAARsBAACiAAAAVqvVarVa0T/AQ7/ZOvSbPwAAAD9zBAAAAAAAAAEcAQAAogAAAFytVqvVatE/wEO/2Tr0mz8AAAA/cwQAAAAAAAABHQEAAKIAAABksVgsFovRP8BDv9k69Js/AAAAP4MEAAAAAAAAAR4BAACiAAAAZrPZbDab0T/AQ7/ZOvSbPwAAAD+SBAAAAAAAAAEfAQAAogAAAG632+12u9E/wEO/2Tr0mz8AAAA/ogQAAAAAAAABIAEAAKIAAAB0uVwul8vRP8BDv9k69Js/AAAAP7EEAAAAAAAAASEBAACiAAAAfL1er9fr0T/AQ7/ZOvSbPwAAAD+xBAAAAAAAAAEiAQAAogAAAH6/3+/3+9E/wEO/2Tr0mz8AAAA/wQQAAAAAAAABIwEAAKIAAACEwWAwGAzSP8BDv9k69Js/AAAAP8EEAAAAAAAAASQBAACiAAAAhsPhcDgc0j/AQ7/ZOvSbPwAAAD/RBAAAAAAAAAElAQAAogAAAI7H4/F4PNI/wEO/2Tr0mz8AAAA/0QQAAAAAAAABJgEAAKIAAACUyWQymUzSP8BDv9k69Js/AAAAP+AEAAAAAAAAAScBAACiAAAAnM1ms9ls0j8gL5BJ8QKZPwAAAD/gBAAAAAAAAAEoAQAAogAAAJ7P5/P5fNI/IC+QSfECmT8AAAA/8AQAAAAAAAABKQEAAKIAAACk0Wg0Go3SPyAvkEnxApk/AAAAP/AEAAAAAAAAASoBAACiAAAArNVqtVqt0j9gGmG5pxGWPwAAAD8ABQAAAAAAAAErAQAAogAAALDX6/V6vdI/YBphuacRlj8AAAA/DwUAAAAAAAABLAEAAKIAAAC02Ww2m83SP+AFMileIJM/AAAAPx8FAAAAAAAAAS0BAACiAAAAuNvtdrvd0j/gBTIpXiCTPwAAAD8fBQAAAAAAAAEuAQAAogAAALzdbrfb7dI/4AUyKV4gkz8AAAA/LgUAAAAAAAABLwEAAKIAAADA3+/3+/3SP+AFMileIJM/AAAAPz4FAAAAAAAAATABAACiAAAAyOPxeDwe0z/gBTIpXiCTPwAAAD9OBQAAAAAAAAExAQAAogAAAMzlcrlcLtM/4AUyKV4gkz8AAAA/TgUAAAAAAAABMgEAAKIAAADQ5/P5fD7TP+AFMileIJM/AAAAP10FAAAAAAAAATMBAACiAAAA2Ov1er1e0z/gBTIpXiCTPwAAAD9dBQAAAAAAAAE0AQAAogAAANztdrvdbtM/4AUyKV4gkz8AAAA/bQUAAAAAAAABNQEAAKIAAADg7/f7/X7TP+AFMileIJM/AAAAP20FAAAAAAAAATYBAACiAAAA5PF4PB6P0z/gBTIpXiCTPwAAAD9tBQAAAAAAAAE3AQAAogAAAOjz+Xw+n9M/4AUyKV4gkz8AAAA/fQUAAAAAAAABOAEAAKIAAADs9Xq9Xq/TP+AFMileIJM/AAAAP30FAAAAAAAAATkBAACiAAAA9Pl8Pp/P0z/gBTIpXiCTPwAAAD+MBQAAAAAAAAE6AQAAogAAAPj7/X6/39M/4AUyKV4gkz8AAAA/nAUAAAAAAAABOwEAAKIAAAD8/X6/3+/TP+AFMileIJM/AAAAP5wFAAAAAAAAATwBAACiAAAAAAAAAAAA1D/gBTIpXiCTPwAAAD+rBQAAAAAAAAE9AQAAogAAAAgEAoFAINQ/4AUyKV4gkz8AAAA/qwUAAAAAAAABPgEAAKIAAAAMBoPBYDDUP+AFMileIJM/AAAAP7sFAAAAAAAAAT8BAACiAAAAEAgEAoFA1D/gBTIpXiCTPwAAAD+7BQAAAAAAAAFAAQAAogAAABQKhUKhUNQ/4AUyKV4gkz8AAAA/uwUAAAAAAAABQQEAAKIAAAAcDofD4XDUP+AFMileIJM/AAAAP8sFAAAAAAAAAUIBAACiAAAAIBAIBAKB1D/gBTIpXiCTPwAAAD/aBQAAAAAAAAFDAQAAogAAACQSiUQikdQ/4AUyKV4gkz8AAAA/2gUAAAAAAAABRAEAAKIAAAAsFovFYrHUP+AFMileIJM/AAAAP+oFAAAAAAAAAUUBAACiAAAAMBgMBoPB1D/gBTIpXiCTPwAAAD/qBQAAAAAAAAFGAQAAogAAADQajUaj0dQ/4AUyKV4gkz8AAAA/+gUAAAAAAAABRwEAAKIAAAA4HA6Hw+HUP+AFMileIJM/AAAAP/oFAAAAAAAAAUgBAACiAAAAQCAQCAQC1T/gBTIpXiCTPwAAAD8JBgAAAAAAAAFJAQAAogAAAEQikUgkEtU/4AUyKV4gkz8AAAA/GQYAAAAAAAABSgEAAKIAAABIJBKJRCLVP+AFMileIJM/AAAAPxkGAAAAAAAAAUsBAACiAAAATCaTyWQy1T/gBTIpXiCTPwAAAD8ZBgAAAAAAAAFMAQAAogAAAFQqlUqlUtU/4AUyKV4gkz8AAAA/KAYAAAAAAAABTQEAAKIAAABaLBaLxWLVP2AaYbmnEZY/AAAAPzgGAAAAAAAAAU4BAACiAAAAXC6Xy+Vy1T9gGmG5pxGWPwAAAD84BgAAAAAAAAFPAQAAogAAAGQymUwmk9U/YBphuacRlj8AAAA/SAYAAAAAAAABUAEAAKIAAABqNBqNRqPVP2AaYbmnEZY/AAAAP1cGAAAAAAAAAVEBAACiAAAAbDabzWaz1T9gGmG5pxGWPwAAAD9XBgAAAAAAAAFSAQAAogAAAHI4HA6Hw9U/YBphuacRlj8AAAA/ZwYAAAAAAAABUwEAAKIAAAB0Op1Op9PVP2AaYbmnEZY/AAAAP2cGAAAAAAAAAVQBAACiAAAAejwej8fj1T8gL5BJ8QKZPwAAAD90BgAAAAAAAAFVAQAAogAAAH4+n8/n89U/IC+QSfECmT8AAAA/gwYAAAAAAAABVgEAAKIAAACCQCAQCATWPyAvkEnxApk/AAAAP5MGAAAAAAAAAVcBAACiAAAAhkKhUCgU1j8gL5BJ8QKZPwAAAD+iBgAAAAAAAAFYAQAAogAAAIpEIpFIJNY/IC+QSfECmT8AAAA/ogYAAAAAAAABWQEAAKIAAACORqPRaDTWPyAvkEnxApk/AAAAP7IGAAAAAAAAAVoBAACiAAAAkkgkEolE1j8gL5BJ8QKZPwAAAD/CBgAAAAAAAAFbAQAAogAAAJZKpVKpVNY/IC+QSfECmT8AAAA/0QYAAAAAAAABXAEAAKIAAACaTCaTyWTWPyAvkEnxApk/AAAAP/EGAAAAAAAAAV0BAACiAAAAnk6n0+l01j/AQ7/ZOvSbPwAAAD+cBwAAAAAAAAFeAQAAogAAACQSiUQikeI/5J5GWO5pxD8AAAA/AAAAAAAAAAABXwEAAKIAAAAmk8lkMpniP+SeRljuacQ/AAAAP/oAAAAAAAAAAWABAACiAAAAKRQKhUKh4j9UvEAmxQvEPwAAAD/6AAAAAAAAAAFhAQAAogAAACqVSqVSqeI/wNk69Jutwz8AAAA/CQEAAAAAAAABYgEAAKIAAAAsFovFYrHiPyz3NMJyT8M/AAAAPwkBAAAAAAAAAWMBAACiAAAAMRgMBoPB4j+YFC+QSfHCPwAAAD8ZAQAAAAAAAAFkAQAAogAAADEYDAaDweI/BDIpXiCTwj8AAAA/GQEAAAAAAAABZQEAAKIAAAA0Go1Go9HiP3BPIyz3NMI/AAAAPykBAAAAAAAAAWYBAACiAAAANpvNZrPZ4j/gbB36zdbBPwAAAD84AQAAAAAAAAFnAQAAogAAADkcDofD4eI/TIoXyKR4wT8AAAA/OAEAAAAAAAABaAEAAKIAAAA6nU6n0+niP0yKF8ikeME/AAAAP0gBAAAAAAAAAWkBAACiAAAAOp1Op9Pp4j+8pxGWexrBPwAAAD9XAQAAAAAAAAFqAQAAogAAADwej8fj8eI/vKcRlnsawT8AAAA/ZwEAAAAAAAABawEAAKIAAAA+n8/n8/niP7ynEZZ7GsE/AAAAP3cBAAAAAAAAAWwBAACiAAAAPp/P5/P54j8kxQtkUrzAPwAAAD+GAQAAAAAAAAFtAQAAogAAAEEgEAgEAuM/JMULZFK8wD8AAAA/hgEAAAAAAAABbgEAAKIAAABCoVAoFArjPyTFC2RSvMA/AAAAP5YBAAAAAAAAAW8BAACiAAAAQqFQKBQK4z+Q4gUyKV7APwAAAD+WAQAAAAAAAAFwAQAAogAAAAKBQCAQCOY/NCleIJPixT8AAAA/AAAAAAAAAAABcQEAAKIAAAADAoFAIBDmPzQpXiCT4sU/AAAAP40AAAAAAAAAAXIBAACiAAAABoPBYDAY5j80KV4gk+LFPwAAAD+dAAAAAAAAAAFzAQAAogAAAAaDwWAwGOY/oEZY7mmExT8AAAA/nQAAAAAAAAABdAEAAKIAAAAIBAKBQCDmP6BGWO5phMU/AAAAP6wAAAAAAAAAAXUBAACiAAAACoVCoVAo5j8IZFK8QCbFPwAAAD+sAAAAAAAAAAF2AQAAogAAAAsGg8FgMOY/eIFMihfIxD8AAAA/vAAAAAAAAAABdwEAAKIAAAALBoPBYDDmP+SeRljuacQ/AAAAP7wAAAAAAAAAAXgBAACiAAAADofD4XA45j/knkZY7mnEPwAAAD/MAAAAAAAAAAF5AQAAogAAAA6Hw+FwOOY/VLxAJsULxD8AAAA/zAAAAAAAAAABegEAAKIAAAAQCAQCgUDmP1S8QCbFC8Q/AAAAP9sAAAAAAAAAAXsBAACiAAAAEAgEAoFA5j/A2Tr0m63DPwAAAD/6AAAAAAAAAAF8AQAAogAAABKJRCKRSOY/LPc0wnJPwz8AAAA/CgEAAAAAAAABfQEAAKIAAAAVCoVCoVDmP5gUL5BJ8cI/AAAAPwoBAAAAAAAAAX4BAACiAAAAFovFYrFY5j+YFC+QSfHCPwAAAD8aAQAAAAAAAAF/AQAAogAAABgMBoPBYOY/cE8jLPc0wj8AAAA/GgEAAAAAAAABgAEAAKIAAAAajUaj0WjmP3BPIyz3NMI/AAAAPykBAAAAAAAAAYEBAACiAAAAGo1Go9Fo5j/gbB36zdbBPwAAAD85AQAAAAAAAAGCAQAAogAAAB0Oh8PhcOY/TIoXyKR4wT8AAAA/SQEAAAAAAAABgwEAAKIAAAAej8fj8XjmP7ynEZZ7GsE/AAAAP1gBAAAAAAAAAYQBAACiAAAAHo/H4/F45j8kxQtkUrzAPwAAAD9oAQAAAAAAAAGFAQAAogAAACAQCAQCgeY/JMULZFK8wD8AAAA/aAEAAAAAAAABhgEAAKIAAAAgEAgEAoHmP5DiBTIpXsA/AAAAP4cBAAAAAAAAAYcBAACiAAAA9Pl8Pp/P6T+keIFMihfIPwAAAD8AAAAAAAAAAAGIAQAAogAAAPZ6vV6v1+k/pHiBTIoXyD8AAAA/kgAAAAAAAAABiQEAAKIAAAD4+/1+v9/pPxSWexphucc/AAAAP5IAAAAAAAAAAYoBAACiAAAA+nw+n8/n6T98s3XoN1vHPwAAAD+SAAAAAAAAAAGLAQAAogAAAP5+v9/v9+k/WO5phOWexj8AAAA/oQAAAAAAAAABjAEAAKIAAAAAAAAAAADqP8QLZFK8QMY/AAAAP7EAAAAAAAAAAY0BAACiAAAAAoFAIBAI6j80KV4gk+LFPwAAAD+xAAAAAAAAAAGOAQAAogAAAAaDwWAwGOo/NCleIJPixT8AAAA/sQAAAAAAAAABjwEAAKIAAAAGg8FgMBjqP6BGWO5phMU/AAAAP8AAAAAAAAAAAZABAACiAAAACoVCoVAo6j8IZFK8QCbFPwAAAD/AAAAAAAAAAAGRAQAAogAAAAwGg8FgMOo/CGRSvEAmxT8AAAA//wAAAAAAAAABkgEAAKIAAAAOh8PhcDjqP3iBTIoXyMQ/AAAAPw8BAAAAAAAAAZMBAACiAAAAEAgEAoFA6j94gUyKF8jEPwAAAD8PAQAAAAAAAAGUAQAAogAAABOJRCKRSOo/eIFMihfIxD8AAAA/DwEAAAAAAAABlQEAAKIAAAAWi8VisVjqP+SeRljuacQ/AAAAPy4BAAAAAAAAAZYBAACiAAAAFovFYrFY6j9UvEAmxQvEPwAAAD89AQAAAAAAAAGXAQAAogAAABgMBoPBYOo/VLxAJsULxD8AAAA/mwEAAAAAAAABmAEAAKIAAAAYDAaDwWDqP8DZOvSbrcM/AAAAP6sBAAAAAAAAAZkBAACiAAAAG41Go9Fo6j/A2Tr0m63DPwAAAD+6AQAAAAAAAAGaAQAAogAAABuNRqPRaOo/LPc0wnJPwz8AAAA/ygEAAAAAAAABmwEAAKIAAAAjEolEIpHuPyz3NMJyT8M/AAAAPwAAAAAAAAAAAZwBAACiAAAAIxKJRCKR7j+YFC+QSfHCPwAAAD+RAAAAAAAAAAGdAQAAogAAACMSiUQike4/BDIpXiCTwj8AAAA/oQAAAAAAAAABngEAAKIAAAApFAqFQqHuP+BsHfrN1sE/AAAAP6EAAAAAAAAAAZ8BAACiAAAAKRQKhUKh7j9MihfIpHjBPwAAAD+wAAAAAAAAAAGgAQAAogAAACkUCoVCoe4/vKcRlnsawT8AAAA/sAAAAAAAAAABoQEAAKIAAAApFAqFQqHuPyTFC2RSvMA/AAAAP8AAAAAAAAAAAaIBAACiAAAAK5VKpVKp7j8kxQtkUrzAPwAAAD/AAAAAAAAAAAGjAQAAogAAAG+32+12u+8/LPc0wnJPwz8AAAA/AAAAAAAAAAABpAEAAKIAAABxOBwOh8PvP5gUL5BJ8cI/AAAAP30AAAAAAAAAAaUBAACiAAAAcTgcDofD7z8EMileIJPCPwAAAD99AAAAAAAAAAGmAQAAogAAAHO5XC6Xy+8/cE8jLPc0wj8AAAA/jQAAAAAAAAABpwEAAKIAAABzuVwul8vvP0yKF8ikeME/AAAAP40AAAAAAAAAAagBAACiAAAAdTqdTqfT7z+8pxGWexrBPwAAAD+NAAAAAAAAAAGpAQAAogAAAHe73W632+8/JMULZFK8wD8AAAA/nAAAAAAAAAABqgEAAKIAAAB3u91ut9vvPwAAAAAAAMA/AAAAP6wAAAAAAAAAAasBAACiAAAAeTwej8fj7z/YOvSbrUO/PwAAAD+sAAAAAAAAAAGsAQAAogAAAHu9Xq/X6+8/sHXoN1uHvj8AAAA/vAAAAAAAAAABrQEAAKIAAAB7vV6v1+vvP2jr0G+2Dr0/AAAAP7wAAAAAAAAAAa4BAACiAAAAfT6fz+fz7z9AJsULZFK8PwAAAD/LAAAAAAAAAAGvAQAAogAAAH0+n8/n8+8/GGG5pxGWuz8AAAA/ywAAAAAAAAABsAEAAKIAAAB9Pp/P5/PvP/CbrUO/2bo/AAAAP+oAAAAAAAAAAbEBAACiAAAAHI1Go9FopD+Q4gUyKV7APwAAAD8AAAAAAAAAAAGyAQAAogAAAByNRqPRaKQ/AAAAAAAAwD8AAAA/AAAAAAAAAAABswEAAKIAAAAcjUaj0WikP9g69JutQ78/AAAAPxAAAAAAAAAAAbQBAACiAAAA3Gw2m81moz/YOvSbrUO/PwAAAD8gAAAAAAAAAAG1AQAAogAAALxcLpfL5aI/2Dr0m61Dvz8AAAA/LwAAAAAAAAABtgEAAKIAAAC8XC6Xy+WiP7B16Ddbh74/AAAAPz8AAAAAAAAAAbcBAACiAAAAnEwmk8lkoj+wdeg3W4e+PwAAAD8/AAAAAAAAAAG4AQAAogAAAHw8Ho/H46E/sHXoN1uHvj8AAAA/TgAAAAAAAAABuQEAAKIAAABcLBaLxWKhP7B16Ddbh74/AAAAP04AAAAAAAAAAboBAACiAAAAPBwOh8PhoD+wdeg3W4e+PwAAAD9OAAAAAAAAAAG7AQAAogAAABgMBoPBYKA/sHXoN1uHvj8AAAA/XgAAAAAAAAABvAEAAKIAAADw9/v9fr+fP7B16Ddbh74/AAAAP24AAAAAAAAAAb0BAACiAAAAcLfb7Xa7nT+wdeg3W4e+PwAAAD9uAAAAAAAAAAG+AQAAogAAADCXy+VyuZw/sHXoN1uHvj8AAAA/fQAAAAAAAAABvwEAAKIAAADwdrvdbrebP7B16Ddbh74/AAAAP40AAAAAAAAAAcABAACiAAAAsFar1Wq1mj+wdeg3W4e+PwAAAD+NAAAAAAAAAAHBAQAAogAAADAWi8VisZg/sHXoN1uHvj8AAAA/kQAAAAAAAAABwgEAAKIAAAAwFovFYrGYP9g69JutQ78/AAAAP6EAAAAAAAAAAcMBAACiAAAAqNVqtVqtlj/YOvSbrUO/PwAAAD+wAAAAAAAAAAHEAQAAogAAAGi1Wq1Wq5U/2Dr0m61Dvz8AAAA/sAAAAAAAAAABxQEAAKIAAADodDqdTqeTPwAAAAAAAMA/AAAAP8AAAAAAAAAAAcYBAACiAAAAaDQajUajkT+Q4gUyKV7APwAAAD/PAAAAAAAAAAHHAQAAogAAACgUCoVCoZA/kOIFMilewD8AAAA/3wAAAAAAAAAByAEAAKIAAADQ5/P5fD6PP5DiBTIpXsA/AAAAP98AAAAAAAAAAckBAACiAAAA0Ofz+Xw+jz8kxQtkUrzAPwAAAD/vAAAAAAAAAAHKAQAAogAAAFCn0+l0Oo0/JMULZFK8wD8AAAA//gAAAAAAAAABywEAAKIAAADQZrPZbDaLP7ynEZZ7GsE/AAAAP/4AAAAAAAAAAcwBAACiAAAAUCaTyWQyiT+8pxGWexrBPwAAAD8OAQAAAAAAAAHNAQAAogAAAFAmk8lkMok/TIoXyKR4wT8AAAA/HgEAAAAAAAABzgEAAKIAAADQ5XK5XC6HP+BsHfrN1sE/AAAAPx4BAAAAAAAAAc8BAACiAAAA0GQymUwmgz8EMileIJPCPwAAAD8tAQAAAAAAAAHQAQAAogAAAFAkEolEIoE/mBQvkEnxwj8AAAA/LQEAAAAAAAAB0QEAAKIAAACgx+PxeDx+P8DZOvSbrcM/AAAAPz0BAAAAAAAAAdIBAACiAAAAoMVisVgsdj9UvEAmxQvEPwAAAD89AQAAAAAAAAHTAQAAogAAAJBEIpFIJHI/5J5GWO5pxD8AAAA/TAEAAAAAAAAB1AEAAKIAAAAgh8PhcDhsPwhkUrxAJsU/AAAAP0wBAAAAAAAAAdUBAACiAAAAIIVCoVAoZD+gRljuaYTFPwAAAD9cAQAAAAAAAAHWAQAAogAAACCFQqFQKGQ/NCleIJPixT8AAAA/XAEAAAAAAAAB1wEAAKIAAAAABoPBYDBYP1juaYTlnsY/AAAAP1wBAAAAAAAAAdgBAACiAAAAAAaDwWAwWD/s0G+2Dv3GPwAAAD9sAQAAAAAAAAHZAQAAogAAAAAGg8FgMFg/fLN16Ddbxz8AAAA/ewEAAAAAAAAB2gEAAKIAAAAABoPBYDBYP6R4gUyKF8g/AAAAP3sBAAAAAAAAAdsBAACiAAAAAAaDwWAwWD84W4d+s3XIPwAAAD97AQAAAAAAAAHcAQAAogAAAAAGg8FgMFg/zD2NsNzTyD8AAAA/iwEAAAAAAAAB3QEAAKIAAAAABoPBYDBYP/ACmRQvkMk/AAAAP5sBAAAAAAAAAd4BAACiAAAAIIVCoVAoZD+A5Z5GWO7JPwAAAD+bAQAAAAAAAAHfAQAAogAAAJBEIpFIJHI/rKqqqqqqyj8AAAA/mwEAAAAAAAAB4AEAAKIAAACQRCKRSCRyPzyNsNzTCMs/AAAAP6oBAAAAAAAAAeEBAACiAAAAoEaj0Wg0ej/Qb7YO/WbLPwAAAD+6AQAAAAAAAAHiAQAAogAAAKBGo9FoNHo/ZFK8QCbFyz8AAAA/ugEAAAAAAAAB4wEAAKIAAACgx+PxeDx+P/Q0wnJPI8w/AAAAP7oBAAAAAAAAAeQBAACiAAAAUCQSiUQigT8c+s3Wod/MPwAAAD/JAQAAAAAAAAHlAQAAogAAANBkMplMJoM/HPrN1qHfzD8AAAA/yQEAAAAAAAAB5gEAAKIAAABQpVKpVCqFP7Dc0wjLPc0/AAAAP9kBAAAAAAAAAecBAACiAAAA0OVyuVwuhz+w3NMIyz3NPwAAAD/ZAQAAAAAAAAHoAQAAogAAANBms9lsNos/1KHfbB36zT8AAAA/6QEAAAAAAAAB6QEAAKIAAABQp9PpdDqNP2iE5Z5GWM4/AAAAP+kBAAAAAAAAAeoBAACiAAAAKBQKhUKhkD/8ZuvQb7bOPwAAAD/4AQAAAAAAAAHrAQAAogAAAGg0Go1Go5E/kEnxApkUzz8AAAA/+AEAAAAAAAAB7AEAAKIAAACoVCqVSqWSPyQs9zTCcs8/AAAAPwgCAAAAAAAAAe0BAACiAAAAKJVKpVKplD+0Dv1m69DPPwAAAD8YAgAAAAAAAAHuAQAAogAAAGi1Wq1Wq5U/tA79ZuvQzz8AAAA/GAIAAAAAAAAB7wEAAKIAAADw9Xq9Xq+XP+5phOWeRtA/AAAAPycCAAAAAAAAAfABAACiAAAAMBaLxWKxmD/uaYTlnkbQPwAAAD8nAgAAAAAAAAHxAQAAogAAAHA2m81ms5k/NluHfrN10D8AAAA/JwIAAAAAAAAB8gEAAKIAAADwdrvdbrebP4BMihfIpNA/AAAAPzcCAAAAAAAAAfMBAACiAAAAcLfb7Xa7nT/KPY2w3NPQPwAAAD9GAgAAAAAAAAH0AQAAogAAALDX6/V6vZ4/yj2NsNzT0D8AAAA/RgIAAAAAAAAB9QEAAKIAAADw9/v9fr+fP8o9jbDc09A/AAAAP1YCAAAAAAAAAfYBAACiAAAAPBwOh8PhoD/KPY2w3NPQPwAAAD9WAgAAAAAAAAH3AQAAogAAAFwsFovFYqE/yj2NsNzT0D8AAAA/ZgIAAAAAAAAB+AEAAKIAAAB8PB6Px+OhP8o9jbDc09A/AAAAP2YCAAAAAAAAAfkBAACiAAAAnEwmk8lkoj/KPY2w3NPQPwAAAD91AgAAAAAAAAH6AQAAogAAALxcLpfL5aI/yj2NsNzT0D8AAAA/hQIAAAAAAAAB+wEAAKIAAADcbDabzWajP4BMihfIpNA/AAAAP4UCAAAAAAAAAfwBAACiAAAA/Hw+n8/noz+ATIoXyKTQPwAAAD+VAgAAAAAAAAH9AQAAogAAAByNRqPRaKQ/gEyKF8ik0D8AAAA/mQIAAAAAAAAB/gEAAKIAAAAcjUaj0WikPzZbh36zddA/AAAAP6gCAAAAAAAAAf8BAACiAAAAXK1Wq9VqpT82W4d+s3XQPwAAAD+4AgAAAAAAAAEAAgAAogAAAHy9Xq/X66U/7mmE5Z5G0D8AAAA/uAIAAAAAAAABAQIAAKIAAACczWaz2WymP+5phOWeRtA/AAAAP8cCAAAAAAAAAQICAACiAAAAvN1ut9vtpj+keIFMihfQPwAAAD/HAgAAAAAAAAEDAgAAogAAANztdrvdbqc/tA79ZuvQzz8AAAA/1wIAAAAAAAABBAIAAKIAAAD8/X6/3++nP7QO/Wbr0M8/AAAAP9cCAAAAAAAAAQUCAACiAAAA/P1+v9/vpz+QSfECmRTPPwAAAD/nAgAAAAAAAAEGAgAAogAAABwOh8PhcKg/kEnxApkUzz8AAAA/5wIAAAAAAAABBwIAAKIAAAAcDofD4XCoP/xm69Bvts4/AAAAP/YCAAAAAAAAAQgCAACiAAAAPB6Px+PxqD9ohOWeRljOPwAAAD8GAwAAAAAAAAEJAgAAogAAADwej8fj8ag/1KHfbB36zT8AAAA/BgMAAAAAAAABCgIAAKIAAABcLpfL5XKpP0S/2Tr0m80/AAAAPxYDAAAAAAAAAQsCAACiAAAAfD6fz+fzqT9Ev9k69JvNPwAAAD8WAwAAAAAAAAEMAgAAogAAAJxOp9PpdKo/HPrN1qHfzD8AAAA/FgMAAAAAAAABDQIAAKIAAAC8Xq/X6/WqP4wXyKR4gcw/AAAAPyUDAAAAAAAAAQ4CAACiAAAAvF6v1+v1qj/0NMJyTyPMPwAAAD81AwAAAAAAAAEPAgAAogAAANxut9vtdqs/0G+2Dv1myz8AAAA/NQMAAAAAAAABEAIAAKIAAAD8fr/f7/erPzyNsNzTCMs/AAAAP0QDAAAAAAAAARECAACiAAAA/H6/3+/3qz+sqqqqqqrKPwAAAD9EAwAAAAAAAAESAgAAogAAAByPx+PxeKw/gOWeRljuyT8AAAA/VAMAAAAAAAABEwIAAKIAAABAn8/n8/msP/ACmRQvkMk/AAAAP2QDAAAAAAAAARQCAACiAAAAQJ/P5/P5rD9cIJPiBTLJPwAAAD9kAwAAAAAAAAEVAgAAogAAAECfz+fz+aw/zD2NsNzTyD8AAAA/cwMAAAAAAAABFgIAAKIAAABAn8/n8/msPzhbh36zdcg/AAAAP4MDAAAAAAAAARcCAACiAAAAQJ/P5/P5rD+keIFMihfIPwAAAD+TAwAAAAAAAAEYAgAAogAAAECfz+fz+aw/FJZ7GmG5xz8AAAA/ogMAAAAAAAABGQIAAKIAAABAn8/n8/msP3yzdeg3W8c/AAAAP6IDAAAAAAAAARoCAACiAAAAHI/H4/F4rD/s0G+2Dv3GPwAAAD+yAwAAAAAAAAEbAgAAogAAAByPx+PxeKw/WO5phOWexj8AAAA/sgMAAAAAAAABHAIAAKIAAAD8fr/f7/erPzQpXiCT4sU/AAAAP8EDAAAAAAAAAR0CAACiAAAA3G632+12qz+gRljuaYTFPwAAAD/BAwAAAAAAAAEeAgAAogAAANxut9vtdqs/eIFMihfIxD8AAAA/0QMAAAAAAAABHwIAAKIAAAC8Xq/X6/WqP+SeRljuacQ/AAAAP9EDAAAAAAAAASACAACiAAAAnE6n0+l0qj9UvEAmxQvEPwAAAD/hAwAAAAAAAAEhAgAAogAAAJxOp9PpdKo/wNk69Jutwz8AAAA/4QMAAAAAAAABIgIAAKIAAACcTqfT6XSqPyz3NMJyT8M/AAAAP/ADAAAAAAAAASMCAACiAAAAfD6fz+fzqT+YFC+QSfHCPwAAAD/wAwAAAAAAAAEkAgAAogAAAHw+n8/n86k/BDIpXiCTwj8AAAA/EAQAAAAAAAABJQIAAKIAAABcLpfL5XKpP3BPIyz3NMI/AAAAPxAEAAAAAAAAASYCAACiAAAAXC6Xy+VyqT/gbB36zdbBPwAAAD8fBAAAAAAAAAEnAgAAogAAAFwul8vlcqk/TIoXyKR4wT8AAAA/LwQAAAAAAAABKAIAAKIAAAA8Ho/H4/GoP0yKF8ikeME/AAAAPz4EAAAAAAAAASkCAACiAAAAPB6Px+PxqD+8pxGWexrBPwAAAD9OBAAAAAAAAAEqAgAAogAAADwej8fj8ag/JMULZFK8wD8AAAA/bQQAAAAAAAABKwIAAKIAAAAcDofD4XCoPyTFC2RSvMA/AAAAP20EAAAAAAAAASwCAACiAAAAHA6Hw+FwqD+Q4gUyKV7APwAAAD99BAAAAAAAAAEtAgAAogAAAPz9fr/f76c/AAAAAAAAwD8AAAA/jQQAAAAAAAABLgIAAKIAAADc7Xa73W6nPwAAAAAAAMA/AAAAP7EEAAAAAAAAAS8CAACiAAAAvN1ut9vtpj8AAAAAAADAPwAAAD/QBAAAAAAAAAEwAgAAogAAALzdbrfb7aY/2Dr0m61Dvz8AAAA/4AQAAAAAAAABMQIAAKIAAACczWaz2WymP9g69JutQ78/AAAAP+8EAAAAAAAAATICAACiAAAAfL1er9frpT/YOvSbrUO/PwAAAD8PBQAAAAAAAAEzAgAAogAAAHy9Xq/X66U/sHXoN1uHvj8AAAA/DwUAAAAAAAABNAIAAKIAAABcrVar1WqlP7B16Ddbh74/AAAAPx4FAAAAAAAAATUCAACiAAAAPJ1Op9PppD+wdeg3W4e+PwAAAD8eBQAAAAAAAAE2AgAAogAAAByNRqPRaKQ/kLDc0wjLvT8AAAA/LgUAAAAAAAABNwIAAKIAAAD8fD6fz+ejP5Cw3NMIy70/AAAAPz0FAAAAAAAAATgCAACiAAAA3Gw2m81moz+QsNzTCMu9PwAAAD9NBQAAAAAAAAE5AgAAogAAAMtkMplMJss/PI2w3NMIyz8AAAA/AAAAAAAAAAABOgIAAKIAAADRaDQajUbLPzyNsNzTCMs/AAAAP04AAAAAAAAAATsCAACiAAAA22w2m81myz88jbDc0wjLPwAAAD9eAAAAAAAAAAE8AgAAogAAAOFwOBwOh8s/PI2w3NMIyz8AAAA/XgAAAAAAAAABPQIAAKIAAADrdDqdTqfLPzyNsNzTCMs/AAAAP24AAAAAAAAAAT4CAACiAAAA8Xg8Ho/Hyz88jbDc0wjLPwAAAD9uAAAAAAAAAAE/AgAAogAAAPt8Pp/P58s/PI2w3NMIyz8AAAA/fQAAAAAAAAABQAIAAKIAAAABgUAgEAjMPzyNsNzTCMs/AAAAP30AAAAAAAAAAUECAACiAAAAC4VCoVAozD88jbDc0wjLPwAAAD+NAAAAAAAAAAFCAgAAogAAABGJRCKRSMw/PI2w3NMIyz8AAAA/nQAAAAAAAAABQwIAAKIAAAAbjUaj0WjMPzyNsNzTCMs/AAAAP50AAAAAAAAAAUQCAACiAAAAIZFIJBKJzD88jbDc0wjLPwAAAD+sAAAAAAAAAAFFAgAAogAAACuVSqVSqcw/PI2w3NMIyz8AAAA/vAAAAAAAAAABRgIAAKIAAAAzmUwmk8nMPzyNsNzTCMs/AAAAP7wAAAAAAAAAAUcCAACiAAAAO51Op9PpzD88jbDc0wjLPwAAAD/LAAAAAAAAAAFIAgAAogAAAEOhUCgUCs0/PI2w3NMIyz8AAAA/ywAAAAAAAAABSQIAAKIAAABLpVKpVCrNPzyNsNzTCMs/AAAAP9sAAAAAAAAAAUoCAACiAAAAW61Wq9VqzT88jbDc0wjLPwAAAD/bAAAAAAAAAAFLAgAAogAAAGOxWCwWi80/PI2w3NMIyz8AAAA/6wAAAAAAAAABTAIAAKIAAABrtVqtVqvNPzyNsNzTCMs/AAAAP+sAAAAAAAAAAU0CAACiAAAAc7lcLpfLzT88jbDc0wjLPwAAAD/rAAAAAAAAAAFOAgAAogAAAHu9Xq/X680/PI2w3NMIyz8AAAA/+gAAAAAAAAABTwIAAKIAAACDwWAwGAzOPzyNsNzTCMs/AAAAP/oAAAAAAAAAAVACAACiAAAAi8VisVgszj88jbDc0wjLPwAAAD8KAQAAAAAAAAFRAgAAogAAAJvNZrPZbM4/PI2w3NMIyz8AAAA/CgEAAAAAAAABUgIAAKIAAACj0Wg0Go3OPzyNsNzTCMs/AAAAPxoBAAAAAAAAAVMCAACiAAAAq9VqtVqtzj88jbDc0wjLPwAAAD8aAQAAAAAAAAFUAgAAogAAALvdbrfb7c4/PI2w3NMIyz8AAAA/KQEAAAAAAAABVQIAAKIAAADV6XQ6nU7PPzyNsNzTCMs/AAAAPzkBAAAAAAAAAVYCAACiAAAA3e12u91uzz88jbDc0wjLPwAAAD85AQAAAAAAAAFXAgAAogAAAOXxeDwej88/PI2w3NMIyz8AAAA/SAEAAAAAAAABWAIAAKIAAADt9Xq9Xq/PPzyNsNzTCMs/AAAAP0gBAAAAAAAAAVkCAACiAAAA9fl8Pp/Pzz88jbDc0wjLPwAAAD9IAQAAAAAAAAFaAgAAogAAAP39fr/f788/PI2w3NMIyz8AAAA/WAEAAAAAAAABWwIAAKIAAAACgUAgEAjQPzyNsNzTCMs/AAAAP3cBAAAAAAAAAVwCAACiAAAABoPBYDAY0D88jbDc0wjLPwAAAD+HAQAAAAAAAAFdAgAAogAAAAqFQqFQKNA/PI2w3NMIyz8AAAA/mwEAAAAAAAABXgIAAKIAAAAOh8PhcDjQPzyNsNzTCMs/AAAAP5sBAAAAAAAAAV8CAACiAAAAEolEIpFI0D88jbDc0wjLPwAAAD+qAQAAAAAAAAFgAgAAogAAABaLxWKxWNA/PI2w3NMIyz8AAAA/qgEAAAAAAAABYQIAAKIAAAAajUaj0WjQPzyNsNzTCMs/AAAAP7oBAAAAAAAAAWICAACiAAAAHo/H4/F40D88jbDc0wjLPwAAAD+6AQAAAAAAAAFjAgAAogAAACKRSCQSidA/PI2w3NMIyz8AAAA/yQEAAAAAAAABZAIAAKIAAAAmk8lkMpnQPzyNsNzTCMs/AAAAP9kBAAAAAAAAAWUCAACiAAAAKpVKpVKp0D88jbDc0wjLPwAAAD/ZAQAAAAAAAAFmAgAAogAAAC6Xy+VyudA/PI2w3NMIyz8AAAA/6QEAAAAAAAABZwIAAKIAAAAymUwmk8nQPzyNsNzTCMs/AAAAP+kBAAAAAAAAAWgCAACiAAAANpvNZrPZ0D88jbDc0wjLPwAAAD/4AQAAAAAAAAFpAgAAogAAADqdTqfT6dA/PI2w3NMIyz8AAAA/+AEAAAAAAAABagIAAKIAAAA+n8/n8/nQPzyNsNzTCMs/AAAAPwgCAAAAAAAAAWsCAACiAAAAPp/P5/P50D/Qb7YO/WbLPwAAAD8IAgAAAAAAAAFsAgAAogAAAEShUCgUCtE/0G+2Dv1myz8AAAA/GAIAAAAAAAABbQIAAKIAAABGo9FoNBrRP9Bvtg79Zss/AAAAPxgCAAAAAAAAAW4CAACiAAAATKVSqVQq0T/Qb7YO/WbLPwAAAD8nAgAAAAAAAAFvAgAAogAAAE6n0+l0OtE/0G+2Dv1myz8AAAA/JwIAAAAAAAABcAIAAKIAAABWq9VqtVrRP9Bvtg79Zss/AAAAPzcCAAAAAAAAAXECAACiAAAAXK1Wq9Vq0T/Qb7YO/WbLPwAAAD83AgAAAAAAAAFyAgAAogAAAF6v1+v1etE/0G+2Dv1myz8AAAA/RgIAAAAAAAABcwIAAKIAAABksVgsFovRP9Bvtg79Zss/AAAAP1YCAAAAAAAAAXQCAACiAAAAbLVarVar0T/Qb7YO/WbLPwAAAD9WAgAAAAAAAAF1AgAAogAAAG632+12u9E/0G+2Dv1myz8AAAA/ZgIAAAAAAAABdgIAAKIAAAB0uVwul8vRP9Bvtg79Zss/AAAAP3UCAAAAAAAAAXcCAACiAAAAdrvdbrfb0T/Qb7YO/WbLPwAAAD91AgAAAAAAAAF4AgAAogAAAHy9Xq/X69E/0G+2Dv1myz8AAAA/hQIAAAAAAAABeQIAAKIAAAB+v9/v9/vRP9Bvtg79Zss/AAAAP5UCAAAAAAAAAXoCAACiAAAAhMFgMBgM0j/Qb7YO/WbLPwAAAD+kAgAAAAAAAAF7AgAAogAAAIbD4XA4HNI/0G+2Dv1myz8AAAA/tAIAAAAAAAABfAIAAKIAAACMxWKxWCzSP9Bvtg79Zss/AAAAP8MCAAAAAAAAAX0CAACiAAAAjsfj8Xg80j/Qb7YO/WbLPwAAAD/TAgAAAAAAAAF+AgAAogAAAJTJZDKZTNI/0G+2Dv1myz8AAAA/0wIAAAAAAAABfwIAAKIAAACWy+VyuVzSP9Bvtg79Zss/AAAAP+MCAAAAAAAAAYACAACiAAAAnM1ms9ls0j/Qb7YO/WbLPwAAAD/jAgAAAAAAAAGBAgAAogAAAJ7P5/P5fNI/PI2w3NMIyz8AAAA/8gIAAAAAAAABggIAAKIAAACk0Wg0Go3SPzyNsNzTCMs/AAAAPwIDAAAAAAAAAYMCAACiAAAAptPpdDqd0j88jbDc0wjLPwAAAD8hAwAAAAAAAAGEAgAAogAAAKzVarVardI/PI2w3NMIyz8AAAA/MQMAAAAAAAABhQIAAKIAAACw1+v1er3SPzyNsNzTCMs/AAAAP0ADAAAAAAAAAYYCAACiAAAAsNfr9Xq90j+sqqqqqqrKPwAAAD9AAwAAAAAAAAGHAgAAogAAALTZbDabzdI/rKqqqqqqyj8AAAA/UAMAAAAAAAABiAIAAKIAAAC42+12u93SP6yqqqqqqso/AAAAP2ADAAAAAAAAAYkCAACiAAAAvN1ut9vt0j+sqqqqqqrKPwAAAD9/AwAAAAAAAAGKAgAAogAAAMThcDgcDtM/rKqqqqqqyj8AAAA/jwMAAAAAAAABiwIAAKIAAADE4XA4HA7TPxjIpHiBTMo/AAAAP48DAAAAAAAAAYwCAACiAAAAyOPxeDwe0z8YyKR4gUzKPwAAAD+eAwAAAAAAAAGNAgAAogAAAMzlcrlcLtM/gOWeRljuyT8AAAA/3QMAAAAAAAABjgIAAKIAAADQ5/P5fD7TP4DlnkZY7sk/AAAAP+wDAAAAAAAAAY8CAACiAAAAOBwOh8Ph1D/wApkUL5DJPwAAAD8AAAAAAAAAAAGQAgAAogAAADwej8fj8dQ/8AKZFC+QyT8AAAA/rAAAAAAAAAABkQIAAKIAAABAIBAIBALVP/ACmRQvkMk/AAAAP6wAAAAAAAAAAZICAACiAAAARCKRSCQS1T/wApkUL5DJPwAAAD/LAAAAAAAAAAGTAgAAogAAAEgkEolEItU/8AKZFC+QyT8AAAA/2wAAAAAAAAABlAIAAKIAAABIJBKJRCLVP4DlnkZY7sk/AAAAP/oAAAAAAAAAAZUCAACiAAAATCaTyWQy1T+A5Z5GWO7JPwAAAD/6AAAAAAAAAAGWAgAAogAAAFAoFAqFQtU/gOWeRljuyT8AAAA/CgEAAAAAAAABlwIAAKIAAABUKpVKpVLVP4DlnkZY7sk/AAAAPxkBAAAAAAAAAZgCAACiAAAAWiwWi8Vi1T+A5Z5GWO7JPwAAAD8pAQAAAAAAAAGZAgAAogAAAFwul8vlctU/gOWeRljuyT8AAAA/OQEAAAAAAAABmgIAAKIAAABiMBgMBoPVP4DlnkZY7sk/AAAAP2cBAAAAAAAAAZsCAACiAAAAZDKZTCaT1T+A5Z5GWO7JPwAAAD+HAQAAAAAAAAGcAgAAogAAAGo0Go1Go9U/gOWeRljuyT8AAAA/tgEAAAAAAAABnQIAAKIAAABsNpvNZrPVP4DlnkZY7sk/AAAAP8UBAAAAAAAAAZ4CAACiAAAAcjgcDofD1T+A5Z5GWO7JPwAAAD/FAQAAAAAAAAGfAgAAogAAAHQ6nU6n09U/gOWeRljuyT8AAAA/5AEAAAAAAAABoAIAAKIAAAB6PB6Px+PVP4DlnkZY7sk/AAAAPyYCAAAAAAAAAaECAACiAAAAfj6fz+fz1T+A5Z5GWO7JPwAAAD9FAgAAAAAAAAGiAgAAogAAAIJAIBAIBNY/gOWeRljuyT8AAAA/ZAIAAAAAAAABowIAAKIAAACGQqFQKBTWP4DlnkZY7sk/AAAAP3QCAAAAAAAAAaQCAACiAAAAikQikUgk1j+A5Z5GWO7JPwAAAD+EAgAAAAAAAAGlAgAAogAAAI5Go9FoNNY/gOWeRljuyT8AAAA/owIAAAAAAAABpgIAAKIAAACSSCQSiUTWP4DlnkZY7sk/AAAAP6MCAAAAAAAAAacCAACiAAAAymQymUwm1z8YyKR4gUzKPwAAAD8AAAAAAAAAAAGoAgAAogAAAM5ms9lsNtc/GMikeIFMyj8AAAA/fQAAAAAAAAABqQIAAKIAAADOZrPZbDbXP6yqqqqqqso/AAAAP40AAAAAAAAAAaoCAACiAAAA0mg0Go1G1z+sqqqqqqrKPwAAAD+NAAAAAAAAAAGrAgAAogAAANpsNpvNZtc/rKqqqqqqyj8AAAA/nAAAAAAAAAABrAIAAKIAAADebrfb7XbXP6yqqqqqqso/AAAAP6wAAAAAAAAAAa0CAACiAAAA4nA4HA6H1z+sqqqqqqrKPwAAAD+8AAAAAAAAAAGuAgAAogAAAOZyuVwul9c/rKqqqqqqyj8AAAA/vAAAAAAAAAABrwIAAKIAAADqdDqdTqfXP6yqqqqqqso/AAAAP8sAAAAAAAAAAbACAACiAAAA7na73W631z+sqqqqqqrKPwAAAD/bAAAAAAAAAAGxAgAAogAAAPJ4PB6Px9c/rKqqqqqqyj8AAAA/+gAAAAAAAAABsgIAAKIAAAD2er1er9fXP6yqqqqqqso/AAAAP/oAAAAAAAAAAbMCAACiAAAA+nw+n8/n1z+sqqqqqqrKPwAAAD8KAQAAAAAAAAG0AgAAogAAAP5+v9/v99c/rKqqqqqqyj8AAAA/GQEAAAAAAAABtQIAAKIAAAACgUAgEAjYP6yqqqqqqso/AAAAPykBAAAAAAAAAbYCAACiAAAABoPBYDAY2D+sqqqqqqrKPwAAAD85AQAAAAAAAAG3AgAAogAAAAqFQqFQKNg/rKqqqqqqyj8AAAA/SAEAAAAAAAABuAIAAKIAAAAOh8PhcDjYP6yqqqqqqso/AAAAP1gBAAAAAAAAAbkCAACiAAAAEolEIpFI2D+sqqqqqqrKPwAAAD9YAQAAAAAAAAG6AgAAogAAABaLxWKxWNg/rKqqqqqqyj8AAAA/ZwEAAAAAAAABuwIAAKIAAAAajUaj0WjYP6yqqqqqqso/AAAAP3cBAAAAAAAAAbwCAACiAAAAHo/H4/F42D+sqqqqqqrKPwAAAD+HAQAAAAAAAAG9AgAAogAAACKRSCQSidg/rKqqqqqqyj8AAAA/hwEAAAAAAAABvgIAAKIAAAAqlUqlUqnYP6yqqqqqqso/AAAAP5YBAAAAAAAAAb8CAACiAAAALpfL5XK52D+sqqqqqqrKPwAAAD+WAQAAAAAAAAHAAgAAogAAADKZTCaTydg/rKqqqqqqyj8AAAA/pgEAAAAAAAABwQIAAKIAAAA2m81ms9nYP6yqqqqqqso/AAAAP6YBAAAAAAAAAcICAACiAAAAOp1Op9Pp2D+sqqqqqqrKPwAAAD+2AQAAAAAAAAHDAgAAogAAAD6fz+fz+dg/rKqqqqqqyj8AAAA/2QEAAAAAAAABxAIAAKIAAABCoVAoFArZP6yqqqqqqso/AAAAPwgCAAAAAAAAAcUCAACiAAAARqPRaDQa2T+sqqqqqqrKPwAAAD8YAgAAAAAAAAHGAgAAogAAAEaj0Wg0Gtk/GMikeIFMyj8AAAA/GAIAAAAAAAABxwIAAKIAAABKpVKpVCrZPxjIpHiBTMo/AAAAPzcCAAAAAAAAAcgCAACiAAAATqfT6XQ62T8YyKR4gUzKPwAAAD9HAgAAAAAAAAHJAgAAogAAAFKpVCqVStk/GMikeIFMyj8AAAA/dgIAAAAAAAABygIAAKIAAABWq9VqtVrZPxjIpHiBTMo/AAAAP4UCAAAAAAAAAcsCAACiAAAAWq1Wq9Vq2T8YyKR4gUzKPwAAAD+VAgAAAAAAAAHMAgAAogAAAF6v1+v1etk/GMikeIFMyj8AAAA/pQIAAAAAAAABzQIAAKIAAABksVgsFovZPxjIpHiBTMo/AAAAP9MCAAAAAAAAAc4CAACiAAAAZrPZbDab2T8YyKR4gUzKPwAAAD/jAgAAAAAAAAHPAgAAogAAAGy1Wq1Wq9k/GMikeIFMyj8AAAA/4wIAAAAAAAAB0AIAAKIAAABut9vtdrvZPxjIpHiBTMo/AAAAP/MCAAAAAAAAAdECAACiAAAAdLlcLpfL2T8YyKR4gUzKPwAAAD8CAwAAAAAAAAHSAgAAogAAAHa73W6329k/GMikeIFMyj8AAAA/MQMAAAAAAAAB0wIAAKIAAAB8vV6v1+vZP4DlnkZY7sk/AAAAP0EDAAAAAAAAAdQCAACiAAAAfr/f7/f72T+A5Z5GWO7JPwAAAD9QAwAAAAAAAAHVAgAAogAAAITBYDAYDNo/gOWeRljuyT8AAAA/cAMAAAAAAAAB1gIAAKIAAACGw+FwOBzaP4DlnkZY7sk/AAAAP38DAAAAAAAAAdcCAACiAAAAjMVisVgs2j+A5Z5GWO7JPwAAAD9/AwAAAAAAAAHYAgAAogAAAI7H4/F4PNo/gOWeRljuyT8AAAA/jwMAAAAAAAAB2QIAAKIAAACWy+VyuVzaP4DlnkZY7sk/AAAAP58DAAAAAAAAAdoCAACiAAAAlsvlcrlc2j/wApkUL5DJPwAAAD+fAwAAAAAAAAHbAgAAogAAAJzNZrPZbNo/8AKZFC+QyT8AAAA/3QMAAAAAAAAB3AIAAKIAAADE4XA4HA7bP4DlnkZY7sk/AAAAPwAAAAAAAAAAAd0CAACiAAAAxuPxeDwe2z+A5Z5GWO7JPwAAAD/bAAAAAAAAAAHeAgAAogAAAMzlcrlcLts/gOWeRljuyT8AAAA/CgEAAAAAAAAB3wIAAKIAAADQ5/P5fD7bP4DlnkZY7sk/AAAAPwoBAAAAAAAAAeACAACiAAAA1Ol0Op1O2z+A5Z5GWO7JPwAAAD9NAQAAAAAAAAHhAgAAogAAANjr9Xq9Xts/gOWeRljuyT8AAAA/bQEAAAAAAAAB4gIAAKIAAADc7Xa73W7bP4DlnkZY7sk/AAAAP4wBAAAAAAAAAeMCAACiAAAA4O/3+/1+2z+A5Z5GWO7JPwAAAD+MAQAAAAAAAAHkAgAAogAAAOTxeDwej9s/gOWeRljuyT8AAAA/nAEAAAAAAAAB5QIAAKIAAADo8/l8Pp/bP4DlnkZY7sk/AAAAP7sBAAAAAAAAAeYCAACiAAAA7PV6vV6v2z+A5Z5GWO7JPwAAAD+7AQAAAAAAAAHnAgAAogAAAPD3+/1+v9s/gOWeRljuyT8AAAA/ygEAAAAAAAAB6AIAAKIAAAD0+Xw+n8/bP4DlnkZY7sk/AAAAP9oBAAAAAAAAAekCAACiAAAA+Pv9fr/f2z+A5Z5GWO7JPwAAAD/qAQAAAAAAAAHqAgAAogAAAAAAAAAAANw/gOWeRljuyT8AAAA/+QEAAAAAAAAB6wIAAKIAAAAEAoFAIBDcP4DlnkZY7sk/AAAAPwkCAAAAAAAAAewCAACiAAAACAQCgUAg3D+A5Z5GWO7JPwAAAD8oAgAAAAAAAAHtAgAAogAAAAwGg8FgMNw/gOWeRljuyT8AAAA/QQMAAAAAAAAB7gIAAKIAAAAQCAQCgUDcP4DlnkZY7sk/AAAAP1EDAAAAAAAAAe8CAACiAAAAFAqFQqFQ3D+A5Z5GWO7JPwAAAD+UAwAAAAAAAAHwAgAAogAAABgMBoPBYNw/gOWeRljuyT8AAAA/swMAAAAAAAAB8QIAAKIAAAAoFAqFQqHUPzTCck8jLN8/AAAAPwAAAAAAAAAAAfICAACiAAAALBaLxWKx1D80wnJPIyzfPwAAAD98AAAAAAAAAAHzAgAAogAAADAYDAaDwdQ/NMJyTyMs3z8AAAA/iwAAAAAAAAAB9AIAAKIAAAA0Go1Go9HUPzTCck8jLN8/AAAAP5sAAAAAAAAAAfUCAACiAAAAOBwOh8Ph1D80wnJPIyzfPwAAAD+rAAAAAAAAAAH2AgAAogAAADwej8fj8dQ/NMJyTyMs3z8AAAA/qwAAAAAAAAAB9wIAAKIAAABAIBAIBALVPzTCck8jLN8/AAAAP7oAAAAAAAAAAfgCAACiAAAARCKRSCQS1T80wnJPIyzfPwAAAD+6AAAAAAAAAAH5AgAAogAAAEgkEolEItU/NMJyTyMs3z8AAAA/ygAAAAAAAAAB+gIAAKIAAABMJpPJZDLVPzTCck8jLN8/AAAAP9oAAAAAAAAAAfsCAACiAAAAUCgUCoVC1T80wnJPIyzfPwAAAD/pAAAAAAAAAAH8AgAAogAAAFQqlUqlUtU/NMJyTyMs3z8AAAA/+QAAAAAAAAAB/QIAAKIAAABaLBaLxWLVP+zQb7YO/d4/AAAAPwgBAAAAAAAAAf4CAACiAAAAXC6Xy+Vy1T/s0G+2Dv3ePwAAAD8YAQAAAAAAAAH/AgAAogAAAGIwGAwGg9U/7NBvtg793j8AAAA/GAEAAAAAAAABAAMAAKIAAABkMplMJpPVP+zQb7YO/d4/AAAAPygBAAAAAAAAAQEDAACiAAAAajQajUaj1T/s0G+2Dv3ePwAAAD8oAQAAAAAAAAECAwAAogAAAGw2m81ms9U/7NBvtg793j8AAAA/NwEAAAAAAAABAwMAAKIAAAB0Op1Op9PVP+zQb7YO/d4/AAAAPzcBAAAAAAAAAQQDAACiAAAAejwej8fj1T/s0G+2Dv3ePwAAAD9HAQAAAAAAAAEFAwAAogAAAH4+n8/n89U/7NBvtg793j8AAAA/RwEAAAAAAAABBgMAAKIAAACGQqFQKBTWP6TfbB36zd4/AAAAP1cBAAAAAAAAAQcDAACiAAAAikQikUgk1j+k32wd+s3ePwAAAD9XAQAAAAAAAAEIAwAAogAAAI5Go9FoNNY/VO5phOWe3j8AAAA/ZgEAAAAAAAABCQMAAKIAAACSSCQSiUTWP1TuaYTlnt4/AAAAP2YBAAAAAAAAAQoDAACiAAAAlkqlUqlU1j9U7mmE5Z7ePwAAAD92AQAAAAAAAAELAwAAogAAAJpMJpPJZNY/VO5phOWe3j8AAAA/tAEAAAAAAAABDAMAAKIAAACeTqfT6XTWP1TuaYTlnt4/AAAAP9QBAAAAAAAAAQ0DAACiAAAAolAoFAqF1j9U7mmE5Z7ePwAAAD/zAQAAAAAAAAEOAwAAogAAAKZSqVQqldY/VO5phOWe3j8AAAA/AgIAAAAAAAABDwMAAKIAAACqVCqVSqXWP1TuaYTlnt4/AAAAPwICAAAAAAAAARADAACiAAAArlar1Wq11j9U7mmE5Z7ePwAAAD8SAgAAAAAAAAERAwAAogAAALJYLBaLxdY/VO5phOWe3j8AAAA/IgIAAAAAAAABEgMAAKIAAAC2Wq1Wq9XWP1TuaYTlnt4/AAAAPzECAAAAAAAAARMDAACiAAAAulwul8vl1j9U7mmE5Z7ePwAAAD9BAgAAAAAAAAEUAwAAogAAAL5er9fr9dY/VO5phOWe3j8AAAA/UQIAAAAAAAABFQMAAKIAAADCYDAYDAbXP1TuaYTlnt4/AAAAP1ECAAAAAAAAARYDAACiAAAAxmKxWCwW1z9U7mmE5Z7ePwAAAD9VAgAAAAAAAAEXAwAAogAAAMpkMplMJtc/VO5phOWe3j8AAAA/ZQIAAAAAAAABGAMAAKIAAADOZrPZbDbXP1TuaYTlnt4/AAAAP3QCAAAAAAAAARkDAACiAAAA0mg0Go1G1z9U7mmE5Z7ePwAAAD90AgAAAAAAAAEaAwAAogAAANZqtVqtVtc/VO5phOWe3j8AAAA/lAIAAAAAAAABGwMAAKIAAADabDabzWbXP1TuaYTlnt4/AAAAP5QCAAAAAAAAARwDAACiAAAA3m632+121z9U7mmE5Z7ePwAAAD+jAgAAAAAAAAEdAwAAogAAAOJwOBwOh9c/VO5phOWe3j8AAAA/swIAAAAAAAABHgMAAKIAAADmcrlcLpfXP1TuaYTlnt4/AAAAP8MCAAAAAAAAAR8DAACiAAAA6nQ6nU6n1z9U7mmE5Z7ePwAAAD8RAwAAAAAAAAEgAwAAogAAAO52u91ut9c/VO5phOWe3j8AAAA/IAMAAAAAAAABIQMAAKIAAADyeDwej8fXP1TuaYTlnt4/AAAAPzADAAAAAAAAASIDAACiAAAA9nq9Xq/X1z9U7mmE5Z7ePwAAAD9AAwAAAAAAAAEjAwAAogAAAPp8Pp/P59c/VO5phOWe3j8AAAA/TwMAAAAAAAABJAMAAKIAAAD+fr/f7/fXP1TuaYTlnt4/AAAAP18DAAAAAAAAASUDAACiAAAA/n6/3+/31z+k32wd+s3ePwAAAD9fAwAAAAAAAAEmAwAAogAAAAKBQCAQCNg/pN9sHfrN3j8AAAA/bgMAAAAAAAABJwMAAKIAAAAGg8FgMBjYP6TfbB36zd4/AAAAP44DAAAAAAAAASgDAACiAAAACoVCoVAo2D+k32wd+s3ePwAAAD+OAwAAAAAAAAEpAwAAogAAAAqFQqFQKNg/7NBvtg793j8AAAA/CwQAAAAAAAABKgMAAKIAAADGYrFYLBbXP+zQb7YO/eI/AAAAPwAAAAAAAAAAASsDAACiAAAAymQymUwm1z/s0G+2Dv3iPwAAAD9OAAAAAAAAAAEsAwAAogAAAM5ms9lsNtc/7NBvtg794j8AAAA/XQAAAAAAAAABLQMAAKIAAADSaDQajUbXP+zQb7YO/eI/AAAAP20AAAAAAAAAAS4DAACiAAAA1mq1Wq1W1z/s0G+2Dv3iPwAAAD+MAAAAAAAAAAEvAwAAogAAAN5ut9vtdtc/7NBvtg794j8AAAA/nAAAAAAAAAABMAMAAKIAAADicDgcDofXP+zQb7YO/eI/AAAAP6sAAAAAAAAAATEDAACiAAAA6nQ6nU6n1z/s0G+2Dv3iPwAAAD+7AAAAAAAAAAEyAwAAogAAAO52u91ut9c/7NBvtg794j8AAAA/ywAAAAAAAAABMwMAAKIAAADyeDwej8fXP+zQb7YO/eI/AAAAP8sAAAAAAAAAATQDAACiAAAA9nq9Xq/X1z/s0G+2Dv3iPwAAAD/aAAAAAAAAAAE1AwAAogAAAPp8Pp/P59c/7NBvtg794j8AAAA/2gAAAAAAAAABNgMAAKIAAAACgUAgEAjYP+zQb7YO/eI/AAAAP+oAAAAAAAAAATcDAACiAAAABoPBYDAY2D/s0G+2Dv3iPwAAAD/6AAAAAAAAAAE4AwAAogAAAAqFQqFQKNg/7NBvtg794j8AAAA/+gAAAAAAAAABOQMAAKIAAAAOh8PhcDjYP+zQb7YO/eI/AAAAPwkBAAAAAAAAAToDAACiAAAAFovFYrFY2D/s0G+2Dv3iPwAAAD8JAQAAAAAAAAE7AwAAogAAABqNRqPRaNg/7NBvtg794j8AAAA/GQEAAAAAAAABPAMAAKIAAAAej8fj8XjYP+zQb7YO/eI/AAAAPxkBAAAAAAAAAT0DAACiAAAAJpPJZDKZ2D/s0G+2Dv3iPwAAAD8oAQAAAAAAAAE+AwAAogAAACqVSqVSqdg/7NBvtg794j8AAAA/KAEAAAAAAAABPwMAAKIAAAAul8vlcrnYP+zQb7YO/eI/AAAAPzgBAAAAAAAAAUADAACiAAAAMplMJpPJ2D/s0G+2Dv3iPwAAAD84AQAAAAAAAAFBAwAAogAAADabzWaz2dg/7NBvtg794j8AAAA/SAEAAAAAAAABQgMAAKIAAAA6nU6n0+nYP+zQb7YO/eI/AAAAP0gBAAAAAAAAAUMDAACiAAAAPp/P5/P52D/s0G+2Dv3iPwAAAD9XAQAAAAAAAAFEAwAAogAAAEKhUCgUCtk/7NBvtg794j8AAAA/ZwEAAAAAAAABRQMAAKIAAABGo9FoNBrZP+zQb7YO/eI/AAAAP2cBAAAAAAAAAUYDAACiAAAASqVSqVQq2T/s0G+2Dv3iPwAAAD93AQAAAAAAAAFHAwAAogAAAE6n0+l0Otk/7NBvtg794j8AAAA/dwEAAAAAAAABSAMAAKIAAABSqVQqlUrZP+zQb7YO/eI/AAAAP4YBAAAAAAAAAUkDAACiAAAAVqvVarVa2T/s0G+2Dv3iPwAAAD+GAQAAAAAAAAFKAwAAogAAAF6v1+v1etk/7NBvtg794j8AAAA/lgEAAAAAAAABSwMAAKIAAABms9lsNpvZP+zQb7YO/eI/AAAAP6UBAAAAAAAAAUwDAACiAAAAbLVarVar2T/s0G+2Dv3iPwAAAD+1AQAAAAAAAAFNAwAAogAAAG632+12u9k/7NBvtg794j8AAAA/tQEAAAAAAAABTgMAAKIAAAB0uVwul8vZP+zQb7YO/eI/AAAAP8UBAAAAAAAAAU8DAACiAAAAdrvdbrfb2T/s0G+2Dv3iPwAAAD/UAQAAAAAAAAFQAwAAogAAAHy9Xq/X69k/7NBvtg794j8AAAA/1AEAAAAAAAABUQMAAKIAAAB+v9/v9/vZP+zQb7YO/eI/AAAAP+QBAAAAAAAAAVIDAACiAAAAhMFgMBgM2j/s0G+2Dv3iPwAAAD/0AQAAAAAAAAFTAwAAogAAAIbD4XA4HNo/7NBvtg794j8AAAA/9AEAAAAAAAABVAMAAKIAAACMxWKxWCzaP+zQb7YO/eI/AAAAPxMCAAAAAAAAAVUDAACiAAAAjsfj8Xg82j+QSfECmRTjPwAAAD8yAgAAAAAAAAFWAwAAogAAAJTJZDKZTNo/kEnxApkU4z8AAAA/MgIAAAAAAAABVwMAAKIAAACWy+VyuVzaP5BJ8QKZFOM/AAAAP1ECAAAAAAAAAVgDAACiAAAAnM1ms9ls2j+QSfECmRTjPwAAAD9hAgAAAAAAAAFZAwAAogAAAJ7P5/P5fNo/kEnxApkU4z8AAAA/cQIAAAAAAAABWgMAAKIAAACk0Wg0Go3aP5BJ8QKZFOM/AAAAP4ACAAAAAAAAAVsDAACiAAAAptPpdDqd2j80wnJPIyzjPwAAAD+AAgAAAAAAAAFcAwAAogAAAKzVarVardo/NMJyTyMs4z8AAAA/kAIAAAAAAAABXQMAAKIAAACu1+v1er3aPzTCck8jLOM/AAAAP5ACAAAAAAAAAV4DAACiAAAAtNlsNpvN2j80wnJPIyzjPwAAAD+fAgAAAAAAAAFfAwAAogAAALbb7Xa73do/NMJyTyMs4z8AAAA/rwIAAAAAAAABYAMAAKIAAAC83W632+3aPzTCck8jLOM/AAAAP68CAAAAAAAAAWEDAACiAAAAvt/v9/v92j80wnJPIyzjPwAAAD+vAgAAAAAAAAFiAwAAogAAAMbj8Xg8Hts/NMJyTyMs4z8AAAA/vwIAAAAAAAABYwMAAKIAAADM5XK5XC7bPzTCck8jLOM/AAAAP94CAAAAAAAAAWQDAACiAAAA0Ofz+Xw+2z80wnJPIyzjPwAAAD/eAgAAAAAAAAFlAwAAogAAANTpdDqdTts/NMJyTyMs4z8AAAA/7gIAAAAAAAABZgMAAKIAAADY6/V6vV7bPzTCck8jLOM/AAAAP/0CAAAAAAAAAWcDAACiAAAA3O12u91u2z80wnJPIyzjPwAAAD8NAwAAAAAAAAFoAwAAogAAAODv9/v9fts/NMJyTyMs4z8AAAA/DQMAAAAAAAABaQMAAKIAAADk8Xg8Ho/bPzTCck8jLOM/AAAAPxwDAAAAAAAAAWoDAACiAAAA6PP5fD6f2z80wnJPIyzjPwAAAD8sAwAAAAAAAAFrAwAAogAAAPD3+/1+v9s/NMJyTyMs4z8AAAA/LAMAAAAAAAABbAMAAKIAAAD0+Xw+n8/bPzTCck8jLOM/AAAAPzwDAAAAAAAAAW0DAACiAAAA+Pv9fr/f2z80wnJPIyzjPwAAAD9bAwAAAAAAAAFuAwAAogAAAM1ms9lsNsM/qBGWexph7T8AAAA/AAAAAAAAAAABbwMAAKIAAADVarVarVbDP6gRlnsaYe0/AAAAP6sAAAAAAAAAAXADAACiAAAA3W632+12wz+oEZZ7GmHtPwAAAD+7AAAAAAAAAAFxAwAAogAAAOVyuVwul8M/qBGWexph7T8AAAA/ygAAAAAAAAABcgMAAKIAAADtdrvdbrfDP6gRlnsaYe0/AAAAP8oAAAAAAAAAAXMDAACiAAAA9Xq9Xq/Xwz+oEZZ7GmHtPwAAAD/aAAAAAAAAAAF0AwAAogAAAAeDwWAwGMQ/qBGWexph7T8AAAA/2gAAAAAAAAABdQMAAKIAAAAPh8PhcDjEP6gRlnsaYe0/AAAAP+oAAAAAAAAAAXYDAACiAAAAF4vFYrFYxD+oEZZ7GmHtPwAAAD/5AAAAAAAAAAF3AwAAogAAAB+Px+PxeMQ/qBGWexph7T8AAAA/+QAAAAAAAAABeAMAAKIAAAAvl8vlcrnEP0yKF8ikeO0/AAAAPwkBAAAAAAAAAXkDAACiAAAAN5vNZrPZxD9MihfIpHjtPwAAAD8JAQAAAAAAAAF6AwAAogAAAD+fz+fz+cQ/TIoXyKR47T8AAAA/GQEAAAAAAAABewMAAKIAAABHo9FoNBrFP0yKF8ikeO0/AAAAPxkBAAAAAAAAAXwDAACiAAAAV6vVarVaxT9MihfIpHjtPwAAAD8oAQAAAAAAAAF9AwAAogAAAF+v1+v1esU/TIoXyKR47T8AAAA/KAEAAAAAAAABfgMAAKIAAABns9lsNpvFP0yKF8ikeO0/AAAAPzgBAAAAAAAAAX8DAACiAAAAb7fb7Xa7xT9MihfIpHjtPwAAAD84AQAAAAAAAAGAAwAAogAAAHe73W6328U/TIoXyKR47T8AAAA/RwEAAAAAAAABgQMAAKIAAAB/v9/v9/vFP0yKF8ikeO0/AAAAP0cBAAAAAAAAAYIDAACiAAAAh8PhcDgcxj9MihfIpHjtPwAAAD9XAQAAAAAAAAGDAwAAogAAAI/H4/F4PMY/qBGWexph7T8AAAA/VwEAAAAAAAABhAMAAKIAAACfz+fz+XzGP6gRlnsaYe0/AAAAP2cBAAAAAAAAAYUDAACiAAAAp9PpdDqdxj+oEZZ7GmHtPwAAAD9nAQAAAAAAAAGGAwAAogAAALHX6/V6vcY/BJkUL5BJ7T8AAAA/dgEAAAAAAAABhwMAAKIAAAC32+12u93GPwSZFC+QSe0/AAAAP3YBAAAAAAAAAYgDAACiAAAAx+PxeDwexz8EmRQvkEntPwAAAD+GAQAAAAAAAAGJAwAAogAAANHn8/l8Psc/BJkUL5BJ7T8AAAA/lgEAAAAAAAABigMAAKIAAADX6/V6vV7HPwSZFC+QSe0/AAAAP7UBAAAAAAAAAYsDAACiAAAA4e/3+/1+xz8EmRQvkEntPwAAAD/UAQAAAAAAAAGMAwAAogAAAOfz+Xw+n8c/BJkUL5BJ7T8AAAA/5AEAAAAAAAABjQMAAKIAAADx9/v9fr/HPwSZFC+QSe0/AAAAP+QBAAAAAAAAAY4DAACiAAAA9/v9fr/fxz8EmRQvkEntPwAAAD/zAQAAAAAAAAGPAwAAogAAAAcEAoFAIMg/BJkUL5BJ7T8AAAA/AwIAAAAAAAABkAMAAKIAAAARCAQCgUDIPwSZFC+QSe0/AAAAPwMCAAAAAAAAAZEDAACiAAAAFwwGg8FgyD8EmRQvkEntPwAAAD8TAgAAAAAAAAGSAwAAogAAACkUCoVCocg/BJkUL5BJ7T8AAAA/EwIAAAAAAAABkwMAAKIAAAAxGAwGg8HIP14gk+IFMu0/AAAAPyICAAAAAAAAAZQDAACiAAAAORwOh8PhyD9eIJPiBTLtPwAAAD8iAgAAAAAAAAGVAwAAogAAAEEgEAgEAsk/XiCT4gUy7T8AAAA/MgIAAAAAAAABlgMAAKIAAABJJBKJRCLJP14gk+IFMu0/AAAAP0ECAAAAAAAAAZcDAACiAAAAUSgUCoVCyT9eIJPiBTLtPwAAAD9hAgAAAAAAAAGYAwAAogAAAFssFovFYsk/XiCT4gUy7T8AAAA/cAIAAAAAAAABmQMAAKIAAABhMBgMBoPJP14gk+IFMu0/AAAAP4ACAAAAAAAAAZoDAACiAAAAazQajUajyT9eIJPiBTLtPwAAAD+OAgAAAAAAAAGbAwAAogAAAHE4HA6Hw8k/XiCT4gUy7T8AAAA/vAIAAAAAAAABnAMAAKIAAAB7PB6Px+PJP14gk+IFMu0/AAAAP7wCAAAAAAAAAZ0DAACiAAAAgUAgEAgEyj9eIJPiBTLtPwAAAD/MAgAAAAAAAAGeAwAAogAAAItEIpFIJMo/XiCT4gUy7T8AAAA/3AIAAAAAAAABnwMAAKIAAACRSCQSiUTKP14gk+IFMu0/AAAAP9wCAAAAAAAAAaADAACiAAAAm0wmk8lkyj9eIJPiBTLtPwAAAD/rAgAAAAAAAAGhAwAAogAAAKFQKBQKhco/XiCT4gUy7T8AAAA/+wIAAAAAAAABogMAAKIAAACxWCwWi8XKP14gk+IFMu0/AAAAPwsDAAAAAAAAAaMDAACiAAAAu1wul8vlyj9eIJPiBTLtPwAAAD8aAwAAAAAAAAGkAwAAogAAAMFgMBgMBss/XiCT4gUy7T8AAAA/KgMAAAAAAAABpQMAAKIAAADLZDKZTCbLP14gk+IFMu0/AAAAPyoDAAAAAAAAAaYDAACiAAAA0Wg0Go1Gyz9eIJPiBTLtPwAAAD85AwAAAAAAAAGnAwAAogAAANtsNpvNZss/uKcRlnsa7T8AAAA/WQMAAAAAAAABqAMAAKIAAADhcDgcDofLP7inEZZ7Gu0/AAAAP3gDAAAAAAAAAakDAACiAAAA63Q6nU6nyz+4pxGWexrtPwAAAD+IAwAAAAAAAAGqAwAAogAAAPF4PB6Px8s/uKcRlnsa7T8AAAA/lwMAAAAAAAABqwMAAKIAAAD7fD6fz+fLP7inEZZ7Gu0/AAAAP6cDAAAAAAAAAawDAACiAAAAAYFAIBAIzD+4pxGWexrtPwAAAD/GAwAAAAAAAAGtAwAAogAAAAuFQqFQKMw/uKcRlnsa7T8AAAA/xgMAAAAAAAABrgMAAKIAAAARiUQikUjMP7inEZZ7Gu0/AAAAPyQEAAAAAAAAAa8DAACiAAAAEYlEIpFIzD9eIJPiBTLtPwAAAD8zBAAAAAAAAAGwAwAAogAAALvdbrfb7c4/7NBvtg796j8AAAA/AAAAAAAAAAABsQMAAKIAAAC73W632+3OP0ZY7mmE5eo/AAAAPz4AAAAAAAAAAbIDAACiAAAAs9lsNpvNzj9GWO5phOXqPwAAAD9OAAAAAAAAAAGzAwAAogAAAKvVarVarc4/RljuaYTl6j8AAAA/jAAAAAAAAAABtAMAAKIAAACj0Wg0Go3OP6DfbB36zeo/AAAAP5wAAAAAAAAAAbUDAACiAAAAm81ms9lszj+g32wd+s3qPwAAAD+cAAAAAAAAAAG2AwAAogAAAJPJZDKZTM4/oN9sHfrN6j8AAAA/rAAAAAAAAAABtwMAAKIAAACLxWKxWCzOP6DfbB36zeo/AAAAP6wAAAAAAAAAAbgDAACiAAAAg8FgMBgMzj+g32wd+s3qPwAAAD+7AAAAAAAAAAG5AwAAogAAAHu9Xq/X680//Gbr0G+26j8AAAA/uwAAAAAAAAABugMAAKIAAABzuVwul8vNP/xm69Bvtuo/AAAAP8sAAAAAAAAAAbsDAACiAAAAa7VarVarzT/8ZuvQb7bqPwAAAD/bAAAAAAAAAAG8AwAAogAAAGOxWCwWi80//Gbr0G+26j8AAAA/2wAAAAAAAAABvQMAAKIAAABbrVar1WrNP/xm69Bvtuo/AAAAP+oAAAAAAAAAAb4DAACiAAAAU6lUKpVKzT9Y7mmE5Z7qPwAAAD/qAAAAAAAAAAG/AwAAogAAAEulUqlUKs0/WO5phOWe6j8AAAA/+gAAAAAAAAABwAMAAKIAAABDoVAoFArNP1juaYTlnuo/AAAAPwkBAAAAAAAAAcEDAACiAAAAO51Op9PpzD9Y7mmE5Z7qPwAAAD9IAQAAAAAAAAHCAwAAogAAADOZTCaTycw/WO5phOWe6j8AAAA/ZwEAAAAAAAABwwMAAKIAAAArlUqlUqnMP1juaYTlnuo/AAAAP3cBAAAAAAAAAcQDAACiAAAAIZFIJBKJzD9Y7mmE5Z7qPwAAAD+LAQAAAAAAAAHFAwAAogAAABuNRqPRaMw/WO5phOWe6j8AAAA/mwEAAAAAAAABxgMAAKIAAAARiUQikUjMP1juaYTlnuo/AAAAP6oBAAAAAAAAAccDAACiAAAAC4VCoVAozD9Y7mmE5Z7qPwAAAD/KAQAAAAAAAAHIAwAAogAAAAGBQCAQCMw/WO5phOWe6j8AAAA/+AEAAAAAAAAByQMAAKIAAAD7fD6fz+fLP1juaYTlnuo/AAAAPxgCAAAAAAAAAcoDAACiAAAA8Xg8Ho/Hyz9Y7mmE5Z7qPwAAAD8nAgAAAAAAAAHLAwAAogAAAOt0Op1Op8s/WO5phOWe6j8AAAA/RwIAAAAAAAABzAMAAKIAAADhcDgcDofLP1juaYTlnuo/AAAAP1YCAAAAAAAAAc0DAACiAAAA22w2m81myz9Y7mmE5Z7qPwAAAD/jAgAAAAAAAAHOAwAAogAAANFoNBqNRss/WO5phOWe6j8AAAA/IQMAAAAAAAABzwMAAKIAAABbrVar1WrNP95sHfrN1u0/AAAAPwAAAAAAAAAAAdADAACiAAAAY7FYLBaLzT/ebB36zdbtPwAAAD+cAAAAAAAAAAHRAwAAogAAAGu1Wq1Wq80/3mwd+s3W7T8AAAA/nAAAAAAAAAAB0gMAAKIAAAB7vV6v1+vNP95sHfrN1u0/AAAAP6wAAAAAAAAAAdMDAACiAAAAg8FgMBgMzj/ebB36zdbtPwAAAD+7AAAAAAAAAAHUAwAAogAAAJPJZDKZTM4/3mwd+s3W7T8AAAA/uwAAAAAAAAAB1QMAAKIAAACbzWaz2WzOP95sHfrN1u0/AAAAP8sAAAAAAAAAAdYDAACiAAAAq9VqtVqtzj/ebB36zdbtPwAAAD/aAAAAAAAAAAHXAwAAogAAALPZbDabzc4/3mwd+s3W7T8AAAA/2gAAAAAAAAAB2AMAAKIAAAC73W632+3OP95sHfrN1u0/AAAAP+oAAAAAAAAAAdkDAACiAAAAxeFwOBwOzz/ebB36zdbtPwAAAD/qAAAAAAAAAAHaAwAAogAAAMvlcrlcLs8/3mwd+s3W7T8AAAA/+gAAAAAAAAAB2wMAAKIAAADV6XQ6nU7PP95sHfrN1u0/AAAAPwkBAAAAAAAAAdwDAACiAAAA3e12u91uzz869JutQ7/tPwAAAD8ZAQAAAAAAAAHdAwAAogAAAOXxeDwej88/OvSbrUO/7T8AAAA/GQEAAAAAAAAB3gMAAKIAAAD1+Xw+n8/PPzr0m61Dv+0/AAAAPykBAAAAAAAAAd8DAACiAAAA/f1+v9/vzz869JutQ7/tPwAAAD84AQAAAAAAAAHgAwAAogAAAAKBQCAQCNA/OvSbrUO/7T8AAAA/OAEAAAAAAAAB4QMAAKIAAAAGg8FgMBjQPzr0m61Dv+0/AAAAP0gBAAAAAAAAAeIDAACiAAAAEolEIpFI0D869JutQ7/tPwAAAD9IAQAAAAAAAAHjAwAAogAAABaLxWKxWNA/OvSbrUO/7T8AAAA/VwEAAAAAAAAB5AMAAKIAAAAajUaj0WjQP5Z7GmG5p+0/AAAAP1cBAAAAAAAAAeUDAACiAAAAHo/H4/F40D+WexphuaftPwAAAD9nAQAAAAAAAAHmAwAAogAAACKRSCQSidA/lnsaYbmn7T8AAAA/ZwEAAAAAAAAB5wMAAKIAAAAmk8lkMpnQP5Z7GmG5p+0/AAAAP3cBAAAAAAAAAegDAACiAAAAKpVKpVKp0D+WexphuaftPwAAAD93AQAAAAAAAAHpAwAAogAAAC6Xy+VyudA/lnsaYbmn7T8AAAA/hgEAAAAAAAAB6gMAAKIAAAAymUwmk8nQP5Z7GmG5p+0/AAAAP5YBAAAAAAAAAesDAACiAAAANpvNZrPZ0D+WexphuaftPwAAAD+mAQAAAAAAAAHsAwAAogAAADqdTqfT6dA/lnsaYbmn7T8AAAA/pgEAAAAAAAAB7QMAAKIAAAA+n8/n8/nQP5Z7GmG5p+0/AAAAP7UBAAAAAAAAAe4DAACiAAAARqPRaDQa0T+WexphuaftPwAAAD+1AQAAAAAAAAHvAwAAogAAAEylUqlUKtE/lnsaYbmn7T8AAAA/tQEAAAAAAAAB8AMAAKIAAABOp9PpdDrRP5Z7GmG5p+0/AAAAP8UBAAAAAAAAAfEDAACiAAAAVKlUKpVK0T+WexphuaftPwAAAD/FAQAAAAAAAAHyAwAAogAAAFar1Wq1WtE/lnsaYbmn7T8AAAA/1AEAAAAAAAAB8wMAAKIAAABcrVar1WrRP/ACmRQvkO0/AAAAP+QBAAAAAAAAAfQDAACiAAAAXq/X6/V60T/wApkUL5DtPwAAAD/0AQAAAAAAAAH1AwAAogAAAGaz2Ww2m9E/8AKZFC+Q7T8AAAA/9AEAAAAAAAAB9gMAAKIAAABstVqtVqvRP/ACmRQvkO0/AAAAPwMCAAAAAAAAAfcDAACiAAAAbrfb7Xa70T/wApkUL5DtPwAAAD8DAgAAAAAAAAH4AwAAogAAAHa73W6329E/TIoXyKR47T8AAAA/EwIAAAAAAAAB+QMAAKIAAAB8vV6v1+vRP0yKF8ikeO0/AAAAPxMCAAAAAAAAAfoDAACiAAAAfr/f7/f70T9MihfIpHjtPwAAAD8jAgAAAAAAAAH7AwAAogAAAITBYDAYDNI/TIoXyKR47T8AAAA/IwIAAAAAAAAB/AMAAKIAAACGw+FwOBzSP0yKF8ikeO0/AAAAP0ICAAAAAAAAAf0DAACiAAAAjMVisVgs0j9MihfIpHjtPwAAAD9RAgAAAAAAAAH+AwAAogAAAI7H4/F4PNI/TIoXyKR47T8AAAA/YQIAAAAAAAAB/wMAAKIAAACUyWQymUzSP0yKF8ikeO0/AAAAP2ECAAAAAAAAAQAEAACiAAAAlsvlcrlc0j9MihfIpHjtPwAAAD9xAgAAAAAAAAEBBAAAogAAAJzNZrPZbNI/TIoXyKR47T8AAAA/cQIAAAAAAAABAgQAAKIAAACez+fz+XzSP0yKF8ikeO0/AAAAP4ACAAAAAAAAAQMEAACiAAAAns/n8/l80j+oEZZ7GmHtPwAAAD+AAgAAAAAAAAEEBAAAogAAAKbT6XQ6ndI/qBGWexph7T8AAAA/kAIAAAAAAAABBQQAAKIAAACs1Wq1Wq3SP6gRlnsaYe0/AAAAP6ACAAAAAAAAAQYEAACiAAAAsNfr9Xq90j+oEZZ7GmHtPwAAAD+gAgAAAAAAAAEHBAAAogAAALTZbDabzdI/qBGWexph7T8AAAA/rwIAAAAAAAABCAQAAKIAAAC42+12u93SP6gRlnsaYe0/AAAAP68CAAAAAAAAAQkEAACiAAAAvN1ut9vt0j+oEZZ7GmHtPwAAAD+/AgAAAAAAAAEKBAAAogAAAMDf7/f7/dI/qBGWexph7T8AAAA/zgIAAAAAAAABCwQAAKIAAADE4XA4HA7TP6gRlnsaYe0/AAAAP+4CAAAAAAAAAQwEAACiAAAAGo1Go9Fo0D/s0G+2Dv3qPwAAAD8AAAAAAAAAAAENBAAAogAAAB6Px+PxeNA/7NBvtg796j8AAAA/EAAAAAAAAAABDgQAAKIAAAAmk8lkMpnQP+zQb7YO/eo/AAAAPyAAAAAAAAAAAQ8EAACiAAAAKpVKpVKp0D/s0G+2Dv3qPwAAAD8gAAAAAAAAAAEQBAAAogAAAC6Xy+VyudA/7NBvtg796j8AAAA/LwAAAAAAAAABEQQAAKIAAAAymUwmk8nQP5BJ8QKZFOs/AAAAPz8AAAAAAAAAARIEAACiAAAANpvNZrPZ0D+QSfECmRTrPwAAAD9OAAAAAAAAAAETBAAAogAAADqdTqfT6dA/kEnxApkU6z8AAAA/XgAAAAAAAAABFAQAAKIAAAA+n8/n8/nQP5BJ8QKZFOs/AAAAP14AAAAAAAAAARUEAACiAAAARKFQKBQK0T+QSfECmRTrPwAAAD9uAAAAAAAAAAEWBAAAogAAAEaj0Wg0GtE/kEnxApkU6z8AAAA/fQAAAAAAAAABFwQAAKIAAABMpVKpVCrRP5BJ8QKZFOs/AAAAP30AAAAAAAAAARgEAACiAAAAVKlUKpVK0T+QSfECmRTrPwAAAD+NAAAAAAAAAAEZBAAAogAAAFar1Wq1WtE/kEnxApkU6z8AAAA/jQAAAAAAAAABGgQAAKIAAABcrVar1WrRP+zQb7YO/eo/AAAAP50AAAAAAAAAARsEAACiAAAAXq/X6/V60T/s0G+2Dv3qPwAAAD+dAAAAAAAAAAEcBAAAogAAAGSxWCwWi9E/7NBvtg796j8AAAA/rAAAAAAAAAABHQQAAKIAAABms9lsNpvRP+zQb7YO/eo/AAAAP6wAAAAAAAAAAR4EAACiAAAAbLVarVar0T/s0G+2Dv3qPwAAAD+8AAAAAAAAAAEfBAAAogAAAHS5XC6Xy9E/7NBvtg796j8AAAA/ywAAAAAAAAABIAQAAKIAAAB2u91ut9vRP+zQb7YO/eo/AAAAP8sAAAAAAAAAASEEAACiAAAAdrvdbrfb0T9GWO5phOXqPwAAAD/bAAAAAAAAAAEiBAAAogAAAH6/3+/3+9E/RljuaYTl6j8AAAA/2wAAAAAAAAABIwQAAKIAAACEwWAwGAzSP0ZY7mmE5eo/AAAAP+sAAAAAAAAAASQEAACiAAAAhsPhcDgc0j9GWO5phOXqPwAAAD8KAQAAAAAAAAElBAAAogAAAI7H4/F4PNI/RljuaYTl6j8AAAA/GgEAAAAAAAABJgQAAKIAAACUyWQymUzSP0ZY7mmE5eo/AAAAPykBAAAAAAAAAScEAACiAAAAlsvlcrlc0j9GWO5phOXqPwAAAD85AQAAAAAAAAEoBAAAogAAAJzNZrPZbNI/RljuaYTl6j8AAAA/OQEAAAAAAAABKQQAAKIAAACez+fz+XzSP0ZY7mmE5eo/AAAAP1gBAAAAAAAAASoEAACiAAAApNFoNBqN0j/s0G+2Dv3qPwAAAD93AQAAAAAAAAErBAAAogAAAKbT6XQ6ndI/7NBvtg796j8AAAA/lwEAAAAAAAABLAQAAKIAAACs1Wq1Wq3SP+zQb7YO/eo/AAAAP6YBAAAAAAAAAS0EAACiAAAAsNfr9Xq90j/s0G+2Dv3qPwAAAD+2AQAAAAAAAAEuBAAAogAAALTZbDabzdI/7NBvtg796j8AAAA/xQEAAAAAAAABLwQAAKIAAAC02Ww2m83SP5BJ8QKZFOs/AAAAP+oBAAAAAAAAATAEAACiAAAAuNvtdrvd0j+QSfECmRTrPwAAAD/5AQAAAAAAAAExBAAAogAAALzdbrfb7dI/kEnxApkU6z8AAAA/CQIAAAAAAAABMgQAAKIAAADA3+/3+/3SP5BJ8QKZFOs/AAAAPxkCAAAAAAAAATMEAACiAAAAxOFwOBwO0z+QSfECmRTrPwAAAD8oAgAAAAAAAAE0BAAAogAAAMzlcrlcLtM/NMJyTyMs6z8AAAA/OAIAAAAAAAABNQQAAKIAAADQ5/P5fD7TPzTCck8jLOs/AAAAPzgCAAAAAAAAATYEAACiAAAA1Ol0Op1O0z/aOvSbrUPrPwAAAD9HAgAAAAAAAAE3BAAAogAAANztdrvdbtM/2jr0m61D6z8AAAA/RwIAAAAAAAABOAQAAKIAAADg7/f7/X7TP9o69JutQ+s/AAAAP1cCAAAAAAAAATkEAACiAAAA5PF4PB6P0z/aOvSbrUPrPwAAAD9XAgAAAAAAAAE6BAAAogAAAOjz+Xw+n9M/2jr0m61D6z8AAAA/ZwIAAAAAAAABOwQAAKIAAADo8/l8Pp/TP36zdeg3W+s/AAAAP3YCAAAAAAAAATwEAACiAAAA7PV6vV6v0z9+s3XoN1vrPwAAAD92AgAAAAAAAAE9BAAAogAAAPD3+/1+v9M/frN16Ddb6z8AAAA/pQIAAAAAAAABPgQAAKIAAAD0+Xw+n8/TP36zdeg3W+s/AAAAP6UCAAAAAAAAAT8EAACiAAAAcDgcDofD3T+crUO/2TroPwAAAD8AAAAAAAAAAAFABAAAogAAAGw2m81ms90/nK1Dv9k66D8AAAA/EAAAAAAAAAABQQQAAKIAAABsNpvNZrPdP/Y0wnJPI+g/AAAAPx8AAAAAAAAAAUIEAACiAAAAaDQajUaj3T/2NMJyTyPoPwAAAD8/AAAAAAAAAAFDBAAAogAAAGYymUwmk90/9jTCck8j6D8AAAA/TgAAAAAAAAABRAQAAKIAAABgMBgMBoPdP/Y0wnJPI+g/AAAAP14AAAAAAAAAAUUEAACiAAAAWCwWi8Vi3T/2NMJyTyPoPwAAAD9tAAAAAAAAAAFGBAAAogAAAFQqlUqlUt0/9jTCck8j6D8AAAA/bQAAAAAAAAABRwQAAKIAAABQKBQKhULdP/Y0wnJPI+g/AAAAP30AAAAAAAAAAUgEAACiAAAATCaTyWQy3T/2NMJyTyPoPwAAAD99AAAAAAAAAAFJBAAAogAAAEAgEAgEAt0/9jTCck8j6D8AAAA/jQAAAAAAAAABSgQAAKIAAAA8Ho/H4/HcP/Y0wnJPI+g/AAAAP40AAAAAAAAAAUsEAACiAAAANBqNRqPR3D/2NMJyTyPoPwAAAD+cAAAAAAAAAAFMBAAAogAAADAYDAaDwdw/9jTCck8j6D8AAAA/nAAAAAAAAAABTQQAAKIAAAAoFAqFQqHcP/Y0wnJPI+g/AAAAP6wAAAAAAAAAAU4EAACiAAAAJBKJRCKR3D/2NMJyTyPoPwAAAD+sAAAAAAAAAAFPBAAAogAAACAQCAQCgdw/9jTCck8j6D8AAAA/vAAAAAAAAAABUAQAAKIAAAAYDAaDwWDcP/Y0wnJPI+g/AAAAP7wAAAAAAAAAAVEEAACiAAAAEAgEAoFA3D/2NMJyTyPoPwAAAD/LAAAAAAAAAAFSBAAAogAAAAwGg8FgMNw/9jTCck8j6D8AAAA/ywAAAAAAAAABUwQAAKIAAAAIBAKBQCDcP/Y0wnJPI+g/AAAAP9sAAAAAAAAAAVQEAACiAAAAAAAAAAAA3D/2NMJyTyPoPwAAAD/bAAAAAAAAAAFVBAAAogAAAPz9fr/f79s/9jTCck8j6D8AAAA/6gAAAAAAAAABVgQAAKIAAAD0+Xw+n8/bP/Y0wnJPI+g/AAAAP+oAAAAAAAAAAVcEAACiAAAA8Pf7/X6/2z/2NMJyTyPoPwAAAD/6AAAAAAAAAAFYBAAAogAAAOjz+Xw+n9s/9jTCck8j6D8AAAA/+gAAAAAAAAABWQQAAKIAAADk8Xg8Ho/bP/Y0wnJPI+g/AAAAPwoBAAAAAAAAAVoEAACiAAAA4O/3+/1+2z/2NMJyTyPoPwAAAD8KAQAAAAAAAAFbBAAAogAAANztdrvdbts/9jTCck8j6D8AAAA/GQEAAAAAAAABXAQAAKIAAADY6/V6vV7bP/Y0wnJPI+g/AAAAPxkBAAAAAAAAAV0EAACiAAAA1Ol0Op1O2z/2NMJyTyPoPwAAAD8pAQAAAAAAAAFeBAAAogAAANDn8/l8Pts/9jTCck8j6D8AAAA/KQEAAAAAAAABXwQAAKIAAADG4/F4PB7bP/Y0wnJPI+g/AAAAPzkBAAAAAAAAAWAEAACiAAAAxOFwOBwO2z/2NMJyTyPoPwAAAD85AQAAAAAAAAFhBAAAogAAALzdbrfb7do/9jTCck8j6D8AAAA/SAEAAAAAAAABYgQAAKIAAAC22+12u93aP/Y0wnJPI+g/AAAAP0gBAAAAAAAAAWMEAACiAAAArtfr9Xq92j/2NMJyTyPoPwAAAD9YAQAAAAAAAAFkBAAAogAAAKzVarVardo/9jTCck8j6D8AAAA/WAEAAAAAAAABZQQAAKIAAACm0+l0Op3aP/Y0wnJPI+g/AAAAP2cBAAAAAAAAAWYEAACiAAAAns/n8/l82j/2NMJyTyPoPwAAAD9nAQAAAAAAAAFnBAAAogAAAJzNZrPZbNo/9jTCck8j6D8AAAA/dwEAAAAAAAABaAQAAKIAAACUyWQymUzaP/Y0wnJPI+g/AAAAP4cBAAAAAAAAAWkEAACiAAAAjsfj8Xg82j/2NMJyTyPoPwAAAD+WAQAAAAAAAAFqBAAAogAAAIbD4XA4HNo/9jTCck8j6D8AAAA/lgEAAAAAAAABawQAAKIAAACEwWAwGAzaP/Y0wnJPI+g/AAAAP6YBAAAAAAAAAWwEAACiAAAAfr/f7/f72T/2NMJyTyPoPwAAAD+mAQAAAAAAAAFtBAAAogAAAHy9Xq/X69k/9jTCck8j6D8AAAA/tgEAAAAAAAABbgQAAKIAAAB2u91ut9vZP/Y0wnJPI+g/AAAAP7YBAAAAAAAAAW8EAACiAAAAdLlcLpfL2T/2NMJyTyPoPwAAAD/FAQAAAAAAAAFwBAAAogAAAGy1Wq1Wq9k/9jTCck8j6D8AAAA/xQEAAAAAAAABcQQAAKIAAABms9lsNpvZP/Y0wnJPI+g/AAAAP9UBAAAAAAAAAXIEAACiAAAAZLFYLBaL2T/2NMJyTyPoPwAAAD/VAQAAAAAAAAFzBAAAogAAAF6v1+v1etk/9jTCck8j6D8AAAA/5AEAAAAAAAABdAQAAKIAAABWq9VqtVrZP/Y0wnJPI+g/AAAAP+QBAAAAAAAAAXUEAACiAAAAUqlUKpVK2T/2NMJyTyPoPwAAAD/0AQAAAAAAAAF2BAAAogAAAEqlUqlUKtk/9jTCck8j6D8AAAA/9AEAAAAAAAABdwQAAKIAAABGo9FoNBrZP/Y0wnJPI+g/AAAAPwQCAAAAAAAAAXgEAACiAAAAOp1Op9Pp2D/2NMJyTyPoPwAAAD8EAgAAAAAAAAF5BAAAogAAADKZTCaTydg/9jTCck8j6D8AAAA/EwIAAAAAAAABegQAAKIAAAAmk8lkMpnYP/Y0wnJPI+g/AAAAPxMCAAAAAAAAAXsEAACiAAAAGo1Go9Fo2D/2NMJyTyPoPwAAAD8jAgAAAAAAAAF8BAAAogAAABKJRCKRSNg/9jTCck8j6D8AAAA/IwIAAAAAAAABfQQAAKIAAAAGg8FgMBjYP/Y0wnJPI+g/AAAAPzMCAAAAAAAAAX4EAACiAAAA+nw+n8/n1z/2NMJyTyPoPwAAAD8zAgAAAAAAAAF/BAAAogAAAPJ4PB6Px9c/9jTCck8j6D8AAAA/QgIAAAAAAAABgAQAAKIAAADmcrlcLpfXP/Y0wnJPI+g/AAAAP0ICAAAAAAAAAYEEAACiAAAA2mw2m81m1z/2NMJyTyPoPwAAAD9SAgAAAAAAAAGCBAAAogAAAM5ms9lsNtc/9jTCck8j6D8AAAA/UgIAAAAAAAABgwQAAKIAAADCYDAYDAbXP/Y0wnJPI+g/AAAAP2ECAAAAAAAAAYQEAACiAAAAulwul8vl1j/2NMJyTyPoPwAAAD9hAgAAAAAAAAGFBAAAogAAALJYLBaLxdY/9jTCck8j6D8AAAA/cQIAAAAAAAABhgQAAKIAAACuVqvVarXWP/Y0wnJPI+g/AAAAP3ECAAAAAAAAAYcEAACiAAAAolAoFAqF1j/2NMJyTyPoPwAAAD+BAgAAAAAAAAGIBAAAogAAAJ5Op9PpdNY/9jTCck8j6D8AAAA/gQIAAAAAAAABiQQAAKIAAACWSqVSqVTWP/Y0wnJPI+g/AAAAP5ACAAAAAAAAAYoEAACiAAAAjkaj0Wg01j+crUO/2TroPwAAAD+QAgAAAAAAAAGLBAAAogAAAIZCoVAoFNY/nK1Dv9k66D8AAAA/oAIAAAAAAAABjAQAAKIAAAB6PB6Px+PVP5ytQ7/ZOug/AAAAP6ACAAAAAAAAAY0EAACiAAAAcjgcDofD1T9AJsULZFLoPwAAAD+wAgAAAAAAAAGOBAAAogAAAGQymUwmk9U/QCbFC2RS6D8AAAA/sAIAAAAAAAABjwQAAKIAAABcLpfL5XLVP+SeRljuaeg/AAAAP78CAAAAAAAAAZAEAACiAAAAVCqVSqVS1T/knkZY7mnoPwAAAD+/AgAAAAAAAAGRBAAAogAAAEgkEolEItU/5J5GWO5p6D8AAAA/zwIAAAAAAAABkgQAAKIAAABAIBAIBALVP+SeRljuaeg/AAAAP88CAAAAAAAAAZMEAACiAAAAOBwOh8Ph1D/knkZY7mnoPwAAAD/eAgAAAAAAAAGUBAAAogAAACwWi8VisdQ/iBfIpHiB6D8AAAA/3gIAAAAAAAABlQQAAKIAAAAoFAqFQqHUP4gXyKR4geg/AAAAP+4CAAAAAAAAAZYEAACiAAAAJBKJRCKR1D+IF8ikeIHoPwAAAD/uAgAAAAAAAAGXBAAAogAAACAQCAQCgdQ/MJBJ8QKZ6D8AAAA//gIAAAAAAAABmAQAAKIAAAAYDAaDwWDUPzCQSfECmeg/AAAAP/4CAAAAAAAAAZkEAACiAAAAEAgEAoFA1D8wkEnxApnoPwAAAD8NAwAAAAAAAAGaBAAAogAAAAwGg8FgMNQ/MJBJ8QKZ6D8AAAA/DQMAAAAAAAABmwQAAKIAAAAEAoFAIBDUPzCQSfECmeg/AAAAPx0DAAAAAAAAAZwEAACiAAAA/P1+v9/v0z8wkEnxApnoPwAAAD8dAwAAAAAAAAGdBAAAogAAAPj7/X6/39M/MJBJ8QKZ6D8AAAA/LQMAAAAAAAABngQAAKIAAAD0+Xw+n8/TPzCQSfECmeg/AAAAPy0DAAAAAAAAAZ8EAACiAAAA8Pf7/X6/0z8wkEnxApnoPwAAAD88AwAAAAAAAAGgBAAAogAAAOjz+Xw+n9M/MJBJ8QKZ6D8AAAA/TAMAAAAAAAABoQQAAKIAAADk8Xg8Ho/TPzCQSfECmeg/AAAAP0wDAAAAAAAAAaIEAACiAAAA4O/3+/1+0z8wkEnxApnoPwAAAD9bAwAAAAAAAAGjBAAAogAAANztdrvdbtM/MJBJ8QKZ6D8AAAA/WwMAAAAAAAABpAQAAKIAAADU6XQ6nU7TPzCQSfECmeg/AAAAP2sDAAAAAAAAAaUEAACiAAAA0Ofz+Xw+0z8wkEnxApnoPwAAAD97AwAAAAAAAAGmBAAAogAAAMzlcrlcLtM/MJBJ8QKZ6D8AAAA/ewMAAAAAAAABpwQAAKIAAADI4/F4PB7TPzCQSfECmeg/AAAAP4oDAAAAAAAAAagEAACiAAAAwN/v9/v90j/UCMs9jbDoPwAAAD+KAwAAAAAAAAGpBAAAogAAALzdbrfb7dI/1AjLPY2w6D8AAAA/mgMAAAAAAAABqgQAAKIAAAC42+12u93SP9QIyz2NsOg/AAAAP5oDAAAAAAAAAasEAACiAAAAsNfr9Xq90j/UCMs9jbDoPwAAAD+qAwAAAAAAAAGsBAAAogAAAKzVarVardI/1AjLPY2w6D8AAAA/qgMAAAAAAAABrQQAAKIAAACm0+l0Op3SP9QIyz2NsOg/AAAAP6oDAAAAAAAAAa4EAACiAAAAns/n8/l80j/UCMs9jbDoPwAAAD+5AwAAAAAAAAGvBAAAogAAAJzNZrPZbNI/1AjLPY2w6D8AAAA/yQMAAAAAAAABsAQAAKIAAACWy+VyuVzSP9QIyz2NsOg/AAAAP8kDAAAAAAAAAbEEAACiAAAAlMlkMplM0j/UCMs9jbDoPwAAAD/YAwAAAAAAAAGyBAAAogAAAIzFYrFYLNI/1AjLPY2w6D8AAAA/2AMAAAAAAAABswQAAKIAAACGw+FwOBzSP9QIyz2NsOg/AAAAP+gDAAAAAAAAAbQEAACiAAAAhMFgMBgM0j/UCMs9jbDoPwAAAD/oAwAAAAAAAAG1BAAAogAAAHy9Xq/X69E/1AjLPY2w6D8AAAA/6AMAAAAAAAABtgQAAKIAAAB2u91ut9vRP9QIyz2NsOg/AAAAP/gDAAAAAAAAAbcEAACiAAAAdLlcLpfL0T/UCMs9jbDoPwAAAD8HBAAAAAAAAAG4BAAAogAAAG632+12u9E/1AjLPY2w6D8AAAA/BwQAAAAAAAABuQQAAKIAAABms9lsNpvRP9QIyz2NsOg/AAAAPxcEAAAAAAAAAboEAACiAAAAZLFYLBaL0T/UCMs9jbDoPwAAAD8XBAAAAAAAAAG7BAAAogAAAF6v1+v1etE/1AjLPY2w6D8AAAA/JwQAAAAAAAABvAQAAKIAAABWq9VqtVrRP9QIyz2NsOg/AAAAPycEAAAAAAAAAb0EAACiAAAAVKlUKpVK0T8wkEnxApnoPwAAAD82BAAAAAAAAAG+BAAAogAAAE6n0+l0OtE/MJBJ8QKZ6D8AAAA/RgQAAAAAAAABvwQAAKIAAABMpVKpVCrRPzCQSfECmeg/AAAAP0YEAAAAAAAAAcAEAACiAAAARKFQKBQK0T8wkEnxApnoPwAAAD9GBAAAAAAAAAHBBAAAogAAAD6fz+fz+dA/MJBJ8QKZ6D8AAAA/VQQAAAAAAAABwgQAAKIAAAA6nU6n0+nQPzCQSfECmeg/AAAAP2UEAAAAAAAAAcMEAACiAAAAMplMJpPJ0D8wkEnxApnoPwAAAD9lBAAAAAAAAAHEBAAAogAAAC6Xy+VyudA/MJBJ8QKZ6D8AAAA/dQQAAAAAAAABxQQAAKIAAAAqlUqlUqnQPzCQSfECmeg/AAAAP3UEAAAAAAAAAcYEAACiAAAAJpPJZDKZ0D8wkEnxApnoPwAAAD+EBAAAAAAAAAHHBAAAogAAACKRSCQSidA/iBfIpHiB6D8AAAA/hAQAAAAAAAAByAQAAKIAAAAej8fj8XjQP4gXyKR4geg/AAAAP5QEAAAAAAAAAckEAACiAAAAGo1Go9Fo0D+IF8ikeIHoPwAAAD+UBAAAAAAAAAHKBAAAogAAABKJRCKRSNA/iBfIpHiB6D8AAAA/lAQAAAAAAAABywQAAKIAAAAOh8PhcDjQP4gXyKR4geg/AAAAP6QEAAAAAAAAAcwEAACiAAAACoVCoVAo0D+IF8ikeIHoPwAAAD+zBAAAAAAAAAHNBAAAogAAAAKBQCAQCNA/iBfIpHiB6D8AAAA/swQAAAAAAAABzgQAAKIAAAD9/X6/3+/PP4gXyKR4geg/AAAAP8MEAAAAAAAAAc8EAACiAAAA9fl8Pp/Pzz/knkZY7mnoPwAAAD/DBAAAAAAAAAHQBAAAogAAAO31er1er88/5J5GWO5p6D8AAAA/0gQAAAAAAAAB0QQAAKIAAADd7Xa73W7PP+SeRljuaeg/AAAAP9IEAAAAAAAAAdIEAACiAAAA1el0Op1Ozz/knkZY7mnoPwAAAD/iBAAAAAAAAAHTBAAAogAAAMvlcrlcLs8/5J5GWO5p6D8AAAA/4gQAAAAAAAAB1AQAAKIAAAC73W632+3OP+SeRljuaeg/AAAAP/IEAAAAAAAAAdUEAACiAAAAq9VqtVqtzj9AJsULZFLoPwAAAD/yBAAAAAAAAAHWBAAAogAAAJvNZrPZbM4/QCbFC2RS6D8AAAA/AQUAAAAAAAAB1wQAAKIAAACDwWAwGAzOP5ytQ7/ZOug/AAAAPwEFAAAAAAAAAdgEAACiAAAAc7lcLpfLzT+crUO/2TroPwAAAD8RBQAAAAAAAAHZBAAAogAAAGu1Wq1Wq80/nK1Dv9k66D8AAAA/EQUAAAAAAAAB2gQAAKIAAABbrVar1WrNP/Y0wnJPI+g/AAAAPyEFAAAAAAAAAdsEAACiAAAAU6lUKpVKzT/2NMJyTyPoPwAAAD8hBQAAAAAAAAHcBAAAogAAAEulUqlUKs0/9jTCck8j6D8AAAA/MAUAAAAAAAAB3QQAAKIAAAA7nU6n0+nMP/Y0wnJPI+g/AAAAPzAFAAAAAAAAAd4EAACiAAAAM5lMJpPJzD/2NMJyTyPoPwAAAD9ABQAAAAAAAAHfBAAAogAAACuVSqVSqcw/UrxAJsUL6D8AAAA/QAUAAAAAAAAB4AQAAKIAAAAbjUaj0WjMP1K8QCbFC+g/AAAAP08FAAAAAAAAAeEEAACiAAAAEYlEIpFIzD+uQ7/ZOvTnPwAAAD9PBQAAAAAAAAHiBAAAogAAAAuFQqFQKMw/rkO/2Tr05z8AAAA/XwUAAAAAAAAB4wQAAKIAAAABgUAgEAjMP65Dv9k69Oc/AAAAP18FAAAAAAAAAeQEAACiAAAA+3w+n8/nyz+uQ7/ZOvTnPwAAAD9vBQAAAAAAAAHlBAAAogAAAPF4PB6Px8s/rkO/2Tr05z8AAAA/bwUAAAAAAAAB5gQAAKIAAADhcDgcDofLP65Dv9k69Oc/AAAAP34FAAAAAAAAAecEAACiAAAA0Wg0Go1Gyz+uQ7/ZOvTnPwAAAD+OBQAAAAAAAAHoBAAAogAAANFoNBqNRss/CMs9jbDc5z8AAAA/jgUAAAAAAAAB6QQAAKIAAADLZDKZTCbLPwjLPY2w3Oc/AAAAP6AFAAAAAAAAAeoEAACiAAAAu1wul8vlyj8Iyz2NsNznPwAAAD+gBQAAAAAAAAHrBAAAogAAALFYLBaLxco/CMs9jbDc5z8AAAA/rwUAAAAAAAAB7AQAAKIAAAChUCgUCoXKPwjLPY2w3Oc/AAAAP78FAAAAAAAAAe0EAACiAAAAm0wmk8lkyj8Iyz2NsNznPwAAAD+/BQAAAAAAAAHuBAAAogAAAJFIJBKJRMo/CMs9jbDc5z8AAAA/zgUAAAAAAAAB7wQAAKIAAACLRCKRSCTKP2RSvEAmxec/AAAAP84FAAAAAAAAAfAEAACiAAAAgUAgEAgEyj9kUrxAJsXnPwAAAD/eBQAAAAAAAAHxBAAAogAAAHE4HA6Hw8k/ZFK8QCbF5z8AAAA/7gUAAAAAAAAB8gQAAKIAAABrNBqNRqPJP2RSvEAmxec/AAAAP/0FAAAAAAAAAfMEAACiAAAAYTAYDAaDyT9kUrxAJsXnPwAAAD8NBgAAAAAAAAH0BAAAogAAAFssFovFYsk/ZFK8QCbF5z8AAAA/DQYAAAAAAAAB9QQAAKIAAABRKBQKhULJP2RSvEAmxec/AAAAPx0GAAAAAAAAAfYEAACiAAAAQSAQCAQCyT9kUrxAJsXnPwAAAD8sBgAAAAAAAAH3BAAAogAAADkcDofD4cg/ZFK8QCbF5z8AAAA/SwYAAAAAAAAB+AQAAKIAAAA+n8/n8/nYP+QFMileINs/AAAAPwAAAAAAAAAAAfkEAACiAAAAOp1Op9Pp2D/kBTIpXiDbPwAAAD8vAAAAAAAAAAH6BAAAogAAADabzWaz2dg/5AUyKV4g2z8AAAA/PwAAAAAAAAAB+wQAAKIAAAAymUwmk8nYP+QFMileINs/AAAAP5sAAAAAAAAAAfwEAACiAAAALpfL5XK52D/kBTIpXiDbPwAAAD/KAAAAAAAAAAH9BAAAogAAACqVSqVSqdg/5AUyKV4g2z8AAAA/+AAAAAAAAAAB/gQAAKIAAAAmk8lkMpnYP+QFMileINs/AAAAPxgBAAAAAAAAAf8EAACiAAAAJpPJZDKZ2D8s9zTCck/bPwAAAD9WAQAAAAAAAAEABQAAogAAACKRSCQSidg/LPc0wnJP2z8AAAA/ZgEAAAAAAAABAQUAAKIAAAAikUgkEonYP3ToN1uHfts/AAAAP3UBAAAAAAAAAQIFAACiAAAAIpFIJBKJ2D/A2Tr0m63bPwAAAD+FAQAAAAAAAAEDBQAAogAAACKRSCQSidg/CMs9jbDc2z8AAAA/lQEAAAAAAAABBAUAAKIAAAAej8fj8XjYPwjLPY2w3Ns/AAAAP6QBAAAAAAAAAQUFAACiAAAAHo/H4/F42D9QvEAmxQvcPwAAAD+kAQAAAAAAAAEGBQAAogAAAB6Px+PxeNg/mK1Dv9k63D8AAAA/tAEAAAAAAAABBwUAAKIAAAAej8fj8XjYP+SeRljuadw/AAAAP8QBAAAAAAAAAQgFAACiAAAAGo1Go9Fo2D8wkEnxApncPwAAAD/TAQAAAAAAAAEJBQAAogAAABqNRqPRaNg/eIFMihfI3D8AAAA/0wEAAAAAAAABCgUAAKIAAAAajUaj0WjYP8RyTyMs99w/AAAAP+MBAAAAAAAAAQsFAACiAAAAGo1Go9Fo2D8MZFK8QCbdPwAAAD/jAQAAAAAAAAEMBQAAogAAABaLxWKxWNg/VFVVVVVV3T8AAAA/8gEAAAAAAAABDQUAAKIAAAAWi8VisVjYP6BGWO5phN0/AAAAP/IBAAAAAAAAAQ4FAACiAAAAFovFYrFY2D/oN1uHfrPdPwAAAD8CAgAAAAAAAAEPBQAAogAAABaLxWKxWNg/MCleIJPi3T8AAAA/nQIAAAAAAAABEAUAAKIAAAAWi8VisVjYP3waYbmnEd4/AAAAP70CAAAAAAAAAREFAACiAAAAGo1Go9Fo2D/EC2RSvEDePwAAAD/MAgAAAAAAAAESBQAAogAAABqNRqPRaNg/DP1m69Bv3j8AAAA/+wIAAAAAAAABEwUAAKIAAAAej8fj8XjYPwz9ZuvQb94/AAAAP/sCAAAAAAAAARQFAACiAAAAHo/H4/F42D9U7mmE5Z7ePwAAAD8LAwAAAAAAAAEVBQAAogAAACKRSCQSidg/VO5phOWe3j8AAAA/GgMAAAAAAAABFgUAAKIAAAAikUgkEonYP6TfbB36zd4/AAAAPxoDAAAAAAAAARcFAACiAAAAJpPJZDKZ2D/s0G+2Dv3ePwAAAD8qAwAAAAAAAAEYBQAAogAAACqVSqVSqdg/7NBvtg793j8AAAA/KgMAAAAAAAABGQUAAKIAAAAul8vlcrnYPzTCck8jLN8/AAAAPzoDAAAAAAAAARoFAACiAAAALpfL5XK52D+As3XoN1vfPwAAAD86AwAAAAAAAAEbBQAAogAAADabzWaz2dg/EJZ7GmG53z8AAAA/SQMAAAAAAAABHAUAAKIAAAA6nU6n0+nYPxCWexphud8/AAAAP0kDAAAAAAAAAR0FAACiAAAAQqFQKBQK2T9SvEAmxQvgPwAAAD9ZAwAAAAAAAAEeBQAAogAAAEaj0Wg0Gtk/9jTCck8j4D8AAAA/WQMAAAAAAAABHwUAAKIAAABKpVKpVCrZP5ytQ7/ZOuA/AAAAP2gDAAAAAAAAASAFAACiAAAATqfT6XQ62T+crUO/2TrgPwAAAD9oAwAAAAAAAAEhBQAAogAAAFKpVCqVStk/nK1Dv9k64D8AAAA/eAMAAAAAAAABIgUAAKIAAABWq9VqtVrZP5ytQ7/ZOuA/AAAAP4gDAAAAAAAAASMFAACiAAAAWq1Wq9Vq2T+crUO/2TrgPwAAAD+XAwAAAAAAAAEkBQAAogAAAF6v1+v1etk/nK1Dv9k64D8AAAA/twMAAAAAAAABJQUAAKIAAABksVgsFovZP5ytQ7/ZOuA/AAAAP9YDAAAAAAAAASYFAACiAAAAZrPZbDab2T+crUO/2TrgPwAAAD/lAwAAAAAAAAEnBQAAogAAAGy1Wq1Wq9k/9jTCck8j4D8AAAA/BQQAAAAAAAABKAUAAKIAAABstVqtVqvZP1K8QCbFC+A/AAAAPxQEAAAAAAAAASkFAACiAAAAbLVarVar2T9ch36zdejfPwAAAD8UBAAAAAAAAAEqBQAAogAAAHS5XC6Xy9k/EJZ7GmG53z8AAAA/JAQAAAAAAAABKwUAAKIAAAB0uVwul8vZP4Czdeg3W98/AAAAPyQEAAAAAAAAASwFAACiAAAAdLlcLpfL2T80wnJPIyzfPwAAAD80BAAAAAAAAAEtBQAAogAAAHa73W6329k/7NBvtg793j8AAAA/NAQAAAAAAAABLgUAAKIAAAB2u91ut9vZP1TuaYTlnt4/AAAAP0MEAAAAAAAAAS8FAACiAAAAfL1er9fr2T8M/Wbr0G/ePwAAAD9DBAAAAAAAAAEwBQAAogAAAHy9Xq/X69k/xAtkUrxA3j8AAAA/UwQAAAAAAAABMQUAAKIAAAB8vV6v1+vZP3waYbmnEd4/AAAAP1MEAAAAAAAAATIFAACiAAAAfL1er9fr2T/oN1uHfrPdPwAAAD9iBAAAAAAAAAEzBQAAogAAAHy9Xq/X69k/VFVVVVVV3T8AAAA/cgQAAAAAAAABNAUAAKIAAAB8vV6v1+vZPwxkUrxAJt0/AAAAP4IEAAAAAAAAATUFAACiAAAAfL1er9fr2T/Eck8jLPfcPwAAAD+GBAAAAAAAAAE2BQAAogAAAHy9Xq/X69k/eIFMihfI3D8AAAA/lQQAAAAAAAABNwUAAKIAAAB8vV6v1+vZPzCQSfECmdw/AAAAP5UEAAAAAAAAATgFAACiAAAAfL1er9fr2T+YrUO/2TrcPwAAAD+lBAAAAAAAAAE5BQAAogAAAHy9Xq/X69k/ULxAJsUL3D8AAAA/tQQAAAAAAAABOgUAAKIAAAB8vV6v1+vZPwjLPY2w3Ns/AAAAP8QEAAAAAAAAATsFAACiAAAAfL1er9fr2T/A2Tr0m63bPwAAAD/UBAAAAAAAAAE8BQAAogAAAHy9Xq/X69k/dOg3W4d+2z8AAAA/4wQAAAAAAAABPQUAAKIAAAB2u91ut9vZP3ToN1uHfts/AAAAPxIFAAAAAAAAAT4FAACiAAAAdLlcLpfL2T906Ddbh37bPwAAAD8iBQAAAAAAAAE/BQAAogAAAG632+12u9k/dOg3W4d+2z8AAAA/IgUAAAAAAAABQAUAAKIAAABstVqtVqvZP3ToN1uHfts/AAAAPzIFAAAAAAAAAUEFAACiAAAAZrPZbDab2T906Ddbh37bPwAAAD8yBQAAAAAAAAFCBQAAogAAAGSxWCwWi9k/dOg3W4d+2z8AAAA/QQUAAAAAAAABQwUAAKIAAABarVar1WrZP3ToN1uHfts/AAAAP0EFAAAAAAAAAUQFAACiAAAAVqvVarVa2T906Ddbh37bPwAAAD9RBQAAAAAAAAFFBQAAogAAAFKpVCqVStk/dOg3W4d+2z8AAAA/UQUAAAAAAAABRgUAAKIAAABOp9PpdDrZP3ToN1uHfts/AAAAP2AFAAAAAAAAAUcFAACiAAAASqVSqVQq2T906Ddbh37bPwAAAD+ABQAAAAAAAAFIBQAAogAAAEaj0Wg0Gtk/dOg3W4d+2z8AAAA/gAUAAAAAAAABSQUAAKIAAABCoVAoFArZP3ToN1uHfts/AAAAP48FAAAAAAAAAUoFAACiAAAAOp1Op9Pp2D/A2Tr0m63bPwAAAD+PBQAAAAAAAAFLBQAAogAAADabzWaz2dg/wNk69Jut2z8AAAA/nwUAAAAAAAABTAUAAKIAAAAymUwmk8nYP8DZOvSbrds/AAAAP68FAAAAAAAAAU0FAACiAAAAtlqtVqvVuj+WexphuaftPwAAAD8AAAAAAAAAAAFOBQAAogAAAKZSqVQqlbo/lnsaYbmn7T8AAAA/nQAAAAAAAAABTwUAAKIAAACWSqVSqVS6P5Z7GmG5p+0/AAAAP50AAAAAAAAAAVAFAACiAAAAhkKhUCgUuj+WexphuaftPwAAAD8JAQAAAAAAAAFRBQAAogAAAIZCoVAoFLo/OvSbrUO/7T8AAAA/ZwEAAAAAAAABUgUAAKIAAAB2Op1Op9O5Pzr0m61Dv+0/AAAAP3YBAAAAAAAAAVMFAACiAAAAdjqdTqfTuT/ebB36zdbtPwAAAD+GAQAAAAAAAAFUBQAAogAAAGQymUwmk7k/3mwd+s3W7T8AAAA/lgEAAAAAAAABVQUAAKIAAABUKpVKpVK5P4TlnkZY7u0/AAAAP7UBAAAAAAAAAVYFAACiAAAARCKRSCQSuT+E5Z5GWO7tPwAAAD/FAQAAAAAAAAFXBQAAogAAAEQikUgkErk/KF4gk+IF7j8AAAA/1AEAAAAAAAABWAUAAKIAAAA0Go1Go9G4PyheIJPiBe4/AAAAP9QBAAAAAAAAAVkFAACiAAAAJBKJRCKRuD8oXiCT4gXuPwAAAD/zAQAAAAAAAAFaBQAAogAAABQKhUKhULg/zNah32wd7j8AAAA/EwIAAAAAAAABWwUAAKIAAAAEAoFAIBC4P3JPIyz3NO4/AAAAPyICAAAAAAAAAVwFAACiAAAA9Pl8Pp/Ptz8WyKR4gUzuPwAAAD8yAgAAAAAAAAFdBQAAogAAAOTxeDwej7c/FsikeIFM7j8AAAA/QgIAAAAAAAABXgUAAKIAAADk8Xg8Ho+3P7xAJsULZO4/AAAAP1ECAAAAAAAAAV8FAACiAAAA1Ol0Op1Otz+8QCbFC2TuPwAAAD9RAgAAAAAAAAFgBQAAogAAANTpdDqdTrc/YrmnEZZ77j8AAAA/YQIAAAAAAAABYQUAAKIAAADE4XA4HA63PwYyKV4gk+4/AAAAP4ACAAAAAAAAAWIFAACiAAAAxOFwOBwOtz+qqqqqqqruPwAAAD+QAgAAAAAAAAFjBQAAogAAALTZbDabzbY/qqqqqqqq7j8AAAA/nwIAAAAAAAABZAUAAKIAAAC02Ww2m822P1AjLPc0wu4/AAAAP7MCAAAAAAAAAWUFAACiAAAAtNlsNpvNtj/0m61Dv9nuPwAAAD/SAgAAAAAAAAFmBQAAogAAALTZbDabzbY/mBQvkEnx7j8AAAA/4gIAAAAAAAABZwUAAKIAAAC02Ww2m822PzyNsNzTCO8/AAAAP+ICAAAAAAAAAWgFAACiAAAAxOFwOBwOtz88jbDc0wjvPwAAAD/xAgAAAAAAAAFpBQAAogAAANTpdDqdTrc/4gUyKV4g7z8AAAA/8QIAAAAAAAABagUAAKIAAADk8Xg8Ho+3P4Z+s3XoN+8/AAAAPwEDAAAAAAAAAWsFAACiAAAABAKBQCAQuD+GfrN16DfvPwAAAD8BAwAAAAAAAAFsBQAAogAAAAQCgUAgELg/Kvc0wnJP7z8AAAA/EQMAAAAAAAABbQUAAKIAAAAkEolEIpG4Pyr3NMJyT+8/AAAAPxEDAAAAAAAAAW4FAACiAAAAJBKJRCKRuD/Qb7YO/WbvPwAAAD8gAwAAAAAAAAFvBQAAogAAADQajUaj0bg/dug3W4d+7z8AAAA/IAMAAAAAAAABcAUAAKIAAABEIpFIJBK5P3boN1uHfu8/AAAAP0ADAAAAAAAAAXEFAACiAAAAVCqVSqVSuT926Ddbh37vPwAAAD9AAwAAAAAAAAFyBQAAogAAAGQymUwmk7k/GmG5pxGW7z8AAAA/TwMAAAAAAAABcwUAAKIAAABkMplMJpO5P8DZOvSbre8/AAAAP08DAAAAAAAAAXQFAACiAAAAdjqdTqfTuT/A2Tr0m63vPwAAAD9fAwAAAAAAAAF1BQAAogAAAIZCoVAoFLo/ZFK8QCbF7z8AAAA/XwMAAAAAAAABdgUAAKIAAACWSqVSqVS6P2RSvEAmxe8/AAAAP24DAAAAAAAAAXcFAACiAAAAlkqlUqlUuj8Iyz2NsNzvPwAAAD9uAwAAAAAAAAF4BQAAogAAAKZSqVQqlbo/CMs9jbDc7z8AAAA/fgMAAAAAAAABeQUAAKIAAAC2Wq1Wq9W6PwjLPY2w3O8/AAAAP0kEAAAAAAAAAXoFAACiAAAAxmKxWCwWuz8Iyz2NsNzvPwAAAD9ZBAAAAAAAAAF7BQAAogAAAMZisVgsFrs/ZFK8QCbF7z8AAAA/WQQAAAAAAAABfAUAAKIAAADWarVarVa7P8DZOvSbre8/AAAAP2gEAAAAAAAAAX0FAACiAAAA1mq1Wq1Wuz8aYbmnEZbvPwAAAD9oBAAAAAAAAAF+BQAAogAAAOZyuVwul7s/dug3W4d+7z8AAAA/eAQAAAAAAAABfwUAAKIAAADmcrlcLpe7P9Bvtg79Zu8/AAAAP4gEAAAAAAAAAYAFAACiAAAA9nq9Xq/Xuz/Qb7YO/WbvPwAAAD+IBAAAAAAAAAGBBQAAogAAAPZ6vV6v17s/Kvc0wnJP7z8AAAA/lwQAAAAAAAABggUAAKIAAAD2er1er9e7P+IFMileIO8/AAAAP5cEAAAAAAAAAYMFAACiAAAA9nq9Xq/Xuz88jbDc0wjvPwAAAD+3BAAAAAAAAAGEBQAAogAAAPZ6vV6v17s/mBQvkEnx7j8AAAA/uwQAAAAAAAABhQUAAKIAAAD2er1er9e7P/SbrUO/2e4/AAAAP7sEAAAAAAAAAYYFAACiAAAA9nq9Xq/Xuz9QIyz3NMLuPwAAAD/LBAAAAAAAAAGHBQAAogAAAPZ6vV6v17s/qqqqqqqq7j8AAAA/ywQAAAAAAAABiAUAAKIAAAD2er1er9e7PwYyKV4gk+4/AAAAP9oEAAAAAAAAAYkFAACiAAAA9nq9Xq/Xuz+8QCbFC2TuPwAAAD/aBAAAAAAAAAGKBQAAogAAAPZ6vV6v17s/FsikeIFM7j8AAAA/6gQAAAAAAAABiwUAAKIAAAD2er1er9e7P3JPIyz3NO4/AAAAP/oEAAAAAAAAAYwFAACiAAAA9nq9Xq/Xuz/M1qHfbB3uPwAAAD/6BAAAAAAAAAGNBQAAogAAAPZ6vV6v17s/KF4gk+IF7j8AAAA/CQUAAAAAAAABjgUAAKIAAAD2er1er9e7P4TlnkZY7u0/AAAAPykFAAAAAAAAAY8FAACiAAAA5nK5XC6Xuz+E5Z5GWO7tPwAAAD84BQAAAAAAAAGQBQAAogAAANZqtVqtVrs/hOWeRlju7T8AAAA/VwUAAAAAAAABkQUAAKIAAADWarVarVa7P95sHfrN1u0/AAAAP2cFAAAAAAAAAZIFAACiAAAAxmKxWCwWuz/ebB36zdbtPwAAAD93BQAAAAAAAAGTBQAAogAAAMZisVgsFrs/OvSbrUO/7T8AAAA/hgUAAAAAAAABlAUAAKIAAAC2Wq1Wq9W6Pzr0m61Dv+0/AAAAP5YFAAAAAAAAAZUFAACiAAAAplKpVCqVuj+WexphuaftPwAAAD+mBQAAAAAAAAGWBQAAogAAAJZKpVKpVLo/lnsaYbmn7T8AAAA/tQUAAAAAAAABlwUAAKIAAACGQqFQKBS6P/ACmRQvkO0/AAAAP+QFAAAAAAAAAZgFAACiAAAAPp/P5/P54j9guacRlnvSPwAAAD8AAAAAAAAAAAGZBQAAogAAAD6fz+fz+eI/FsikeIFM0j8AAAA/nAAAAAAAAAABmgUAAKIAAAA+n8/n8/niP87Wod9sHdI/AAAAP7wAAAAAAAAAAZsFAACiAAAAPp/P5/P54j+E5Z5GWO7RPwAAAD/LAAAAAAAAAAGcBQAAogAAAEkkEolEIuM/tHXoN1uH1j8AAAA/AAAAAAAAAAABnQUAAKIAAABJJBKJRCLjPyz3NMJyT9s/AAAAPwAAAAAAAAAAAZ4FAACiAAAAQSAQCAQC4z9ch36zdejfPwAAAD8AAAAAAAAAAAGfBQAAogAAAEej0Wg0GuM/WO5phOWe4j8AAAA/AAAAAAAAAAABoAUAAKIAAABMJpPJZDLjP/ICmRQvkOU/AAAAPwAAAAAAAAAACw==</ink>
</athena>
</file>

<file path=customXml/item18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AMAAAAGAAAABwMAAAAAAQAAAAQAAAAECUlua0F0b21WMQIAAAAJBAAAAAkFAAAACQYAAAAKBQQAAAALUGVuU3Ryb2tlVjEEAAAACkF0dHJpYnV0ZXMFVHJhY2UJU3RhcnRUaW1lBFR5cGUEBAAED1BlbkF0dHJpYnV0ZXNWMQIAAAAKSW5rVHJhY2VWMQIAAAAQDEFjdGlvblR5cGVWMQIAAAACAAAACQcAAAAJCAAAACpjAAAAAAAABff///8MQWN0aW9uVHlwZVYxAQAAAAd2YWx1ZV9fAAgCAAAAAAAAAAEFAAAABAAAAAkKAAAACQsAAAAKHAEAAAAAAAH0////9////wAAAAAFBgAAAA1DbGVhckNhbnZhc1YxAgAAAAlTdGFydFRpbWUEVHlwZQAEEAxBY3Rpb25UeXBlVjECAAAAAgAAAGaJAQAAAAAAAfP////3////AAAAAAUHAAAAD1BlbkF0dHJpYnV0ZXNWMQoAAAAHX2NvbG9yQQdfY29sb3JSB19jb2xvckcHX2NvbG9yQgpGaXRUb0N1cnZlBkhlaWdodA5JZ25vcmVQcmVzc3VyZQ1Jc0hpZ2hsaWdodGVyBVNoYXBlBVdpZHRoAAAAAAAAAAAEAAICAgIBBgEBDEJydXNoU2hhcGVWMQIAAAAGAgAAAP8AAAAAAAAAAAAACEAAAAXy////DEJydXNoU2hhcGVWMQEAAAAHdmFsdWVfXwAIAgAAAAEAAAAAAAAAAAAIQAUIAAAACklua1RyYWNlVjEDAAAADUxpc3RgMStfaXRlbXMMTGlzdGAxK19zaXplD0xpc3RgMStfdmVyc2lvbgQAABhTaGFyZWQuSW5raW5nLklua1BvaW50W10CAAAACAgCAAAACQ8AAAByAAAAcgAAAAEKAAAABwAAAP8AAAAAAAAAAAAACEAAAAHw////8v///wEAAAAAAAAAAAAIQAELAAAACAAAAAkRAAAAjAAAAIwAAAAHDwAAAAABAAAAgAAAAAQKSW5rUG9pbnRWMQIAAAAJEgAAAAkTAAAACRQAAAAJFQAAAAkWAAAACRcAAAAJGAAAAAkZAAAACRoAAAAJGwAAAAkcAAAACR0AAAAJHgAAAAkfAAAACSAAAAAJIQAAAAkiAAAACSMAAAAJJAAAAAklAAAACSYAAAAJJwAAAAkoAAAACSkAAAAJKgAAAAkrAAAACSwAAAAJLQAAAAkuAAAACS8AAAAJMAAAAAkxAAAACTIAAAAJMwAAAAk0AAAACTUAAAAJNgAAAAk3AAAACTgAAAAJOQAAAAk6AAAACTsAAAAJPAAAAAk9AAAACT4AAAAJPwAAAAlAAAAACUEAAAAJQgAAAAlDAAAACUQAAAAJRQAAAAlGAAAACUcAAAAJSAAAAAlJAAAACUoAAAAJSwAAAAlMAAAACU0AAAAJTgAAAAlPAAAACVAAAAAJUQAAAAlSAAAACVMAAAAJVAAAAAlVAAAACVYAAAAJVwAAAAlYAAAACVkAAAAJWgAAAAlbAAAACVwAAAAJXQAAAAleAAAACV8AAAAJYAAAAAlhAAAACWIAAAAJYwAAAAlkAAAACWUAAAAJZgAAAAlnAAAACWgAAAAJaQAAAAlqAAAACWsAAAAJbAAAAAltAAAACW4AAAAJbwAAAAlwAAAACXEAAAAJcgAAAAlzAAAACXQAAAAJdQAAAAl2AAAACXcAAAAJeAAAAAl5AAAACXoAAAAJewAAAAl8AAAACX0AAAAJfgAAAAl/AAAACYAAAAAJgQAAAAmCAAAACYMAAAANDgcRAAAAAAEAAAAAAQAABApJbmtQb2ludFYxAgAAAAmEAAAACYUAAAAJhgAAAAmHAAAACYgAAAAJiQAAAAmKAAAACYsAAAAJjAAAAAmNAAAACY4AAAAJjwAAAAmQAAAACZEAAAAJkgAAAAmTAAAACZQAAAAJlQAAAAmWAAAACZcAAAAJmAAAAAmZAAAACZoAAAAJmwAAAAmcAAAACZ0AAAAJngAAAAmfAAAACaAAAAAJoQAAAAmiAAAACaMAAAAJpAAAAAmlAAAACaYAAAAJpwAAAAmoAAAACakAAAAJqgAAAAmrAAAACawAAAAJrQAAAAmuAAAACa8AAAAJsAAAAAmxAAAACbIAAAAJswAAAAm0AAAACbUAAAAJtgAAAAm3AAAACbgAAAAJuQAAAAm6AAAACbsAAAAJvAAAAAm9AAAACb4AAAAJvwAAAAnAAAAACcEAAAAJwgAAAAnDAAAACcQAAAAJxQAAAAnGAAAACccAAAAJyAAAAAnJAAAACcoAAAAJywAAAAnMAAAACc0AAAAJzgAAAAnPAAAACdAAAAAJ0QAAAAnSAAAACdMAAAAJ1AAAAAnVAAAACdYAAAAJ1wAAAAnYAAAACdkAAAAJ2gAAAAnbAAAACdwAAAAJ3QAAAAneAAAACd8AAAAJ4AAAAAnhAAAACeIAAAAJ4wAAAAnkAAAACeUAAAAJ5gAAAAnnAAAACegAAAAJ6QAAAAnqAAAACesAAAAJ7AAAAAntAAAACe4AAAAJ7wAAAAnwAAAACfEAAAAJ8gAAAAnzAAAACfQAAAAJ9QAAAAn2AAAACfcAAAAJ+AAAAAn5AAAACfoAAAAJ+wAAAAn8AAAACf0AAAAJ/gAAAAn/AAAACQABAAAJAQEAAAkCAQAACQMBAAAJBAEAAAkFAQAACQYBAAAJBwEAAAkIAQAACQkBAAAJCgEAAAkLAQAACQwBAAAJDQEAAAkOAQAACQ8BAAANdAUSAAAACklua1BvaW50VjEEAAAAAVgBWQ5QcmVzc3VyZUZhY3RvcglUaW1lU3RhbXAAAAAABgYLEAIAAADyOxC/A/HbP8B5iyGdt5g/AAAAPwAAAAAAAAAAARMAAAASAAAAonsRuheh2z/AeYshnbeYPwAAAD/rAAAAAAAAAAEUAAAAEgAAAGJ6FqZnYdo/ILs2UbJroz8AAAA/+gAAAAAAAAABFQAAABIAAAASuhehexHaP0A6bzGk86Y/AAAAP/oAAAAAAAAAARYAAAASAAAAcjkal6Nx2T9AOm8xpPOmPwAAAD8KAQAAAAAAAAEXAAAAEgAAACJ5G5K3Idk/YLmnEZZ7qj8AAAA/CgEAAAAAAAABGAAAABIAAADSuByNy9HYP2C5pxGWe6o/AAAAPxoBAAAAAAAAARkAAAASAAAAgvgdiN+B2D9guacRlnuqPwAAAD9YAQAAAAAAAAEaAAAAEgAAAIL4HYjfgdg/gDjg8YcDrj8AAAA/aAEAAAAAAAABGwAAABIAAAAyOB+D8zHYP4A44PGHA64/AAAAP2gBAAAAAAAAARwAAAASAAAA4ncgfgfi1z/AWwzpvMWwPwAAAD+HAQAAAAAAAAEdAAAAEgAAAJK3IXkbktc/UJso2bWJsj8AAAA/lwEAAAAAAAABHgAAABIAAACStyF5G5LXP/DaRMmuTbQ/AAAAP6YBAAAAAAAAAR8AAAASAAAAQvcidC9C1z+AGmG5pxG2PwAAAD+2AQAAAAAAAAEgAAAAEgAAAPI2JG9D8tY/kJmZmZmZuT8AAAA/tgEAAAAAAAABIQAAABIAAACidiVqV6LWPyDZtYmSXbs/AAAAP8UBAAAAAAAAASIAAAASAAAAonYlalei1j+wGNJ5iyG9PwAAAD/FAQAAAAAAAAEjAAAAEgAAAFK2JmVrUtY/6EsFrb5UwD8AAAA/1QEAAAAAAAABJAAAABIAAAAC9idgfwLWP7BrEyW7NsE/AAAAP+UBAAAAAAAAASUAAAASAAAAAvYnYH8C1j9Aqy8VtPrCPwAAAD/lAQAAAAAAAAEmAAAAEgAAALI1KVuTstU/AMs9jbDcwz8AAAA/6QEAAAAAAAABJwAAABIAAABidSpWp2LVP9DqSwWtvsQ/AAAAP/gBAAAAAAAAASgAAAASAAAAErUrUbsS1T9gKmj1pYLGPwAAAD/4AQAAAAAAAAEpAAAAEgAAABK1K1G7EtU/KEp2baJkxz8AAAA/CAIAAAAAAAABKgAAABIAAAAStStRuxLVP+hphOWeRsg/AAAAPwgCAAAAAAAAASsAAAASAAAAErUrUbsS1T94qaDVlwrKPwAAAD8YAgAAAAAAAAEsAAAAEgAAABK1K1G7EtU/SMmuTZTsyj8AAAA/GAIAAAAAAAABLQAAABIAAADC9CxMz8LUP0jJrk2U7Mo/AAAAPycCAAAAAAAAAS4AAAASAAAAwvQsTM/C1D/QCMs9jbDMPwAAAD8nAgAAAAAAAAEvAAAAEgAAAML0LEzPwtQ/mCjZtYmSzT8AAAA/NwIAAAAAAAABMAAAABIAAADC9CxMz8LUP2BI5y2GdM4/AAAAPzcCAAAAAAAAATEAAAASAAAAwvQsTM/C1D/8wwGPPxzQPwAAAD9GAgAAAAAAAAEyAAAAEgAAAML0LEzPwtQ/3NMIyz2N0D8AAAA/RgIAAAAAAAABMwAAABIAAAAStStRuxLVP8TjDwc8/tA/AAAAP1YCAAAAAAAAATQAAAASAAAAErUrUbsS1T+k8xZDOm/RPwAAAD9mAgAAAAAAAAE1AAAAEgAAAGJ1KlanYtU/hAMefzjg0T8AAAA/ZgIAAAAAAAABNgAAABIAAABidSpWp2LVP2wTJbs2UdI/AAAAP2YCAAAAAAAAATcAAAASAAAAAvYnYH8C1j9UIyz3NMLSPwAAAD91AgAAAAAAAAE4AAAAEgAAAFK2JmVrUtY/NDMzMzMz0z8AAAA/dQIAAAAAAAABOQAAABIAAADyNiRvQ/LWPxRDOm8xpNM/AAAAP4UCAAAAAAAAAToAAAASAAAAQvcidC9C1z/8UkGrLxXUPwAAAD+FAgAAAAAAAAE7AAAAEgAAAJK3IXkbktc//FJBqy8V1D8AAAA/lQIAAAAAAAABPAAAABIAAAAyOB+D8zHYP8RyTyMs99Q/AAAAP5UCAAAAAAAAAT0AAAASAAAAgvgdiN+B2D+sglZfKmjVPwAAAD+kAgAAAAAAAAE+AAAAEgAAACJ5G5K3Idk/rIJWXypo1T8AAAA/pAIAAAAAAAABPwAAABIAAADC+Ricj8HZP6yCVl8qaNU/AAAAP7QCAAAAAAAAAUAAAAASAAAAsjoVq1Ox2j+Mkl2bKNnVPwAAAD+0AgAAAAAAAAFBAAAAEgAAAKJ7EboXods/bKJk1yZK1j8AAAA/wwIAAAAAAAABQgAAABIAAADefAzOx+DcP1SyaxMlu9Y/AAAAP8MCAAAAAAAAAUMAAAASAAAAHn4H4ncg3j9UsmsTJbvWPwAAAD/TAgAAAAAAAAFEAAAAEgAAAA6/A/E7EN8/VLJrEyW71j8AAAA/0wIAAAAAAAABRQAAABIAAAD+///////fP1SyaxMlu9Y/AAAAP+MCAAAAAAAAAUYAAAASAAAAJ2B/AvYn4D9UsmsTJbvWPwAAAD/jAgAAAAAAAAFHAAAAEgAAAKGA/QnYn+A/VLJrEyW71j8AAAA/8gIAAAAAAAABSAAAABIAAADxQPwOxO/gP2yiZNcmStY/AAAAP/ICAAAAAAAAAUkAAAASAAAAGaF7EboX4T9somTXJkrWPwAAAD8CAwAAAAAAAAFKAAAAEgAAAEEB+xOwP+E/jJJdmyjZ1T8AAAA/AgMAAAAAAAABSwAAABIAAACRwfkYnI/hP4ySXZso2dU/AAAAPxIDAAAAAAAAAUwAAAASAAAAtyF5G5K34T+Mkl2bKNnVPwAAAD8hAwAAAAAAAAFNAAAAEgAAALcheRuSt+E/rIJWXypo1T8AAAA/IQMAAAAAAAABTgAAABIAAADfgfgdiN/hP6yCVl8qaNU/AAAAPzEDAAAAAAAAAU8AAAASAAAA34H4HYjf4T/Eck8jLPfUPwAAAD9AAwAAAAAAAAFQAAAAEgAAAAfidyB+B+I/xHJPIyz31D8AAAA/UAMAAAAAAAABUQAAABIAAAAH4ncgfgfiP9xiSOcthtQ/AAAAP1ADAAAAAAAAAVIAAAASAAAAB+J3IH4H4j8UQzpvMaTTPwAAAD9gAwAAAAAAAAFTAAAAEgAAAAfidyB+B+I/VCMs9zTC0j8AAAA/bwMAAAAAAAABVAAAABIAAAAH4ncgfgfiP2wTJbs2UdI/AAAAP38DAAAAAAAAAVUAAAASAAAAB+J3IH4H4j+EAx5/OODRPwAAAD+PAwAAAAAAAAFWAAAAEgAAAAfidyB+B+I/pPMWQzpv0T8AAAA/jwMAAAAAAAABVwAAABIAAAAH4ncgfgfiP9zTCMs9jdA/AAAAP48DAAAAAAAAAVgAAAASAAAAB+J3IH4H4j/8wwGPPxzQPwAAAD+eAwAAAAAAAAFZAAAAEgAAAN+B+B2I3+E/KGj1pYJWzz8AAAA/ngMAAAAAAAABWgAAABIAAADfgfgdiN/hP2BI5y2GdM4/AAAAP64DAAAAAAAAAVsAAAASAAAAtyF5G5K34T+YKNm1iZLNPwAAAD+uAwAAAAAAAAFcAAAAEgAAAJHB+Ricj+E/EOm8xZDOyz8AAAA/vQMAAAAAAAABXQAAABIAAACRwfkYnI/hP0jJrk2U7Mo/AAAAP70DAAAAAAAAAV4AAAASAAAAaWF6FqZn4T94qaDVlwrKPwAAAD/NAwAAAAAAAAFfAAAAEgAAAEEB+xOwP+E/6GmE5Z5GyD8AAAA/zQMAAAAAAAABYAAAABIAAABBAfsTsD/hPyhKdm2iZMc/AAAAP90DAAAAAAAAAWEAAAASAAAAGaF7EboX4T9gKmj1pYLGPwAAAD/dAwAAAAAAAAFiAAAAEgAAABmhexG6F+E/mApafamgxT8AAAA/7AMAAAAAAAABYwAAABIAAADxQPwOxO/gP9DqSwWtvsQ/AAAAP+wDAAAAAAAAAWQAAAASAAAA8UD8DsTv4D8Ayz2NsNzDPwAAAD/8AwAAAAAAAAFlAAAAEgAAAPFA/A7E7+A/QKsvFbT6wj8AAAA//AMAAAAAAAABZgAAABIAAADxQPwOxO/gP3iLIZ23GMI/AAAAPwwEAAAAAAAAAWcAAAASAAAAyeB8DM7H4D94iyGdtxjCPwAAAD8MBAAAAAAAAAFoAAAAEgAAAMngfAzOx+A/sGsTJbs2wT8AAAA/GwQAAAAAAAABaQAAABIAAAChgP0J2J/gP7BrEyW7NsE/AAAAPysEAAAAAAAAAWoAAAASAAAAoYD9Cdif4D/oSwWtvlTAPwAAAD8rBAAAAAAAAAFrAAAAEgAAAKGA/QnYn+A/UFjuaYTlvj8AAAA/OgQAAAAAAAABbAAAABIAAAB5IH4H4nfgP7AY0nmLIb0/AAAAPzoEAAAAAAAAAW0AAAASAAAAeSB+B+J34D8g2bWJkl27PwAAAD9KBAAAAAAAAAFuAAAAEgAAAFHA/gTsT+A/kJmZmZmZuT8AAAA/SgQAAAAAAAABbwAAABIAAAAnYH8C9ifgPwBafamg1bc/AAAAP1oEAAAAAAAAAXAAAAASAAAA/v//////3z+AGmG5pxG2PwAAAD9pBAAAAAAAAAFxAAAAEgAAAP7//////98/8NpEya5NtD8AAAA/aQQAAAAAAAABcgAAABIAAACuPwH7E7DfP8BbDOm8xbA/AAAAP3kEAAAAAAAAAXMAAAASAAAAXn8C9idg3z/AWwzpvMWwPwAAAD95BAAAAAAAAAF0AAAAEgAAAA6/A/E7EN8/gDjg8YcDrj8AAAA/iQQAAAAAAAABdQAAABIAAAAOvwPxOxDfP2C5pxGWe6o/AAAAP4kEAAAAAAAAAXYAAAASAAAAvv4E7E/A3j9guacRlnuqPwAAAD+YBAAAAAAAAAF3AAAAEgAAAG4+BudjcN4/YLmnEZZ7qj8AAAA/mAQAAAAAAAABeAAAABIAAABuPgbnY3DeP0A6bzGk86Y/AAAAP6gEAAAAAAAAAXkAAAASAAAAHn4H4ncg3j9AOm8xpPOmPwAAAD+3BAAAAAAAAAF6AAAAEgAAAM69CN2L0N0/ILs2UbJroz8AAAA/1wQAAAAAAAABewAAABIAAAB+/QnYn4DdPyC7NlGya6M/AAAAP+YEAAAAAAAAAXwAAAASAAAALj0L07Mw3T/Ad/zhgMefPwAAAD/2BAAAAAAAAAF9AAAAEgAAAN58DM7H4Nw/wHf84YDHnz8AAAA/FQUAAAAAAAABfgAAABIAAADefAzOx+DcP8B5iyGdt5g/AAAAPyUFAAAAAAAAAX8AAAASAAAAkrwNyduQ3D/AeYshnbeYPwAAAD80BQAAAAAAAAGAAAAAEgAAAEL8DsTvQNw/wHmLIZ23mD8AAAA/RAUAAAAAAAABgQAAABIAAADyOxC/A/HbP4B7GmG5p5E/AAAAP1QFAAAAAAAAAYIAAAASAAAAonsRuheh2z+AexphuaeRPwAAAD9zBQAAAAAAAAGDAAAAEgAAAKJ7EboXods/gPpSQasvhT8AAAA/sQUAAAAAAAABhAAAABIAAACAHYjfgfh9P4Z03mJI5+0/AAAAPwAAAAAAAAAAAYUAAAASAAAAQBmcj8H5iD+GdN5iSOftPwAAAD8/AAAAAAAAAAGGAAAAEgAAAKARuhehe5E/hnTeYkjn7T8AAAA/TwAAAAAAAAABhwAAABIAAACAFqZnYXqWP4Z03mJI5+0/AAAAP14AAAAAAAAAAYgAAAASAAAAgBuStyF5mz+GdN5iSOftPwAAAD9uAAAAAAAAAAGJAAAAEgAAAEAQvwPxO6A/hnTeYkjn7T8AAAA/bgAAAAAAAAABigAAABIAAABAFatTsTqlP3b84YDHH+4/AAAAP30AAAAAAAAAAYsAAAASAAAAwByNy9G4rD92/OGAxx/uPwAAAD99AAAAAAAAAAGMAAAAEgAAACCStyF5G7I/aoTlnkZY7j8AAAA/jQAAAAAAAAABjQAAABIAAADglahdidq1P2qE5Z5GWO4/AAAAP40AAAAAAAAAAY4AAAASAAAA2JqUrUnZuj9aDOm8xZDuPwAAAD+dAAAAAAAAAAGPAAAAEgAAAJiehelZmL4/WgzpvMWQ7j8AAAA/nQAAAAAAAAABkAAAABIAAACM0L0I3YvAP1KU7NpEye4/AAAAP6wAAAAAAAAAAZEAAAASAAAAzNG4HI3LwT9SlOzaRMnuPwAAAD+sAAAAAAAAAAGSAAAAEgAAAAzTszA9C8M/UpTs2kTJ7j8AAAA/vAAAAAAAAAABkwAAABIAAACsU7E6FavDP0Ic8PjDAe8/AAAAP7wAAAAAAAAAAZQAAAASAAAATNSuRO1KxD9CHPD4wwHvPwAAAD/MAAAAAAAAAAGVAAAAEgAAAOxUrE7F6sQ/Qhzw+MMB7z8AAAA/zAAAAAAAAAABlgAAABIAAACM1alYnYrFP0Ic8PjDAe8/AAAAP+sAAAAAAAAAAZcAAAASAAAAzNakbE3Kxj9CHPD4wwHvPwAAAD/6AAAAAAAAAAGYAAAAEgAAAGxXonYlasc/Qhzw+MMB7z8AAAA/CgEAAAAAAAABmQAAABIAAACsWJ2K1anIP0Ic8PjDAe8/AAAAPwoBAAAAAAAAAZoAAAASAAAATNmalK1JyT82pPMWQzrvPwAAAD8aAQAAAAAAAAGbAAAAEgAAAORZmJ6F6ck/NqTzFkM67z8AAAA/GgEAAAAAAAABnAAAABIAAAAkW5OyNSnLPzak8xZDOu8/AAAAPykBAAAAAAAAAZ0AAAASAAAAxNuQvA3Jyz8mLPc0wnLvPwAAAD8pAQAAAAAAAAGeAAAAEgAAAGRcjsblaMw/Jiz3NMJy7z8AAAA/OQEAAAAAAAABnwAAABIAAACkXYnalajNPyYs9zTCcu8/AAAAPzkBAAAAAAAAAaAAAAASAAAA5F6E7kXozj8mLPc0wnLvPwAAAD85AQAAAAAAAAGhAAAAEgAAAITfgfgdiM8/Jiz3NMJy7z8AAAA/SQEAAAAAAAABogAAABIAAAASsD8B+xPQPyYs9zTCcu8/AAAAP1gBAAAAAAAAAaMAAAASAAAAtjA9C9Oz0D8mLPc0wnLvPwAAAD9YAQAAAAAAAAGkAAAAEgAAAAbxOxC/A9E/Jiz3NMJy7z8AAAA/aAEAAAAAAAABpQAAABIAAABWsToVq1PRPyYs9zTCcu8/AAAAP2gBAAAAAAAAAaYAAAASAAAApnE5Gpej0T8mLPc0wnLvPwAAAD93AQAAAAAAAAGnAAAAEgAAAEbyNiRvQ9I/Jiz3NMJy7z8AAAA/dwEAAAAAAAABqAAAABIAAACWsjUpW5PSPyYs9zTCcu8/AAAAP3cBAAAAAAAAAakAAAASAAAA5nI0Lkfj0j8mLPc0wnLvPwAAAD+HAQAAAAAAAAGqAAAAEgAAAILzMTgfg9M/Jiz3NMJy7z8AAAA/hwEAAAAAAAABqwAAABIAAADSszA9C9PTPyYs9zTCcu8/AAAAP5cBAAAAAAAAAawAAAASAAAAInQvQvci1D8mLPc0wnLvPwAAAD+qAQAAAAAAAAGtAAAAEgAAAML0LEzPwtQ/FrT6UkGr7z8AAAA/qgEAAAAAAAABrgAAABIAAAAStStRuxLVPxa0+lJBq+8/AAAAP7oBAAAAAAAAAa8AAAASAAAAYnUqVqdi1T8WtPpSQavvPwAAAD+6AQAAAAAAAAGwAAAAEgAAALI1KVuTstU/FrT6UkGr7z8AAAA/ygEAAAAAAAABsQAAABIAAABStiZla1LWPxa0+lJBq+8/AAAAP8oBAAAAAAAAAbIAAAASAAAA8jYkb0Py1j8WtPpSQavvPwAAAD/ZAQAAAAAAAAGzAAAAEgAAAJK3IXkbktc/FrT6UkGr7z8AAAA/2QEAAAAAAAABtAAAABIAAACC+B2I34HYPyYs9zTCcu8/AAAAP+kBAAAAAAAAAbUAAAASAAAAInkbkrch2T8mLPc0wnLvPwAAAD/pAQAAAAAAAAG2AAAAEgAAAML5GJyPwdk/Jiz3NMJy7z8AAAA/+AEAAAAAAAABtwAAABIAAAASuhehexHaPzak8xZDOu8/AAAAP/gBAAAAAAAAAbgAAAASAAAAYnoWpmdh2j82pPMWQzrvPwAAAD8IAgAAAAAAAAG5AAAAEgAAAAL7E7A/Ads/NqTzFkM67z8AAAA/CAIAAAAAAAABugAAABIAAABSuxK1K1HbPzak8xZDOu8/AAAAPxgCAAAAAAAAAbsAAAASAAAA8jsQvwPx2z9CHPD4wwHvPwAAAD8nAgAAAAAAAAG8AAAAEgAAAEL8DsTvQNw/Qhzw+MMB7z8AAAA/JwIAAAAAAAABvQAAABIAAACSvA3J25DcP1KU7NpEye4/AAAAPzcCAAAAAAAAAb4AAAASAAAALj0L07Mw3T9SlOzaRMnuPwAAAD83AgAAAAAAAAG/AAAAEgAAAH79CdifgN0/UpTs2kTJ7j8AAAA/RwIAAAAAAAABwAAAABIAAADOvQjdi9DdP1KU7NpEye4/AAAAP0cCAAAAAAAAAcEAAAASAAAAbj4G52Nw3j9SlOzaRMnuPwAAAD9WAgAAAAAAAAHCAAAAEgAAAL7+BOxPwN4/UpTs2kTJ7j8AAAA/VgIAAAAAAAABwwAAABIAAAAOvwPxOxDfP1KU7NpEye4/AAAAP2YCAAAAAAAAAcQAAAASAAAAXn8C9idg3z9SlOzaRMnuPwAAAD9mAgAAAAAAAAHFAAAAEgAAAP7//////98/UpTs2kTJ7j8AAAA/dQIAAAAAAAABxgAAABIAAAAnYH8C9ifgP1KU7NpEye4/AAAAP3UCAAAAAAAAAccAAAASAAAAUcD+BOxP4D9SlOzaRMnuPwAAAD+FAgAAAAAAAAHIAAAAEgAAAHkgfgfid+A/UpTs2kTJ7j8AAAA/hQIAAAAAAAAByQAAABIAAADJ4HwMzsfgP1KU7NpEye4/AAAAP4UCAAAAAAAAAcoAAAASAAAAGaF7EboX4T9SlOzaRMnuPwAAAD+VAgAAAAAAAAHLAAAAEgAAAGlhehamZ+E/UpTs2kTJ7j8AAAA/pAIAAAAAAAABzAAAABIAAAC3IXkbkrfhP1KU7NpEye4/AAAAP6QCAAAAAAAAAc0AAAASAAAAL0L3InQv4j9SlOzaRMnuPwAAAD+0AgAAAAAAAAHOAAAAEgAAAFeidiVqV+I/UpTs2kTJ7j8AAAA/tAIAAAAAAAABzwAAABIAAADPwvQsTM/iP1oM6bzFkO4/AAAAP8QCAAAAAAAAAdAAAAASAAAA9yJ0L0L34j9aDOm8xZDuPwAAAD/EAgAAAAAAAAHRAAAAEgAAAB+D8zE4H+M/aoTlnkZY7j8AAAA/0wIAAAAAAAAB0gAAABIAAABvQ/I2JG/jP3b84YDHH+4/AAAAP9MCAAAAAAAAAdMAAAASAAAAlaNxORqX4z92/OGAxx/uPwAAAD/jAgAAAAAAAAHUAAAAEgAAAOVjcD4G5+M/dvzhgMcf7j8AAAA/4wIAAAAAAAAB1QAAABIAAAAPxO9A/A7kP3b84YDHH+4/AAAAP/ICAAAAAAAAAdYAAAASAAAAX4TuRehe5D+GdN5iSOftPwAAAD/yAgAAAAAAAAHXAAAAEgAAAInkbUjehuQ/hnTeYkjn7T8AAAA/AgMAAAAAAAAB2AAAABIAAACvRO1K1K7kP5bs2kTJru0/AAAAPwIDAAAAAAAAAdkAAAASAAAA/wTsT8D+5D+W7NpEya7tPwAAAD8SAwAAAAAAAAHaAAAAEgAAACdla1K2JuU/luzaRMmu7T8AAAA/EgMAAAAAAAAB2wAAABIAAABPxepUrE7lP5bs2kTJru0/AAAAPyEDAAAAAAAAAdwAAAASAAAAn4XpWZie5T+W7NpEya7tPwAAAD8hAwAAAAAAAAHdAAAAEgAAAMflaFyOxuU/luzaRMmu7T8AAAA/MQMAAAAAAAAB3gAAABIAAAAXpmdhehbmP6Jk1yZKdu0/AAAAP0EDAAAAAAAAAd8AAAASAAAAPwbnY3A+5j+iZNcmSnbtPwAAAD9BAwAAAAAAAAHgAAAAEgAAAGdmZmZmZuY/omTXJkp27T8AAAA/UAMAAAAAAAAB4QAAABIAAACNxuVoXI7mP6Jk1yZKdu0/AAAAP1ADAAAAAAAAAeIAAAASAAAA3YbkbUje5j+iZNcmSnbtPwAAAD9gAwAAAAAAAAHjAAAAEgAAAAfnY3A+Buc/omTXJkp27T8AAAA/bwMAAAAAAAAB5AAAABIAAAAtR+NyNC7nP6Jk1yZKdu0/AAAAP38DAAAAAAAAAeUAAAASAAAAV6didSpW5z+iZNcmSnbtPwAAAD9/AwAAAAAAAAHmAAAAEgAAAH0H4ncgfuc/omTXJkp27T8AAAA/jwMAAAAAAAAB5wAAABIAAADNx+B8DM7nP6Jk1yZKdu0/AAAAP48DAAAAAAAAAegAAAASAAAA9ydgfwL25z+iZNcmSnbtPwAAAD+eAwAAAAAAAAHpAAAAEgAAAB2I34H4Heg/stzTCMs97T8AAAA/ngMAAAAAAAAB6gAAABIAAACXqF2J2pXoP7Lc0wjLPe0/AAAAP7MDAAAAAAAAAesAAAASAAAAvQjdi9C96D+y3NMIyz3tPwAAAD+zAwAAAAAAAAHsAAAAEgAAAOdoXI7G5eg/stzTCMs97T8AAAA/wwMAAAAAAAAB7QAAABIAAAANyduQvA3pP7Lc0wjLPe0/AAAAP8MDAAAAAAAAAe4AAAASAAAAXYnalahd6T+y3NMIyz3tPwAAAD/SAwAAAAAAAAHvAAAAEgAAAIfpWZiehek/stzTCMs97T8AAAA/0gMAAAAAAAAB8AAAABIAAACtSdmalK3pP7Lc0wjLPe0/AAAAP+IDAAAAAAAAAfEAAAASAAAA1alYnYrV6T+y3NMIyz3tPwAAAD/iAwAAAAAAAAHyAAAAEgAAAP0J2J+A/ek/stzTCMs97T8AAAA/8QMAAAAAAAAB8wAAABIAAAAlaleidiXqP7Lc0wjLPe0/AAAAP/EDAAAAAAAAAfQAAAASAAAATcrWpGxN6j+y3NMIyz3tPwAAAD8BBAAAAAAAAAH1AAAAEgAAAHUqVqdideo/stzTCMs97T8AAAA/EQQAAAAAAAAB9gAAABIAAACditWpWJ3qP7Lc0wjLPe0/AAAAPxEEAAAAAAAAAfcAAAASAAAA7UrUrkTt6j+iZNcmSnbtPwAAAD8gBAAAAAAAAAH4AAAAEgAAABWrU7E6Fes/omTXJkp27T8AAAA/MAQAAAAAAAAB+QAAABIAAABla1K2JmXrP6Jk1yZKdu0/AAAAPzAEAAAAAAAAAfoAAAASAAAA24vQvQjd6z+iZNcmSnbtPwAAAD9ABAAAAAAAAAH7AAAAEgAAACtMz8L0LOw/omTXJkp27T8AAAA/QAQAAAAAAAAB/AAAABIAAAB/DM7H4HzsP6Jk1yZKdu0/AAAAP08EAAAAAAAAAf0AAAASAAAApWxNytak7D+iZNcmSnbtPwAAAD9PBAAAAAAAAAH+AAAAEgAAAM/MzMzMzOw/omTXJkp27T8AAAA/XwQAAAAAAAAB/wAAABIAAAAdjcvRuBztP6Jk1yZKdu0/AAAAP18EAAAAAAAAAQABAAASAAAARe1K1K5E7T+iZNcmSnbtPwAAAD9uBAAAAAAAAAEBAQAAEgAAAG1NytakbO0/omTXJkp27T8AAAA/bgQAAAAAAAABAgEAABIAAAC9DcnbkLztP6Jk1yZKdu0/AAAAP34EAAAAAAAAAQMBAAASAAAA5W1I3obk7T+iZNcmSnbtPwAAAD+OBAAAAAAAAAEEAQAAEgAAAA3Ox+B8DO4/stzTCMs97T8AAAA/jgQAAAAAAAABBQEAABIAAAA1LkfjcjTuP7Lc0wjLPe0/AAAAP50EAAAAAAAAAQYBAAASAAAAXY7G5Whc7j+y3NMIyz3tPwAAAD+dBAAAAAAAAAEHAQAAEgAAAIPuRehehO4/stzTCMs97T8AAAA/rQQAAAAAAAABCAEAABIAAACtTsXqVKzuP7Lc0wjLPe0/AAAAP70EAAAAAAAAAQkBAAASAAAA065E7UrU7j+y3NMIyz3tPwAAAD+9BAAAAAAAAAEKAQAAEgAAAP0OxO9A/O4/stzTCMs97T8AAAA/zAQAAAAAAAABCwEAABIAAAAjb0PyNiTvP7Lc0wjLPe0/AAAAP9wEAAAAAAAAAQwBAAASAAAATc/C9CxM7z+y3NMIyz3tPwAAAD/rBAAAAAAAAAENAQAAEgAAAHMvQvcidO8/stzTCMs97T8AAAA/+wQAAAAAAAABDgEAABIAAACdj8H5GJzvP7Lc0wjLPe0/AAAAPxoFAAAAAAAAAQ8BAAASAAAAw+9A/A7E7z+y3NMIyz3tPwAAAD86BQAAAAAAAAs=</ink>
</athena>
</file>

<file path=customXml/item2.xml><?xml version="1.0" encoding="utf-8"?>
<athena xmlns="http://schemas.microsoft.com/edu/athena" version="0.1.3517.0">
  <media streamable="true" recordStart="0" recordEnd="59812" recordLength="1406217" audioOnly="true" start="0" end="59812" audioFormat="{00001610-0000-0010-8000-00AA00389B71}" audioRate="44100" muted="false" volume="0.8" fadeIn="0" fadeOut="0" videoFormat="{34363248-0000-0010-8000-00AA00389B71}" videoRate="15" videoWidth="256" videoHeight="256"/>
</athena>
</file>

<file path=customXml/item3.xml><?xml version="1.0" encoding="utf-8"?>
<athena xmlns="http://schemas.microsoft.com/edu/athena" version="0.1.3517.0">
  <media streamable="true" recordStart="871091" recordEnd="1035982" recordLength="1406217" audioOnly="true" start="871091" end="1035982" audioFormat="{00001610-0000-0010-8000-00AA00389B71}" audioRate="44100" muted="false" volume="0.8" fadeIn="0" fadeOut="0" videoFormat="{34363248-0000-0010-8000-00AA00389B71}" videoRate="15" videoWidth="256" videoHeight="256"/>
</athena>
</file>

<file path=customXml/item4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AcAAAAIAAAABwMAAAAAAQAAAAgAAAAECUlua0F0b21WMQIAAAAJBAAAAAkFAAAACQYAAAAJBwAAAAkIAAAACQkAAAAJCgAAAAoFBAAAAAtQZW5TdHJva2VWMQQAAAAKQXR0cmlidXRlcwVUcmFjZQlTdGFydFRpbWUEVHlwZQQEAAQPUGVuQXR0cmlidXRlc1YxAgAAAApJbmtUcmFjZVYxAgAAABAMQWN0aW9uVHlwZVYxAgAAAAIAAAAJCwAAAAkMAAAA6jwAAAAAAAAF8////wxBY3Rpb25UeXBlVjEBAAAAB3ZhbHVlX18ACAIAAAAAAAAAAQUAAAAEAAAACQ4AAAAJDwAAAD1VAAAAAAAAAfD////z////AAAAAAEGAAAABAAAAAkRAAAACRIAAAAhXwAAAAAAAAHt////8////wAAAAABBwAAAAQAAAAJFAAAAAkVAAAAoZQAAAAAAAAB6v////P///8AAAAAAQgAAAAEAAAACRcAAAAJGAAAAKkuAQAAAAAAAef////z////AAAAAAEJAAAABAAAAAkaAAAACRsAAAB66gEAAAAAAAHk////8////wAAAAAFCgAAAA1DbGVhckNhbnZhc1YxAgAAAAlTdGFydFRpbWUEVHlwZQAEEAxBY3Rpb25UeXBlVjECAAAAAgAAANEaAgAAAAAAAeP////z////AAAAAAULAAAAD1BlbkF0dHJpYnV0ZXNWMQoAAAAHX2NvbG9yQQdfY29sb3JSB19jb2xvckcHX2NvbG9yQgpGaXRUb0N1cnZlBkhlaWdodA5JZ25vcmVQcmVzc3VyZQ1Jc0hpZ2hsaWdodGVyBVNoYXBlBVdpZHRoAAAAAAAAAAAEAAICAgIBBgEBDEJydXNoU2hhcGVWMQIAAAAGAgAAAP//AAAAAAAAAAAACEAAAAXi////DEJydXNoU2hhcGVWMQEAAAAHdmFsdWVfXwAIAgAAAAEAAAAAAAAAAAAIQAUMAAAACklua1RyYWNlVjEDAAAADUxpc3RgMStfaXRlbXMMTGlzdGAxK19zaXplD0xpc3RgMStfdmVyc2lvbgQAABhTaGFyZWQuSW5raW5nLklua1BvaW50W10CAAAACAgCAAAACR8AAACEAAAAhAAAAAEOAAAACwAAAP//AAAAAAAAAAAACEAAAAHg////4v///wEAAAAAAAAAAAAIQAEPAAAADAAAAAkhAAAAqAAAAKgAAAABEQAAAAsAAAD//wAAAAAAAAAAAAhAAAAB3v///+L///8BAAAAAAAAAAAACEABEgAAAAwAAAAJIwAAAHwAAAB8AAAAARQAAAALAAAA//8AAAAAAAAAAAAIQAAAAdz////i////AQAAAAAAAAAAAAhAARUAAAAMAAAACSUAAABtAAAAbQAAAAEXAAAACwAAAP//AAAAAAAAAAAACEAAAAHa////4v///wEAAAAAAAAAAAAIQAEYAAAADAAAAAknAAAAcQAAAHEAAAABGgAAAAsAAAD//wAAAAAAAAAAAAhAAAAB2P///+L///8BAAAAAAAAAAAACEABGwAAAAwAAAAJKQAAAGUAAABlAAAABx8AAAAAAQAAAAABAAAECklua1BvaW50VjECAAAACSoAAAAJKwAAAAksAAAACS0AAAAJLgAAAAkvAAAACTAAAAAJMQAAAAkyAAAACTMAAAAJNAAAAAk1AAAACTYAAAAJNwAAAAk4AAAACTkAAAAJOgAAAAk7AAAACTwAAAAJPQAAAAk+AAAACT8AAAAJQAAAAAlBAAAACUIAAAAJQwAAAAlEAAAACUUAAAAJRgAAAAlHAAAACUgAAAAJSQAAAAlKAAAACUsAAAAJTAAAAAlNAAAACU4AAAAJTwAAAAlQAAAACVEAAAAJUgAAAAlTAAAACVQAAAAJVQAAAAlWAAAACVcAAAAJWAAAAAlZAAAACVoAAAAJWwAAAAlcAAAACV0AAAAJXgAAAAlfAAAACWAAAAAJYQAAAAliAAAACWMAAAAJZAAAAAllAAAACWYAAAAJZwAAAAloAAAACWkAAAAJagAAAAlrAAAACWwAAAAJbQAAAAluAAAACW8AAAAJcAAAAAlxAAAACXIAAAAJcwAAAAl0AAAACXUAAAAJdgAAAAl3AAAACXgAAAAJeQAAAAl6AAAACXsAAAAJfAAAAAl9AAAACX4AAAAJfwAAAAmAAAAACYEAAAAJggAAAAmDAAAACYQAAAAJhQAAAAmGAAAACYcAAAAJiAAAAAmJAAAACYoAAAAJiwAAAAmMAAAACY0AAAAJjgAAAAmPAAAACZAAAAAJkQAAAAmSAAAACZMAAAAJlAAAAAmVAAAACZYAAAAJlwAAAAmYAAAACZkAAAAJmgAAAAmbAAAACZwAAAAJnQAAAAmeAAAACZ8AAAAJoAAAAAmhAAAACaIAAAAJowAAAAmkAAAACaUAAAAJpgAAAAmnAAAACagAAAAJqQAAAAmqAAAACasAAAAJrAAAAAmtAAAADXwHIQAAAAABAAAAAAEAAAQKSW5rUG9pbnRWMQIAAAAJrgAAAAmvAAAACbAAAAAJsQAAAAmyAAAACbMAAAAJtAAAAAm1AAAACbYAAAAJtwAAAAm4AAAACbkAAAAJugAAAAm7AAAACbwAAAAJvQAAAAm+AAAACb8AAAAJwAAAAAnBAAAACcIAAAAJwwAAAAnEAAAACcUAAAAJxgAAAAnHAAAACcgAAAAJyQAAAAnKAAAACcsAAAAJzAAAAAnNAAAACc4AAAAJzwAAAAnQAAAACdEAAAAJ0gAAAAnTAAAACdQAAAAJ1QAAAAnWAAAACdcAAAAJ2AAAAAnZAAAACdoAAAAJ2wAAAAncAAAACd0AAAAJ3gAAAAnfAAAACeAAAAAJ4QAAAAniAAAACeMAAAAJ5AAAAAnlAAAACeYAAAAJ5wAAAAnoAAAACekAAAAJ6gAAAAnrAAAACewAAAAJ7QAAAAnuAAAACe8AAAAJ8AAAAAnxAAAACfIAAAAJ8wAAAAn0AAAACfUAAAAJ9gAAAAn3AAAACfgAAAAJ+QAAAAn6AAAACfsAAAAJ/AAAAAn9AAAACf4AAAAJ/wAAAAkAAQAACQEBAAAJAgEAAAkDAQAACQQBAAAJBQEAAAkGAQAACQcBAAAJCAEAAAkJAQAACQoBAAAJCwEAAAkMAQAACQ0BAAAJDgEAAAkPAQAACRABAAAJEQEAAAkSAQAACRMBAAAJFAEAAAkVAQAACRYBAAAJFwEAAAkYAQAACRkBAAAJGgEAAAkbAQAACRwBAAAJHQEAAAkeAQAACR8BAAAJIAEAAAkhAQAACSIBAAAJIwEAAAkkAQAACSUBAAAJJgEAAAknAQAACSgBAAAJKQEAAAkqAQAACSsBAAAJLAEAAAktAQAACS4BAAAJLwEAAAkwAQAACTEBAAAJMgEAAAkzAQAACTQBAAAJNQEAAAk2AQAACTcBAAAJOAEAAAk5AQAACToBAAAJOwEAAAk8AQAACT0BAAAJPgEAAAk/AQAACUABAAAJQQEAAAlCAQAACUMBAAAJRAEAAAlFAQAACUYBAAAJRwEAAAlIAQAACUkBAAAJSgEAAAlLAQAACUwBAAAJTQEAAAlOAQAACU8BAAAJUAEAAAlRAQAACVIBAAAJUwEAAAlUAQAACVUBAAANWAcjAAAAAAEAAACAAAAABApJbmtQb2ludFYxAgAAAAlWAQAACVcBAAAJWAEAAAlZAQAACVoBAAAJWwEAAAlcAQAACV0BAAAJXgEAAAlfAQAACWABAAAJYQEAAAliAQAACWMBAAAJZAEAAAllAQAACWYBAAAJZwEAAAloAQAACWkBAAAJagEAAAlrAQAACWwBAAAJbQEAAAluAQAACW8BAAAJcAEAAAlxAQAACXIBAAAJcwEAAAl0AQAACXUBAAAJdgEAAAl3AQAACXgBAAAJeQEAAAl6AQAACXsBAAAJfAEAAAl9AQAACX4BAAAJfwEAAAmAAQAACYEBAAAJggEAAAmDAQAACYQBAAAJhQEAAAmGAQAACYcBAAAJiAEAAAmJAQAACYoBAAAJiwEAAAmMAQAACY0BAAAJjgEAAAmPAQAACZABAAAJkQEAAAmSAQAACZMBAAAJlAEAAAmVAQAACZYBAAAJlwEAAAmYAQAACZkBAAAJmgEAAAmbAQAACZwBAAAJnQEAAAmeAQAACZ8BAAAJoAEAAAmhAQAACaIBAAAJowEAAAmkAQAACaUBAAAJpgEAAAmnAQAACagBAAAJqQEAAAmqAQAACasBAAAJrAEAAAmtAQAACa4BAAAJrwEAAAmwAQAACbEBAAAJsgEAAAmzAQAACbQBAAAJtQEAAAm2AQAACbcBAAAJuAEAAAm5AQAACboBAAAJuwEAAAm8AQAACb0BAAAJvgEAAAm/AQAACcABAAAJwQEAAAnCAQAACcMBAAAJxAEAAAnFAQAACcYBAAAJxwEAAAnIAQAACckBAAAJygEAAAnLAQAACcwBAAAJzQEAAAnOAQAACc8BAAAJ0AEAAAnRAQAADQQHJQAAAAABAAAAgAAAAAQKSW5rUG9pbnRWMQIAAAAJ0gEAAAnTAQAACdQBAAAJ1QEAAAnWAQAACdcBAAAJ2AEAAAnZAQAACdoBAAAJ2wEAAAncAQAACd0BAAAJ3gEAAAnfAQAACeABAAAJ4QEAAAniAQAACeMBAAAJ5AEAAAnlAQAACeYBAAAJ5wEAAAnoAQAACekBAAAJ6gEAAAnrAQAACewBAAAJ7QEAAAnuAQAACe8BAAAJ8AEAAAnxAQAACfIBAAAJ8wEAAAn0AQAACfUBAAAJ9gEAAAn3AQAACfgBAAAJ+QEAAAn6AQAACfsBAAAJ/AEAAAn9AQAACf4BAAAJ/wEAAAkAAgAACQECAAAJAgIAAAkDAgAACQQCAAAJBQIAAAkGAgAACQcCAAAJCAIAAAkJAgAACQoCAAAJCwIAAAkMAgAACQ0CAAAJDgIAAAkPAgAACRACAAAJEQIAAAkSAgAACRMCAAAJFAIAAAkVAgAACRYCAAAJFwIAAAkYAgAACRkCAAAJGgIAAAkbAgAACRwCAAAJHQIAAAkeAgAACR8CAAAJIAIAAAkhAgAACSICAAAJIwIAAAkkAgAACSUCAAAJJgIAAAknAgAACSgCAAAJKQIAAAkqAgAACSsCAAAJLAIAAAktAgAACS4CAAAJLwIAAAkwAgAACTECAAAJMgIAAAkzAgAACTQCAAAJNQIAAAk2AgAACTcCAAAJOAIAAAk5AgAACToCAAAJOwIAAAk8AgAACT0CAAAJPgIAAA0TBycAAAAAAQAAAIAAAAAECklua1BvaW50VjECAAAACT8CAAAJQAIAAAlBAgAACUICAAAJQwIAAAlEAgAACUUCAAAJRgIAAAlHAgAACUgCAAAJSQIAAAlKAgAACUsCAAAJTAIAAAlNAgAACU4CAAAJTwIAAAlQAgAACVECAAAJUgIAAAlTAgAACVQCAAAJVQIAAAlWAgAACVcCAAAJWAIAAAlZAgAACVoCAAAJWwIAAAlcAgAACV0CAAAJXgIAAAlfAgAACWACAAAJYQIAAAliAgAACWMCAAAJZAIAAAllAgAACWYCAAAJZwIAAAloAgAACWkCAAAJagIAAAlrAgAACWwCAAAJbQIAAAluAgAACW8CAAAJcAIAAAlxAgAACXICAAAJcwIAAAl0AgAACXUCAAAJdgIAAAl3AgAACXgCAAAJeQIAAAl6AgAACXsCAAAJfAIAAAl9AgAACX4CAAAJfwIAAAmAAgAACYECAAAJggIAAAmDAgAACYQCAAAJhQIAAAmGAgAACYcCAAAJiAIAAAmJAgAACYoCAAAJiwIAAAmMAgAACY0CAAAJjgIAAAmPAgAACZACAAAJkQIAAAmSAgAACZMCAAAJlAIAAAmVAgAACZYCAAAJlwIAAAmYAgAACZkCAAAJmgIAAAmbAgAACZwCAAAJnQIAAAmeAgAACZ8CAAAJoAIAAAmhAgAACaICAAAJowIAAAmkAgAACaUCAAAJpgIAAAmnAgAACagCAAAJqQIAAAmqAgAACasCAAAJrAIAAAmtAgAACa4CAAAJrwIAAA0PBykAAAAAAQAAAIAAAAAECklua1BvaW50VjECAAAACbACAAAJsQIAAAmyAgAACbMCAAAJtAIAAAm1AgAACbYCAAAJtwIAAAm4AgAACbkCAAAJugIAAAm7AgAACbwCAAAJvQIAAAm+AgAACb8CAAAJwAIAAAnBAgAACcICAAAJwwIAAAnEAgAACcUCAAAJxgIAAAnHAgAACcgCAAAJyQIAAAnKAgAACcsCAAAJzAIAAAnNAgAACc4CAAAJzwIAAAnQAgAACdECAAAJ0gIAAAnTAgAACdQCAAAJ1QIAAAnWAgAACdcCAAAJ2AIAAAnZAgAACdoCAAAJ2wIAAAncAgAACd0CAAAJ3gIAAAnfAgAACeACAAAJ4QIAAAniAgAACeMCAAAJ5AIAAAnlAgAACeYCAAAJ5wIAAAnoAgAACekCAAAJ6gIAAAnrAgAACewCAAAJ7QIAAAnuAgAACe8CAAAJ8AIAAAnxAgAACfICAAAJ8wIAAAn0AgAACfUCAAAJ9gIAAAn3AgAACfgCAAAJ+QIAAAn6AgAACfsCAAAJ/AIAAAn9AgAACf4CAAAJ/wIAAAkAAwAACQEDAAAJAgMAAAkDAwAACQQDAAAJBQMAAAkGAwAACQcDAAAJCAMAAAkJAwAACQoDAAAJCwMAAAkMAwAACQ0DAAAJDgMAAAkPAwAACRADAAAJEQMAAAkSAwAACRMDAAAJFAMAAA0bBSoAAAAKSW5rUG9pbnRWMQQAAAABWAFZDlByZXNzdXJlRmFjdG9yCVRpbWVTdGFtcAAAAAAGBgsQAgAAAPsnUVicIuY//ipOSMmz5D8AAAA/AAAAAAAAAAABKwAAACoAAADynP2TKCzmP/4qTkjJs+Q/AAAAPy8AAAAAAAAAASwAAAAqAAAA5xGqz7Q15j/+Kk5IybPkPwAAAD8+AAAAAAAAAAEtAAAAKgAAAN2GVgtBP+Y//ipOSMmz5D8AAAA/TgAAAAAAAAABLgAAACoAAADU+wJHzUjmP/4qTkjJs+Q/AAAAP04AAAAAAAAAAS8AAAAqAAAAv+VbvuVb5j/+Kk5IybPkPwAAAD9dAAAAAAAAAAEwAAAAKgAAALRaCPpxZeY//ipOSMmz5D8AAAA/XQAAAAAAAAABMQAAACoAAACrz7Q1/m7mP0B17K0N0+Q/AAAAP20AAAAAAAAAATIAAAAqAAAAlrkNrRaC5j9AdeytDdPkPwAAAD9tAAAAAAAAAAEzAAAAKgAAAIwuuuiii+Y/QHXsrQ3T5D8AAAA/fQAAAAAAAAABNAAAACoAAACCo2YkL5XmP0B17K0N0+Q/AAAAP30AAAAAAAAAATUAAAAqAAAAbY2/m0eo5j9AdeytDdPkPwAAAD+MAAAAAAAAAAE2AAAAKgAAAGMCbNfTseY/QHXsrQ3T5D8AAAA/jAAAAAAAAAABNwAAACoAAABadxgTYLvmP0B17K0N0+Q/AAAAP5wAAAAAAAAAATgAAAAqAAAAT+zETuzE5j9AdeytDdPkPwAAAD+cAAAAAAAAAAE5AAAAKgAAADrWHcYE2OY/QHXsrQ3T5D8AAAA/rAAAAAAAAAABOgAAACoAAAAxS8oBkeHmP4K/ihNS8uQ/AAAAP6wAAAAAAAAAATsAAAAqAAAAJ8B2PR3r5j+Cv4oTUvLkPwAAAD+7AAAAAAAAAAE8AAAAKgAAABKqz7Q1/uY/xAkpeZYR5T8AAAA/ywAAAAAAAAABPQAAACoAAAAJH3zwwQfnP8QJKXmWEeU/AAAAP8sAAAAAAAAAAT4AAAAqAAAA/pMoLE4R5z/ECSl5lhHlPwAAAD/PAAAAAAAAAAE/AAAAKgAAAOl9gaNmJOc/xAkpeZYR5T8AAAA/3gAAAAAAAAABQAAAACoAAADg8i3f8i3nP8QJKXmWEeU/AAAAP94AAAAAAAAAAUEAAAAqAAAA1mfaGn835z8IVMfe2jDlPwAAAD/uAAAAAAAAAAFCAAAAKgAAAMFRM5KXSuc/CFTH3tow5T8AAAA/7gAAAAAAAAABQwAAACoAAAC3xt/NI1TnPwhUx97aMOU/AAAAP/4AAAAAAAAAAUQAAAAqAAAArTuMCbBd5z8IVMfe2jDlPwAAAD/+AAAAAAAAAAFFAAAAKgAAAJgl5YDIcOc/Sp5lRB9Q5T8AAAA/DQEAAAAAAAABRgAAACoAAACPmpG8VHrnP0qeZUQfUOU/AAAAPx0BAAAAAAAAAUcAAAAqAAAAhA8++OCD5z9KnmVEH1DlPwAAAD8dAQAAAAAAAAFIAAAAKgAAAHqE6jNtjec/Sp5lRB9Q5T8AAAA/HQEAAAAAAAABSQAAACoAAABmbkOrhaDnP0qeZUQfUOU/AAAAPy0BAAAAAAAAAUoAAAAqAAAAXOPv5hGq5z9KnmVEH1DlPwAAAD8tAQAAAAAAAAFLAAAAKgAAAFFYnCKes+c/Sp5lRB9Q5T8AAAA/PAEAAAAAAAABTAAAACoAAAA+QvWZtsbnP0qeZUQfUOU/AAAAPzwBAAAAAAAAAU0AAAAqAAAAM7eh1ULQ5z9KnmVEH1DlPwAAAD9MAQAAAAAAAAFOAAAAKgAAACksThHP2ec/CFTH3tow5T8AAAA/TAEAAAAAAAABTwAAACoAAAAeofpMW+PnPwhUx97aMOU/AAAAP1sBAAAAAAAAAVAAAAAqAAAACotTxHP25z8IVMfe2jDlPwAAAD9bAQAAAAAAAAFRAAAAKgAAAAAAAAAAAOg/CFTH3tow5T8AAAA/awEAAAAAAAABUgAAACoAAAD2dKw7jAnoPwhUx97aMOU/AAAAP2sBAAAAAAAAAVMAAAAqAAAA4l4Fs6Qc6D8IVMfe2jDlPwAAAD97AQAAAAAAAAFUAAAAKgAAANfTse4wJug/CFTH3tow5T8AAAA/ewEAAAAAAAABVQAAACoAAADOSF4qvS/oP8QJKXmWEeU/AAAAP4oBAAAAAAAAAVYAAAAqAAAAxL0KZkk56D/ECSl5lhHlPwAAAD+aAQAAAAAAAAFXAAAAKgAAAK+nY91hTOg/xAkpeZYR5T8AAAA/mgEAAAAAAAABWAAAACoAAACmHBAZ7lXoP4K/ihNS8uQ/AAAAP6oBAAAAAAAAAVkAAAAqAAAAm5G8VHpf6D+Cv4oTUvLkPwAAAD+qAQAAAAAAAAFaAAAAKgAAAH3wwQcffOg/QHXsrQ3T5D8AAAA/uQEAAAAAAAABWwAAACoAAABo2hp/N4/oP0B17K0N0+Q/AAAAP8kBAAAAAAAAAVwAAAAqAAAAXk/HusOY6D/+Kk5IybPkPwAAAD/JAQAAAAAAAAFdAAAAKgAAAFTEc/ZPoug//ipOSMmz5D8AAAA/yQEAAAAAAAABXgAAACoAAAA/rsxtaLXoP7zgr+KElOQ/AAAAP9gBAAAAAAAAAV8AAAAqAAAANSN5qfS+6D+84K/ihJTkPwAAAD/YAQAAAAAAAAFgAAAAKgAAACyYJeWAyOg/epYRfUB15D8AAAA/6AEAAAAAAAABYQAAACoAAAAXgn5cmdvoP3qWEX1AdeQ/AAAAP+gBAAAAAAAAAWIAAAAqAAAADPcqmCXl6D96lhF9QHXkPwAAAD/4AQAAAAAAAAFjAAAAKgAAAANs19Ox7ug/epYRfUB15D8AAAA/+AEAAAAAAAABZAAAACoAAADuVTBLygHpP3qWEX1AdeQ/AAAAPwcCAAAAAAAAAWUAAAAqAAAA5MrchlYL6T84THMX/FXkPwAAAD8HAgAAAAAAAAFmAAAAKgAAANs/icLiFOk/OExzF/xV5D8AAAA/FwIAAAAAAAABZwAAACoAAADGKeI5+yfpPzhMcxf8VeQ/AAAAPxcCAAAAAAAAAWgAAAAqAAAAshM7sRM76T84THMX/FXkPwAAAD8nAgAAAAAAAAFpAAAAKgAAAJ39kygsTuk/OExzF/xV5D8AAAA/JwIAAAAAAAABagAAACoAAACTckBkuFfpP/IB1bG3NuQ/AAAAPzYCAAAAAAAAAWsAAAAqAAAAf1yZ29Bq6T/yAdWxtzbkPwAAAD82AgAAAAAAAAFsAAAAKgAAAGG7no51h+k/sLc2THMX5D8AAAA/RgIAAAAAAAABbQAAACoAAABBGqRBGqTpP7C3NkxzF+Q/AAAAP0YCAAAAAAAAAW4AAAAqAAAAI3mp9L7A6T+wtzZMcxfkPwAAAD9VAgAAAAAAAAFvAAAAKgAAAPDBBx988Ok/sLc2THMX5D8AAAA/VQIAAAAAAAABcAAAACoAAADdq2CWlAPqP7C3NkxzF+Q/AAAAP2UCAAAAAAAAAXEAAAAqAAAAvgpmSTkg6j9ubZjmLvjjPwAAAD9lAgAAAAAAAAFyAAAAKgAAALR/EoXFKeo/bm2Y5i744z8AAAA/dQIAAAAAAAABcwAAACoAAACp9L7AUTPqP25tmOYu+OM/AAAAP3UCAAAAAAAAAXQAAAAqAAAAlt4XOGpG6j9ubZjmLvjjPwAAAD+EAgAAAAAAAAF1AAAAKgAAAItTxHP2T+o/bm2Y5i744z8AAAA/hAIAAAAAAAABdgAAACoAAAB4PR3rDmPqP25tmOYu+OM/AAAAP5QCAAAAAAAAAXcAAAAqAAAAbbLJJpts6j9ubZjmLvjjPwAAAD+kAgAAAAAAAAF4AAAAKgAAAGMndmInduo/bm2Y5i744z8AAAA/pAIAAAAAAAABeQAAACoAAABYnCKes3/qP25tmOYu+OM/AAAAP7MCAAAAAAAAAXoAAAAqAAAATxHP2T+J6j9ubZjmLvjjPwAAAD+zAgAAAAAAAAF7AAAAKgAAAEWGexXMkuo/bm2Y5i744z8AAAA/wwIAAAAAAAABfAAAACoAAAAwcNSM5KXqP25tmOYu+OM/AAAAP8MCAAAAAAAAAX0AAAAqAAAAJuWAyHCv6j9ubZjmLvjjPwAAAD/SAgAAAAAAAAF+AAAAKgAAABxaLQT9uOo/bm2Y5i744z8AAAA/0gIAAAAAAAABfwAAACoAAAASz9k/icLqP25tmOYu+OM/AAAAP9cCAAAAAAAAAYAAAAAqAAAA/rgyt6HV6j9ubZjmLvjjPwAAAD/XAgAAAAAAAAGBAAAAKgAAAOmiiy666Oo/bm2Y5i744z8AAAA/5wIAAAAAAAABggAAACoAAADeFzhqRvLqP25tmOYu+OM/AAAAP/YCAAAAAAAAAYMAAAAqAAAA1YzkpdL76j+wtzZMcxfkPwAAAD/2AgAAAAAAAAGEAAAAKgAAAMB2PR3rDus/8gHVsbc25D8AAAA/BgMAAAAAAAABhQAAACoAAAC26+lYdxjrP/IB1bG3NuQ/AAAAPwYDAAAAAAAAAYYAAAAqAAAArWCWlAMi6z84THMX/FXkPwAAAD8WAwAAAAAAAAGHAAAAKgAAAJhK7wscNes/epYRfUB15D8AAAA/FgMAAAAAAAABiAAAACoAAACNv5tHqD7rP3qWEX1AdeQ/AAAAPyUDAAAAAAAAAYkAAAAqAAAAhDRIgzRI6z96lhF9QHXkPwAAAD8lAwAAAAAAAAGKAAAAKgAAAG8eofpMW+s/epYRfUB15D8AAAA/NQMAAAAAAAABiwAAACoAAABRfaat8XfrP3qWEX1AdeQ/AAAAPzUDAAAAAAAAAYwAAAAqAAAAM9yrYJaU6z96lhF9QHXkPwAAAD9EAwAAAAAAAAGNAAAAKgAAAAuwXU/Huus/epYRfUB15D8AAAA/RAMAAAAAAAABjgAAACoAAADrDmMCbNfrP3qWEX1AdeQ/AAAAP1QDAAAAAAAAAY8AAAAqAAAAzW1otRD06z96lhF9QHXkPwAAAD9UAwAAAAAAAAGQAAAAKgAAAK/MbWi1EOw/epYRfUB15D8AAAA/ZAMAAAAAAAABkQAAACoAAAClQRqkQRrsP3qWEX1AdeQ/AAAAP2QDAAAAAAAAAZIAAAAqAAAAm7bG380j7D96lhF9QHXkPwAAAD9zAwAAAAAAAAGTAAAAKgAAAIWgH1fmNuw/epYRfUB15D8AAAA/cwMAAAAAAAABlAAAACoAAAB7FcySckDsP3qWEX1AdeQ/AAAAP4MDAAAAAAAAAZUAAAAqAAAAc4p4zv5J7D96lhF9QHXkPwAAAD+DAwAAAAAAAAGWAAAAKgAAAGf/JAqLU+w/vOCv4oSU5D8AAAA/kwMAAAAAAAABlwAAACoAAABT6X2Bo2bsP7zgr+KElOQ/AAAAP5MDAAAAAAAAAZgAAAAqAAAASV4qvS9w7D+84K/ihJTkPwAAAD+iAwAAAAAAAAGZAAAAKgAAAD/T1vi7eew/vOCv4oSU5D8AAAA/ogMAAAAAAAABmgAAACoAAAA1SIM0SIPsP7zgr+KElOQ/AAAAP7IDAAAAAAAAAZsAAAAqAAAAK70vcNSM7D+84K/ihJTkPwAAAD/BAwAAAAAAAAGcAAAAKgAAACEy3Ktgluw/vOCv4oSU5D8AAAA/wQMAAAAAAAABnQAAACoAAAAXp4jn7J/sP7zgr+KElOQ/AAAAP+EDAAAAAAAAAZ4AAAAqAAAADRw1I3mp7D+84K/ihJTkPwAAAD/wAwAAAAAAAAGfAAAAKgAAAAGR4V4Fs+w/vOCv4oSU5D8AAAA/8AMAAAAAAAABoAAAACoAAAD5BY6akbzsP7zgr+KElOQ/AAAAPwAEAAAAAAAAAaEAAAAqAAAA4+/mEarP7D+84K/ihJTkPwAAAD8ABAAAAAAAAAGiAAAAKgAAANlkk0022ew/vOCv4oSU5D8AAAA/EAQAAAAAAAABowAAACoAAADP2T+JwuLsP7zgr+KElOQ/AAAAPxAEAAAAAAAAAaQAAAAqAAAAu8OYANv17D+84K/ihJTkPwAAAD8fBAAAAAAAAAGlAAAAKgAAALE4RTxn/+w/vOCv4oSU5D8AAAA/HwQAAAAAAAABpgAAACoAAACnrfF38wjtP7zgr+KElOQ/AAAAPy8EAAAAAAAAAacAAAAqAAAAnSKes38S7T+84K/ihJTkPwAAAD8vBAAAAAAAAAGoAAAAKgAAAIcM9yqYJe0/vOCv4oSU5D8AAAA/PgQAAAAAAAABqQAAACoAAAB/gaNmJC/tP3qWEX1AdeQ/AAAAPz4EAAAAAAAAAaoAAAAqAAAAdfZPorA47T96lhF9QHXkPwAAAD9OBAAAAAAAAAGrAAAAKgAAAGlr/N08Qu0/OExzF/xV5D8AAAA/XgQAAAAAAAABrAAAACoAAABf4KgZyUvtPzhMcxf8VeQ/AAAAP20EAAAAAAAAAa0AAAAqAAAAV1VVVVVV7T84THMX/FXkPwAAAD9tBAAAAAAAAAGuAAAAKgAAANT7AkfNSOY/hmnugr+K6z8AAAA/AAAAAAAAAAABrwAAACoAAADU+wJHzUjmP8izjOgDqus/AAAAPxAAAAAAAAAAAbAAAAAqAAAAyXCvgllS5j/Is4zoA6rrPwAAAD8fAAAAAAAAAAGxAAAAKgAAAL/lW77lW+Y/yLOM6AOq6z8AAAA/PwAAAAAAAAABsgAAACoAAAC0Wgj6cWXmP8izjOgDqus/AAAAP04AAAAAAAAAAbMAAAAqAAAAtFoI+nFl5j8K/ipOSMnrPwAAAD9eAAAAAAAAAAG0AAAAKgAAAKvPtDX+buY/Cv4qTkjJ6z8AAAA/bQAAAAAAAAABtQAAACoAAAChRGFxinjmPwr+Kk5Iyes/AAAAP30AAAAAAAAAAbYAAAAqAAAAjC666KKL5j8K/ipOSMnrPwAAAD+NAAAAAAAAAAG3AAAAKgAAAIKjZiQvleY/TEjJs4zo6z8AAAA/nAAAAAAAAAABuAAAACoAAAB4GBNgu57mP0xIybOM6Os/AAAAP5wAAAAAAAAAAbkAAAAqAAAAYwJs19Ox5j9MSMmzjOjrPwAAAD+sAAAAAAAAAAG6AAAAKgAAAFp3GBNgu+Y/TEjJs4zo6z8AAAA/rAAAAAAAAAABuwAAACoAAABP7MRO7MTmP0xIybOM6Os/AAAAP7wAAAAAAAAAAbwAAAAqAAAARWFxinjO5j9MSMmzjOjrPwAAAD+8AAAAAAAAAAG9AAAAKgAAADFLygGR4eY/TEjJs4zo6z8AAAA/ywAAAAAAAAABvgAAACoAAAAnwHY9HevmP0xIybOM6Os/AAAAP8sAAAAAAAAAAb8AAAAqAAAAHDUjean05j9MSMmzjOjrPwAAAD/bAAAAAAAAAAHAAAAAKgAAABKqz7Q1/uY/TEjJs4zo6z8AAAA/2wAAAAAAAAABwQAAACoAAAAJH3zwwQfnP0xIybOM6Os/AAAAP+oAAAAAAAAAAcIAAAAqAAAA/pMoLE4R5z9MSMmzjOjrPwAAAD/6AAAAAAAAAAHDAAAAKgAAAPQI1WfaGuc/TEjJs4zo6z8AAAA/+gAAAAAAAAABxAAAACoAAADpfYGjZiTnP0xIybOM6Os/AAAAP/oAAAAAAAAAAcUAAAAqAAAA4PIt3/It5z9MSMmzjOjrPwAAAD8KAQAAAAAAAAHGAAAAKgAAAMvchlYLQec/TEjJs4zo6z8AAAA/GAEAAAAAAAABxwAAACoAAADBUTOSl0rnP0xIybOM6Os/AAAAPycBAAAAAAAAAcgAAAAqAAAAt8bfzSNU5z9MSMmzjOjrPwAAAD83AQAAAAAAAAHJAAAAKgAAAKKwOEU8Z+c/kJJnGdEH7D8AAAA/NwEAAAAAAAABygAAACoAAACYJeWAyHDnP5CSZxnRB+w/AAAAPzcBAAAAAAAAAcsAAAAqAAAAj5qRvFR65z+QkmcZ0QfsPwAAAD9HAQAAAAAAAAHMAAAAKgAAAHqE6jNtjec/1NwFfxUn7D8AAAA/VgEAAAAAAAABzQAAACoAAABv+ZZv+ZbnP9TcBX8VJ+w/AAAAP1YBAAAAAAAAAc4AAAAqAAAAXOPv5hGq5z/U3AV/FSfsPwAAAD9mAQAAAAAAAAHPAAAAKgAAAFFYnCKes+c/1NwFfxUn7D8AAAA/dQEAAAAAAAAB0AAAACoAAAA+QvWZtsbnP9TcBX8VJ+w/AAAAP3UBAAAAAAAAAdEAAAAqAAAAPkL1mbbG5z8WJ6TkWUbsPwAAAD+FAQAAAAAAAAHSAAAAKgAAADO3odVC0Oc/Fiek5FlG7D8AAAA/hQEAAAAAAAAB0wAAACoAAAApLE4Rz9nnPxYnpORZRuw/AAAAP5UBAAAAAAAAAdQAAAAqAAAAHqH6TFvj5z8WJ6TkWUbsPwAAAD+VAQAAAAAAAAHVAAAAKgAAAAqLU8Rz9uc/Fiek5FlG7D8AAAA/pAEAAAAAAAAB1gAAACoAAAAAAAAAAADoPxYnpORZRuw/AAAAP6QBAAAAAAAAAdcAAAAqAAAA9nSsO4wJ6D8WJ6TkWUbsPwAAAD+0AQAAAAAAAAHYAAAAKgAAAOJeBbOkHOg/Fiek5FlG7D8AAAA/xAEAAAAAAAAB2QAAACoAAADX07HuMCboPxYnpORZRuw/AAAAP8QBAAAAAAAAAdoAAAAqAAAAzkheKr0v6D8WJ6TkWUbsPwAAAD/EAQAAAAAAAAHbAAAAKgAAAMS9CmZJOeg/Fiek5FlG7D8AAAA/0wEAAAAAAAAB3AAAACoAAACvp2PdYUzoPxYnpORZRuw/AAAAP9MBAAAAAAAAAd0AAAAqAAAAphwQGe5V6D8WJ6TkWUbsPwAAAD/jAQAAAAAAAAHeAAAAKgAAAJuRvFR6X+g/Fiek5FlG7D8AAAA/8gEAAAAAAAAB3wAAACoAAACRBmmQBmnoPxYnpORZRuw/AAAAP/IBAAAAAAAAAeAAAAAqAAAAhnsVzJJy6D8WJ6TkWUbsPwAAAD/yAQAAAAAAAAHhAAAAKgAAAH3wwQcffOg/Fiek5FlG7D8AAAA/AgIAAAAAAAAB4gAAACoAAABo2hp/N4/oPxYnpORZRuw/AAAAPwICAAAAAAAAAeMAAAAqAAAAXk/HusOY6D8WJ6TkWUbsPwAAAD8hAgAAAAAAAAHkAAAAKgAAAEo5IDLcq+g/Fiek5FlG7D8AAAA/IQIAAAAAAAAB5QAAACoAAAA/rsxtaLXoPxYnpORZRuw/AAAAPzECAAAAAAAAAeYAAAAqAAAALJgl5YDI6D/U3AV/FSfsPwAAAD9BAgAAAAAAAAHnAAAAKgAAACEN0iAN0ug/kJJnGdEH7D8AAAA/QQIAAAAAAAAB6AAAACoAAAAXgn5cmdvoP5CSZxnRB+w/AAAAP0ECAAAAAAAAAekAAAAqAAAAA2zX07Hu6D+QkmcZ0QfsPwAAAD9QAgAAAAAAAAHqAAAAKgAAAPnggw8++Og/kJJnGdEH7D8AAAA/UAIAAAAAAAAB6wAAACoAAADuVTBLygHpP5CSZxnRB+w/AAAAP2ACAAAAAAAAAewAAAAqAAAA2z+JwuIU6T+QkmcZ0QfsPwAAAD9gAgAAAAAAAAHtAAAAKgAAANC0Nf5uHuk/TEjJs4zo6z8AAAA/bwIAAAAAAAAB7gAAACoAAADGKeI5+yfpP0xIybOM6Os/AAAAP28CAAAAAAAAAe8AAAAqAAAAshM7sRM76T9MSMmzjOjrPwAAAD9/AgAAAAAAAAHwAAAAKgAAAKiI5+yfROk/TEjJs4zo6z8AAAA/fwIAAAAAAAAB8QAAACoAAACTckBkuFfpP0xIybOM6Os/AAAAP48CAAAAAAAAAfIAAAAqAAAAiefsn0Rh6T9MSMmzjOjrPwAAAD+PAgAAAAAAAAHzAAAAKgAAAHTRRRdddOk/TEjJs4zo6z8AAAA/ngIAAAAAAAAB9AAAACoAAABqRvJS6X3pP0xIybOM6Os/AAAAP54CAAAAAAAAAfUAAAAqAAAAYbuejnWH6T9MSMmzjOjrPwAAAD+uAgAAAAAAAAH2AAAAKgAAAFYwS8oBkek/TEjJs4zo6z8AAAA/rgIAAAAAAAAB9wAAACoAAABBGqRBGqTpP0xIybOM6Os/AAAAP74CAAAAAAAAAfgAAAAqAAAAOI9Qfaat6T9MSMmzjOjrPwAAAD++AgAAAAAAAAH5AAAAKgAAAC4E/bgyt+k/TEjJs4zo6z8AAAA/zQIAAAAAAAAB+gAAACoAAAAjean0vsDpP0xIybOM6Os/AAAAP80CAAAAAAAAAfsAAAAqAAAAEGMCbNfT6T9MSMmzjOjrPwAAAD/dAgAAAAAAAAH8AAAAKgAAAPtMW+Pv5uk/TEjJs4zo6z8AAAA/7AIAAAAAAAAB/QAAACoAAADnNrRaCPrpPwr+Kk5Iyes/AAAAP+wCAAAAAAAAAf4AAAAqAAAA0iAN0iAN6j8K/ipOSMnrPwAAAD/8AgAAAAAAAAH/AAAAKgAAAL4KZkk5IOo/Cv4qTkjJ6z8AAAA//AIAAAAAAAABAAEAACoAAACgaWv83TzqPwr+Kk5Iyes/AAAAPwwDAAAAAAAAAQEBAAAqAAAAgchwr4JZ6j/Is4zoA6rrPwAAAD8MAwAAAAAAAAECAQAAKgAAAG2yySabbOo/yLOM6AOq6z8AAAA/DAMAAAAAAAABAwEAACoAAABPEc/ZP4nqP4Zp7oK/ius/AAAAPxsDAAAAAAAAAQQBAAAqAAAAOvsnUVic6j+Gae6Cv4rrPwAAAD8bAwAAAAAAAAEFAQAAKgAAADBw1Izkpeo/hmnugr+K6z8AAAA/IAMAAAAAAAABBgEAACoAAAAcWi0E/bjqP4Zp7oK/ius/AAAAPyADAAAAAAAAAQcBAAAqAAAAEs/ZP4nC6j9EH1Ade2vrPwAAAD8wAwAAAAAAAAEIAQAAKgAAAAdEhnsVzOo/RB9QHXtr6z8AAAA/PwMAAAAAAAABCQEAACoAAAD+uDK3odXqP0QfUB17a+s/AAAAPz8DAAAAAAAAAQoBAAAqAAAA6aKLLrro6j9EH1Ade2vrPwAAAD8/AwAAAAAAAAELAQAAKgAAAN4XOGpG8uo/RB9QHXtr6z8AAAA/TwMAAAAAAAABDAEAACoAAADVjOSl0vvqP0QfUB17a+s/AAAAP14DAAAAAAAAAQ0BAAAqAAAAwHY9HesO6z9EH1Ade2vrPwAAAD9eAwAAAAAAAAEOAQAAKgAAALbr6Vh3GOs/ANWxtzZM6z8AAAA/XgMAAAAAAAABDwEAACoAAACtYJaUAyLrPwDVsbc2TOs/AAAAP24DAAAAAAAAARABAAAqAAAAjb+bR6g+6z++ihNS8izrPwAAAD9uAwAAAAAAAAERAQAAKgAAAHqp9L7AUes/fEB17K0N6z8AAAA/fgMAAAAAAAABEgEAACoAAABvHqH6TFvrP3xAdeytDes/AAAAP34DAAAAAAAAARMBAAAqAAAAWwj6cWVu6z98QHXsrQ3rPwAAAD+NAwAAAAAAAAEUAQAAKgAAAFF9pq3xd+s/fEB17K0N6z8AAAA/jQMAAAAAAAABFQEAACoAAAA7Z/8kCovrP3xAdeytDes/AAAAP50DAAAAAAAAARYBAAAqAAAAM9yrYJaU6z869taGae7qPwAAAD+dAwAAAAAAAAEXAQAAKgAAAClRWJwinus/OvbWhmnu6j8AAAA/rQMAAAAAAAABGAEAACoAAAATO7ETO7HrPzr21oZp7uo/AAAAP60DAAAAAAAAARkBAAAqAAAAC7BdT8e66z869taGae7qPwAAAD+8AwAAAAAAAAEaAQAAKgAAAP8kCotTxOs/OvbWhmnu6j8AAAA/vAMAAAAAAAABGwEAACoAAADrDmMCbNfrPzr21oZp7uo/AAAAP8wDAAAAAAAAARwBAAAqAAAA4YMPPvjg6z869taGae7qPwAAAD/bAwAAAAAAAAEdAQAAKgAAANf4u3mE6us/OvbWhmnu6j8AAAA/2wMAAAAAAAABHgEAACoAAADNbWi1EPTrPzr21oZp7uo/AAAAP9sDAAAAAAAAAR8BAAAqAAAAuVfBLCkH7D869taGae7qPwAAAD/rAwAAAAAAAAEgAQAAKgAAAK/MbWi1EOw/OvbWhmnu6j8AAAA/6wMAAAAAAAABIQEAACoAAAClQRqkQRrsPzr21oZp7uo/AAAAP/sDAAAAAAAAASIBAAAqAAAAkStzG1ot7D869taGae7qPwAAAD8KBAAAAAAAAAEjAQAAKgAAAIWgH1fmNuw/OvbWhmnu6j8AAAA/CgQAAAAAAAABJAEAACoAAAB7FcySckDsPzr21oZp7uo/AAAAPwoEAAAAAAAAASUBAAAqAAAAc4p4zv5J7D869taGae7qPwAAAD8aBAAAAAAAAAEmAQAAKgAAAGf/JAqLU+w/OvbWhmnu6j8AAAA/GgQAAAAAAAABJwEAACoAAABddNFFF13sPzr21oZp7uo/AAAAPyoEAAAAAAAAASgBAAAqAAAAU+l9gaNm7D869taGae7qPwAAAD8qBAAAAAAAAAEpAQAAKgAAAEleKr0vcOw/OvbWhmnu6j8AAAA/OQQAAAAAAAABKgEAACoAAAA/09b4u3nsPzr21oZp7uo/AAAAP0kEAAAAAAAAASsBAAAqAAAANUiDNEiD7D869taGae7qPwAAAD9JBAAAAAAAAAEsAQAAKgAAACu9L3DUjOw/OvbWhmnu6j8AAAA/WAQAAAAAAAABLQEAACoAAAAhMtyrYJbsPzr21oZp7uo/AAAAP2gEAAAAAAAAAS4BAAAqAAAAF6eI5+yf7D869taGae7qPwAAAD9oBAAAAAAAAAEvAQAAKgAAAAGR4V4Fs+w/OvbWhmnu6j8AAAA/aAQAAAAAAAABMAEAACoAAAD5BY6akbzsPzr21oZp7uo/AAAAP3gEAAAAAAAAATEBAAAqAAAA73o61h3G7D869taGae7qPwAAAD94BAAAAAAAAAEyAQAAKgAAANlkk0022ew/OvbWhmnu6j8AAAA/hwQAAAAAAAABMwEAACoAAADP2T+JwuLsPzr21oZp7uo/AAAAP5cEAAAAAAAAATQBAAAqAAAAxU7sxE7s7D869taGae7qPwAAAD+XBAAAAAAAAAE1AQAAKgAAALE4RTxn/+w/OvbWhmnu6j8AAAA/tgQAAAAAAAABNgEAACoAAACnrfF38wjtPzr21oZp7uo/AAAAP7YEAAAAAAAAATcBAAAqAAAAnSKes38S7T869taGae7qPwAAAD/GBAAAAAAAAAE4AQAAKgAAAIcM9yqYJe0/OvbWhmnu6j8AAAA/xgQAAAAAAAABOQEAACoAAAB/gaNmJC/tPzr21oZp7uo/AAAAP9UEAAAAAAAAAToBAAAqAAAAaWv83TxC7T869taGae7qPwAAAD/VBAAAAAAAAAE7AQAAKgAAAF/gqBnJS+0/OvbWhmnu6j8AAAA/5QQAAAAAAAABPAEAACoAAABLygGR4V7tPzr21oZp7uo/AAAAP+UEAAAAAAAAAT0BAAAqAAAAQT+uzG1o7T869taGae7qPwAAAD/lBAAAAAAAAAE+AQAAKgAAAC0pB0SGe+0/OvbWhmnu6j8AAAA/BAUAAAAAAAABPwEAACoAAAAjnrN/EoXtPzr21oZp7uo/AAAAPwQFAAAAAAAAAUABAAAqAAAAGRNgu56O7T869taGae7qPwAAAD8UBQAAAAAAAAFBAQAAKgAAAAX9uDK3oe0/OvbWhmnu6j8AAAA/FAUAAAAAAAABQgEAACoAAAD7cWVuQ6vtPzr21oZp7uo/AAAAPxQFAAAAAAAAAUMBAAAqAAAA7+YRqs+07T869taGae7qPwAAAD8kBQAAAAAAAAFEAQAAKgAAAOVbvuVbvu0/OvbWhmnu6j8AAAA/NwUAAAAAAAABRQEAACoAAADRRRdddNHtPzr21oZp7uo/AAAAPzcFAAAAAAAAAUYBAAAqAAAAx7rDmADb7T869taGae7qPwAAAD83BQAAAAAAAAFHAQAAKgAAAL8vcNSM5O0/OvbWhmnu6j8AAAA/RwUAAAAAAAABSAEAACoAAACpGclLpfftPzr21oZp7uo/AAAAP0cFAAAAAAAAAUkBAAAqAAAAn451hzEB7j869taGae7qPwAAAD9WBQAAAAAAAAFKAQAAKgAAAIt4zv5JFO4/OvbWhmnu6j8AAAA/ZgUAAAAAAAABSwEAACoAAACB7Xo61h3uPzr21oZp7uo/AAAAP3YFAAAAAAAAAUwBAAAqAAAAd2IndmIn7j869taGae7qPwAAAD92BQAAAAAAAAFNAQAAKgAAAG3X07HuMO4/OvbWhmnu6j8AAAA/hQUAAAAAAAABTgEAACoAAABXwSwpB0TuPzr21oZp7uo/AAAAP4UFAAAAAAAAAU8BAAAqAAAAV8EsKQdE7j/4qzghJc/qPwAAAD+VBQAAAAAAAAFQAQAAKgAAAE022WSTTe4/+Ks4ISXP6j8AAAA/pQUAAAAAAAABUQEAACoAAABFq4WgH1fuP/irOCElz+o/AAAAP7QFAAAAAAAAAVIBAAAqAAAARauFoB9X7j+2YZq74K/qPwAAAD/EBQAAAAAAAAFTAQAAKgAAADkgMtyrYO4/tmGau+Cv6j8AAAA/xAUAAAAAAAABVAEAACoAAAAvld4XOGruP7Zhmrvgr+o/AAAAPwIGAAAAAAAAAVUBAAAqAAAAJQqLU8Rz7j+2YZq74K/qPwAAAD8SBgAAAAAAAAFWAQAAKgAAAIKjZiQvleY/Aqpjb22Y7j8AAAA/AAAAAAAAAAABVwEAACoAAABtjb+bR6jmPwKqY29tmO4/AAAAPy8AAAAAAAAAAVgBAAAqAAAAYwJs19Ox5j8CqmNvbZjuPwAAAD8vAAAAAAAAAAFZAQAAKgAAAE/sxE7sxOY/wF/FCSl57j8AAAA/PwAAAAAAAAABWgEAACoAAABFYXGKeM7mP8BfxQkpee4/AAAAP04AAAAAAAAAAVsBAAAqAAAAJ8B2PR3r5j/AX8UJKXnuPwAAAD9OAAAAAAAAAAFcAQAAKgAAAAkffPDBB+c/fhUnpORZ7j8AAAA/XgAAAAAAAAABXQEAACoAAADg8i3f8i3nP34VJ6TkWe4/AAAAP14AAAAAAAAAAV4BAAAqAAAArTuMCbBd5z9+FSek5FnuPwAAAD9uAAAAAAAAAAFfAQAAKgAAAHqE6jNtjec/fhUnpORZ7j8AAAA/bgAAAAAAAAABYAEAACoAAABHzUheKr3nP34VJ6TkWe4/AAAAP30AAAAAAAAAAWEBAAAqAAAAFRaniOfs5z/AX8UJKXnuPwAAAD99AAAAAAAAAAFiAQAAKgAAAOJeBbOkHOg/wF/FCSl57j8AAAA/jQAAAAAAAAABYwEAACoAAACmHBAZ7lXoP8BfxQkpee4/AAAAP40AAAAAAAAAAWQBAAAqAAAAc2VuQ6uF6D8CqmNvbZjuPwAAAD+dAAAAAAAAAAFlAQAAKgAAADUjean0vug/RPQB1bG37j8AAAA/nQAAAAAAAAABZgEAACoAAAAXgn5cmdvoP0T0AdWxt+4/AAAAP6wAAAAAAAAAAWcBAAAqAAAA+eCDDz746D/KiD6gOvbuPwAAAD+sAAAAAAAAAAFoAQAAKgAAANs/icLiFOk/yog+oDr27j8AAAA/vAAAAAAAAAABaQEAACoAAADGKeI5+yfpP8qIPqA69u4/AAAAP7wAAAAAAAAAAWoBAAAqAAAAshM7sRM76T8O09wFfxXvPwAAAD/LAAAAAAAAAAFrAQAAKgAAAKiI5+yfROk/UB17a8M07z8AAAA/ywAAAAAAAAABbAEAACoAAACd/ZMoLE7pP1Ade2vDNO8/AAAAP9sAAAAAAAAAAW0BAAAqAAAAk3JAZLhX6T9QHXtrwzTvPwAAAD/bAAAAAAAAAAFuAQAAKgAAAH9cmdvQauk/UB17a8M07z8AAAA/6wAAAAAAAAABbwEAACoAAAB00UUXXXTpP1Ade2vDNO8/AAAAP+sAAAAAAAAAAXABAAAqAAAAakbyUul96T+SZxnRB1TvPwAAAD/6AAAAAAAAAAFxAQAAKgAAAFYwS8oBkek/kmcZ0QdU7z8AAAA/+gAAAAAAAAABcgEAACoAAABBGqRBGqTpP5JnGdEHVO8/AAAAPwoBAAAAAAAAAXMBAAAqAAAALgT9uDK36T+SZxnRB1TvPwAAAD8KAQAAAAAAAAF0AQAAKgAAABBjAmzX0+k/kmcZ0QdU7z8AAAA/GgEAAAAAAAABdQEAACoAAAD7TFvj7+bpP9SxtzZMc+8/AAAAPxoBAAAAAAAAAXYBAAAqAAAA3atglpQD6j8W/FWckJLvPwAAAD8pAQAAAAAAAAF3AQAAKgAAAMmVuQ2tFuo/FvxVnJCS7z8AAAA/KQEAAAAAAAABeAEAACoAAAC+CmZJOSDqPxb8VZyQku8/AAAAPzkBAAAAAAAAAXkBAAAqAAAAtH8ShcUp6j8W/FWckJLvPwAAAD85AQAAAAAAAAF6AQAAKgAAAKn0vsBRM+o/FvxVnJCS7z8AAAA/SAEAAAAAAAABewEAACoAAACW3hc4akbqPxb8VZyQku8/AAAAP0gBAAAAAAAAAXwBAAAqAAAAi1PEc/ZP6j8W/FWckJLvPwAAAD9YAQAAAAAAAAF9AQAAKgAAAIHIcK+CWeo/FvxVnJCS7z8AAAA/XAEAAAAAAAABfgEAACoAAABtsskmm2zqPxb8VZyQku8/AAAAP2wBAAAAAAAAAX8BAAAqAAAAYyd2Yid26j8W/FWckJLvPwAAAD9sAQAAAAAAAAGAAQAAKgAAAE8Rz9k/ieo/FvxVnJCS7z8AAAA/ewEAAAAAAAABgQEAACoAAAAwcNSM5KXqPxb8VZyQku8/AAAAP3sBAAAAAAAAAYIBAAAqAAAAHFotBP246j8W/FWckJLvPwAAAD+LAQAAAAAAAAGDAQAAKgAAAP64Mreh1eo/FvxVnJCS7z8AAAA/iwEAAAAAAAABhAEAACoAAADeFzhqRvLqPxb8VZyQku8/AAAAP5sBAAAAAAAAAYUBAAAqAAAA1YzkpdL76j8W/FWckJLvPwAAAD+bAQAAAAAAAAGGAQAAKgAAALbr6Vh3GOs/WEb0AdWx7z8AAAA/qgEAAAAAAAABhwEAACoAAACYSu8LHDXrP1hG9AHVse8/AAAAP6oBAAAAAAAAAYgBAAAqAAAAeqn0vsBR6z+ckJJnGdHvPwAAAD+6AQAAAAAAAAGJAQAAKgAAAFF9pq3xd+s/nJCSZxnR7z8AAAA/ugEAAAAAAAABigEAACoAAAAz3KtglpTrP5yQkmcZ0e8/AAAAP8kBAAAAAAAAAYsBAAAqAAAAHcYE2K6n6z+ckJJnGdHvPwAAAD/JAQAAAAAAAAGMAQAAKgAAAP8kCotTxOs/nJCSZxnR7z8AAAA/2QEAAAAAAAABjQEAACoAAADrDmMCbNfrP5yQkmcZ0e8/AAAAP9kBAAAAAAAAAY4BAAAqAAAA1/i7eYTq6z+ckJJnGdHvPwAAAD/pAQAAAAAAAAGPAQAAKgAAAM1taLUQ9Os/nJCSZxnR7z8AAAA/6QEAAAAAAAABkAEAACoAAAC5V8EsKQfsP5yQkmcZ0e8/AAAAP/gBAAAAAAAAAZEBAAAqAAAAr8xtaLUQ7D+ckJJnGdHvPwAAAD/4AQAAAAAAAAGSAQAAKgAAAKVBGqRBGuw/nJCSZxnR7z8AAAA/CAIAAAAAAAABkwEAACoAAACbtsbfzSPsP5yQkmcZ0e8/AAAAPwgCAAAAAAAAAZQBAAAqAAAAhaAfV+Y27D+ckJJnGdHvPwAAAD8YAgAAAAAAAAGVAQAAKgAAAHOKeM7+Sew/nJCSZxnR7z8AAAA/GAIAAAAAAAABlgEAACoAAABT6X2Bo2bsP5yQkmcZ0e8/AAAAPycCAAAAAAAAAZcBAAAqAAAANUiDNEiD7D+ckJJnGdHvPwAAAD8nAgAAAAAAAAGYAQAAKgAAABeniOfsn+w/nJCSZxnR7z8AAAA/NwIAAAAAAAABmQEAACoAAADvejrWHcbsP5yQkmcZ0e8/AAAAPzcCAAAAAAAAAZoBAAAqAAAAz9k/icLi7D+ckJJnGdHvPwAAAD9GAgAAAAAAAAGbAQAAKgAAALE4RTxn/+w/nJCSZxnR7z8AAAA/RgIAAAAAAAABnAEAACoAAACdIp6zfxLtP5yQkmcZ0e8/AAAAP1YCAAAAAAAAAZ0BAAAqAAAAhwz3Kpgl7T+ckJJnGdHvPwAAAD9WAgAAAAAAAAGeAQAAKgAAAHX2T6KwOO0/nJCSZxnR7z8AAAA/ZgIAAAAAAAABnwEAACoAAABf4KgZyUvtP5yQkmcZ0e8/AAAAP2YCAAAAAAAAAaABAAAqAAAAS8oBkeFe7T+ckJJnGdHvPwAAAD91AgAAAAAAAAGhAQAAKgAAADe0Wgj6ce0/nJCSZxnR7z8AAAA/dQIAAAAAAAABogEAACoAAAAjnrN/EoXtP5yQkmcZ0e8/AAAAP4UCAAAAAAAAAaMBAAAqAAAAGRNgu56O7T+ckJJnGdHvPwAAAD+FAgAAAAAAAAGkAQAAKgAAAPtxZW5Dq+0/WEb0AdWx7z8AAAA/lQIAAAAAAAABpQEAACoAAADlW77lW77tP1hG9AHVse8/AAAAP5UCAAAAAAAAAaYBAAAqAAAAx7rDmADb7T9YRvQB1bHvPwAAAD+kAgAAAAAAAAGnAQAAKgAAALOkHBAZ7u0/WEb0AdWx7z8AAAA/pAIAAAAAAAABqAEAACoAAACVAyLDvQruP1hG9AHVse8/AAAAP7QCAAAAAAAAAakBAAAqAAAAge16OtYd7j9YRvQB1bHvPwAAAD+0AgAAAAAAAAGqAQAAKgAAAHdiJ3ZiJ+4/WEb0AdWx7z8AAAA/wwIAAAAAAAABqwEAACoAAABjTIDtejruP1hG9AHVse8/AAAAP8MCAAAAAAAAAawBAAAqAAAAV8EsKQdE7j9YRvQB1bHvPwAAAD/TAgAAAAAAAAGtAQAAKgAAAE022WSTTe4/WEb0AdWx7z8AAAA/0wIAAAAAAAABrgEAACoAAABFq4WgH1fuP1hG9AHVse8/AAAAP+MCAAAAAAAAAa8BAAAqAAAAL5XeFzhq7j9YRvQB1bHvPwAAAD/yAgAAAAAAAAGwAQAAKgAAACUKi1PEc+4/WEb0AdWx7z8AAAA/8gIAAAAAAAABsQEAACoAAAAbfzePUH3uP1hG9AHVse8/AAAAP/ICAAAAAAAAAbIBAAAqAAAAEfTjytyG7j9YRvQB1bHvPwAAAD8CAwAAAAAAAAGzAQAAKgAAAP3dPEL1me4/WEb0AdWx7z8AAAA/AgMAAAAAAAABtAEAACoAAADpx5W5Da3uP1hG9AHVse8/AAAAPxIDAAAAAAAAAbUBAAAqAAAA07HuMCbA7j9YRvQB1bHvPwAAAD8SAwAAAAAAAAG2AQAAKgAAAMsmm2yyye4/WEb0AdWx7z8AAAA/IQMAAAAAAAABtwEAACoAAAC1EPTjytzuP1hG9AHVse8/AAAAPyEDAAAAAAAAAbgBAAAqAAAAq4WgH1fm7j9YRvQB1bHvPwAAAD8xAwAAAAAAAAG5AQAAKgAAAKH6TFvj7+4/WEb0AdWx7z8AAAA/MQMAAAAAAAABugEAACoAAACXb/mWb/nuP1hG9AHVse8/AAAAP0ADAAAAAAAAAbsBAAAqAAAAjeSl0vsC7z9YRvQB1bHvPwAAAD9AAwAAAAAAAAG8AQAAKgAAAINZUg6IDO8/WEb0AdWx7z8AAAA/UAMAAAAAAAABvQEAACoAAABvQ6uFoB/vP1hG9AHVse8/AAAAP1ADAAAAAAAAAb4BAAAqAAAAZbhXwSwp7z9YRvQB1bHvPwAAAD9gAwAAAAAAAAG/AQAAKgAAAFktBP24Mu8/WEb0AdWx7z8AAAA/YAMAAAAAAAABwAEAACoAAABRorA4RTzvP1hG9AHVse8/AAAAP28DAAAAAAAAAcEBAAAqAAAARxdddNFF7z8W/FWckJLvPwAAAD9vAwAAAAAAAAHCAQAAKgAAADuMCbBdT+8/FvxVnJCS7z8AAAA/fwMAAAAAAAABwwEAACoAAAApdmIndmLvP9SxtzZMc+8/AAAAP38DAAAAAAAAAcQBAAAqAAAAHesOYwJs7z/Usbc2THPvPwAAAD+PAwAAAAAAAAHFAQAAKgAAAAnVZ9oaf+8/1LG3Nkxz7z8AAAA/ngMAAAAAAAABxgEAACoAAAD/SRQWp4jvP9SxtzZMc+8/AAAAP+wDAAAAAAAAAccBAAAqAAAA9b7AUTOS7z/Usbc2THPvPwAAAD9aBAAAAAAAAAHIAQAAKgAAAOszbY2/m+8/kmcZ0QdU7z8AAAA/aQQAAAAAAAAByQEAACoAAADhqBnJS6XvP5JnGdEHVO8/AAAAP2kEAAAAAAAAAcoBAAAqAAAA1x3GBNiu7z9QHXtrwzTvPwAAAD95BAAAAAAAAAHLAQAAKgAAAM2SckBkuO8/UB17a8M07z8AAAA/eQQAAAAAAAABzAEAACoAAADBBx988MHvP1Ade2vDNO8/AAAAP4kEAAAAAAAAAc0BAAAqAAAAuXzLt3zL7z9QHXtrwzTvPwAAAD+YBAAAAAAAAAHOAQAAKgAAAK/xd/MI1e8/UB17a8M07z8AAAA/qAQAAAAAAAABzwEAACoAAACjZiQvld7vPw7T3AV/Fe8/AAAAP6gEAAAAAAAAAdABAAAqAAAAmdvQaiHo7z8O09wFfxXvPwAAAD+3BAAAAAAAAAHRAQAAKgAAAJFQfaat8e8/DtPcBX8V7z8AAAA/1wQAAAAAAAAB0gEAACoAAAAgMtyrYJakP6w4ISXPMtI/AAAAPwAAAAAAAAAAAdMBAAAqAAAAxOIU8Zz9oz+sOCElzzLSPwAAAD8vAAAAAAAAAAHUAQAAKgAAAGSTTTbZZKM/KKTkWUb00T8AAAA/PgAAAAAAAAAB1QEAACoAAAAIRIZ7FcyiPyik5FlG9NE/AAAAP04AAAAAAAAAAdYBAAAqAAAArPS+wFEzoj8opORZRvTRPwAAAD9OAAAAAAAAAAHXAQAAKgAAAEyl9wWOmqE/KKTkWUb00T8AAAA/XgAAAAAAAAAB2AEAACoAAADwVTBLygGhPyik5FlG9NE/AAAAP14AAAAAAAAAAdkBAAAqAAAAaG5Dq4Wgnz8opORZRvTRPwAAAD9eAAAAAAAAAAHaAQAAKgAAALDPtDX+bp4/KKTkWUb00T8AAAA/bQAAAAAAAAAB2wEAACoAAADwMCbAdj2dPyik5FlG9NE/AAAAP30AAAAAAAAAAdwBAAAqAAAAOJKXSu8LnD8opORZRvTRPwAAAD99AAAAAAAAAAHdAQAAKgAAAMBUel/gqJk/KKTkWUb00T8AAAA/fQAAAAAAAAAB3gEAACoAAABIF1100UWXPyik5FlG9NE/AAAAP5wAAAAAAAAAAd8BAAAqAAAASBdddNFFlz+sOCElzzLSPwAAAD+cAAAAAAAAAAHgAQAAKgAAAJB4zv5JFJY/rDghJc8y0j8AAAA/nAAAAAAAAAAB4QEAACoAAAAQO7ETO7GTP6w4ISXPMtI/AAAAP6wAAAAAAAAAAeIBAAAqAAAAoP2TKCxOkT8wzV3wV3HSPwAAAD+7AAAAAAAAAAHjAQAAKgAAAOBeBbOkHJA/MM1d8Fdx0j8AAAA/ygAAAAAAAAAB5AEAACoAAABQgO16OtaNP7hhmrvgr9I/AAAAP8oAAAAAAAAAAeUBAAAqAAAA0ELQjytziz+4YZq74K/SPwAAAD/aAAAAAAAAAAHmAQAAKgAAAGAFs6QcEIk/uGGau+Cv0j8AAAA/6QAAAAAAAAAB5wEAACoAAABgBbOkHBCJPzz21oZp7tI/AAAAP/kAAAAAAAAAAegBAAAqAAAA8MeVuQ2thj889taGae7SPwAAAD8IAQAAAAAAAAHpAQAAKgAAAHCKeM7+SYQ/wIoTUvIs0z8AAAA/GAEAAAAAAAAB6gEAACoAAAAATVvj7+aBP8CKE1LyLNM/AAAAPygBAAAAAAAAAesBAAAqAAAAAE1b4+/mgT9EH1Ade2vTPwAAAD83AQAAAAAAAAHsAQAAKgAAAAAffPDBB38/yLOM6AOq0z8AAAA/NwEAAAAAAAAB7QEAACoAAAAAH3zwwQd/P0xIybOM6NM/AAAAP0cBAAAAAAAAAe4BAAAqAAAAQCkHRIZ7dT9MSMmzjOjTPwAAAD9HAQAAAAAAAAHvAQAAKgAAAEApB0SGe3U/WHFCSp5l1D8AAAA/VwEAAAAAAAAB8AEAACoAAABAKQdEhnt1P2Cau+Cv4tQ/AAAAP2YBAAAAAAAAAfEBAAAqAAAAQCkHRIZ7dT/oLvirOCHVPwAAAD9mAQAAAAAAAAHyAQAAKgAAAEApB0SGe3U/8FdxQkqe1T8AAAA/dgEAAAAAAAAB8wEAACoAAABAKQdEhnt1P3jsrQ3T3NU/AAAAP4UBAAAAAAAAAfQBAAAqAAAAQCkHRIZ7dT/8gOrYWxvWPwAAAD+VAQAAAAAAAAH1AQAAKgAAAEApB0SGe3U/gBUnpORZ1j8AAAA/lQEAAAAAAAAB9gEAACoAAABAKQdEhnt1PwSqY29tmNY/AAAAP6UBAAAAAAAAAfcBAAAqAAAAQCkHRIZ7dT+IPqA69tbWPwAAAD+lAQAAAAAAAAH4AQAAKgAAAAAffPDBB38/lGcZ0QdU1z8AAAA/tAEAAAAAAAAB+QEAACoAAAAATVvj7+aBPxj8VZyQktc/AAAAP7QBAAAAAAAAAfoBAAAqAAAAcIp4zv5JhD+ckJJnGdHXPwAAAD/EAQAAAAAAAAH7AQAAKgAAAPDHlbkNrYY/pLkL/ipO2D8AAAA/xAEAAAAAAAAB/AEAACoAAABgBbOkHBCJP6S5C/4qTtg/AAAAP9QBAAAAAAAAAf0BAAAqAAAA0ELQjytziz+w4oSUPMvYPwAAAD/UAQAAAAAAAAH+AQAAKgAAAFCA7Xo61o0/NHfBX8UJ2T8AAAA/4wEAAAAAAAAB/wEAACoAAADgXgWzpByQP7gL/ipOSNk/AAAAP+MBAAAAAAAAAQACAAAqAAAAWJwinrN/kj9AoDr21obZPwAAAD/zAQAAAAAAAAEBAgAAKgAAABA7sRM7sZM/SMmzjOgD2j8AAAA/8wEAAAAAAAABAgIAACoAAACQeM7+SRSWP9Bd8FdxQto/AAAAPwICAAAAAAAAAQMCAAAqAAAASBdddNFFlz9U8iwj+oDaPwAAAD8CAgAAAAAAAAEEAgAAKgAAAMBUel/gqJk/XBumuQv+2j8AAAA/EgIAAAAAAAABBQIAACoAAAB48wjVZ9qaP+Cv4oSUPNs/AAAAPxICAAAAAAAAAQYCAAAqAAAAOJKXSu8LnD/o2FsbprnbPwAAAD8iAgAAAAAAAAEHAgAAKgAAALDPtDX+bp4/6NhbG6a52z8AAAA/IgIAAAAAAAABCAIAACoAAACwz7Q1/m6eP2xtmOYu+Ns/AAAAPzECAAAAAAAAAQkCAAAqAAAAkAZpkAZpoD/wAdWxtzbcPwAAAD8xAgAAAAAAAAEKAgAAKgAAAPBVMEvKAaE/8AHVsbc23D8AAAA/QQIAAAAAAAABCwIAACoAAABMpfcFjpqhP/AB1bG3Ntw/AAAAP0ECAAAAAAAAAQwCAAAqAAAACESGexXMoj/wAdWxtzbcPwAAAD9RAgAAAAAAAAENAgAAKgAAAGSTTTbZZKM/8AHVsbc23D8AAAA/UQIAAAAAAAABDgIAACoAAADE4hTxnP2jP/AB1bG3Ntw/AAAAP2ACAAAAAAAAAQ8CAAAqAAAAIDLcq2CWpD/wAdWxtzbcPwAAAD9gAgAAAAAAAAEQAgAAKgAAANzQaiHox6U/8AHVsbc23D8AAAA/cAIAAAAAAAABEQIAACoAAAA4IDLcq2CmP/AB1bG3Ntw/AAAAP3ACAAAAAAAAARICAAAqAAAAmG/5lm/5pj/wAdWxtzbcPwAAAD9/AgAAAAAAAAETAgAAKgAAAFQOiAz3Kqg/bG2Y5i742z8AAAA/fwIAAAAAAAABFAIAACoAAACwXU/HusOoP2xtmOYu+Ns/AAAAP48CAAAAAAAAARUCAAAqAAAAbPzdPEL1qT9kRB9QHXvbPwAAAD+PAgAAAAAAAAEWAgAAKgAAAMhLpfcFjqo/4K/ihJQ82z8AAAA/nwIAAAAAAAABFwIAACoAAAAom2yyySarP9iGae6Cv9o/AAAAP58CAAAAAAAAARgCAAAqAAAA4Dn7J1FYrD/Yhmnugr/aPwAAAD+uAgAAAAAAAAEZAgAAKgAAAECJwuIU8aw/VPIsI/qA2j8AAAA/rgIAAAAAAAABGgIAACoAAACc2Imd2ImtP9Bd8FdxQto/AAAAP74CAAAAAAAAARsCAAAqAAAAnNiJndiJrT9IybOM6APaPwAAAD/OAgAAAAAAAAEcAgAAKgAAAPwnUVicIq4/SMmzjOgD2j8AAAA/0gIAAAAAAAABHQIAACoAAAD8J1FYnCKuP8Q0d8Ffxdk/AAAAP+ECAAAAAAAAAR4CAAAqAAAA/CdRWJwirj9AoDr21obZPwAAAD/xAgAAAAAAAAEfAgAAKgAAAPwnUVicIq4/uAv+Kk5I2T8AAAA/AAMAAAAAAAABIAIAACoAAAD8J1FYnCKuPzR3wV/FCdk/AAAAPwADAAAAAAAAASECAAAqAAAA/CdRWJwirj8oTkjJs4zYPwAAAD8QAwAAAAAAAAEiAgAAKgAAAPwnUVicIq4/pLkL/ipO2D8AAAA/EAMAAAAAAAABIwIAACoAAAD8J1FYnCKuPyAlzzKiD9g/AAAAPyADAAAAAAAAASQCAAAqAAAA/CdRWJwirj8Y/FWckJLXPwAAAD8gAwAAAAAAAAElAgAAKgAAAJzYiZ3Yia0/lGcZ0QdU1z8AAAA/LwMAAAAAAAABJgIAACoAAACc2Imd2ImtPwzT3AV/Fdc/AAAAPz8DAAAAAAAAAScCAAAqAAAAQInC4hTxrD8EqmNvbZjWPwAAAD8/AwAAAAAAAAEoAgAAKgAAAOA5+ydRWKw/gBUnpORZ1j8AAAA/TwMAAAAAAAABKQIAACoAAADgOfsnUVisP/yA6thbG9Y/AAAAP08DAAAAAAAAASoCAAAqAAAAhOozbY2/qz/wV3FCSp7VPwAAAD9eAwAAAAAAAAErAgAAKgAAACibbLLJJqs/8FdxQkqe1T8AAAA/XgMAAAAAAAABLAIAACoAAAAom2yyySarP+gu+Ks4IdU/AAAAP14DAAAAAAAAAS0CAAAqAAAAKJtssskmqz9gmrvgr+LUPwAAAD9uAwAAAAAAAAEuAgAAKgAAAMhLpfcFjqo/WHFCSp5l1D8AAAA/fQMAAAAAAAABLwIAACoAAADIS6X3BY6qP9TcBX8VJ9Q/AAAAP40DAAAAAAAAATACAAAqAAAAbPzdPEL1qT/U3AV/FSfUPwAAAD+dAwAAAAAAAAExAgAAKgAAAGz83TxC9ak/TEjJs4zo0z8AAAA/nQMAAAAAAAABMgIAACoAAAAMrRaCflypP8izjOgDqtM/AAAAP6wDAAAAAAAAATMCAAAqAAAADK0Wgn5cqT9EH1Ade2vTPwAAAD+sAwAAAAAAAAE0AgAAKgAAALBdT8e6w6g/RB9QHXtr0z8AAAA/vAMAAAAAAAABNQIAACoAAACwXU/HusOoP8CKE1LyLNM/AAAAP7wDAAAAAAAAATYCAAAqAAAAVA6IDPcqqD/AihNS8izTPwAAAD/6AwAAAAAAAAE3AgAAKgAAAFQOiAz3Kqg/PPbWhmnu0j8AAAA/CgQAAAAAAAABOAIAACoAAAD0vsBRM5KnP7hhmrvgr9I/AAAAPwoEAAAAAAAAATkCAAAqAAAAmG/5lm/5pj+4YZq74K/SPwAAAD8aBAAAAAAAAAE6AgAAKgAAADggMtyrYKY/MM1d8Fdx0j8AAAA/OQQAAAAAAAABOwIAACoAAADc0Goh6MelPzDNXfBXcdI/AAAAP4cEAAAAAAAAATwCAAAqAAAAgIGjZiQvpT+sOCElzzLSPwAAAD+2BAAAAAAAAAE9AgAAKgAAACAy3KtglqQ/rDghJc8y0j8AAAA/xgQAAAAAAAABPgIAACoAAAAgMtyrYJakPyik5FlG9NE/AAAAP9UEAAAAAAAAAT8CAAAqAAAAkAZpkAZpoD+KE1LyLCPiPwAAAD8AAAAAAAAAAAFAAgAAKgAAAGhuQ6uFoJ8/ihNS8iwj4j8AAAA/EAAAAAAAAAABQQIAACoAAABobkOrhaCfP0jJs4zoA+I/AAAAPyAAAAAAAAAAAUICAAAqAAAAsM+0Nf5unj9IybOM6APiPwAAAD8gAAAAAAAAAAFDAgAAKgAAAPAwJsB2PZ0/SMmzjOgD4j8AAAA/LwAAAAAAAAABRAIAACoAAAA4kpdK7wucPwZ/FSek5OE/AAAAPz8AAAAAAAAAAUUCAAAqAAAAePMI1Wfamj8GfxUnpOThPwAAAD8/AAAAAAAAAAFGAgAAKgAAAMBUel/gqJk/Bn8VJ6Tk4T8AAAA/TgAAAAAAAAABRwIAACoAAAAItuvpWHeYPwZ/FSek5OE/AAAAP14AAAAAAAAAAUgCAAAqAAAASBdddNFFlz8GfxUnpOThPwAAAD9uAAAAAAAAAAFJAgAAKgAAANDZP4nC4pQ/Bn8VJ6Tk4T8AAAA/fQAAAAAAAAABSgIAACoAAAAQO7ETO7GTP8Q0d8FfxeE/AAAAP30AAAAAAAAAAUsCAAAqAAAAWJwinrN/kj/ENHfBX8XhPwAAAD+NAAAAAAAAAAFMAgAAKgAAAKD9kygsTpE/xDR3wV/F4T8AAAA/nQAAAAAAAAABTQIAACoAAADgXgWzpByQP8Q0d8FfxeE/AAAAP50AAAAAAAAAAU4CAAAqAAAAUIDtejrWjT/ENHfBX8XhPwAAAD+rAAAAAAAAAAFPAgAAKgAAANBC0I8rc4s/xDR3wV/F4T8AAAA/uwAAAAAAAAABUAIAACoAAABgBbOkHBCJP8Q0d8FfxeE/AAAAP8oAAAAAAAAAAVECAAAqAAAA8MeVuQ2thj/ENHfBX8XhPwAAAD/aAAAAAAAAAAFSAgAAKgAAAHCKeM7+SYQ/xDR3wV/F4T8AAAA/6gAAAAAAAAABUwIAACoAAAAATVvj7+aBP8Q0d8FfxeE/AAAAP/kAAAAAAAAAAVQCAAAqAAAAAB988MEHfz/ENHfBX8XhPwAAAD8oAQAAAAAAAAFVAgAAKgAAAAAffPDBB38/Bn8VJ6Tk4T8AAAA/OAEAAAAAAAABVgIAACoAAAAAH3zwwQd/P0jJs4zoA+I/AAAAP0cBAAAAAAAAAVcCAAAqAAAAIKRBGqRBej+KE1LyLCPiPwAAAD9XAQAAAAAAAAFYAgAAKgAAACCkQRqkQXo/DqiOvbVh4j8AAAA/VwEAAAAAAAABWQIAACoAAABAKQdEhnt1P1DyLCP6gOI/AAAAP2cBAAAAAAAAAVoCAAAqAAAAQCkHRIZ7dT+UPMuIPqDiPwAAAD9nAQAAAAAAAAFbAgAAKgAAAEApB0SGe3U/1oZp7oK/4j8AAAA/dgEAAAAAAAABXAIAACoAAABAKQdEhnt1P1wbprkL/uI/AAAAP3YBAAAAAAAAAV0CAAAqAAAAQCkHRIZ7dT+eZUQfUB3jPwAAAD+GAQAAAAAAAAFeAgAAKgAAAEApB0SGe3U/4K/ihJQ84z8AAAA/hgEAAAAAAAABXwIAACoAAABAKQdEhnt1P2ZEH1Ade+M/AAAAP5YBAAAAAAAAAWACAAAqAAAAQCkHRIZ7dT+ojr21YZrjPwAAAD+WAQAAAAAAAAFhAgAAKgAAACCkQRqkQXo/6thbG6a54z8AAAA/pQEAAAAAAAABYgIAACoAAAAgpEEapEF6P25tmOYu+OM/AAAAP6UBAAAAAAAAAWMCAAAqAAAAAB988MEHfz+wtzZMcxfkPwAAAD+1AQAAAAAAAAFkAgAAKgAAAAAffPDBB38/8gHVsbc25D8AAAA/tQEAAAAAAAABZQIAACoAAAAATVvj7+aBP3qWEX1AdeQ/AAAAP8QBAAAAAAAAAWYCAAAqAAAAAE1b4+/mgT+84K/ihJTkPwAAAD/EAQAAAAAAAAFnAgAAKgAAAABNW+Pv5oE//ipOSMmz5D8AAAA/1AEAAAAAAAABaAIAACoAAABwinjO/kmEP4K/ihNS8uQ/AAAAP9QBAAAAAAAAAWkCAAAqAAAAcIp4zv5JhD/ECSl5lhHlPwAAAD/kAQAAAAAAAAFqAgAAKgAAAPDHlbkNrYY/CFTH3tow5T8AAAA/5AEAAAAAAAABawIAACoAAADwx5W5Da2GP4zoA6pjb+U/AAAAP/MBAAAAAAAAAWwCAAAqAAAA8MeVuQ2thj/OMqIPqI7lPwAAAD8DAgAAAAAAAAFtAgAAKgAAAGAFs6QcEIk/EH1Adeyt5T8AAAA/EwIAAAAAAAABbgIAACoAAADQQtCPK3OLPxB9QHXsreU/AAAAPyICAAAAAAAAAW8CAAAqAAAA0ELQjytziz9Sx97aMM3lPwAAAD8yAgAAAAAAAAFwAgAAKgAAAFCA7Xo61o0/Usfe2jDN5T8AAAA/QQIAAAAAAAABcQIAACoAAABQgO16OtaNP5gRfUB17OU/AAAAP0ECAAAAAAAAAXICAAAqAAAA4F4Fs6QckD+YEX1AdezlPwAAAD9hAgAAAAAAAAFzAgAAKgAAAFicIp6zf5I/2lsbprkL5j8AAAA/cAIAAAAAAAABdAIAACoAAAAQO7ETO7GTP9pbG6a5C+Y/AAAAP4ACAAAAAAAAAXUCAAAqAAAAkHjO/kkUlj/aWxumuQvmPwAAAD+AAgAAAAAAAAF2AgAAKgAAAEgXXXTRRZc/2lsbprkL5j8AAAA/kAIAAAAAAAABdwIAACoAAAAItuvpWHeYP9pbG6a5C+Y/AAAAP58CAAAAAAAAAXgCAAAqAAAAePMI1Wfamj/aWxumuQvmPwAAAD+fAgAAAAAAAAF5AgAAKgAAADiSl0rvC5w/2lsbprkL5j8AAAA/nwIAAAAAAAABegIAACoAAADwMCbAdj2dP9pbG6a5C+Y/AAAAP7MCAAAAAAAAAXsCAAAqAAAAsM+0Nf5unj/aWxumuQvmPwAAAD/CAgAAAAAAAAF8AgAAKgAAAGhuQ6uFoJ8/2lsbprkL5j8AAAA/wgIAAAAAAAABfQIAACoAAACQBmmQBmmgP5gRfUB17OU/AAAAP8ICAAAAAAAAAX4CAAAqAAAATKX3BY6aoT+YEX1AdezlPwAAAD/SAgAAAAAAAAF/AgAAKgAAAAhEhnsVzKI/Usfe2jDN5T8AAAA/4gIAAAAAAAABgAIAACoAAABkk0022WSjPxB9QHXsreU/AAAAP+ICAAAAAAAAAYECAAAqAAAAxOIU8Zz9oz8QfUB17K3lPwAAAD/xAgAAAAAAAAGCAgAAKgAAACAy3KtglqQ/zjKiD6iO5T8AAAA/AQMAAAAAAAABgwIAACoAAACAgaNmJC+lP4zoA6pjb+U/AAAAPwEDAAAAAAAAAYQCAAAqAAAAOCAy3Ktgpj8IVMfe2jDlPwAAAD8BAwAAAAAAAAGFAgAAKgAAAJhv+ZZv+aY/CFTH3tow5T8AAAA/EQMAAAAAAAABhgIAACoAAAD0vsBRM5KnP8QJKXmWEeU/AAAAPxEDAAAAAAAAAYcCAAAqAAAAsF1Px7rDqD+Cv4oTUvLkPwAAAD8gAwAAAAAAAAGIAgAAKgAAAAytFoJ+XKk/gr+KE1Ly5D8AAAA/MAMAAAAAAAABiQIAACoAAABs/N08QvWpP0B17K0N0+Q/AAAAPzADAAAAAAAAAYoCAAAqAAAAKJtssskmqz/+Kk5IybPkPwAAAD8wAwAAAAAAAAGLAgAAKgAAACibbLLJJqs/vOCv4oSU5D8AAAA/PwMAAAAAAAABjAIAACoAAAAom2yyySarP3qWEX1AdeQ/AAAAP08DAAAAAAAAAY0CAAAqAAAAhOozbY2/qz84THMX/FXkPwAAAD9fAwAAAAAAAAGOAgAAKgAAAOA5+ydRWKw/8gHVsbc25D8AAAA/bgMAAAAAAAABjwIAACoAAADgOfsnUVisP7C3NkxzF+Q/AAAAP34DAAAAAAAAAZACAAAqAAAA4Dn7J1FYrD9ubZjmLvjjPwAAAD+dAwAAAAAAAAGRAgAAKgAAAOA5+ydRWKw/LCP6gOrY4z8AAAA/nQMAAAAAAAABkgIAACoAAADgOfsnUVisP+rYWxumueM/AAAAP60DAAAAAAAAAZMCAAAqAAAAhOozbY2/qz+ojr21YZrjPwAAAD+tAwAAAAAAAAGUAgAAKgAAAITqM22Nv6s/JPqA6thb4z8AAAA/vAMAAAAAAAABlQIAACoAAAAom2yyySarP+Cv4oSUPOM/AAAAP7wDAAAAAAAAAZYCAAAqAAAAbPzdPEL1qT+eZUQfUB3jPwAAAD/MAwAAAAAAAAGXAgAAKgAAAGz83TxC9ak/GtEHVMfe4j8AAAA/zAMAAAAAAAABmAIAACoAAAAMrRaCflypPxrRB1TH3uI/AAAAP9wDAAAAAAAAAZkCAAAqAAAADK0Wgn5cqT+UPMuIPqDiPwAAAD/cAwAAAAAAAAGaAgAAKgAAALBdT8e6w6g/lDzLiD6g4j8AAAA/6wMAAAAAAAABmwIAACoAAABUDogM9yqoP1DyLCP6gOI/AAAAP+sDAAAAAAAAAZwCAAAqAAAA9L7AUTOSpz8OqI69tWHiPwAAAD/7AwAAAAAAAAGdAgAAKgAAAJhv+ZZv+aY/zF3wV3FC4j8AAAA/+wMAAAAAAAABngIAACoAAAA4IDLcq2CmP4oTUvIsI+I/AAAAPwsEAAAAAAAAAZ8CAAAqAAAA3NBqIejHpT+KE1LyLCPiPwAAAD8aBAAAAAAAAAGgAgAAKgAAANzQaiHox6U/SMmzjOgD4j8AAAA/GgQAAAAAAAABoQIAACoAAACAgaNmJC+lPwZ/FSek5OE/AAAAPyoEAAAAAAAAAaICAAAqAAAAIDLcq2CWpD8GfxUnpOThPwAAAD8qBAAAAAAAAAGjAgAAKgAAACAy3KtglqQ/xDR3wV/F4T8AAAA/OQQAAAAAAAABpAIAACoAAADE4hTxnP2jP8Q0d8FfxeE/AAAAPzkEAAAAAAAAAaUCAAAqAAAAZJNNNtlkoz+C6thbG6bhPwAAAD9JBAAAAAAAAAGmAgAAKgAAAAhEhnsVzKI/gurYWxum4T8AAAA/SQQAAAAAAAABpwIAACoAAACs9L7AUTOiP0CgOvbWhuE/AAAAP1kEAAAAAAAAAagCAAAqAAAATKX3BY6aoT9AoDr21obhPwAAAD9oBAAAAAAAAAGpAgAAKgAAAPBVMEvKAaE/QKA69taG4T8AAAA/eAQAAAAAAAABqgIAACoAAACQBmmQBmmgP0CgOvbWhuE/AAAAP5cEAAAAAAAAAasCAAAqAAAAaG5Dq4Wgnz/8VZyQkmfhPwAAAD+XBAAAAAAAAAGsAgAAKgAAALDPtDX+bp4//FWckJJn4T8AAAA/tgQAAAAAAAABrQIAACoAAADwMCbAdj2dP/xVnJCSZ+E/AAAAP7sEAAAAAAAAAa4CAAAqAAAAOJKXSu8LnD/8VZyQkmfhPwAAAD/LBAAAAAAAAAGvAgAAKgAAAHjzCNVn2po//FWckJJn4T8AAAA/+gQAAAAAAAABsAIAACoAAABMpfcFjpqhP0D6gOrYW4s/AAAAPwAAAAAAAAAAAbECAAAqAAAA8FUwS8oBoT9A+oDq2FuLPwAAAD8PAAAAAAAAAAGyAgAAKgAAAJAGaZAGaaA/QPqA6thbiz8AAAA/HwAAAAAAAAABswIAACoAAABobkOrhaCfP8Bp7oK/ioM/AAAAPx8AAAAAAAAAAbQCAAAqAAAAsM+0Nf5unj/Aae6Cv4qDPwAAAD8vAAAAAAAAAAG1AgAAKgAAAPAwJsB2PZ0/wGnugr+Kgz8AAAA/PgAAAAAAAAABtgIAACoAAAA4kpdK7wucP8Bp7oK/ioM/AAAAPz4AAAAAAAAAAbcCAAAqAAAAePMI1Wfamj+Asrc2THN3PwAAAD8+AAAAAAAAAAG4AgAAKgAAAMBUel/gqJk/gLK3Nkxzdz8AAAA/TgAAAAAAAAABuQIAACoAAAAItuvpWHeYP4CytzZMc3c/AAAAP14AAAAAAAAAAboCAAAqAAAAkHjO/kkUlj+Asrc2THN3PwAAAD9tAAAAAAAAAAG7AgAAKgAAANDZP4nC4pQ/gLK3Nkxzdz8AAAA/bQAAAAAAAAABvAIAACoAAAAQO7ETO7GTP4CytzZMc3c/AAAAP30AAAAAAAAAAb0CAAAqAAAAWJwinrN/kj+Asrc2THN3PwAAAD+MAAAAAAAAAAG+AgAAKgAAAOBeBbOkHJA/gLK3Nkxzdz8AAAA/jAAAAAAAAAABvwIAACoAAABQgO16OtaNP4CytzZMc3c/AAAAP5wAAAAAAAAAAcACAAAqAAAAYAWzpBwQiT+Asrc2THN3PwAAAD+cAAAAAAAAAAHBAgAAKgAAAHCKeM7+SYQ/wGnugr+Kgz8AAAA/nAAAAAAAAAABwgIAACoAAAAATVvj7+aBP0D6gOrYW4s/AAAAP6wAAAAAAAAAAcMCAAAqAAAAAB988MEHfz9A+oDq2FuLPwAAAD+sAAAAAAAAAAHEAgAAKgAAAEApB0SGe3U/QPqA6thbiz8AAAA/uwAAAAAAAAABxQIAACoAAABArsxtaLVwP0D6gOrYW4s/AAAAP8sAAAAAAAAAAcYCAAAqAAAAwGYkL5XeZz9A+oDq2FuLPwAAAD/LAAAAAAAAAAHHAgAAKgAAAIDhXgWzpFw/YMUJKXmWkT8AAAA/2wAAAAAAAAAByAIAACoAAACA4V4Fs6RcP8AN09wFf5U/AAAAP+oAAAAAAAAAAckCAAAqAAAAgOFeBbOkXD8AVpyQkmeZPwAAAD9HAQAAAAAAAAHKAgAAKgAAAIDhXgWzpFw/YJ5lRB9QnT8AAAA/RwEAAAAAAAABywIAACoAAACA4V4Fs6RcP2BzF/xVnKA/AAAAP0cBAAAAAAAAAcwCAAAqAAAAgOFeBbOkXD+AF/xVnJCiPwAAAD9XAQAAAAAAAAHNAgAAKgAAAIDhXgWzpFw/wF/FCSl5pj8AAAA/VwEAAAAAAAABzgIAACoAAACA4V4Fs6RcP/ADqmNvbag/AAAAP2YBAAAAAAAAAc8CAAAqAAAAwGYkL5XeZz9ATHMX/FWsPwAAAD92AQAAAAAAAAHQAgAAKgAAAECuzG1otXA/cPBXcUJKrj8AAAA/dgEAAAAAAAAB0QIAACoAAABAKQdEhnt1P0hKnmVEH7A/AAAAP3YBAAAAAAAAAdICAAAqAAAAIKRBGqRBej9o7oK/ihOyPwAAAD+FAQAAAAAAAAHTAgAAKgAAACCkQRqkQXo/gEB17K0Nsz8AAAA/lQEAAAAAAAAB1AIAACoAAAAAH3zwwQd/P5iSZxnRB7Q/AAAAP5UBAAAAAAAAAdUCAAAqAAAAAE1b4+/mgT+4NkxzF/y1PwAAAD+VAQAAAAAAAAHWAgAAKgAAAHCKeM7+SYQ/4NowzV3wtz8AAAA/pQEAAAAAAAAB1wIAACoAAADwx5W5Da2GP/AsI/qA6rg/AAAAP8QBAAAAAAAAAdgCAAAqAAAAYAWzpBwQiT/wLCP6gOq4PwAAAD/UAQAAAAAAAAHZAgAAKgAAAGAFs6QcEIk/INEHVMfeuj8AAAA/1AEAAAAAAAAB2gIAACoAAADQQtCPK3OLPyDRB1TH3ro/AAAAP+MBAAAAAAAAAdsCAAAqAAAAUIDtejrWjT8wI/qA6ti7PwAAAD/jAQAAAAAAAAHcAgAAKgAAAOBeBbOkHJA/WMfe2jDNvT8AAAA/8wEAAAAAAAAB3QIAACoAAABYnCKes3+SP2gZ0QdUx74/AAAAP/MBAAAAAAAAAd4CAAAqAAAAEDuxEzuxkz/M3towzV3APwAAAD8CAgAAAAAAAAHfAgAAKgAAANDZP4nC4pQ/zN7aMM1dwD8AAAA/AgIAAAAAAAAB4AIAACoAAACQeM7+SRSWP9QHVMfe2sA/AAAAPxICAAAAAAAAAeECAAAqAAAASBdddNFFlz/UB1TH3trAPwAAAD8SAgAAAAAAAAHiAgAAKgAAAAi26+lYd5g/3DDNXfBXwT8AAAA/IgIAAAAAAAAB4wIAACoAAAAItuvpWHeYP+RZRvQB1cE/AAAAPzECAAAAAAAAAeQCAAAqAAAAwFR6X+ComT/kWUb0AdXBPwAAAD8xAgAAAAAAAAHlAgAAKgAAAHjzCNVn2po/5FlG9AHVwT8AAAA/QQIAAAAAAAAB5gIAACoAAAA4kpdK7wucP+RZRvQB1cE/AAAAP1ECAAAAAAAAAecCAAAqAAAA8DAmwHY9nT/kWUb0AdXBPwAAAD9gAgAAAAAAAAHoAgAAKgAAALDPtDX+bp4/8IK/ihNSwj8AAAA/YAIAAAAAAAAB6QIAACoAAABobkOrhaCfP/CCv4oTUsI/AAAAP2ACAAAAAAAAAeoCAAAqAAAAkAZpkAZpoD/wgr+KE1LCPwAAAD9/AgAAAAAAAAHrAgAAKgAAAEyl9wWOmqE/8IK/ihNSwj8AAAA/fwIAAAAAAAAB7AIAACoAAACs9L7AUTOiP/CCv4oTUsI/AAAAP38CAAAAAAAAAe0CAAAqAAAACESGexXMoj/wgr+KE1LCPwAAAD+PAgAAAAAAAAHuAgAAKgAAAGSTTTbZZKM/8IK/ihNSwj8AAAA/nwIAAAAAAAAB7wIAACoAAADE4hTxnP2jP/CCv4oTUsI/AAAAP58CAAAAAAAAAfACAAAqAAAAIDLcq2CWpD/wgr+KE1LCPwAAAD+fAgAAAAAAAAHxAgAAKgAAANzQaiHox6U/8IK/ihNSwj8AAAA/rgIAAAAAAAAB8gIAACoAAAA4IDLcq2CmP/CCv4oTUsI/AAAAP64CAAAAAAAAAfMCAAAqAAAAmG/5lm/5pj/wgr+KE1LCPwAAAD++AgAAAAAAAAH0AgAAKgAAAPS+wFEzkqc/8IK/ihNSwj8AAAA/vgIAAAAAAAAB9QIAACoAAABUDogM9yqoP/CCv4oTUsI/AAAAP+0CAAAAAAAAAfYCAAAqAAAAVA6IDPcqqD/kWUb0AdXBPwAAAD/tAgAAAAAAAAH3AgAAKgAAAFQOiAz3Kqg/3DDNXfBXwT8AAAA//AIAAAAAAAAB+AIAACoAAAAMrRaCflypP9wwzV3wV8E/AAAAP/wCAAAAAAAAAfkCAAAqAAAADK0Wgn5cqT/UB1TH3trAPwAAAD8MAwAAAAAAAAH6AgAAKgAAAGz83TxC9ak/zN7aMM1dwD8AAAA/DAMAAAAAAAAB+wIAACoAAABs/N08QvWpP4BrwzR3wb8/AAAAPxwDAAAAAAAAAfwCAAAqAAAAbPzdPEL1qT9oGdEHVMe+PwAAAD8cAwAAAAAAAAH9AgAAKgAAAGz83TxC9ak/QHXsrQ3TvD8AAAA/MAMAAAAAAAAB/gIAACoAAABs/N08QvWpPzAj+oDq2Ls/AAAAPzADAAAAAAAAAf8CAAAqAAAAbPzdPEL1qT8g0QdUx966PwAAAD9AAwAAAAAAAAEAAwAAKgAAAGz83TxC9ak/EH8VJ6TkuT8AAAA/QAMAAAAAAAABAQMAACoAAABs/N08QvWpP/AsI/qA6rg/AAAAP08DAAAAAAAAAQIDAAAqAAAAbPzdPEL1qT/g2jDNXfC3PwAAAD9PAwAAAAAAAAEDAwAAKgAAAAytFoJ+XKk/uDZMcxf8tT8AAAA/TwMAAAAAAAABBAMAACoAAACwXU/HusOoP6jkWUb0AbU/AAAAP18DAAAAAAAAAQUDAAAqAAAAsF1Px7rDqD+YkmcZ0Qe0PwAAAD9uAwAAAAAAAAEGAwAAKgAAAFQOiAz3Kqg/aO6Cv4oTsj8AAAA/bgMAAAAAAAABBwMAACoAAAD0vsBRM5KnP1ickJJnGbE/AAAAP34DAAAAAAAAAQgDAAAqAAAA9L7AUTOSpz9ISp5lRB+wPwAAAD+OAwAAAAAAAAEJAwAAKgAAAPS+wFEzkqc/cPBXcUJKrj8AAAA/nQMAAAAAAAABCgMAACoAAACYb/mWb/mmP3DwV3FCSq4/AAAAP60DAAAAAAAAAQsDAAAqAAAAmG/5lm/5pj9ATHMX/FWsPwAAAD/MAwAAAAAAAAEMAwAAKgAAADggMtyrYKY/IKiOvbVhqj8AAAA/3AMAAAAAAAABDQMAACoAAADc0Goh6MelP/ADqmNvbag/AAAAP9wDAAAAAAAAAQ4DAAAqAAAAgIGjZiQvpT/wA6pjb22oPwAAAD/rAwAAAAAAAAEPAwAAKgAAACAy3KtglqQ/wF/FCSl5pj8AAAA/6wMAAAAAAAABEAMAACoAAADE4hTxnP2jP6C74K/ihKQ/AAAAP/sDAAAAAAAAAREDAAAqAAAAZJNNNtlkoz+AF/xVnJCiPwAAAD/7AwAAAAAAAAESAwAAKgAAAAhEhnsVzKI/YHMX/FWcoD8AAAA/CwQAAAAAAAABEwMAACoAAACs9L7AUTOiP2CeZUQfUJ0/AAAAPxoEAAAAAAAAARQDAAAqAAAATKX3BY6aoT9gnmVEH1CdPwAAAD8qBAAAAAAAAAs=</ink>
</athena>
</file>

<file path=customXml/item5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AIAAAADAAAABwMAAAAAAQAAAAQAAAAECUlua0F0b21WMQIAAAAJBAAAAAkFAAAADQIFBAAAAAtQZW5TdHJva2VWMQQAAAAKQXR0cmlidXRlcwVUcmFjZQlTdGFydFRpbWUEVHlwZQQEAAQPUGVuQXR0cmlidXRlc1YxAgAAAApJbmtUcmFjZVYxAgAAABAMQWN0aW9uVHlwZVYxAgAAAAIAAAAJBgAAAAkHAAAAmnUBAAAAAAAF+P///wxBY3Rpb25UeXBlVjEBAAAAB3ZhbHVlX18ACAIAAAAAAAAABQUAAAANQ2xlYXJDYW52YXNWMQIAAAAJU3RhcnRUaW1lBFR5cGUABBAMQWN0aW9uVHlwZVYxAgAAAAIAAACpHAIAAAAAAAH3////+P///wAAAAAFBgAAAA9QZW5BdHRyaWJ1dGVzVjEKAAAAB19jb2xvckEHX2NvbG9yUgdfY29sb3JHB19jb2xvckIKRml0VG9DdXJ2ZQZIZWlnaHQOSWdub3JlUHJlc3N1cmUNSXNIaWdobGlnaHRlcgVTaGFwZQVXaWR0aAAAAAAAAAAABAACAgICAQYBAQxCcnVzaFNoYXBlVjECAAAABgIAAAD//wAAAAAAAAAAAAhAAAAF9v///wxCcnVzaFNoYXBlVjEBAAAAB3ZhbHVlX18ACAIAAAABAAAAAAAAAAAACEAFBwAAAApJbmtUcmFjZVYxAwAAAA1MaXN0YDErX2l0ZW1zDExpc3RgMStfc2l6ZQ9MaXN0YDErX3ZlcnNpb24EAAAYU2hhcmVkLklua2luZy5JbmtQb2ludFtdAgAAAAgIAgAAAAkLAAAAMAAAADAAAAAHCwAAAAABAAAAQAAAAAQKSW5rUG9pbnRWMQIAAAAJDAAAAAkNAAAACQ4AAAAJDwAAAAkQAAAACREAAAAJEgAAAAkTAAAACRQAAAAJFQAAAAkWAAAACRcAAAAJGAAAAAkZAAAACRoAAAAJGwAAAAkcAAAACR0AAAAJHgAAAAkfAAAACSAAAAAJIQAAAAkiAAAACSMAAAAJJAAAAAklAAAACSYAAAAJJwAAAAkoAAAACSkAAAAJKgAAAAkrAAAACSwAAAAJLQAAAAkuAAAACS8AAAAJMAAAAAkxAAAACTIAAAAJMwAAAAk0AAAACTUAAAAJNgAAAAk3AAAACTgAAAAJOQAAAAk6AAAACTsAAAANEAUMAAAACklua1BvaW50VjEEAAAAAVgBWQ5QcmVzc3VyZUZhY3RvcglUaW1lU3RhbXAAAAAABgYLEAIAAABAsRM7sRPvP4AAAAAAAOQ/AAAAPwAAAAAAAAAAAQ0AAAAMAAAAYCd2Yid27j+AAAAAAADkPwAAAD9OAAAAAAAAAAEOAAAADAAAAJCd2Imd2O0/gAAAAAAA5D8AAAA/XQAAAAAAAAABDwAAAAwAAACwEzuxEzvtP4AAAAAAAOQ/AAAAP10AAAAAAAAAARAAAAAMAAAA4Imd2Imd7D+AAAAAAADkPwAAAD9tAAAAAAAAAAERAAAADAAAAAAAAAAAAOw/gAAAAAAA5D8AAAA/fQAAAAAAAAABEgAAAAwAAAAwdmIndmLrP4AAAAAAAOQ/AAAAP30AAAAAAAAAARMAAAAMAAAAUOzETuzE6j+AAAAAAADkPwAAAD+MAAAAAAAAAAEUAAAADAAAAKDYiZ3Yiek/gAAAAAAA5D8AAAA/jAAAAAAAAAABFQAAAAwAAADATuzETuzoP4AAAAAAAOQ/AAAAP5wAAAAAAAAAARYAAAAMAAAA8MRO7MRO6D+AAAAAAADkPwAAAD+cAAAAAAAAAAEXAAAADAAAAECxEzuxE+c/gAAAAAAA5D8AAAA/nAAAAAAAAAABGAAAAAwAAABgJ3ZiJ3bmP4AAAAAAAOQ/AAAAP6wAAAAAAAAAARkAAAAMAAAAkJ3YiZ3Y5T+AAAAAAADkPwAAAD+7AAAAAAAAAAEaAAAADAAAALATO7ETO+U/gAAAAAAA5D8AAAA/uwAAAAAAAAABGwAAAAwAAADQiZ3YiZ3kP4AAAAAAAOQ/AAAAP7sAAAAAAAAAARwAAAAMAAAAAAAAAAAA5D+AAAAAAADkPwAAAD/LAAAAAAAAAAEdAAAADAAAACB2Yid2YuM/gAAAAAAA5D8AAAA/2gAAAAAAAAABHgAAAAwAAABQ7MRO7MTiP4AAAAAAAOQ/AAAAP9oAAAAAAAAAAR8AAAAMAAAAcGIndmIn4j+AAAAAAADkPwAAAD/qAAAAAAAAAAEgAAAADAAAAJDYiZ3YieE/gAAAAAAA5D8AAAA/+gAAAAAAAAABIQAAAAwAAACQ2Imd2InhPwABAAAAANg/AAAAP/oAAAAAAAAAASIAAAAMAAAAwE7sxE7s4D8AAQAAAADYPwAAAD8JAQAAAAAAAAEjAAAADAAAAODETuzETuA/AAEAAAAA2D8AAAA/GQEAAAAAAAABJAAAAAwAAAAgdmIndmLfPwABAAAAANg/AAAAPxkBAAAAAAAAASUAAAAMAAAAYGIndmIn3j8AAQAAAADYPwAAAD8pAQAAAAAAAAEmAAAADAAAAMBO7MRO7Nw/AAEAAAAA2D8AAAA/OAEAAAAAAAABJwAAAAwAAAAAO7ETO7HbPwABAAAAANg/AAAAPzgBAAAAAAAAASgAAAAMAAAAYCd2Yid22j8AAQAAAADYPwAAAD9XAQAAAAAAAAEpAAAADAAAAKATO7ETO9k/AAEAAAAA2D8AAAA/dwEAAAAAAAABKgAAAAwAAAAAAAAAAADYPwABAAAAANg/AAAAP4YBAAAAAAAAASsAAAAMAAAAQOzETuzE1j8AAQAAAADYPwAAAD+WAQAAAAAAAAEsAAAADAAAAKDYiZ3YidU/AAEAAAAA2D8AAAA/lgEAAAAAAAABLQAAAAwAAADgxE7sxE7UPwABAAAAANg/AAAAP6YBAAAAAAAAAS4AAAAMAAAAQLETO7ET0z8AAQAAAADYPwAAAD+mAQAAAAAAAAEvAAAADAAAAICd2Imd2NE/AAEAAAAA2D8AAAA/tQEAAAAAAAABMAAAAAwAAADgiZ3YiZ3QPwABAAAAANg/AAAAP7UBAAAAAAAAATEAAAAMAAAAQOzETuzEzj8AAQAAAADYPwAAAD/FAQAAAAAAAAEyAAAADAAAAADFTuzETsw/AAEAAAAA2D8AAAA/1AEAAAAAAAABMwAAAAwAAACAndiJndjJPwABAAAAANg/AAAAP+QBAAAAAAAAATQAAAAMAAAAQHZiJ3Zixz8AAQAAAADYPwAAAD8DAgAAAAAAAAE1AAAADAAAAMBO7MRO7MQ/AAEAAAAA2D8AAAA/EwIAAAAAAAABNgAAAAwAAABAJ3ZiJ3bCPwABAAAAANg/AAAAPxMCAAAAAAAAATcAAAAMAAAAALETO7ETuz8AAQAAAADYPwAAAD8jAgAAAAAAAAE4AAAADAAAAIBiJ3ZiJ7Y/AAEAAAAA2D8AAAA/MgIAAAAAAAABOQAAAAwAAACAEzuxEzuxPwABAAAAANg/AAAAP1ECAAAAAAAAAToAAAAMAAAAAImd2ImdqD+AAAAAAADkPwAAAD+AAgAAAAAAAAE7AAAADAAAAADYiZ3YiZ0/gAAAAAAA5D8AAAA/3AIAAAAAAAAL</ink>
</athena>
</file>

<file path=customXml/item6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AwAAAANAAAABwMAAAAAAQAAABAAAAAECUlua0F0b21WMQIAAAAJBAAAAAkFAAAACQYAAAAJBwAAAAkIAAAACQkAAAAJCgAAAAkLAAAACQwAAAAJDQAAAAkOAAAACQ8AAAANBAUEAAAAC1BlblN0cm9rZVYxBAAAAApBdHRyaWJ1dGVzBVRyYWNlCVN0YXJ0VGltZQRUeXBlBAQABA9QZW5BdHRyaWJ1dGVzVjECAAAACklua1RyYWNlVjECAAAAEAxBY3Rpb25UeXBlVjECAAAAAgAAAAkQAAAACREAAAAoKwAAAAAAAAXu////DEFjdGlvblR5cGVWMQEAAAAHdmFsdWVfXwAIAgAAAAAAAAABBQAAAAQAAAAJEwAAAAkUAAAAhGgAAAAAAAAB6////+7///8AAAAAAQYAAAAEAAAACRYAAAAJFwAAAHVqAAAAAAAAAej////u////AAAAAAEHAAAABAAAAAkZAAAACRoAAAADsAAAAAAAAAHl////7v///wAAAAABCAAAAAQAAAAJHAAAAAkdAAAA+OkAAAAAAAAB4v///+7///8AAAAAAQkAAAAEAAAACR8AAAAJIAAAAJQiAQAAAAAAAd/////u////AAAAAAEKAAAABAAAAAkiAAAACSMAAACtVAEAAAAAAAHc////7v///wAAAAABCwAAAAQAAAAJJQAAAAkmAAAAI2QBAAAAAAAB2f///+7///8AAAAAAQwAAAAEAAAACSgAAAAJKQAAAA3HAQAAAAAAAdb////u////AAAAAAENAAAABAAAAAkrAAAACSwAAABn+AEAAAAAAAHT////7v///wAAAAABDgAAAAQAAAAJLgAAAAkvAAAA9DcCAAAAAAAB0P///+7///8AAAAABQ8AAAANQ2xlYXJDYW52YXNWMQIAAAAJU3RhcnRUaW1lBFR5cGUABBAMQWN0aW9uVHlwZVYxAgAAAAIAAAAbhAIAAAAAAAHP////7v///wAAAAAFEAAAAA9QZW5BdHRyaWJ1dGVzVjEKAAAAB19jb2xvckEHX2NvbG9yUgdfY29sb3JHB19jb2xvckIKRml0VG9DdXJ2ZQZIZWlnaHQOSWdub3JlUHJlc3N1cmUNSXNIaWdobGlnaHRlcgVTaGFwZQVXaWR0aAAAAAAAAAAABAACAgICAQYBAQxCcnVzaFNoYXBlVjECAAAABgIAAAD//wAAAAAAAAAAAAhAAAAFzv///wxCcnVzaFNoYXBlVjEBAAAAB3ZhbHVlX18ACAIAAAABAAAAAAAAAAAACEAFEQAAAApJbmtUcmFjZVYxAwAAAA1MaXN0YDErX2l0ZW1zDExpc3RgMStfc2l6ZQ9MaXN0YDErX3ZlcnNpb24EAAAYU2hhcmVkLklua2luZy5JbmtQb2ludFtdAgAAAAgIAgAAAAkzAAAAmwAAAJsAAAABEwAAABAAAAD//wAAAAAAAAAAAAhAAAABzP///87///8BAAAAAAAAAAAACEABFAAAABEAAAAJNQAAAAEAAAABAAAAARYAAAAQAAAA//8AAAAAAAAAAAAIQAAAAcr////O////AQAAAAAAAAAAAAhAARcAAAARAAAACTcAAABPAAAATwAAAAEZAAAAEAAAAP//AAAAAAAAAAAACEAAAAHI////zv///wEAAAAAAAAAAAAIQAEaAAAAEQAAAAk5AAAAowAAAKMAAAABHAAAABAAAAD/AAD/AAAAAAAAAAhAAAABxv///87///8BAAAAAAAAAAAACEABHQAAABEAAAAJOwAAAD8AAAA/AAAAAR8AAAAQAAAA//8AAAAAAAAAAAAIQAAAAcT////O////AQAAAAAAAAAAAAhAASAAAAARAAAACT0AAABLAAAASwAAAAEiAAAAEAAAAP//AAAAAAAAAAAACEAAAAHC////zv///wEAAAAAAAAAAAAIQAEjAAAAEQAAAAk/AAAAcQAAAHEAAAABJQAAABAAAAD//wAAAAAAAAAAAAhAAAABwP///87///8BAAAAAAAAAAAACEABJgAAABEAAAAJQQAAAFQAAABUAAAAASgAAAAQAAAA//8AAAAAAAAAAAAIQAAAAb7////O////AQAAAAAAAAAAAAhAASkAAAARAAAACUMAAAAkAAAAJAAAAAErAAAAEAAAAP//AAAAAAAAAAAACEAAAAG8////zv///wEAAAAAAAAAAAAIQAEsAAAAEQAAAAlFAAAAPgAAAD4AAAABLgAAABAAAAD//wAAAAAAAAAAAAhAAAABuv///87///8BAAAAAAAAAAAACEABLwAAABEAAAAJRwAAAGsAAABrAAAABzMAAAAAAQAAAAABAAAECklua1BvaW50VjECAAAACUgAAAAJSQAAAAlKAAAACUsAAAAJTAAAAAlNAAAACU4AAAAJTwAAAAlQAAAACVEAAAAJUgAAAAlTAAAACVQAAAAJVQAAAAlWAAAACVcAAAAJWAAAAAlZAAAACVoAAAAJWwAAAAlcAAAACV0AAAAJXgAAAAlfAAAACWAAAAAJYQAAAAliAAAACWMAAAAJZAAAAAllAAAACWYAAAAJZwAAAAloAAAACWkAAAAJagAAAAlrAAAACWwAAAAJbQAAAAluAAAACW8AAAAJcAAAAAlxAAAACXIAAAAJcwAAAAl0AAAACXUAAAAJdgAAAAl3AAAACXgAAAAJeQAAAAl6AAAACXsAAAAJfAAAAAl9AAAACX4AAAAJfwAAAAmAAAAACYEAAAAJggAAAAmDAAAACYQAAAAJhQAAAAmGAAAACYcAAAAJiAAAAAmJAAAACYoAAAAJiwAAAAmMAAAACY0AAAAJjgAAAAmPAAAACZAAAAAJkQAAAAmSAAAACZMAAAAJlAAAAAmVAAAACZYAAAAJlwAAAAmYAAAACZkAAAAJmgAAAAmbAAAACZwAAAAJnQAAAAmeAAAACZ8AAAAJoAAAAAmhAAAACaIAAAAJowAAAAmkAAAACaUAAAAJpgAAAAmnAAAACagAAAAJqQAAAAmqAAAACasAAAAJrAAAAAmtAAAACa4AAAAJrwAAAAmwAAAACbEAAAAJsgAAAAmzAAAACbQAAAAJtQAAAAm2AAAACbcAAAAJuAAAAAm5AAAACboAAAAJuwAAAAm8AAAACb0AAAAJvgAAAAm/AAAACcAAAAAJwQAAAAnCAAAACcMAAAAJxAAAAAnFAAAACcYAAAAJxwAAAAnIAAAACckAAAAJygAAAAnLAAAACcwAAAAJzQAAAAnOAAAACc8AAAAJ0AAAAAnRAAAACdIAAAAJ0wAAAAnUAAAACdUAAAAJ1gAAAAnXAAAACdgAAAAJ2QAAAAnaAAAACdsAAAAJ3AAAAAndAAAACd4AAAAJ3wAAAAngAAAACeEAAAAJ4gAAAA1lBzUAAAAAAQAAAAQAAAAECklua1BvaW50VjECAAAACeMAAAANAwc3AAAAAAEAAACAAAAABApJbmtQb2ludFYxAgAAAAnkAAAACeUAAAAJ5gAAAAnnAAAACegAAAAJ6QAAAAnqAAAACesAAAAJ7AAAAAntAAAACe4AAAAJ7wAAAAnwAAAACfEAAAAJ8gAAAAnzAAAACfQAAAAJ9QAAAAn2AAAACfcAAAAJ+AAAAAn5AAAACfoAAAAJ+wAAAAn8AAAACf0AAAAJ/gAAAAn/AAAACQABAAAJAQEAAAkCAQAACQMBAAAJBAEAAAkFAQAACQYBAAAJBwEAAAkIAQAACQkBAAAJCgEAAAkLAQAACQwBAAAJDQEAAAkOAQAACQ8BAAAJEAEAAAkRAQAACRIBAAAJEwEAAAkUAQAACRUBAAAJFgEAAAkXAQAACRgBAAAJGQEAAAkaAQAACRsBAAAJHAEAAAkdAQAACR4BAAAJHwEAAAkgAQAACSEBAAAJIgEAAAkjAQAACSQBAAAJJQEAAAkmAQAACScBAAAJKAEAAAkpAQAACSoBAAAJKwEAAAksAQAACS0BAAAJLgEAAAkvAQAACTABAAAJMQEAAAkyAQAADTEHOQAAAAABAAAAAAEAAAQKSW5rUG9pbnRWMQIAAAAJMwEAAAk0AQAACTUBAAAJNgEAAAk3AQAACTgBAAAJOQEAAAk6AQAACTsBAAAJPAEAAAk9AQAACT4BAAAJPwEAAAlAAQAACUEBAAAJQgEAAAlDAQAACUQBAAAJRQEAAAlGAQAACUcBAAAJSAEAAAlJAQAACUoBAAAJSwEAAAlMAQAACU0BAAAJTgEAAAlPAQAACVABAAAJUQEAAAlSAQAACVMBAAAJVAEAAAlVAQAACVYBAAAJVwEAAAlYAQAACVkBAAAJWgEAAAlbAQAACVwBAAAJXQEAAAleAQAACV8BAAAJYAEAAAlhAQAACWIBAAAJYwEAAAlkAQAACWUBAAAJZgEAAAlnAQAACWgBAAAJaQEAAAlqAQAACWsBAAAJbAEAAAltAQAACW4BAAAJbwEAAAlwAQAACXEBAAAJcgEAAAlzAQAACXQBAAAJdQEAAAl2AQAACXcBAAAJeAEAAAl5AQAACXoBAAAJewEAAAl8AQAACX0BAAAJfgEAAAl/AQAACYABAAAJgQEAAAmCAQAACYMBAAAJhAEAAAmFAQAACYYBAAAJhwEAAAmIAQAACYkBAAAJigEAAAmLAQAACYwBAAAJjQEAAAmOAQAACY8BAAAJkAEAAAmRAQAACZIBAAAJkwEAAAmUAQAACZUBAAAJlgEAAAmXAQAACZgBAAAJmQEAAAmaAQAACZsBAAAJnAEAAAmdAQAACZ4BAAAJnwEAAAmgAQAACaEBAAAJogEAAAmjAQAACaQBAAAJpQEAAAmmAQAACacBAAAJqAEAAAmpAQAACaoBAAAJqwEAAAmsAQAACa0BAAAJrgEAAAmvAQAACbABAAAJsQEAAAmyAQAACbMBAAAJtAEAAAm1AQAACbYBAAAJtwEAAAm4AQAACbkBAAAJugEAAAm7AQAACbwBAAAJvQEAAAm+AQAACb8BAAAJwAEAAAnBAQAACcIBAAAJwwEAAAnEAQAACcUBAAAJxgEAAAnHAQAACcgBAAAJyQEAAAnKAQAACcsBAAAJzAEAAAnNAQAACc4BAAAJzwEAAAnQAQAACdEBAAAJ0gEAAAnTAQAACdQBAAAJ1QEAAA1dBzsAAAAAAQAAAEAAAAAECklua1BvaW50VjECAAAACdYBAAAJ1wEAAAnYAQAACdkBAAAJ2gEAAAnbAQAACdwBAAAJ3QEAAAneAQAACd8BAAAJ4AEAAAnhAQAACeIBAAAJ4wEAAAnkAQAACeUBAAAJ5gEAAAnnAQAACegBAAAJ6QEAAAnqAQAACesBAAAJ7AEAAAntAQAACe4BAAAJ7wEAAAnwAQAACfEBAAAJ8gEAAAnzAQAACfQBAAAJ9QEAAAn2AQAACfcBAAAJ+AEAAAn5AQAACfoBAAAJ+wEAAAn8AQAACf0BAAAJ/gEAAAn/AQAACQACAAAJAQIAAAkCAgAACQMCAAAJBAIAAAkFAgAACQYCAAAJBwIAAAkIAgAACQkCAAAJCgIAAAkLAgAACQwCAAAJDQIAAAkOAgAACQ8CAAAJEAIAAAkRAgAACRICAAAJEwIAAAkUAgAACgc9AAAAAAEAAACAAAAABApJbmtQb2ludFYxAgAAAAkVAgAACRYCAAAJFwIAAAkYAgAACRkCAAAJGgIAAAkbAgAACRwCAAAJHQIAAAkeAgAACR8CAAAJIAIAAAkhAgAACSICAAAJIwIAAAkkAgAACSUCAAAJJgIAAAknAgAACSgCAAAJKQIAAAkqAgAACSsCAAAJLAIAAAktAgAACS4CAAAJLwIAAAkwAgAACTECAAAJMgIAAAkzAgAACTQCAAAJNQIAAAk2AgAACTcCAAAJOAIAAAk5AgAACToCAAAJOwIAAAk8AgAACT0CAAAJPgIAAAk/AgAACUACAAAJQQIAAAlCAgAACUMCAAAJRAIAAAlFAgAACUYCAAAJRwIAAAlIAgAACUkCAAAJSgIAAAlLAgAACUwCAAAJTQIAAAlOAgAACU8CAAAJUAIAAAlRAgAACVICAAAJUwIAAAlUAgAACVUCAAAJVgIAAAlXAgAACVgCAAAJWQIAAAlaAgAACVsCAAAJXAIAAAldAgAACV4CAAAJXwIAAA01Bz8AAAAAAQAAAIAAAAAECklua1BvaW50VjECAAAACWACAAAJYQIAAAliAgAACWMCAAAJZAIAAAllAgAACWYCAAAJZwIAAAloAgAACWkCAAAJagIAAAlrAgAACWwCAAAJbQIAAAluAgAACW8CAAAJcAIAAAlxAgAACXICAAAJcwIAAAl0AgAACXUCAAAJdgIAAAl3AgAACXgCAAAJeQIAAAl6AgAACXsCAAAJfAIAAAl9AgAACX4CAAAJfwIAAAmAAgAACYECAAAJggIAAAmDAgAACYQCAAAJhQIAAAmGAgAACYcCAAAJiAIAAAmJAgAACYoCAAAJiwIAAAmMAgAACY0CAAAJjgIAAAmPAgAACZACAAAJkQIAAAmSAgAACZMCAAAJlAIAAAmVAgAACZYCAAAJlwIAAAmYAgAACZkCAAAJmgIAAAmbAgAACZwCAAAJnQIAAAmeAgAACZ8CAAAJoAIAAAmhAgAACaICAAAJowIAAAmkAgAACaUCAAAJpgIAAAmnAgAACagCAAAJqQIAAAmqAgAACasCAAAJrAIAAAmtAgAACa4CAAAJrwIAAAmwAgAACbECAAAJsgIAAAmzAgAACbQCAAAJtQIAAAm2AgAACbcCAAAJuAIAAAm5AgAACboCAAAJuwIAAAm8AgAACb0CAAAJvgIAAAm/AgAACcACAAAJwQIAAAnCAgAACcMCAAAJxAIAAAnFAgAACcYCAAAJxwIAAAnIAgAACckCAAAJygIAAAnLAgAACcwCAAAJzQIAAAnOAgAACc8CAAAJ0AIAAA0PB0EAAAAAAQAAAIAAAAAECklua1BvaW50VjECAAAACdECAAAJ0gIAAAnTAgAACdQCAAAJ1QIAAAnWAgAACdcCAAAJ2AIAAAnZAgAACdoCAAAJ2wIAAAncAgAACd0CAAAJ3gIAAAnfAgAACeACAAAJ4QIAAAniAgAACeMCAAAJ5AIAAAnlAgAACeYCAAAJ5wIAAAnoAgAACekCAAAJ6gIAAAnrAgAACewCAAAJ7QIAAAnuAgAACe8CAAAJ8AIAAAnxAgAACfICAAAJ8wIAAAn0AgAACfUCAAAJ9gIAAAn3AgAACfgCAAAJ+QIAAAn6AgAACfsCAAAJ/AIAAAn9AgAACf4CAAAJ/wIAAAkAAwAACQEDAAAJAgMAAAkDAwAACQQDAAAJBQMAAAkGAwAACQcDAAAJCAMAAAkJAwAACQoDAAAJCwMAAAkMAwAACQ0DAAAJDgMAAAkPAwAACRADAAAJEQMAAAkSAwAACRMDAAAJFAMAAAkVAwAACRYDAAAJFwMAAAkYAwAACRkDAAAJGgMAAAkbAwAACRwDAAAJHQMAAAkeAwAACR8DAAAJIAMAAAkhAwAACSIDAAAJIwMAAAkkAwAADSwHQwAAAAABAAAAQAAAAAQKSW5rUG9pbnRWMQIAAAAJJQMAAAkmAwAACScDAAAJKAMAAAkpAwAACSoDAAAJKwMAAAksAwAACS0DAAAJLgMAAAkvAwAACTADAAAJMQMAAAkyAwAACTMDAAAJNAMAAAk1AwAACTYDAAAJNwMAAAk4AwAACTkDAAAJOgMAAAk7AwAACTwDAAAJPQMAAAk+AwAACT8DAAAJQAMAAAlBAwAACUIDAAAJQwMAAAlEAwAACUUDAAAJRgMAAAlHAwAACUgDAAANHAdFAAAAAAEAAABAAAAABApJbmtQb2ludFYxAgAAAAlJAwAACUoDAAAJSwMAAAlMAwAACU0DAAAJTgMAAAlPAwAACVADAAAJUQMAAAlSAwAACVMDAAAJVAMAAAlVAwAACVYDAAAJVwMAAAlYAwAACVkDAAAJWgMAAAlbAwAACVwDAAAJXQMAAAleAwAACV8DAAAJYAMAAAlhAwAACWIDAAAJYwMAAAlkAwAACWUDAAAJZgMAAAlnAwAACWgDAAAJaQMAAAlqAwAACWsDAAAJbAMAAAltAwAACW4DAAAJbwMAAAlwAwAACXEDAAAJcgMAAAlzAwAACXQDAAAJdQMAAAl2AwAACXcDAAAJeAMAAAl5AwAACXoDAAAJewMAAAl8AwAACX0DAAAJfgMAAAl/AwAACYADAAAJgQMAAAmCAwAACYMDAAAJhAMAAAmFAwAACYYDAAANAgdHAAAAAAEAAACAAAAABApJbmtQb2ludFYxAgAAAAmHAwAACYgDAAAJiQMAAAmKAwAACYsDAAAJjAMAAAmNAwAACY4DAAAJjwMAAAmQAwAACZEDAAAJkgMAAAmTAwAACZQDAAAJlQMAAAmWAwAACZcDAAAJmAMAAAmZAwAACZoDAAAJmwMAAAmcAwAACZ0DAAAJngMAAAmfAwAACaADAAAJoQMAAAmiAwAACaMDAAAJpAMAAAmlAwAACaYDAAAJpwMAAAmoAwAACakDAAAJqgMAAAmrAwAACawDAAAJrQMAAAmuAwAACa8DAAAJsAMAAAmxAwAACbIDAAAJswMAAAm0AwAACbUDAAAJtgMAAAm3AwAACbgDAAAJuQMAAAm6AwAACbsDAAAJvAMAAAm9AwAACb4DAAAJvwMAAAnAAwAACcEDAAAJwgMAAAnDAwAACcQDAAAJxQMAAAnGAwAACccDAAAJyAMAAAnJAwAACcoDAAAJywMAAAnMAwAACc0DAAAJzgMAAAnPAwAACdADAAAJ0QMAAAnSAwAACdMDAAAJ1AMAAAnVAwAACdYDAAAJ1wMAAAnYAwAACdkDAAAJ2gMAAAnbAwAACdwDAAAJ3QMAAAneAwAACd8DAAAJ4AMAAAnhAwAACeIDAAAJ4wMAAAnkAwAACeUDAAAJ5gMAAAnnAwAACegDAAAJ6QMAAAnqAwAACesDAAAJ7AMAAAntAwAACe4DAAAJ7wMAAAnwAwAACfEDAAANFQVIAAAACklua1BvaW50VjEEAAAAAVgBWQ5QcmVzc3VyZUZhY3RvcglUaW1lU3RhbXAAAAAABgYLEAIAAACA8/RuKFRqP9pbG6a5C+Y/AAAAPwAAAAAAAAAAAUkAAABIAAAA8K0cBmbOYj/aWxumuQvmPwAAAD9tAAAAAAAAAAFKAAAASAAAAPCtHAZmzmI/HKa5C/4q5j8AAAA/fQAAAAAAAAABSwAAAEgAAADwrRwGZs5iP6A69taGaeY/AAAAP4wAAAAAAAAAAUwAAABIAAAA8K0cBmbOYj/ihJQ8y4jmPwAAAD+MAAAAAAAAAAFNAAAASAAAAPCtHAZmzmI/Js8yog+o5j8AAAA/nAAAAAAAAAABTgAAAEgAAADwrRwGZs5iP2gZ0QdUx+Y/AAAAP6wAAAAAAAAAAU8AAABIAAAA8K0cBmbOYj+qY29tmObmPwAAAD+7AAAAAAAAAAFQAAAASAAAAPCtHAZmzmI/MPirOCEl5z8AAAA/uwAAAAAAAAABUQAAAEgAAADwrRwGZs5iP3JCSp5lROc/AAAAP8sAAAAAAAAAAVIAAABIAAAA8K0cBmbOYj+2jOgDqmPnPwAAAD/bAAAAAAAAAAFTAAAASAAAAPCtHAZmzmI/+NaGae6C5z8AAAA/2wAAAAAAAAABVAAAAEgAAADwrRwGZs5iPzohJc8youc/AAAAP9sAAAAAAAAAAVUAAABIAAAA8K0cBmbOYj98a8M0d8HnPwAAAD/qAAAAAAAAAAFWAAAASAAAAPCtHAZmzmI/vrVhmrvg5z8AAAA/6gAAAAAAAAABVwAAAEgAAADwrRwGZs5iP0JKnmVEH+g/AAAAP/oAAAAAAAAAAVgAAABIAAAAgPP0bihUaj+ElDzLiD7oPwAAAD8JAQAAAAAAAAFZAAAASAAAAIDz9G4oVGo/yN7aMM1d6D8AAAA/CQEAAAAAAAABWgAAAEgAAACInOZr9exwP05zF/xVnOg/AAAAPxkBAAAAAAAAAVsAAABIAAAAiJzma/XscD+QvbVhmrvoPwAAAD8ZAQAAAAAAAAFcAAAASAAAAFi/UqDWr3Q/0gdUx97a6D8AAAA/KQEAAAAAAAABXQAAAEgAAABYv1Kg1q90PxRS8iwj+ug/AAAAPzgBAAAAAAAAAV4AAABIAAAAKOK+1LdyeD8UUvIsI/roPwAAAD84AQAAAAAAAAFfAAAASAAAACjivtS3cng/muYu+Ks46T8AAAA/OAEAAAAAAAABYAAAAEgAAADwBCsJmTV8P5rmLvirOOk/AAAAP0gBAAAAAAAAAWEAAABIAAAA8AQrCZk1fD/cMM1d8FfpPwAAAD9IAQAAAAAAAAFiAAAASAAAALgnlz16+H8/3DDNXfBX6T8AAAA/WAEAAAAAAAABYwAAAEgAAAC4J5c9evh/Px57a8M0d+k/AAAAP1gBAAAAAAAAAWQAAABIAAAARKUBua3dgT8ee2vDNHfpPwAAAD9nAQAAAAAAAAFlAAAASAAAAKi2N1Mev4M/YMUJKXmW6T8AAAA/dwEAAAAAAAABZgAAAEgAAACotjdTHr+DP6IPqI69tek/AAAAP3cBAAAAAAAAAWcAAABIAAAADMht7Y6ghT+iD6iOvbXpPwAAAD+GAQAAAAAAAAFoAAAASAAAAHTZo4f/gYc/5FlG9AHV6T8AAAA/hgEAAAAAAAABaQAAAEgAAADY6tkhcGOJP+RZRvQB1ek/AAAAP5YBAAAAAAAAAWoAAABIAAAAoA1GVlEmjT8mpORZRvTpPwAAAD+WAQAAAAAAAAFrAAAASAAAAAgffPDBB48/aO6Cv4oT6j8AAAA/pgEAAAAAAAABbAAAAEgAAAA0GFlFmXSQP2jugr+KE+o/AAAAP6YBAAAAAAAAAW0AAABIAAAAnCmP3wlWkj+uOCElzzLqPwAAAD+mAQAAAAAAAAFuAAAASAAAAFAyqizCRpM/8IK/ihNS6j8AAAA/tQEAAAAAAAABbwAAAEgAAAAEO8V5ejeUPzLNXfBXceo/AAAAP7UBAAAAAAAAAXAAAABIAAAAaEz7E+sYlj8yzV3wV3HqPwAAAD/FAQAAAAAAAAFxAAAASAAAABhVFmGjCZc/dBf8VZyQ6j8AAAA/1QEAAAAAAAABcgAAAEgAAADMXTGuW/qXP3QX/FWckOo/AAAAP9UBAAAAAAAAAXMAAABIAAAAgGZM+xPrmD+2YZq74K/qPwAAAD/kAQAAAAAAAAF0AAAASAAAADBvZ0jM25k/+Ks4ISXP6j8AAAA/5AEAAAAAAAABdQAAAEgAAADkd4KVhMyaP/irOCElz+o/AAAAP/QBAAAAAAAAAXYAAABIAAAAmICd4jy9mz9+QHXsrQ3rPwAAAD/0AQAAAAAAAAF3AAAASAAAAPyR03ytnp0/fkB17K0N6z8AAAA/9AEAAAAAAAABeAAAAEgAAAD8kdN8rZ6dP8CKE1LyLOs/AAAAPwMCAAAAAAAAAXkAAABIAAAArJruyWWPnj8C1bG3NkzrPwAAAD8DAgAAAAAAAAF6AAAASAAAAApWEjJrOKA/RB9QHXtr6z8AAAA/EwIAAAAAAAABewAAAEgAAABi2p9Yx7CgP0QfUB17a+s/AAAAPyMCAAAAAAAAAXwAAABIAAAAvF4tfyMpoT9EH1Ade2vrPwAAAD8jAgAAAAAAAAF9AAAASAAAAHBnSMzbGaI/hmnugr+K6z8AAAA/MgIAAAAAAAABfgAAAEgAAADK69XyN5KiP4Zp7oK/ius/AAAAPzICAAAAAAAAAX8AAABIAAAAJHBjGZQKoz+Gae6Cv4rrPwAAAD9CAgAAAAAAAAGAAAAASAAAAHz08D/wgqM/hmnugr+K6z8AAAA/QgIAAAAAAAABgQAAAEgAAAAw/QuNqHOkP4Zp7oK/ius/AAAAP1ICAAAAAAAAAYIAAABIAAAAiIGZswTspD+Gae6Cv4rrPwAAAD9SAgAAAAAAAAGDAAAASAAAAOIFJ9pgZKU/hmnugr+K6z8AAAA/YQIAAAAAAAABhAAAAEgAAACUDkInGVWmP4Zp7oK/ius/AAAAP3ECAAAAAAAAAYUAAABIAAAA7pLPTXXNpj+Gae6Cv4rrPwAAAD9xAgAAAAAAAAGGAAAASAAAAEYXXXTRRac/RB9QHXtr6z8AAAA/gAIAAAAAAAABhwAAAEgAAACgm+qaLb6nP0QfUB17a+s/AAAAP4ACAAAAAAAAAYgAAABIAAAAUqQF6OWuqD9EH1Ade2vrPwAAAD+QAgAAAAAAAAGJAAAASAAAAFKkBejlrqg/AtWxtzZM6z8AAAA/rAIAAAAAAAABigAAAEgAAACsKJMOQiepPwLVsbc2TOs/AAAAP6wCAAAAAAAAAYsAAABIAAAABq0gNZ6fqT8C1bG3NkzrPwAAAD+8AgAAAAAAAAGMAAAASAAAAF4xrlv6F6o/wIoTUvIs6z8AAAA/zAIAAAAAAAABjQAAAEgAAAC4tTuCVpCqP35AdeytDes/AAAAP9sCAAAAAAAAAY4AAABIAAAAEDrJqLIIqz9+QHXsrQ3rPwAAAD/rAgAAAAAAAAGPAAAASAAAABA6yaiyCKs/PPbWhmnu6j8AAAA/6wIAAAAAAAABkAAAAEgAAABqvlbPDoGrP/irOCElz+o/AAAAP/oCAAAAAAAAAZEAAABIAAAAxELk9Wr5qz/4qzghJc/qPwAAAD8KAwAAAAAAAAGSAAAASAAAAMRC5PVq+as/tmGau+Cv6j8AAAA/CgMAAAAAAAABkwAAAEgAAAAcx3Ecx3GsP3QX/FWckOo/AAAAPxoDAAAAAAAAAZQAAABIAAAAdkv/QiPqrD8yzV3wV3HqPwAAAD8pAwAAAAAAAAGVAAAASAAAAHZL/0Ij6qw/8IK/ihNS6j8AAAA/OQMAAAAAAAABlgAAAEgAAAB2S/9CI+qsP644ISXPMuo/AAAAPzkDAAAAAAAAAZcAAABIAAAAdkv/QiPqrD8mpORZRvTpPwAAAD9JAwAAAAAAAAGYAAAASAAAAHZL/0Ij6qw/5FlG9AHV6T8AAAA/SQMAAAAAAAABmQAAAEgAAAB2S/9CI+qsP6IPqI69tek/AAAAP1gDAAAAAAAAAZoAAABIAAAAdkv/QiPqrD9gxQkpeZbpPwAAAD9oAwAAAAAAAAGbAAAASAAAAHZL/0Ij6qw/3DDNXfBX6T8AAAA/aAMAAAAAAAABnAAAAEgAAADQz4xpf2KtP5rmLvirOOk/AAAAP3cDAAAAAAAAAZ0AAABIAAAA0M+MaX9irT9YnJCSZxnpPwAAAD93AwAAAAAAAAGeAAAASAAAAChUGpDb2q0/FFLyLCP66D8AAAA/hwMAAAAAAAABnwAAAEgAAAAoVBqQ29qtP9IHVMfe2ug/AAAAP4cDAAAAAAAAAaAAAABIAAAAKFQakNvarT+QvbVhmrvoPwAAAD+XAwAAAAAAAAGhAAAASAAAAChUGpDb2q0/TnMX/FWc6D8AAAA/pgMAAAAAAAABogAAAEgAAAAoVBqQ29qtPwopeZYRfeg/AAAAP7YDAAAAAAAAAaMAAABIAAAAKFQakNvarT/I3towzV3oPwAAAD+2AwAAAAAAAAGkAAAASAAAAChUGpDb2q0/hJQ8y4g+6D8AAAA/xgMAAAAAAAABpQAAAEgAAAAoVBqQ29qtP0JKnmVEH+g/AAAAP9UDAAAAAAAAAaYAAABIAAAAKFQakNvarT8AAAAAAADoPwAAAD/lAwAAAAAAAAGnAAAASAAAAChUGpDb2q0/vrVhmrvg5z8AAAA/5QMAAAAAAAABqAAAAEgAAAAoVBqQ29qtP3xrwzR3wec/AAAAP/QDAAAAAAAAAakAAABIAAAAKFQakNvarT86ISXPMqLnPwAAAD8EBAAAAAAAAAGqAAAASAAAAChUGpDb2q0/+NaGae6C5z8AAAA/BAQAAAAAAAABqwAAAEgAAAAoVBqQ29qtP7aM6AOqY+c/AAAAPxQEAAAAAAAAAawAAABIAAAA0M+MaX9irT9yQkqeZUTnPwAAAD8UBAAAAAAAAAGtAAAASAAAANDPjGl/Yq0/MPirOCEl5z8AAAA/IwQAAAAAAAABrgAAAEgAAADQz4xpf2KtP+ytDdPcBec/AAAAPzMEAAAAAAAAAa8AAABIAAAA0M+MaX9irT+qY29tmObmPwAAAD9DBAAAAAAAAAGwAAAASAAAANDPjGl/Yq0/aBnRB1TH5j8AAAA/UgQAAAAAAAABsQAAAEgAAADQz4xpf2KtPybPMqIPqOY/AAAAP1IEAAAAAAAAAbIAAABIAAAAdkv/QiPqrD/ihJQ8y4jmPwAAAD9xBAAAAAAAAAGzAAAASAAAAHZL/0Ij6qw/XvBXcUJK5j8AAAA/cQQAAAAAAAABtAAAAEgAAAB2S/9CI+qsPxymuQv+KuY/AAAAP4EEAAAAAAAAAbUAAABIAAAAHMdxHMdxrD/aWxumuQvmPwAAAD+RBAAAAAAAAAG2AAAASAAAABzHcRzHcaw/mBF9QHXs5T8AAAA/kQQAAAAAAAABtwAAAEgAAADEQuT1avmrP1bH3towzeU/AAAAP6AEAAAAAAAAAbgAAABIAAAAar5Wzw6Bqz8UfUB17K3lPwAAAD+gBAAAAAAAAAG5AAAASAAAALi1O4JWkKo/0DKiD6iO5T8AAAA/rwQAAAAAAAABugAAAEgAAABeMa5b+heqP4zoA6pjb+U/AAAAP78EAAAAAAAAAbsAAABIAAAArCiTDkInqT+M6AOqY2/lPwAAAD+/BAAAAAAAAAG8AAAASAAAAFKkBejlrqg/Sp5lRB9Q5T8AAAA/zgQAAAAAAAABvQAAAEgAAAD6H3jBiTaoPwhUx97aMOU/AAAAP84EAAAAAAAAAb4AAABIAAAA7pLPTXXNpj8IVMfe2jDlPwAAAD/eBAAAAAAAAAG/AAAASAAAADqKtAC93KU/CFTH3tow5T8AAAA/3gQAAAAAAAABwAAAAEgAAADiBSfaYGSlPwhUx97aMOU/AAAAP+0EAAAAAAAAAcEAAABIAAAAMP0LjahzpD/GCSl5lhHlPwAAAD/tBAAAAAAAAAHCAAAASAAAAHz08D/wgqM/xgkpeZYR5T8AAAA/7QQAAAAAAAABwwAAAEgAAADK69XyN5KiP8YJKXmWEeU/AAAAP/0EAAAAAAAAAcQAAABIAAAAcGdIzNsZoj/GCSl5lhHlPwAAAD/9BAAAAAAAAAHFAAAASAAAABbjuqV/oaE/xgkpeZYR5T8AAAA/DQUAAAAAAAABxgAAAEgAAABi2p9Yx7CgP8YJKXmWEeU/AAAAPxwFAAAAAAAAAccAAABIAAAAYKMJFx6Anz/GCSl5lhHlPwAAAD8cBQAAAAAAAAHIAAAASAAAAPyR03ytnp0/xgkpeZYR5T8AAAA/HAUAAAAAAAAByQAAAEgAAACYgJ3iPL2bP8YJKXmWEeU/AAAAPywFAAAAAAAAAcoAAABIAAAA5HeClYTMmj/GCSl5lhHlPwAAAD88BQAAAAAAAAHLAAAASAAAAIBmTPsT65g/xgkpeZYR5T8AAAA/PAUAAAAAAAABzAAAAEgAAADMXTGuW/qXPwhUx97aMOU/AAAAP0sFAAAAAAAAAc0AAABIAAAAGFUWYaMJlz8IVMfe2jDlPwAAAD9LBQAAAAAAAAHOAAAASAAAAGhM+xPrGJY/CFTH3tow5T8AAAA/WwUAAAAAAAABzwAAAEgAAAAEO8V5ejeUPwhUx97aMOU/AAAAP1sFAAAAAAAAAdAAAABIAAAAUDKqLMJGkz8IVMfe2jDlPwAAAD9bBQAAAAAAAAHRAAAASAAAAJwpj98JVpI/CFTH3tow5T8AAAA/agUAAAAAAAAB0gAAAEgAAAA0GFlFmXSQPwhUx97aMOU/AAAAP3oFAAAAAAAAAdMAAABIAAAACB988MEHjz9KnmVEH1DlPwAAAD+KBQAAAAAAAAHUAAAASAAAAKANRlZRJo0/Sp5lRB9Q5T8AAAA/igUAAAAAAAAB1QAAAEgAAAA8/A+84ESLP0qeZUQfUOU/AAAAP5kFAAAAAAAAAdYAAABIAAAA2OrZIXBjiT9KnmVEH1DlPwAAAD+pBQAAAAAAAAHXAAAASAAAAHTZo4f/gYc/Sp5lRB9Q5T8AAAA/qQUAAAAAAAAB2AAAAEgAAACotjdTHr+DP0qeZUQfUOU/AAAAP8gFAAAAAAAAAdkAAABIAAAARKUBua3dgT9KnmVEH1DlPwAAAD/IBQAAAAAAAAHaAAAASAAAAPAEKwmZNXw/Sp5lRB9Q5T8AAAA/2AUAAAAAAAAB2wAAAEgAAADwBCsJmTV8P4zoA6pjb+U/AAAAP+cFAAAAAAAAAdwAAABIAAAAKOK+1LdyeD+M6AOqY2/lPwAAAD/nBQAAAAAAAAHdAAAASAAAAFi/UqDWr3Q/jOgDqmNv5T8AAAA/9wUAAAAAAAAB3gAAAEgAAACInOZr9exwP4zoA6pjb+U/AAAAP/cFAAAAAAAAAd8AAABIAAAAgPP0bihUaj/QMqIPqI7lPwAAAD8HBgAAAAAAAAHgAAAASAAAAPCtHAZmzmI/0DKiD6iO5T8AAAA/ZAYAAAAAAAAB4QAAAEgAAADA0Ig6R5FWP9Ayog+ojuU/AAAAP4QGAAAAAAAAAeIAAABIAAAAwNCIOkeRVj8UfUB17K3lPwAAAD+zBgAAAAAAAAHjAAAASAAAAGApUOtXCsQ/4F/FCSl5pj8AAAA/AAAAAAAAAAAB5AAAAEgAAABgKVDrVwrEP+BfxQkpeaY/AAAAPwAAAAAAAAAAAeUAAABIAAAAdorz9G4oxD/gX8UJKXmmPwAAAD+xAAAAAAAAAAHmAAAASAAAAKRMOgidZMQ/4F/FCSl5pj8AAAA/wAAAAAAAAAAB5wAAAEgAAAC6rd0RtILEP+BfxQkpeaY/AAAAP9AAAAAAAAAAAegAAABIAAAA0A6BG8ugxD/gX8UJKXmmPwAAAD/gAAAAAAAAAAHpAAAASAAAAOZvJCXivsQ/4F/FCSl5pj8AAAA/7wAAAAAAAAAB6gAAAEgAAAD80Mcu+dzEP+BfxQkpeaY/AAAAP+8AAAAAAAAAAesAAABIAAAAEjJrOBD7xD/gX8UJKXmmPwAAAD/vAAAAAAAAAAHsAAAASAAAACqTDkInGcU/AASqY29tqD8AAAA//wAAAAAAAAAB7QAAAEgAAABA9LFLPjfFPyCojr21Yao/AAAAPw8BAAAAAAAAAe4AAABIAAAAVlVVVVVVxT8gqI69tWGqPwAAAD8PAQAAAAAAAAHvAAAASAAAAG62+F5sc8U/QExzF/xVrD8AAAA/HgEAAAAAAAAB8AAAAEgAAACaeD9ymq/FP0BMcxf8Vaw/AAAAPx4BAAAAAAAAAfEAAABIAAAAsNnie7HNxT9g8FdxQkquPwAAAD8uAQAAAAAAAAHyAAAASAAAAMY6hoXI68U/QEqeZUQfsD8AAAA/PQEAAAAAAAAB8wAAAEgAAADcmymP3wnGP0BKnmVEH7A/AAAAPz0BAAAAAAAAAfQAAABIAAAACl5wog1Gxj9ASp5lRB+wPwAAAD9NAQAAAAAAAAH1AAAASAAAACC/E6wkZMY/YJyQkmcZsT8AAAA/XQEAAAAAAAAB9gAAAEgAAAA2ILe1O4LGP2CckJJnGbE/AAAAP2wBAAAAAAAAAfcAAABIAAAATIFav1Kgxj9gnJCSZxmxPwAAAD9sAQAAAAAAAAH4AAAASAAAAGLi/chpvsY/YJyQkmcZsT8AAAA/fAEAAAAAAAAB+QAAAEgAAAB4Q6HSgNzGP3Dugr+KE7I/AAAAP4wBAAAAAAAAAfoAAABIAAAAkKRE3Jf6xj9w7oK/ihOyPwAAAD+MAQAAAAAAAAH7AAAASAAAAKYF6OWuGMc/gEB17K0Nsz8AAAA/mwEAAAAAAAAB/AAAAEgAAAC8ZovvxTbHP4BAdeytDbM/AAAAP6sBAAAAAAAAAf0AAABIAAAA0scu+dxUxz+AQHXsrQ2zPwAAAD+rAQAAAAAAAAH+AAAASAAAAOgo0gL0csc/gEB17K0Nsz8AAAA/ygEAAAAAAAAB/wAAAEgAAAD+iXUMC5HHP4BAdeytDbM/AAAAP9oBAAAAAAAAAQABAABIAAAALEy8HznNxz+AQHXsrQ2zPwAAAD/pAQAAAAAAAAEBAQAASAAAAEKtXylQ68c/gEB17K0Nsz8AAAA/+QEAAAAAAAABAgEAAEgAAABYDgMzZwnIP4BAdeytDbM/AAAAPwkCAAAAAAAAAQMBAABIAAAAbm+mPH4nyD+AQHXsrQ2zPwAAAD8YAgAAAAAAAAEEAQAASAAAAITQSUaVRcg/gEB17K0Nsz8AAAA/GAIAAAAAAAABBQEAAEgAAACykpBZw4HIP3Dugr+KE7I/AAAAPxgCAAAAAAAAAQYBAABIAAAAyPMzY9qfyD9gnJCSZxmxPwAAAD8oAgAAAAAAAAEHAQAASAAAAN5U12zxvcg/YJyQkmcZsT8AAAA/NwIAAAAAAAABCAEAAEgAAAD0tXp2CNzIP2CckJJnGbE/AAAAP0cCAAAAAAAAAQkBAABIAAAAChcegB/6yD9gnJCSZxmxPwAAAD9XAgAAAAAAAAEKAQAASAAAACB4wYk2GMk/YJyQkmcZsT8AAAA/dgIAAAAAAAABCwEAAEgAAAAgeMGJNhjJP0BKnmVEH7A/AAAAP4YCAAAAAAAAAQwBAABIAAAAONlkk002yT9ASp5lRB+wPwAAAD+GAgAAAAAAAAENAQAASAAAAE46CJ1kVMk/QEqeZUQfsD8AAAA/pQIAAAAAAAABDgEAAEgAAABOOgidZFTJP2DwV3FCSq4/AAAAP7QCAAAAAAAAAQ8BAABIAAAAZJurpntyyT9g8FdxQkquPwAAAD+0AgAAAAAAAAEQAQAASAAAAGSbq6Z7csk/QExzF/xVrD8AAAA/xAIAAAAAAAABEQEAAEgAAAB6/E6wkpDJP0BMcxf8Vaw/AAAAP9QCAAAAAAAAARIBAABIAAAAkF3yuamuyT8gqI69tWGqPwAAAD/jAgAAAAAAAAETAQAASAAAAKa+lcPAzMk/AASqY29tqD8AAAA/8wIAAAAAAAABFAEAAEgAAAC+HznN1+rJPwAEqmNvbag/AAAAP/MCAAAAAAAAARUBAABIAAAA1IDc1u4Iyj/gX8UJKXmmPwAAAD8DAwAAAAAAAAEWAQAASAAAANSA3NbuCMo/oLvgr+KEpD8AAAA/AwMAAAAAAAABFwEAAEgAAADq4X/gBSfKP6C74K/ihKQ/AAAAPxIDAAAAAAAAARgBAABIAAAA6uF/4AUnyj+AF/xVnJCiPwAAAD8SAwAAAAAAAAEZAQAASAAAAABDI+ocRco/gBf8VZyQoj8AAAA/IgMAAAAAAAABGgEAAEgAAAAAQyPqHEXKP2BzF/xVnKA/AAAAPzEDAAAAAAAAARsBAABIAAAAFqTG8zNjyj9gcxf8VZygPwAAAD9BAwAAAAAAAAEcAQAASAAAABakxvMzY8o/gJ5lRB9QnT8AAAA/UQMAAAAAAAABHQEAAEgAAAAuBWr9SoHKP4CeZUQfUJ0/AAAAP1EDAAAAAAAAAR4BAABIAAAALgVq/UqByj8AVpyQkmeZPwAAAD9gAwAAAAAAAAEfAQAASAAAAERmDQdin8o/AFackJJnmT8AAAA/cAMAAAAAAAABIAEAAEgAAABax7AQeb3KPwBWnJCSZ5k/AAAAP48DAAAAAAAAASEBAABIAAAAcChUGpDbyj8AVpyQkmeZPwAAAD+fAwAAAAAAAAEiAQAASAAAAJ7qmi2+F8s/AFackJJnmT8AAAA/vgMAAAAAAAABIwEAAEgAAAC0Sz431TXLPwBWnJCSZ5k/AAAAP74DAAAAAAAAASQBAABIAAAA4A2FSgNyyz/ADdPcBX+VPwAAAD/OAwAAAAAAAAElAQAASAAAAA7Qy10xrss/wA3T3AV/lT8AAAA/3QMAAAAAAAABJgEAAEgAAAAkMW9nSMzLP4DFCSl5lpE/AAAAP+0DAAAAAAAAAScBAABIAAAAOpIScV/qyz+AxQkpeZaRPwAAAD/9AwAAAAAAAAEoAQAASAAAAFDztXp2CMw/gMUJKXmWkT8AAAA/HAQAAAAAAAABKQEAAEgAAABmVFmEjSbMP4DFCSl5lpE/AAAAPysEAAAAAAAAASoBAABIAAAAfrX8jaREzD+AxQkpeZaRPwAAAD9LBAAAAAAAAAErAQAASAAAAJIWoJe7Ysw/gMUJKXmWkT8AAAA/iQQAAAAAAAABLAEAAEgAAACqd0Oh0oDMP4DFCSl5lpE/AAAAP5kEAAAAAAAAAS0BAABIAAAAvtjmqumezD+AxQkpeZaRPwAAAD+oBAAAAAAAAAEuAQAASAAAANY5irQAvcw/gMUJKXmWkT8AAAA/9wQAAAAAAAABLwEAAEgAAADsmi2+F9vMP4DFCSl5lpE/AAAAPxAGAAAAAAAAATABAABIAAAAAvzQxy75zD+AxQkpeZaRPwAAAD9OBgAAAAAAAAExAQAASAAAABhddNFFF80/gMUJKXmWkT8AAAA/bgYAAAAAAAABMgEAAEgAAAAwvhfbXDXNP4DFCSl5lpE/AAAAP30GAAAAAAAAATMBAABIAAAA5DiO4ziO4z/8gOrYWxvWPwAAAD8AAAAAAAAAAAE0AQAASAAAAG/pX2hEneM//IDq2Fsb1j8AAAA/LwAAAAAAAAABNQEAAEgAAAC1wcgqyqTjP/yA6thbG9Y/AAAAP04AAAAAAAAAATYBAABIAAAA+5kx7U+s4z/8gOrYWxvWPwAAAD9eAAAAAAAAAAE3AQAASAAAAEBymq/Vs+M//IDq2Fsb1j8AAAA/bQAAAAAAAAABOAEAAEgAAACFSgNyW7vjP/yA6thbG9Y/AAAAP20AAAAAAAAAATkBAABIAAAAzCJsNOHC4z/8gOrYWxvWPwAAAD+MAAAAAAAAAAE6AQAASAAAABH71PZmyuM//IDq2Fsb1j8AAAA/jAAAAAAAAAABOwEAAEgAAABW0z257NHjP/yA6thbG9Y/AAAAP6sAAAAAAAAAATwBAABIAAAAnKume3LZ4z/8gOrYWxvWPwAAAD+rAAAAAAAAAAE9AQAASAAAAOKDDz744OM//IDq2Fsb1j8AAAA/uwAAAAAAAAABPgEAAEgAAABtNOHCA/DjP/yA6thbG9Y/AAAAP8sAAAAAAAAAAT8BAABIAAAAsgxKhYn34z/8gOrYWxvWPwAAAD/LAAAAAAAAAAFAAQAASAAAAPjkskcP/+M//IDq2Fsb1j8AAAA/2gAAAAAAAAABQQEAAEgAAAA+vRsKlQbkP/yA6thbG9Y/AAAAP9oAAAAAAAAAAUIBAABIAAAAyG3tjqAV5D/8gOrYWxvWPwAAAD/qAAAAAAAAAAFDAQAASAAAAA9GVlEmHeQ//IDq2Fsb1j8AAAA/6gAAAAAAAAABRAEAAEgAAABUHr8TrCTkP/yA6thbG9Y/AAAAP/kAAAAAAAAAAUUBAABIAAAA386QmLcz5D/8gOrYWxvWPwAAAD/5AAAAAAAAAAFGAQAASAAAACWn+Vo9O+Q//IDq2Fsb1j8AAAA/CQEAAAAAAAABRwEAAEgAAABqf2Idw0LkP/yA6thbG9Y/AAAAPwkBAAAAAAAAAUgBAABIAAAA9S80os5R5D/8gOrYWxvWPwAAAD8ZAQAAAAAAAAFJAQAASAAAADsInWRUWeQ//IDq2Fsb1j8AAAA/GQEAAAAAAAABSgEAAEgAAACB4AUn2mDkP4AVJ6TkWdY/AAAAPygBAAAAAAAAAUsBAABIAAAAxrhu6V9o5D+AFSek5FnWPwAAAD8oAQAAAAAAAAFMAQAASAAAAAuR16vlb+Q/gBUnpORZ1j8AAAA/OAEAAAAAAAABTQEAAEgAAABSaUBua3fkP4AVJ6TkWdY/AAAAPzgBAAAAAAAAAU4BAABIAAAA3BkS83aG5D+AFSek5FnWPwAAAD9IAQAAAAAAAAFPAQAASAAAACLyerX8jeQ/gBUnpORZ1j8AAAA/SAEAAAAAAAABUAEAAEgAAABoyuN3gpXkP4AVJ6TkWdY/AAAAP1cBAAAAAAAAAVEBAABIAAAAraJMOgid5D+AFSek5FnWPwAAAD9XAQAAAAAAAAFSAQAASAAAADhTHr8TrOQ/gBUnpORZ1j8AAAA/ZwEAAAAAAAABUwEAAEgAAAB+K4eBmbPkP4AVJ6TkWdY/AAAAP2cBAAAAAAAAAVQBAABIAAAAxAPwQx+75D+AFSek5FnWPwAAAD92AQAAAAAAAAFVAQAASAAAAE60wcgqyuQ/gBUnpORZ1j8AAAA/dgEAAAAAAAABVgEAAEgAAACVjCqLsNHkP4AVJ6TkWdY/AAAAP4YBAAAAAAAAAVcBAABIAAAAHz38D7zg5D+AFSek5FnWPwAAAD+GAQAAAAAAAAFYAQAASAAAAGQVZdJB6OQ/CKpjb22Y1j8AAAA/lgEAAAAAAAABWQEAAEgAAADwxTZXTffkPwiqY29tmNY/AAAAP5YBAAAAAAAAAVoBAABIAAAANZ6fGdP+5D8IqmNvbZjWPwAAAD+lAQAAAAAAAAFbAQAASAAAAHt2CNxYBuU/jD6gOvbW1j8AAAA/pQEAAAAAAAABXAEAAEgAAAAGJ9pgZBXlP4w+oDr21tY/AAAAP7UBAAAAAAAAAV0BAABIAAAATP9CI+oc5T+MPqA69tbWPwAAAD+1AQAAAAAAAAFeAQAASAAAAJLXq+VvJOU/ENPcBX8V1z8AAAA/xQEAAAAAAAABXwEAAEgAAAAdiH1qezPlP5RnGdEHVNc/AAAAP8UBAAAAAAAAAWABAABIAAAAYmDmLAE75T+UZxnRB1TXPwAAAD/UAQAAAAAAAAFhAQAASAAAAKg4T++GQuU/lGcZ0QdU1z8AAAA/1AEAAAAAAAABYgEAAEgAAAAz6SB0klHlPxj8VZyQktc/AAAAP+QBAAAAAAAAAWMBAABIAAAAeMGJNhhZ5T+ckJJnGdHXPwAAAD/kAQAAAAAAAAFkAQAASAAAAL+Z8vidYOU/nJCSZxnR1z8AAAA/8wEAAAAAAAABZQEAAEgAAABJSsR9qW/lP5yQkmcZ0dc/AAAAP/MBAAAAAAAAAWYBAABIAAAAjyItQC935T8gJc8yog/YPwAAAD8DAgAAAAAAAAFnAQAASAAAANX6lQK1fuU/ICXPMqIP2D8AAAA/AwIAAAAAAAABaAEAAEgAAABgq2eHwI3lPyAlzzKiD9g/AAAAPxMCAAAAAAAAAWkBAABIAAAApYPQSUaV5T+kuQv+Kk7YPwAAAD8TAgAAAAAAAAFqAQAASAAAAOtbOQzMnOU/pLkL/ipO2D8AAAA/IgIAAAAAAAABawEAAEgAAAB2DAuR16vlP6S5C/4qTtg/AAAAPyICAAAAAAAAAWwBAABIAAAAu+RzU12z5T+kuQv+Kk7YPwAAAD8yAgAAAAAAAAFtAQAASAAAAEeVRdhowuU/pLkL/ipO2D8AAAA/QgIAAAAAAAABbgEAAEgAAACMba6a7snlPyxOSMmzjNg/AAAAP0ICAAAAAAAAAW8BAABIAAAA0kUXXXTR5T8sTkjJs4zYPwAAAD9RAgAAAAAAAAFwAQAASAAAABgegB/62OU/tOKElDzL2D8AAAA/UQIAAAAAAAABcQEAAEgAAABd9ujhf+DlP7TihJQ8y9g/AAAAP2ECAAAAAAAAAXIBAABIAAAAo85RpAXo5T+04oSUPMvYPwAAAD9hAgAAAAAAAAFzAQAASAAAAC5/IykR9+U/tOKElDzL2D8AAAA/cAIAAAAAAAABdAEAAEgAAAB0V4zrlv7lP7TihJQ8y9g/AAAAP3ACAAAAAAAAAXUBAABIAAAAuS/1rRwG5j+04oSUPMvYPwAAAD+AAgAAAAAAAAF2AQAASAAAAEXgxjIoFeY/OHfBX8UJ2T8AAAA/gAIAAAAAAAABdwEAAEgAAADPkJi3MyTmPzh3wV/FCdk/AAAAP5ACAAAAAAAAAXgBAABIAAAAFWkBerkr5j84d8FfxQnZPwAAAD+QAgAAAAAAAAF5AQAASAAAAFtBajw/M+Y/OHfBX8UJ2T8AAAA/nQIAAAAAAAABegEAAEgAAADm8TvBSkLmPzh3wV/FCdk/AAAAP50CAAAAAAAAAXsBAABIAAAAK8qkg9BJ5j84d8FfxQnZPwAAAD+tAgAAAAAAAAF8AQAASAAAAHGiDUZWUeY/OHfBX8UJ2T8AAAA/rQIAAAAAAAABfQEAAEgAAAD8Ut/KYWDmPzh3wV/FCdk/AAAAP70CAAAAAAAAAX4BAABIAAAAQStIjedn5j84d8FfxQnZPwAAAD+9AgAAAAAAAAF/AQAASAAAAIgDsU9tb+Y/OHfBX8UJ2T8AAAA/zAIAAAAAAAABgAEAAEgAAADN2xkS83bmPzh3wV/FCdk/AAAAP8wCAAAAAAAAAYEBAABIAAAAWIzrlv6F5j84d8FfxQnZPwAAAD/cAgAAAAAAAAGCAQAASAAAAJ5kVFmEjeY/OHfBX8UJ2T8AAAA/3AIAAAAAAAABgwEAAEgAAADjPL0bCpXmPzh3wV/FCdk/AAAAP+sCAAAAAAAAAYQBAABIAAAAKRUm3o+c5j84d8FfxQnZPwAAAD/7AgAAAAAAAAGFAQAASAAAAG/tjqAVpOY/OHfBX8UJ2T8AAAA/+wIAAAAAAAABhgEAAEgAAAC0xfdim6vmPzh3wV/FCdk/AAAAPwsDAAAAAAAAAYcBAABIAAAA+p1gJSGz5j84d8FfxQnZPwAAAD8LAwAAAAAAAAGIAQAASAAAAD92yeemuuY/OHfBX8UJ2T8AAAA/GgMAAAAAAAABiQEAAEgAAACFTjKqLMLmPzh3wV/FCdk/AAAAPxoDAAAAAAAAAYoBAABIAAAAyyabbLLJ5j84d8FfxQnZPwAAAD8qAwAAAAAAAAGLAQAASAAAABD/Ay840eY/tOKElDzL2D8AAAA/KgMAAAAAAAABjAEAAEgAAABV12zxvdjmP7TihJQ8y9g/AAAAPzoDAAAAAAAAAY0BAABIAAAA4Yc+dsnn5j+04oSUPMvYPwAAAD86AwAAAAAAAAGOAQAASAAAACZgpzhP7+Y/tOKElDzL2D8AAAA/SQMAAAAAAAABjwEAAEgAAABsOBD71PbmPyxOSMmzjNg/AAAAP0kDAAAAAAAAAZABAABIAAAA9+jhf+AF5z+kuQv+Kk7YPwAAAD9ZAwAAAAAAAAGRAQAASAAAAD3BSkJmDec/ICXPMqIP2D8AAAA/aAMAAAAAAAABkgEAAEgAAADIcRzHcRznP5yQkmcZ0dc/AAAAP2gDAAAAAAAAAZMBAABIAAAADkqFifcj5z8Y/FWckJLXPwAAAD94AwAAAAAAAAGUAQAASAAAAJj6Vg4DM+c/lGcZ0QdU1z8AAAA/eAMAAAAAAAABlQEAAEgAAADf0r/QiDrnP5RnGdEHVNc/AAAAP4gDAAAAAAAAAZYBAABIAAAAJKsokw5C5z+UZxnRB1TXPwAAAD+IAwAAAAAAAAGXAQAASAAAAGmDkVWUSec/lGcZ0QdU1z8AAAA/lwMAAAAAAAABmAEAAEgAAABpg5FVlEnnPxDT3AV/Fdc/AAAAP6cDAAAAAAAAAZkBAABIAAAAr1v6FxpR5z8Q09wFfxXXPwAAAD+nAwAAAAAAAAGaAQAASAAAAPUzY9qfWOc/ENPcBX8V1z8AAAA/twMAAAAAAAABmwEAAEgAAAA6DMycJWDnPxDT3AV/Fdc/AAAAP8YDAAAAAAAAAZwBAABIAAAAgOQ0X6tn5z+MPqA69tbWPwAAAD/GAwAAAAAAAAGdAQAASAAAAAuVBuS2duc/jD6gOvbW1j8AAAA/1gMAAAAAAAABngEAAEgAAABRbW+mPH7nP4w+oDr21tY/AAAAP+UDAAAAAAAAAZ8BAABIAAAAlkXYaMKF5z+MPqA69tbWPwAAAD/lAwAAAAAAAAGgAQAASAAAANsdQStIjec/jD6gOvbW1j8AAAA/9QMAAAAAAAABoQEAAEgAAAAi9qntzZTnPwiqY29tmNY/AAAAPwUEAAAAAAAAAaIBAABIAAAArKZ7ctmj5z8IqmNvbZjWPwAAAD8UBAAAAAAAAAGjAQAASAAAAPF+5DRfq+c/gBUnpORZ1j8AAAA/JAQAAAAAAAABpAEAAEgAAAA4V0335LLnP/yA6thbG9Y/AAAAPyQEAAAAAAAAAaUBAABIAAAAwgcffPDB5z/8gOrYWxvWPwAAAD80BAAAAAAAAAGmAQAASAAAAAjghz52yec//IDq2Fsb1j8AAAA/NAQAAAAAAAABpwEAAEgAAABOuPAA/NDnP/yA6thbG9Y/AAAAP0MEAAAAAAAAAagBAABIAAAAk5BZw4HY5z/8gOrYWxvWPwAAAD9DBAAAAAAAAAGpAQAASAAAANlowoUH4Oc/eOytDdPc1T8AAAA/UwQAAAAAAAABqgEAAEgAAAAeQStIjefnP3jsrQ3T3NU/AAAAP1MEAAAAAAAAAasBAABIAAAAZBmUChPv5z947K0N09zVPwAAAD9iBAAAAAAAAAGsAQAASAAAAKrx/MyY9uc/eOytDdPc1T8AAAA/YgQAAAAAAAABrQEAAEgAAADvyWWPHv7nP3jsrQ3T3NU/AAAAP3IEAAAAAAAAAa4BAABIAAAANKLOUaQF6D947K0N09zVPwAAAD9yBAAAAAAAAAGvAQAASAAAAHt6NxQqDeg/eOytDdPc1T8AAAA/ggQAAAAAAAABsAEAAEgAAADAUqDWrxToP3jsrQ3T3NU/AAAAP4IEAAAAAAAAAbEBAABIAAAABSsJmTUc6D947K0N09zVPwAAAD+RBAAAAAAAAAGyAQAASAAAAEwDclu7I+g/eOytDdPc1T8AAAA/oQQAAAAAAAABswEAAEgAAACR29odQSvoP3jsrQ3T3NU/AAAAP68EAAAAAAAAAbQBAABIAAAA1rND4MYy6D947K0N09zVPwAAAD+/BAAAAAAAAAG1AQAASAAAAGJkFWXSQeg/eOytDdPc1T8AAAA/zgQAAAAAAAABtgEAAEgAAACnPH4nWEnoP3jsrQ3T3NU/AAAAP94EAAAAAAAAAbcBAABIAAAAMu1PrGNY6D947K0N09zVPwAAAD/tBAAAAAAAAAG4AQAASAAAAHjFuG7pX+g/eOytDdPc1T8AAAA/7QQAAAAAAAABuQEAAEgAAAC+nSExb2foP3jsrQ3T3NU/AAAAP/0EAAAAAAAAAboBAABIAAAAA3aK8/Ru6D947K0N09zVPwAAAD/9BAAAAAAAAAG7AQAASAAAAEhO87V6dug/eOytDdPc1T8AAAA/DQUAAAAAAAABvAEAAEgAAACPJlx4AH7oP3jsrQ3T3NU/AAAAPw0FAAAAAAAAAb0BAABIAAAAGdct/QuN6D947K0N09zVPwAAAD8cBQAAAAAAAAG+AQAASAAAAF+vlr+RlOg/eOytDdPc1T8AAAA/HAUAAAAAAAABvwEAAEgAAADqX2hEnaPoP3jsrQ3T3NU/AAAAPywFAAAAAAAAAcABAABIAAAAMDjRBiOr6D947K0N09zVPwAAAD88BQAAAAAAAAHBAQAASAAAALvooosuuug/eOytDdPc1T8AAAA/SwUAAAAAAAABwgEAAEgAAAABwQtOtMHoP3jsrQ3T3NU/AAAAP1sFAAAAAAAAAcMBAABIAAAARpl0EDrJ6D947K0N09zVPwAAAD9qBQAAAAAAAAHEAQAASAAAAItx3dK/0Og/eOytDdPc1T8AAAA/agUAAAAAAAABxQEAAEgAAADSSUaVRdjoP3jsrQ3T3NU/AAAAP3oFAAAAAAAAAcYBAABIAAAAFyKvV8vf6D947K0N09zVPwAAAD+KBQAAAAAAAAHHAQAASAAAAFz6FxpR5+g//IDq2Fsb1j8AAAA/igUAAAAAAAAByAEAAEgAAACi0oDc1u7oP/yA6thbG9Y/AAAAP5kFAAAAAAAAAckBAABIAAAA6Krpnlz26D/8gOrYWxvWPwAAAD+pBQAAAAAAAAHKAQAASAAAAC2DUmHi/eg//IDq2Fsb1j8AAAA/yAUAAAAAAAABywEAAEgAAABzW7sjaAXpP4AVJ6TkWdY/AAAAP9gFAAAAAAAAAcwBAABIAAAAuDMk5u0M6T+AFSek5FnWPwAAAD/nBQAAAAAAAAHNAQAASAAAAP4LjahzFOk/gBUnpORZ1j8AAAA/9wUAAAAAAAABzgEAAEgAAABE5PVq+RvpP4AVJ6TkWdY/AAAAP1UGAAAAAAAAAc8BAABIAAAAROT1avkb6T8IqmNvbZjWPwAAAD90BgAAAAAAAAHQAQAASAAAAIm8Xi1/I+k/CKpjb22Y1j8AAAA/hAYAAAAAAAAB0QEAAEgAAADOlMfvBCvpPwiqY29tmNY/AAAAP7MJAAAAAAAAAdIBAABIAAAAFW0wsooy6T8IqmNvbZjWPwAAAD/SCQAAAAAAAAHTAQAASAAAAFpFmXQQOuk/CKpjb22Y1j8AAAA/4gkAAAAAAAAB1AEAAEgAAACfHQI3lkHpPwiqY29tmNY/AAAAP/IJAAAAAAAAAdUBAABIAAAA5fVq+RtJ6T8IqmNvbZjWPwAAAD9fCgAAAAAAAAHWAQAASAAAAN/Sv9CIOuc/jD6gOvbW1j8AAAA/AAAAAAAAAAAB1wEAAEgAAAAkqyiTDkLnP4w+oDr21tY/AAAAP04AAAAAAAAAAdgBAABIAAAAaYORVZRJ5z+MPqA69tbWPwAAAD9eAAAAAAAAAAHZAQAASAAAAPUzY9qfWOc/jD6gOvbW1j8AAAA/XgAAAAAAAAAB2gEAAEgAAAA6DMycJWDnP4w+oDr21tY/AAAAP24AAAAAAAAAAdsBAABIAAAAgOQ0X6tn5z8Q09wFfxXXPwAAAD99AAAAAAAAAAHcAQAASAAAAAuVBuS2duc/lGcZ0QdU1z8AAAA/fQAAAAAAAAAB3QEAAEgAAACWRdhowoXnP5RnGdEHVNc/AAAAP40AAAAAAAAAAd4BAABIAAAAIvap7c2U5z+UZxnRB1TXPwAAAD+NAAAAAAAAAAHfAQAASAAAAGfOErBTnOc/lGcZ0QdU1z8AAAA/nAAAAAAAAAAB4AEAAEgAAADxfuQ0X6vnP5RnGdEHVNc/AAAAP5wAAAAAAAAAAeEBAABIAAAAOFdN9+Sy5z+UZxnRB1TXPwAAAD+sAAAAAAAAAAHiAQAASAAAAH0vtrlquuc/lGcZ0QdU1z8AAAA/rAAAAAAAAAAB4wEAAEgAAAAI4Ic+dsnnP5RnGdEHVNc/AAAAP6wAAAAAAAAAAeQBAABIAAAATrjwAPzQ5z+UZxnRB1TXPwAAAD+8AAAAAAAAAAHlAQAASAAAAJOQWcOB2Oc/lGcZ0QdU1z8AAAA/ywAAAAAAAAAB5gEAAEgAAADZaMKFB+DnP5RnGdEHVNc/AAAAP8sAAAAAAAAAAecBAABIAAAAZBmUChPv5z+UZxnRB1TXPwAAAD/bAAAAAAAAAAHoAQAASAAAAKrx/MyY9uc/lGcZ0QdU1z8AAAA/2wAAAAAAAAAB6QEAAEgAAADvyWWPHv7nPxj8VZyQktc/AAAAP+sAAAAAAAAAAeoBAABIAAAAe3o3FCoN6D8Y/FWckJLXPwAAAD/rAAAAAAAAAAHrAQAASAAAAMBSoNavFOg/GPxVnJCS1z8AAAA/+gAAAAAAAAAB7AEAAEgAAABMA3JbuyPoPxj8VZyQktc/AAAAPwoBAAAAAAAAAe0BAABIAAAAkdvaHUEr6D8Y/FWckJLXPwAAAD8KAQAAAAAAAAHuAQAASAAAAJHb2h1BK+g/nJCSZxnR1z8AAAA/CgEAAAAAAAAB7wEAAEgAAAAcjKyiTDroP5yQkmcZ0dc/AAAAPxkBAAAAAAAAAfABAABIAAAAYmQVZdJB6D+ckJJnGdHXPwAAAD8pAQAAAAAAAAHxAQAASAAAAKc8fidYSeg/nJCSZxnR1z8AAAA/KQEAAAAAAAAB8gEAAEgAAAAy7U+sY1joP5yQkmcZ0dc/AAAAPzkBAAAAAAAAAfMBAABIAAAAeMW4bulf6D+ckJJnGdHXPwAAAD85AQAAAAAAAAH0AQAASAAAAL6dITFvZ+g/nJCSZxnR1z8AAAA/SAEAAAAAAAAB9QEAAEgAAAADdorz9G7oP5yQkmcZ0dc/AAAAP0gBAAAAAAAAAfYBAABIAAAASE7ztXp26D+ckJJnGdHXPwAAAD9YAQAAAAAAAAH3AQAASAAAAI8mXHgAfug/nJCSZxnR1z8AAAA/WAEAAAAAAAAB+AEAAEgAAADU/sQ6hoXoP5yQkmcZ0dc/AAAAP2gBAAAAAAAAAfkBAABIAAAAGdct/QuN6D8gJc8yog/YPwAAAD9oAQAAAAAAAAH6AQAASAAAAF+vlr+RlOg/ICXPMqIP2D8AAAA/dwEAAAAAAAAB+wEAAEgAAADqX2hEnaPoPyAlzzKiD9g/AAAAP3cBAAAAAAAAAfwBAABIAAAAMDjRBiOr6D8gJc8yog/YPwAAAD+HAQAAAAAAAAH9AQAASAAAAHUQOsmosug/ICXPMqIP2D8AAAA/hwEAAAAAAAAB/gEAAEgAAAABwQtOtMHoPyAlzzKiD9g/AAAAP5YBAAAAAAAAAf8BAABIAAAARpl0EDrJ6D8gJc8yog/YPwAAAD+mAQAAAAAAAAEAAgAASAAAAItx3dK/0Og/pLkL/ipO2D8AAAA/pgEAAAAAAAABAQIAAEgAAADSSUaVRdjoP6S5C/4qTtg/AAAAP7YBAAAAAAAAAQICAABIAAAAFyKvV8vf6D+kuQv+Kk7YPwAAAD+2AQAAAAAAAAEDAgAASAAAAFz6FxpR5+g/pLkL/ipO2D8AAAA/xQEAAAAAAAABBAIAAEgAAADoqumeXPboP6S5C/4qTtg/AAAAP94BAAAAAAAAAQUCAABIAAAALYNSYeL96D+kuQv+Kk7YPwAAAD/eAQAAAAAAAAEGAgAASAAAAHNbuyNoBek/pLkL/ipO2D8AAAA/7gEAAAAAAAABBwIAAEgAAAC4MyTm7QzpP6S5C/4qTtg/AAAAP+4BAAAAAAAAAQgCAABIAAAAROT1avkb6T8sTkjJs4zYPwAAAD/9AQAAAAAAAAEJAgAASAAAAIm8Xi1/I+k/LE5IybOM2D8AAAA/DQIAAAAAAAABCgIAAEgAAADOlMfvBCvpPyxOSMmzjNg/AAAAPxwCAAAAAAAAAQsCAABIAAAAFW0wsooy6T8sTkjJs4zYPwAAAD8sAgAAAAAAAAEMAgAASAAAAFpFmXQQOuk/LE5IybOM2D8AAAA/LAIAAAAAAAABDQIAAEgAAACfHQI3lkHpPyxOSMmzjNg/AAAAPzwCAAAAAAAAAQ4CAABIAAAA5fVq+RtJ6T+04oSUPMvYPwAAAD88AgAAAAAAAAEPAgAASAAAACvO07uhUOk/tOKElDzL2D8AAAA/SwIAAAAAAAABEAIAAEgAAABwpjx+J1jpP7TihJQ8y9g/AAAAP0sCAAAAAAAAARECAABIAAAAcKY8fidY6T84d8FfxQnZPwAAAD9bAgAAAAAAAAESAgAASAAAALZ+pUCtX+k/OHfBX8UJ2T8AAAA/WwIAAAAAAAABEwIAAEgAAAD7Vg4DM2fpPzh3wV/FCdk/AAAAP3oCAAAAAAAAARQCAABIAAAAQS93xbhu6T84d8FfxQnZPwAAAD+ZAgAAAAAAAAEVAgAASAAAADgUKg3Ibe0/CKpjb22Y1j8AAAA/AAAAAAAAAAABFgIAAEgAAAB+7JLPTXXtPwiqY29tmNY/AAAAPx8AAAAAAAAAARcCAABIAAAAxMT7kdN87T8IqmNvbZjWPwAAAD8+AAAAAAAAAAEYAgAASAAAAE51zRbfi+0/CKpjb22Y1j8AAAA/TgAAAAAAAAABGQIAAEgAAACVTTbZZJPtPwiqY29tmNY/AAAAP04AAAAAAAAAARoCAABIAAAA2iWfm+qa7T8IqmNvbZjWPwAAAD9OAAAAAAAAAAEbAgAASAAAAB/+B15wou0/CKpjb22Y1j8AAAA/XQAAAAAAAAABHAIAAEgAAACrrtnie7HtPwiqY29tmNY/AAAAP20AAAAAAAAAAR0CAABIAAAA8IZCpQG57T8IqmNvbZjWPwAAAD9tAAAAAAAAAAEeAgAASAAAADZfq2eHwO0/CKpjb22Y1j8AAAA/fQAAAAAAAAABHwIAAEgAAADBD33sks/tPwiqY29tmNY/AAAAP30AAAAAAAAAASACAABIAAAAB+jlrhjX7T8IqmNvbZjWPwAAAD+MAAAAAAAAAAEhAgAASAAAAEzATnGe3u0/CKpjb22Y1j8AAAA/jAAAAAAAAAABIgIAAEgAAACRmLczJObtPwiqY29tmNY/AAAAP5wAAAAAAAAAASMCAABIAAAAYiHyerX87T8IqmNvbZjWPwAAAD+gAAAAAAAAAAEkAgAASAAAAKj5Wj07BO4/jD6gOvbW1j8AAAA/rwAAAAAAAAABJQIAAEgAAAAzqizCRhPuP4w+oDr21tY/AAAAP68AAAAAAAAAASYCAABIAAAAeYKVhMwa7j+MPqA69tbWPwAAAD+vAAAAAAAAAAEnAgAASAAAAAQzZwnYKe4/jD6gOvbW1j8AAAA/vwAAAAAAAAABKAIAAEgAAACP4ziO4zjuP4w+oDr21tY/AAAAP78AAAAAAAAAASkCAABIAAAA1buhUGlA7j+MPqA69tbWPwAAAD/PAAAAAAAAAAEqAgAASAAAABuUChPvR+4/jD6gOvbW1j8AAAA/zwAAAAAAAAABKwIAAEgAAAClRNyX+lbuP4w+oDr21tY/AAAAP94AAAAAAAAAASwCAABIAAAA7BxFWoBe7j+MPqA69tbWPwAAAD/eAAAAAAAAAAEtAgAASAAAADH1rRwGZu4/jD6gOvbW1j8AAAA/7gAAAAAAAAABLgIAAEgAAAB2zRbfi23uP4w+oDr21tY/AAAAP/4AAAAAAAAAAS8CAABIAAAAvKV/oRF17j+MPqA69tbWPwAAAD/+AAAAAAAAAAEwAgAASAAAAAJ+6GOXfO4/jD6gOvbW1j8AAAA/HQEAAAAAAAABMQIAAEgAAABIVlEmHYTuP4w+oDr21tY/AAAAPywBAAAAAAAAATICAABIAAAAjC666KKL7j+MPqA69tbWPwAAAD88AQAAAAAAAAEzAgAASAAAANIGI6sok+4/jD6gOvbW1j8AAAA/TAEAAAAAAAABNAIAAEgAAABet/QvNKLuP4w+oDr21tY/AAAAP0wBAAAAAAAAATUCAABIAAAAoo9d8rmp7j+MPqA69tbWPwAAAD9bAQAAAAAAAAE2AgAASAAAAOhnxrQ/se4/jD6gOvbW1j8AAAA/awEAAAAAAAABNwIAAEgAAAAuQC93xbjuP4w+oDr21tY/AAAAP3sBAAAAAAAAATgCAABIAAAAdBiYOUvA7j+MPqA69tbWPwAAAD97AQAAAAAAAAE5AgAASAAAALrwAPzQx+4/jD6gOvbW1j8AAAA/ewEAAAAAAAABOgIAAEgAAAD+yGm+Vs/uP4w+oDr21tY/AAAAP4oBAAAAAAAAATsCAABIAAAARKHSgNzW7j+MPqA69tbWPwAAAD+aAQAAAAAAAAE8AgAASAAAAIp5O0Ni3u4/jD6gOvbW1j8AAAA/mgEAAAAAAAABPQIAAEgAAADQUaQF6OXuP4w+oDr21tY/AAAAP6kBAAAAAAAAAT4CAABIAAAAFCoNyG3t7j+MPqA69tbWPwAAAD+pAQAAAAAAAAE/AgAASAAAAFwCdorz9O4/jD6gOvbW1j8AAAA/yQEAAAAAAAABQAIAAEgAAACg2t5MefzuP4w+oDr21tY/AAAAP9gBAAAAAAAAAUECAABIAAAA5rJHD/8D7z+MPqA69tbWPwAAAD/oAQAAAAAAAAFCAgAASAAAACyLsNGEC+8/jD6gOvbW1j8AAAA/6AEAAAAAAAABQwIAAEgAAAByYxmUChPvP4w+oDr21tY/AAAAP/gBAAAAAAAAAUQCAABIAAAAtjuCVpAa7z+MPqA69tbWPwAAAD/4AQAAAAAAAAFFAgAASAAAAELsU9ubKe8/jD6gOvbW1j8AAAA/+AEAAAAAAAABRgIAAEgAAACIxLydITHvP4w+oDr21tY/AAAAPxcCAAAAAAAAAUcCAABIAAAAzpwlYKc47z+MPqA69tbWPwAAAD8mAgAAAAAAAAFIAgAASAAAABJ1jiItQO8/jD6gOvbW1j8AAAA/JgIAAAAAAAABSQIAAEgAAABYTffkskfvP4w+oDr21tY/AAAAPzYCAAAAAAAAAUoCAABIAAAAniVgpzhP7z+MPqA69tbWPwAAAD9GAgAAAAAAAAFLAgAASAAAAOT9yGm+Vu8/jD6gOvbW1j8AAAA/RgIAAAAAAAABTAIAAEgAAAAo1jEsRF7vP4w+oDr21tY/AAAAP1UCAAAAAAAAAU0CAABIAAAAtIYDsU9t7z+MPqA69tbWPwAAAD9VAgAAAAAAAAFOAgAASAAAAPpebHPVdO8/jD6gOvbW1j8AAAA/ZQIAAAAAAAABTwIAAEgAAABAN9U1W3zvP4w+oDr21tY/AAAAP2UCAAAAAAAAAVACAABIAAAAhA8++OCD7z+MPqA69tbWPwAAAD9lAgAAAAAAAAFRAgAASAAAAMrnprpmi+8/jD6gOvbW1j8AAAA/hAIAAAAAAAABUgIAAEgAAAAQwA997JLvP4w+oDr21tY/AAAAP4QCAAAAAAAAAVMCAABIAAAAVph4P3Ka7z+MPqA69tbWPwAAAD/CAgAAAAAAAAFUAgAASAAAAJxw4QH4oe8/jD6gOvbW1j8AAAA/0QIAAAAAAAABVQIAAEgAAADiSErEfanvP4w+oDr21tY/AAAAP+ECAAAAAAAAAVYCAABIAAAAJiGzhgOx7z+MPqA69tbWPwAAAD/hAgAAAAAAAAFXAgAASAAAAGz5G0mJuO8/jD6gOvbW1j8AAAA/8QIAAAAAAAABWAIAAEgAAACy0YQLD8DvP4w+oDr21tY/AAAAPwADAAAAAAAAAVkCAABIAAAA+KntzZTH7z+MPqA69tbWPwAAAD8AAwAAAAAAAAFaAgAASAAAADyCVpAaz+8/jD6gOvbW1j8AAAA/HwMAAAAAAAABWwIAAEgAAACCWr9SoNbvP4w+oDr21tY/AAAAPy8DAAAAAAAAAVwCAABIAAAAyDIoFSbe7z+MPqA69tbWPwAAAD8/AwAAAAAAAAFdAgAASAAAAA4Lkder5e8/jD6gOvbW1j8AAAA/TgMAAAAAAAABXgIAAEgAAABU4/mZMe3vP4w+oDr21tY/AAAAP24DAAAAAAAAAV8CAABIAAAAmLtiXLf07z+MPqA69tbWPwAAAD8KBAAAAAAAAAFgAgAASAAAACoR96W+leM/4ISUPMuIzj8AAAA/AAAAAAAAAAABYQIAAEgAAABv6V9oRJ3jP+CElDzLiM4/AAAAPy8AAAAAAAAAAWICAABIAAAAtcHIKsqk4z/ghJQ8y4jOPwAAAD9tAAAAAAAAAAFjAgAASAAAAPuZMe1PrOM/4ISUPMuIzj8AAAA/fQAAAAAAAAABZAIAAEgAAABAcpqv1bPjP+CElDzLiM4/AAAAP30AAAAAAAAAAWUCAABIAAAAhUoDclu74z/ghJQ8y4jOPwAAAD+MAAAAAAAAAAFmAgAASAAAAMwibDThwuM/6K0N09wFzz8AAAA/jAAAAAAAAAABZwIAAEgAAAAR+9T2ZsrjP+itDdPcBc8/AAAAP5wAAAAAAAAAAWgCAABIAAAAVtM9uezR4z/orQ3T3AXPPwAAAD+cAAAAAAAAAAFpAgAASAAAAJyrpnty2eM/6K0N09wFzz8AAAA/rAAAAAAAAAABagIAAEgAAADigw8++ODjP+itDdPcBc8/AAAAP6wAAAAAAAAAAWsCAABIAAAA4oMPPvjg4z8A14Zp7oLPPwAAAD+7AAAAAAAAAAFsAgAASAAAACdceAB+6OM/ANeGae6Czz8AAAA/uwAAAAAAAAABbQIAAEgAAABtNOHCA/DjPwDXhmnugs8/AAAAP8sAAAAAAAAAAW4CAABIAAAA+OSyRw//4z8EAAAAAADQPwAAAD/LAAAAAAAAAAFvAgAASAAAAD69GwqVBuQ/BAAAAAAA0D8AAAA/2gAAAAAAAAABcAIAAEgAAACDlYTMGg7kPwQAAAAAANA/AAAAP9oAAAAAAAAAAXECAABIAAAAyG3tjqAV5D8EAAAAAADQPwAAAD/qAAAAAAAAAAFyAgAASAAAAFQevxOsJOQ/BAAAAAAA0D8AAAA/6gAAAAAAAAABcwIAAEgAAABUHr8TrCTkP4iUPMuIPtA/AAAAP/oAAAAAAAAAAXQCAABIAAAAmfYn1jEs5D+IlDzLiD7QPwAAAD8JAQAAAAAAAAF1AgAASAAAAN/OkJi3M+Q/DCl5lhF90D8AAAA/CQEAAAAAAAABdgIAAEgAAAAlp/laPTvkPwwpeZYRfdA/AAAAPwkBAAAAAAAAAXcCAABIAAAAan9iHcNC5D8MKXmWEX3QPwAAAD8ZAQAAAAAAAAF4AgAASAAAALBXy99ISuQ/DCl5lhF90D8AAAA/GQEAAAAAAAABeQIAAEgAAAD1LzSizlHkPwwpeZYRfdA/AAAAPykBAAAAAAAAAXoCAABIAAAAOwidZFRZ5D8MKXmWEX3QPwAAAD84AQAAAAAAAAF7AgAASAAAAIHgBSfaYOQ/DCl5lhF90D8AAAA/OAEAAAAAAAABfAIAAEgAAADGuG7pX2jkPwwpeZYRfdA/AAAAP0gBAAAAAAAAAX0CAABIAAAAUmlAbmt35D8MKXmWEX3QPwAAAD9XAQAAAAAAAAF+AgAASAAAAJdBqTDxfuQ/DCl5lhF90D8AAAA/VwEAAAAAAAABfwIAAEgAAADcGRLzdobkPwwpeZYRfdA/AAAAP1cBAAAAAAAAAYACAABIAAAAaMrjd4KV5D8MKXmWEX3QPwAAAD9nAQAAAAAAAAGBAgAASAAAAK2iTDoIneQ/DCl5lhF90D8AAAA/ZwEAAAAAAAABggIAAEgAAADzerX8jaTkPwwpeZYRfdA/AAAAP3cBAAAAAAAAAYMCAABIAAAAOFMevxOs5D8MKXmWEX3QPwAAAD93AQAAAAAAAAGEAgAASAAAAMQD8EMfu+Q/DCl5lhF90D8AAAA/hgEAAAAAAAABhQIAAEgAAAAJ3FgGpcLkPwwpeZYRfdA/AAAAP4YBAAAAAAAAAYYCAABIAAAATrTByCrK5D8MKXmWEX3QPwAAAD+fAQAAAAAAAAGHAgAASAAAANpkk0022eQ/DCl5lhF90D8AAAA/nwEAAAAAAAABiAIAAEgAAAAfPfwPvODkPwwpeZYRfdA/AAAAP68BAAAAAAAAAYkCAABIAAAAZBVl0kHo5D8MKXmWEX3QPwAAAD+vAQAAAAAAAAGKAgAASAAAAKvtzZTH7+Q/DCl5lhF90D8AAAA/vgEAAAAAAAABiwIAAEgAAAA1np8Z0/7kPwwpeZYRfdA/AAAAP84BAAAAAAAAAYwCAABIAAAAe3YI3FgG5T8MKXmWEX3QPwAAAD/OAQAAAAAAAAGNAgAASAAAAMFOcZ7eDeU/DCl5lhF90D8AAAA/3QEAAAAAAAABjgIAAEgAAAAGJ9pgZBXlPwwpeZYRfdA/AAAAP90BAAAAAAAAAY8CAABIAAAAkter5W8k5T8MKXmWEX3QPwAAAD/tAQAAAAAAAAGQAgAASAAAANevFKj1K+U/DCl5lhF90D8AAAA//QEAAAAAAAABkQIAAEgAAAAdiH1qezPlPwwpeZYRfdA/AAAAP/0BAAAAAAAAAZICAABIAAAAqDhP74ZC5T8MKXmWEX3QPwAAAD/9AQAAAAAAAAGTAgAASAAAAO4QuLEMSuU/DCl5lhF90D8AAAA/DAIAAAAAAAABlAIAAEgAAAB4wYk2GFnlPwwpeZYRfdA/AAAAPxwCAAAAAAAAAZUCAABIAAAAv5ny+J1g5T8MKXmWEX3QPwAAAD8sAgAAAAAAAAGWAgAASAAAAElKxH2pb+U/DCl5lhF90D8AAAA/LAIAAAAAAAABlwIAAEgAAACPIi1AL3flPwwpeZYRfdA/AAAAP0sCAAAAAAAAAZgCAABIAAAA1fqVArV+5T8MKXmWEX3QPwAAAD9LAgAAAAAAAAGZAgAASAAAABrT/sQ6huU/DCl5lhF90D8AAAA/SwIAAAAAAAABmgIAAEgAAABgq2eHwI3lPwwpeZYRfdA/AAAAP1oCAAAAAAAAAZsCAABIAAAApYPQSUaV5T8MKXmWEX3QPwAAAD9aAgAAAAAAAAGcAgAASAAAAOtbOQzMnOU/DCl5lhF90D8AAAA/agIAAAAAAAABnQIAAEgAAAAxNKLOUaTlPwwpeZYRfdA/AAAAP2oCAAAAAAAAAZ4CAABIAAAAdgwLkder5T8MKXmWEX3QPwAAAD96AgAAAAAAAAGfAgAASAAAALvkc1Nds+U/DCl5lhF90D8AAAA/egIAAAAAAAABoAIAAEgAAAACvdwV47rlPwwpeZYRfdA/AAAAP4kCAAAAAAAAAaECAABIAAAAjG2umu7J5T8MKXmWEX3QPwAAAD+ZAgAAAAAAAAGiAgAASAAAANJFF1100eU/DCl5lhF90D8AAAA/qQIAAAAAAAABowIAAEgAAABd9ujhf+DlPwwpeZYRfdA/AAAAP7gCAAAAAAAAAaQCAABIAAAAo85RpAXo5T8MKXmWEX3QPwAAAD/IAgAAAAAAAAGlAgAASAAAAC5/IykR9+U/DCl5lhF90D8AAAA/1wIAAAAAAAABpgIAAEgAAAB0V4zrlv7lPwwpeZYRfdA/AAAAP+cCAAAAAAAAAacCAABIAAAAuS/1rRwG5j8MKXmWEX3QPwAAAD/3AgAAAAAAAAGoAgAASAAAAP4HXnCiDeY/DCl5lhF90D8AAAA/9wIAAAAAAAABqQIAAEgAAACKuC/1rRzmPwwpeZYRfdA/AAAAPwYDAAAAAAAAAaoCAABIAAAAz5CYtzMk5j8MKXmWEX3QPwAAAD8GAwAAAAAAAAGrAgAASAAAABVpAXq5K+Y/DCl5lhF90D8AAAA/FgMAAAAAAAABrAIAAEgAAABbQWo8PzPmPwwpeZYRfdA/AAAAPxYDAAAAAAAAAa0CAABIAAAA5vE7wUpC5j8MKXmWEX3QPwAAAD8mAwAAAAAAAAGuAgAASAAAACvKpIPQSeY/DCl5lhF90D8AAAA/JgMAAAAAAAABrwIAAEgAAABxog1GVlHmPwwpeZYRfdA/AAAAPzUDAAAAAAAAAbACAABIAAAAt3p2CNxY5j8MKXmWEX3QPwAAAD81AwAAAAAAAAGxAgAASAAAAPxS38phYOY/DCl5lhF90D8AAAA/RQMAAAAAAAABsgIAAEgAAABBK0iN52fmPwwpeZYRfdA/AAAAP1QDAAAAAAAAAbMCAABIAAAAiAOxT21v5j8MKXmWEX3QPwAAAD9kAwAAAAAAAAG0AgAASAAAABK0gtR4fuY/DCl5lhF90D8AAAA/ZAMAAAAAAAABtQIAAEgAAABYjOuW/oXmPwwpeZYRfdA/AAAAP3QDAAAAAAAAAbYCAABIAAAAnmRUWYSN5j8MKXmWEX3QPwAAAD90AwAAAAAAAAG3AgAASAAAACkVJt6PnOY/iJQ8y4g+0D8AAAA/gwMAAAAAAAABuAIAAEgAAABv7Y6gFaTmPwQAAAAAANA/AAAAP4MDAAAAAAAAAbkCAABIAAAAtMX3Ypur5j8EAAAAAADQPwAAAD+TAwAAAAAAAAG6AgAASAAAAPqdYCUhs+Y/BAAAAAAA0D8AAAA/kwMAAAAAAAABuwIAAEgAAAA/dsnnprrmPwQAAAAAANA/AAAAP6MDAAAAAAAAAbwCAABIAAAAhU4yqizC5j8EAAAAAADQPwAAAD+jAwAAAAAAAAG9AgAASAAAAMsmm2yyyeY/BAAAAAAA0D8AAAA/tgMAAAAAAAABvgIAAEgAAAAQ/wMvONHmPwDXhmnugs8/AAAAP8YDAAAAAAAAAb8CAABIAAAAVdds8b3Y5j8A14Zp7oLPPwAAAD/GAwAAAAAAAAHAAgAASAAAAJyv1bND4OY/ANeGae6Czz8AAAA/1QMAAAAAAAABwQIAAEgAAAAmYKc4T+/mPwDXhmnugs8/AAAAP+UDAAAAAAAAAcICAABIAAAAJmCnOE/v5j/orQ3T3AXPPwAAAD/lAwAAAAAAAAHDAgAASAAAAGw4EPvU9uY/6K0N09wFzz8AAAA/9QMAAAAAAAABxAIAAEgAAACyEHm9Wv7mP+CElDzLiM4/AAAAP/UDAAAAAAAAAcUCAABIAAAA9+jhf+AF5z/ghJQ8y4jOPwAAAD8EBAAAAAAAAAHGAgAASAAAAD3BSkJmDec/4ISUPMuIzj8AAAA/FAQAAAAAAAABxwIAAEgAAACCmbME7BTnP+CElDzLiM4/AAAAPzMEAAAAAAAAAcgCAABIAAAAyHEcx3Ec5z/ghJQ8y4jOPwAAAD+BBAAAAAAAAAHJAgAASAAAAA5KhYn3I+c/4ISUPMuIzj8AAAA/kQQAAAAAAAABygIAAEgAAABTIu5LfSvnP+CElDzLiM4/AAAAP6EEAAAAAAAAAcsCAABIAAAAmPpWDgMz5z/ghJQ8y4jOPwAAAD+wBAAAAAAAAAHMAgAASAAAAN/Sv9CIOuc/4ISUPMuIzj8AAAA/zwQAAAAAAAABzQIAAEgAAAAkqyiTDkLnP+CElDzLiM4/AAAAP88EAAAAAAAAAc4CAABIAAAAaYORVZRJ5z/ghJQ8y4jOPwAAAD/fBAAAAAAAAAHPAgAASAAAAK9b+hcaUec/4ISUPMuIzj8AAAA//gQAAAAAAAAB0AIAAEgAAAD1M2Pan1jnP+CElDzLiM4/AAAAPy0FAAAAAAAAAdECAABIAAAAwgcffPDB5z+IlDzLiD7QPwAAAD8AAAAAAAAAAAHSAgAASAAAAMIHH3zwwec/BAAAAAAA0D8AAAA/iwAAAAAAAAAB0wIAAEgAAAAI4Ic+dsnnPwQAAAAAANA/AAAAP5sAAAAAAAAAAdQCAABIAAAATrjwAPzQ5z8EAAAAAADQPwAAAD+rAAAAAAAAAAHVAgAASAAAAJOQWcOB2Oc/BAAAAAAA0D8AAAA/qwAAAAAAAAAB1gIAAEgAAADZaMKFB+DnPwQAAAAAANA/AAAAP7oAAAAAAAAAAdcCAABIAAAAHkErSI3n5z8EAAAAAADQPwAAAD+6AAAAAAAAAAHYAgAASAAAAGQZlAoT7+c/BAAAAAAA0D8AAAA/ygAAAAAAAAAB2QIAAEgAAACq8fzMmPbnPwQAAAAAANA/AAAAP8oAAAAAAAAAAdoCAABIAAAA78lljx7+5z8EAAAAAADQPwAAAD/aAAAAAAAAAAHbAgAASAAAAHt6NxQqDeg/BAAAAAAA0D8AAAA/2gAAAAAAAAAB3AIAAEgAAADAUqDWrxToPwQAAAAAANA/AAAAP+kAAAAAAAAAAd0CAABIAAAABSsJmTUc6D8EAAAAAADQPwAAAD/pAAAAAAAAAAHeAgAASAAAAJHb2h1BK+g/BAAAAAAA0D8AAAA/+QAAAAAAAAAB3wIAAEgAAADWs0PgxjLoPwQAAAAAANA/AAAAP/kAAAAAAAAAAeACAABIAAAAHIysokw66D8EAAAAAADQPwAAAD8IAQAAAAAAAAHhAgAASAAAAGJkFWXSQeg/BAAAAAAA0D8AAAA/CAEAAAAAAAAB4gIAAEgAAACnPH4nWEnoPwQAAAAAANA/AAAAPxgBAAAAAAAAAeMCAABIAAAA7RTn6d1Q6D8EAAAAAADQPwAAAD8YAQAAAAAAAAHkAgAASAAAADLtT6xjWOg/BAAAAAAA0D8AAAA/KAEAAAAAAAAB5QIAAEgAAAC+nSExb2foPwQAAAAAANA/AAAAPzcBAAAAAAAAAeYCAABIAAAAA3aK8/Ru6D8EAAAAAADQPwAAAD83AQAAAAAAAAHnAgAASAAAAEhO87V6dug/BAAAAAAA0D8AAAA/NwEAAAAAAAAB6AIAAEgAAADU/sQ6hoXoPwQAAAAAANA/AAAAP0cBAAAAAAAAAekCAABIAAAAGdct/QuN6D8EAAAAAADQPwAAAD9HAQAAAAAAAAHqAgAASAAAAF+vlr+RlOg/BAAAAAAA0D8AAAA/VwEAAAAAAAAB6wIAAEgAAADqX2hEnaPoPwQAAAAAANA/AAAAP2YBAAAAAAAAAewCAABIAAAAMDjRBiOr6D8EAAAAAADQPwAAAD9mAQAAAAAAAAHtAgAASAAAAHUQOsmosug/BAAAAAAA0D8AAAA/ZgEAAAAAAAAB7gIAAEgAAAC76KKLLrroP4iUPMuIPtA/AAAAP3YBAAAAAAAAAe8CAABIAAAAAcELTrTB6D+IlDzLiD7QPwAAAD92AQAAAAAAAAHwAgAASAAAAEaZdBA6yeg/iJQ8y4g+0D8AAAA/hQEAAAAAAAAB8QIAAEgAAACLcd3Sv9DoP4iUPMuIPtA/AAAAP5UBAAAAAAAAAfICAABIAAAA0klGlUXY6D+IlDzLiD7QPwAAAD+lAQAAAAAAAAHzAgAASAAAABcir1fL3+g/iJQ8y4g+0D8AAAA/pQEAAAAAAAAB9AIAAEgAAABc+hcaUefoP4iUPMuIPtA/AAAAP7QBAAAAAAAAAfUCAABIAAAA6Krpnlz26D+IlDzLiD7QPwAAAD+0AQAAAAAAAAH2AgAASAAAAC2DUmHi/eg/iJQ8y4g+0D8AAAA/xAEAAAAAAAAB9wIAAEgAAABzW7sjaAXpPwwpeZYRfdA/AAAAP8QBAAAAAAAAAfgCAABIAAAA/guNqHMU6T8MKXmWEX3QPwAAAD/UAQAAAAAAAAH5AgAASAAAAETk9Wr5G+k/DCl5lhF90D8AAAA/1AEAAAAAAAAB+gIAAEgAAACJvF4tfyPpP5C9tWGau9A/AAAAP+MBAAAAAAAAAfsCAABIAAAAzpTH7wQr6T+QvbVhmrvQPwAAAD/jAQAAAAAAAAH8AgAASAAAAFpFmXQQOuk/kL21YZq70D8AAAA/8wEAAAAAAAAB/QIAAEgAAACfHQI3lkHpP5C9tWGau9A/AAAAP/MBAAAAAAAAAf4CAABIAAAA5fVq+RtJ6T+QvbVhmrvQPwAAAD8CAgAAAAAAAAH/AgAASAAAACvO07uhUOk/kL21YZq70D8AAAA/EgIAAAAAAAABAAMAAEgAAABwpjx+J1jpP5C9tWGau9A/AAAAPxICAAAAAAAAAQEDAABIAAAAtn6lQK1f6T+QvbVhmrvQPwAAAD8iAgAAAAAAAAECAwAASAAAAPtWDgMzZ+k/kL21YZq70D8AAAA/MQIAAAAAAAABAwMAAEgAAABBL3fFuG7pP5C9tWGau9A/AAAAP1ECAAAAAAAAAQQDAABIAAAAhwfghz526T+QvbVhmrvQPwAAAD9uAgAAAAAAAAEFAwAASAAAAMzfSErEfek/kL21YZq70D8AAAA/fgIAAAAAAAABBgMAAEgAAAARuLEMSoXpP5C9tWGau9A/AAAAP34CAAAAAAAAAQcDAABIAAAAWJAaz8+M6T+QvbVhmrvQPwAAAD+NAgAAAAAAAAEIAwAASAAAAJ1og5FVlOk/kL21YZq70D8AAAA/jQIAAAAAAAABCQMAAEgAAADiQOxT25vpP5C9tWGau9A/AAAAP60CAAAAAAAAAQoDAABIAAAAKRlVFmGj6T+QvbVhmrvQPwAAAD/MAgAAAAAAAAELAwAASAAAAG7xvdjmquk/kL21YZq70D8AAAA/3AIAAAAAAAABDAMAAEgAAACzySabbLLpP5C9tWGau9A/AAAAP+sCAAAAAAAAAQ0DAABIAAAA+aGPXfK56T+QvbVhmrvQPwAAAD/rAgAAAAAAAAEOAwAASAAAAD96+B94wek/kL21YZq70D8AAAA/+wIAAAAAAAABDwMAAEgAAACEUmHi/cjpP5C9tWGau9A/AAAAP/sCAAAAAAAAARADAABIAAAAyirKpIPQ6T+QvbVhmrvQPwAAAD8KAwAAAAAAAAERAwAASAAAAA8DM2cJ2Ok/kL21YZq70D8AAAA/GgMAAAAAAAABEgMAAEgAAABV25spj9/pP5C9tWGau9A/AAAAPyoDAAAAAAAAARMDAABIAAAAm7ME7BTn6T+QvbVhmrvQPwAAAD8qAwAAAAAAAAEUAwAASAAAAOCLba6a7uk/kL21YZq70D8AAAA/OQMAAAAAAAABFQMAAEgAAABsPD8zpv3pP5C9tWGau9A/AAAAP0kDAAAAAAAAARYDAABIAAAAsRSo9SsF6j+QvbVhmrvQPwAAAD9ZAwAAAAAAAAEXAwAASAAAAPbsELixDOo/kL21YZq70D8AAAA/aAMAAAAAAAABGAMAAEgAAAA7xXl6NxTqP5C9tWGau9A/AAAAP3gDAAAAAAAAARkDAABIAAAAgp3iPL0b6j8MKXmWEX3QPwAAAD+HAwAAAAAAAAEaAwAASAAAAMd1S/9CI+o/DCl5lhF90D8AAAA/lwMAAAAAAAABGwMAAEgAAAAMTrTByCrqPwwpeZYRfdA/AAAAP6cDAAAAAAAAARwDAABIAAAAUiYdhE4y6j8MKXmWEX3QPwAAAD/GAwAAAAAAAAEdAwAASAAAAJj+hUbUOeo/iJQ8y4g+0D8AAAA/xgMAAAAAAAABHgMAAEgAAADd1u4IWkHqP4iUPMuIPtA/AAAAP+UDAAAAAAAAAR8DAABIAAAAI69Xy99I6j+IlDzLiD7QPwAAAD/1AwAAAAAAAAEgAwAASAAAAK9fKVDrV+o/iJQ8y4g+0D8AAAA/BAQAAAAAAAABIQMAAEgAAAD0N5IScV/qP4iUPMuIPtA/AAAAPxQEAAAAAAAAASIDAABIAAAAORD71PZm6j+IlDzLiD7QPwAAAD9iBAAAAAAAAAEjAwAASAAAAH7oY5d8buo/BAAAAAAA0D8AAAA/dgQAAAAAAAABJAMAAEgAAADFwMxZAnbqPwQAAAAAANA/AAAAP3YEAAAAAAAAASUDAABIAAAAgR/62CWfuz8Asrc2THN3PwAAAD8AAAAAAAAAAAEmAwAASAAAAFNds8X3Yrs/ALK3Nkxzdz8AAAA/SAEAAAAAAAABJwMAAEgAAAAnm2yyySa7PwCytzZMc3c/AAAAP1gBAAAAAAAAASgDAABIAAAA+9gln5vquj8Asrc2THN3PwAAAD9oAQAAAAAAAAEpAwAASAAAAM8W34ttrro/ALK3Nkxzdz8AAAA/dwEAAAAAAAABKgMAAEgAAAChVJh4P3K6PwCytzZMc3c/AAAAP3cBAAAAAAAAASsDAABIAAAAdZJRZRE2uj8Asrc2THN3PwAAAD+HAQAAAAAAAAEsAwAASAAAABsOxD61vbk/ALK3Nkxzdz8AAAA/hwEAAAAAAAABLQMAAEgAAADvS30rh4G5PwCytzZMc3c/AAAAP5cBAAAAAAAAAS4DAABIAAAAw4k2GFlFuT8Asrc2THN3PwAAAD+mAQAAAAAAAAEvAwAASAAAAJXH7wQrCbk/ALK3Nkxzdz8AAAA/pgEAAAAAAAABMAMAAEgAAABpBanx/My4PwCytzZMc3c/AAAAP7YBAAAAAAAAATEDAABIAAAAPUNi3s6QuD8Asrc2THN3PwAAAD/VAQAAAAAAAAEyAwAASAAAAA+BG8ugVLg/ALK3Nkxzdz8AAAA/5QEAAAAAAAABMwMAAEgAAADjvtS3chi4PwCytzZMc3c/AAAAP/QBAAAAAAAAATQDAABIAAAAt/yNpETctz8Asrc2THN3PwAAAD8EAgAAAAAAAAE1AwAASAAAAIk6R5EWoLc/ALK3Nkxzdz8AAAA/IwIAAAAAAAABNgMAAEgAAABdeAB+6GO3PwCytzZMc3c/AAAAP4ECAAAAAAAAATcDAABIAAAAMba5arontz8Asrc2THN3PwAAAD+BAgAAAAAAAAE4AwAASAAAAAP0cleM67Y/ALK3Nkxzdz8AAAA/kQIAAAAAAAABOQMAAEgAAADXMSxEXq+2PwCytzZMc3c/AAAAP6ACAAAAAAAAAToDAABIAAAA1zEsRF6vtj+Aae6Cv4qDPwAAAD+/AgAAAAAAAAE7AwAASAAAAKtv5TAwc7Y/gGnugr+Kgz8AAAA/3wIAAAAAAAABPAMAAEgAAAB/rZ4dAje2PwD6gOrYW4s/AAAAP+4CAAAAAAAAAT0DAABIAAAAUetXCtT6tT8A+oDq2FuLPwAAAD/+AgAAAAAAAAE+AwAASAAAACUpEfelvrU/gMUJKXmWkT8AAAA/DgMAAAAAAAABPwMAAEgAAAD5Zsrjd4K1P4DFCSl5lpE/AAAAPx0DAAAAAAAAAUADAABIAAAAy6SD0ElGtT+AxQkpeZaRPwAAAD8tAwAAAAAAAAFBAwAASAAAAMukg9BJRrU/wA3T3AV/lT8AAAA/LQMAAAAAAAABQgMAAEgAAACf4jy9Gwq1P8AN09wFf5U/AAAAPzwDAAAAAAAAAUMDAABIAAAAcSD2qe3NtD8AVpyQkmeZPwAAAD88AwAAAAAAAAFEAwAASAAAAEVer5a/kbQ/gJ5lRB9QnT8AAAA/TAMAAAAAAAABRQMAAEgAAAAXnGiDkVW0P4CeZUQfUJ0/AAAAP0wDAAAAAAAAAUYDAABIAAAA69khcGMZtD+AnmVEH1CdPwAAAD9cAwAAAAAAAAFHAwAASAAAAOvZIXBjGbQ/YHMX/FWcoD8AAAA/awMAAAAAAAABSAMAAEgAAAC/F9tcNd2zP2BzF/xVnKA/AAAAP3sDAAAAAAAAAUkDAABIAAAAdNmjh/+Bhz9Ay4g+oDrGPwAAAD8AAAAAAAAAAAFKAwAASAAAANjq2SFwY4k/QMuIPqA6xj8AAAA/2wAAAAAAAAABSwMAAEgAAAA8/A+84ESLP0DLiD6gOsY/AAAAP+oAAAAAAAAAAUwDAABIAAAAoA1GVlEmjT9Ay4g+oDrGPwAAAD/6AAAAAAAAAAFNAwAASAAAAAgffPDBB48/QMuIPqA6xj8AAAA/GQEAAAAAAAABTgMAAEgAAAA0GFlFmXSQP0DLiD6gOsY/AAAAPzwBAAAAAAAAAU8DAABIAAAA6CB0klFlkT9Ay4g+oDrGPwAAAD9rAQAAAAAAAAFQAwAASAAAAJwpj98JVpI/QMuIPqA6xj8AAAA/iwEAAAAAAAABUQMAAEgAAABQMqoswkaTP0DLiD6gOsY/AAAAP5oBAAAAAAAAAVIDAABIAAAABDvFeXo3lD9Ay4g+oDrGPwAAAD+5AQAAAAAAAAFTAwAASAAAALRD4MYyKJU/QMuIPqA6xj8AAAA/2QEAAAAAAAABVAMAAEgAAABoTPsT6xiWP0DLiD6gOsY/AAAAP9kBAAAAAAAAAVUDAABIAAAAGFUWYaMJlz9Ay4g+oDrGPwAAAD/oAQAAAAAAAAFWAwAASAAAAMxdMa5b+pc/QMuIPqA6xj8AAAA/CAIAAAAAAAABVwMAAEgAAACAZkz7E+uYP0DLiD6gOsY/AAAAPxcCAAAAAAAAAVgDAABIAAAAMG9nSMzbmT9I9AHVsbfGPwAAAD8nAgAAAAAAAAFZAwAASAAAAOR3gpWEzJo/SPQB1bG3xj8AAAA/NgIAAAAAAAABWgMAAEgAAACYgJ3iPL2bP0j0AdWxt8Y/AAAAP0YCAAAAAAAAAVsDAABIAAAASIm4L/WtnD9I9AHVsbfGPwAAAD9WAgAAAAAAAAFcAwAASAAAAPyR03ytnp0/SPQB1bG3xj8AAAA/ZQIAAAAAAAABXQMAAEgAAACsmu7JZY+eP1Ade2vDNMc/AAAAP3UCAAAAAAAAAV4DAABIAAAAYKMJFx6Anz9QHXtrwzTHPwAAAD+UAgAAAAAAAAFfAwAASAAAAGCjCRcegJ8/WEb0AdWxxz8AAAA/lAIAAAAAAAABYAMAAEgAAAAKVhIyazigP1hG9AHVscc/AAAAP6QCAAAAAAAAAWEDAABIAAAAvF4tfyMpoT9YRvQB1bHHPwAAAD+zAgAAAAAAAAFiAwAASAAAAHBnSMzbGaI/WEb0AdWxxz8AAAA/wwIAAAAAAAABYwMAAEgAAADK69XyN5KiP1hG9AHVscc/AAAAP9MCAAAAAAAAAWQDAABIAAAAyuvV8jeSoj9gb22Y5i7IPwAAAD/iAgAAAAAAAAFlAwAASAAAACRwYxmUCqM/YG9tmOYuyD8AAAA/4gIAAAAAAAABZgMAAEgAAAB89PA/8IKjP2BvbZjmLsg/AAAAPwIDAAAAAAAAAWcDAABIAAAA1nh+Zkz7oz9gb22Y5i7IPwAAAD8CAwAAAAAAAAFoAwAASAAAADD9C42oc6Q/YG9tmOYuyD8AAAA/EQMAAAAAAAABaQMAAEgAAACIgZmzBOykP2BvbZjmLsg/AAAAPyEDAAAAAAAAAWoDAABIAAAA4gUn2mBkpT9gb22Y5i7IPwAAAD8hAwAAAAAAAAFrAwAASAAAAJQOQicZVaY/aJjmLviryD8AAAA/MAMAAAAAAAABbAMAAEgAAADuks9Ndc2mP2iY5i74q8g/AAAAP0UDAAAAAAAAAW0DAABIAAAA7pLPTXXNpj+AwV/FCSnJPwAAAD9FAwAAAAAAAAFuAwAASAAAAEYXXXTRRac/gMFfxQkpyT8AAAA/VQMAAAAAAAABbwMAAEgAAACgm+qaLb6nP4DBX8UJKck/AAAAP2QDAAAAAAAAAXADAABIAAAA+h94wYk2qD+AwV/FCSnJPwAAAD9kAwAAAAAAAAFxAwAASAAAAFKkBejlrqg/gMFfxQkpyT8AAAA/dAMAAAAAAAABcgMAAEgAAAAGrSA1np+pP4DBX8UJKck/AAAAP4QDAAAAAAAAAXMDAABIAAAAXjGuW/oXqj+AwV/FCSnJPwAAAD+EAwAAAAAAAAF0AwAASAAAABA6yaiyCKs/gMFfxQkpyT8AAAA/owMAAAAAAAABdQMAAEgAAABqvlbPDoGrP4DBX8UJKck/AAAAP6MDAAAAAAAAAXYDAABIAAAAxELk9Wr5qz+AwV/FCSnJPwAAAD+yAwAAAAAAAAF3AwAASAAAABzHcRzHcaw/gMFfxQkpyT8AAAA/wgMAAAAAAAABeAMAAEgAAAB2S/9CI+qsP4DBX8UJKck/AAAAP8IDAAAAAAAAAXkDAABIAAAA0M+MaX9irT+AwV/FCSnJPwAAAD/hAwAAAAAAAAF6AwAASAAAAChUGpDb2q0/gMFfxQkpyT8AAAA/TwQAAAAAAAABewMAAEgAAACE2Ke2N1OuP4DBX8UJKck/AAAAP14EAAAAAAAAAXwDAABIAAAA3lw13ZPLrj+AwV/FCSnJPwAAAD9uBAAAAAAAAAF9AwAASAAAADbhwgPwQ68/gMFfxQkpyT8AAAA/bgQAAAAAAAABfgMAAEgAAACQZVAqTLyvP4DBX8UJKck/AAAAP34EAAAAAAAAAX8DAABIAAAA9PRuKFQasD+AwV/FCSnJPwAAAD+NBAAAAAAAAAGAAwAASAAAACG3tTuCVrA/gMFfxQkpyT8AAAA/jQQAAAAAAAABgQMAAEgAAAB6O0Ni3s6wP4DBX8UJKck/AAAAP50EAAAAAAAAAYIDAABIAAAAp/2JdQwLsT+AwV/FCSnJPwAAAD+sBAAAAAAAAAGDAwAASAAAANS/0Ig6R7E/gMFfxQkpyT8AAAA/rAQAAAAAAAABhAMAAEgAAAAAghecaIOxP4DBX8UJKck/AAAAP7wEAAAAAAAAAYUDAABIAAAALURer5a/sT+AwV/FCSnJPwAAAD/MBAAAAAAAAAGGAwAASAAAAC1EXq+Wv7E/aJjmLviryD8AAAA/QwUAAAAAAAABhwMAAEgAAADixjIoFSbOP4o+oDr21u4/AAAAPwAAAAAAAAAAAYgDAABIAAAA+ifWMSxEzj+KPqA69tbuPwAAAD/qAAAAAAAAAAGJAwAASAAAACbqHEVagM4/ij6gOvbW7j8AAAA/+gAAAAAAAAABigMAAEgAAAA8S8BOcZ7OP86IPqA69u4/AAAAP/oAAAAAAAAAAYsDAABIAAAAUqxjWIi8zj/OiD6gOvbuPwAAAD8JAQAAAAAAAAGMAwAASAAAAGgNB2Kf2s4/DtPcBX8V7z8AAAA/GQEAAAAAAAABjQMAAEgAAACAbqprtvjOPw7T3AV/Fe8/AAAAPxkBAAAAAAAAAY4DAABIAAAAlM9Ndc0Wzz8O09wFfxXvPwAAAD8oAQAAAAAAAAGPAwAASAAAAKww8X7kNM8/Uh17a8M07z8AAAA/dwEAAAAAAAABkAMAAEgAAADCkZSI+1LPP1Ide2vDNO8/AAAAP4YBAAAAAAAAAZEDAABIAAAA7lPbmymPzz9SHXtrwzTvPwAAAD+WAQAAAAAAAAGSAwAASAAAAO5T25spj88/kmcZ0QdU7z8AAAA/lgEAAAAAAAABkwMAAEgAAAAGtX6lQK3PP5JnGdEHVO8/AAAAP6UBAAAAAAAAAZQDAABIAAAAMnfFuG7pzz/Wsbc2THPvPwAAAD+lAQAAAAAAAAGVAwAASAAAACRsNOHCA9A/1rG3Nkxz7z8AAAA/tQEAAAAAAAABlgMAAEgAAACvHAZmzhLQP9axtzZMc+8/AAAAP7UBAAAAAAAAAZcDAABIAAAAxn2pb+Uw0D/Wsbc2THPvPwAAAD/FAQAAAAAAAAGYAwAASAAAAFAue/TwP9A/1rG3Nkxz7z8AAAA/xQEAAAAAAAABmQMAAEgAAABnjx7+B17QPxb8VZyQku8/AAAAP9QBAAAAAAAAAZoDAABIAAAA8j/wghNt0D8W/FWckJLvPwAAAD/kAQAAAAAAAAGbAwAASAAAAH3wwQcffNA/FvxVnJCS7z8AAAA/9AEAAAAAAAABnAMAAEgAAAAJoZOMKovQPxb8VZyQku8/AAAAPwMCAAAAAAAAAZ0DAABIAAAAk1FlETaa0D8W/FWckJLvPwAAAD8TAgAAAAAAAAGeAwAASAAAAB8CN5ZBqdA/FvxVnJCS7z8AAAA/IgIAAAAAAAABnwMAAEgAAAAfAjeWQanQP1pG9AHVse8/AAAAPyICAAAAAAAAAaADAABIAAAANWPan1jH0D9aRvQB1bHvPwAAAD8yAgAAAAAAAAGhAwAASAAAADVj2p9Yx9A/npCSZxnR7z8AAAA/QgIAAAAAAAABogMAAEgAAADAE6wkZNbQP56QkmcZ0e8/AAAAP0ICAAAAAAAAAaMDAABIAAAA1nRPLnv00D+ekJJnGdHvPwAAAD9CAgAAAAAAAAGkAwAASAAAAGIlIbOGA9E/npCSZxnR7z8AAAA/UQIAAAAAAAABpQMAAEgAAADs1fI3khLRP56QkmcZ0e8/AAAAP2ECAAAAAAAAAaYDAABIAAAAAzeWQakw0T+ekJJnGdHvPwAAAD9hAgAAAAAAAAGnAwAASAAAAI7nZ8a0P9E/npCSZxnR7z8AAAA/cQIAAAAAAAABqAMAAEgAAAAZmDlLwE7RP56QkmcZ0e8/AAAAP3ECAAAAAAAAAakDAABIAAAApUgL0Mtd0T+ekJJnGdHvPwAAAD9xAgAAAAAAAAGqAwAASAAAALuprtnie9E/npCSZxnR7z8AAAA/gAIAAAAAAAABqwMAAEgAAABGWoBe7orRP56QkmcZ0e8/AAAAP4ACAAAAAAAAAawDAABIAAAA0QpS4/mZ0T+ekJJnGdHvPwAAAD+QAgAAAAAAAAGtAwAASAAAAOhr9ewQuNE/npCSZxnR7z8AAAA/kAIAAAAAAAABrgMAAEgAAAByHMdxHMfRP56QkmcZ0e8/AAAAP58CAAAAAAAAAa8DAABIAAAAiX1qezPl0T+ekJJnGdHvPwAAAD+vAgAAAAAAAAGwAwAASAAAABQuPAA/9NE/npCSZxnR7z8AAAA/vwIAAAAAAAABsQMAAEgAAACf3g2FSgPSP56QkmcZ0e8/AAAAP78CAAAAAAAAAbIDAABIAAAAK4/fCVYS0j+ekJJnGdHvPwAAAD+/AgAAAAAAAAGzAwAASAAAALY/sY5hIdI/npCSZxnR7z8AAAA/zgIAAAAAAAABtAMAAEgAAABB8IITbTDSP56QkmcZ0e8/AAAAP94CAAAAAAAAAbUDAABIAAAAzaBUmHg/0j+ekJJnGdHvPwAAAD/eAgAAAAAAAAG2AwAASAAAAFdRJh2ETtI/npCSZxnR7z8AAAA/3gIAAAAAAAABtwMAAEgAAADjAfihj13SP56QkmcZ0e8/AAAAP+4CAAAAAAAAAbgDAABIAAAA+WKbq6Z70j+ekJJnGdHvPwAAAD/uAgAAAAAAAAG5AwAASAAAAIQTbTCyitI/npCSZxnR7z8AAAA//QIAAAAAAAABugMAAEgAAACadBA6yajSP56QkmcZ0e8/AAAAPw0DAAAAAAAAAbsDAABIAAAAJiXivtS30j+ekJJnGdHvPwAAAD8NAwAAAAAAAAG8AwAASAAAALHVs0PgxtI/npCSZxnR7z8AAAA/HAMAAAAAAAABvQMAAEgAAAA8hoXI69XSP56QkmcZ0e8/AAAAPywDAAAAAAAAAb4DAABIAAAA3Zf6Vg4D0z+ekJJnGdHvPwAAAD8sAwAAAAAAAAG/AwAASAAAAPT4nWAlIdM/npCSZxnR7z8AAAA/LAMAAAAAAAABwAMAAEgAAAB/qW/lMDDTP56QkmcZ0e8/AAAAPzwDAAAAAAAAAcEDAABIAAAAClpBajw/0z+ekJJnGdHvPwAAAD9LAwAAAAAAAAHCAwAASAAAACC75HNTXdM/npCSZxnR7z8AAAA/SwMAAAAAAAABwwMAAEgAAAA2HIh9anvTP56QkmcZ0e8/AAAAP1sDAAAAAAAAAcQDAABIAAAAwsxZAnaK0z+ekJJnGdHvPwAAAD9rAwAAAAAAAAHFAwAASAAAAE19K4eBmdM/npCSZxnR7z8AAAA/egMAAAAAAAABxgMAAEgAAADYLf0LjajTP56QkmcZ0e8/AAAAP3oDAAAAAAAAAccDAABIAAAAY97OkJi30z+ekJJnGdHvPwAAAD+KAwAAAAAAAAHIAwAASAAAAHk/cpqv1dM/npCSZxnR7z8AAAA/igMAAAAAAAAByQMAAEgAAAAF8EMfu+TTP56QkmcZ0e8/AAAAP6kDAAAAAAAAAcoDAABIAAAAG1HnKNIC1D+ekJJnGdHvPwAAAD+pAwAAAAAAAAHLAwAASAAAAKYBua3dEdQ/npCSZxnR7z8AAAA/uQMAAAAAAAABzAMAAEgAAAAysooy6SDUP56QkmcZ0e8/AAAAP8gDAAAAAAAAAc0DAABIAAAAvGJct/Qv1D+ekJJnGdHvPwAAAD/YAwAAAAAAAAHOAwAASAAAAEgTLjwAP9Q/npCSZxnR7z8AAAA/2AMAAAAAAAABzwMAAEgAAADTw//AC07UP56QkmcZ0e8/AAAAP+gDAAAAAAAAAdADAABIAAAAXnTRRRdd1D9aRvQB1bHvPwAAAD/oAwAAAAAAAAHRAwAASAAAAOkko8oibNQ/Wkb0AdWx7z8AAAA/9wMAAAAAAAAB0gMAAEgAAAB11XRPLnvUP1pG9AHVse8/AAAAP/cDAAAAAAAAAdMDAABIAAAA/4VG1DmK1D9aRvQB1bHvPwAAAD8HBAAAAAAAAAHUAwAASAAAAIs2GFlFmdQ/FvxVnJCS7z8AAAA/FgQAAAAAAAAB1QMAAEgAAAChl7tiXLfUPxb8VZyQku8/AAAAPxYEAAAAAAAAAdYDAABIAAAALEiN52fG1D8W/FWckJLvPwAAAD8mBAAAAAAAAAHXAwAASAAAALj4Xmxz1dQ/1rG3Nkxz7z8AAAA/JgQAAAAAAAAB2AMAAEgAAABCqTDxfuTUP9axtzZMc+8/AAAAPzYEAAAAAAAAAdkDAABIAAAAWQrU+pUC1T/Wsbc2THPvPwAAAD9FBAAAAAAAAAHaAwAASAAAAOS6pX+hEdU/kmcZ0QdU7z8AAAA/RQQAAAAAAAAB2wMAAEgAAAD7G0mJuC/VP5JnGdEHVO8/AAAAP1UEAAAAAAAAAdwDAABIAAAAhswaDsQ+1T+SZxnRB1TvPwAAAD9lBAAAAAAAAAHdAwAASAAAABF97JLPTdU/kmcZ0QdU7z8AAAA/dAQAAAAAAAAB3gMAAEgAAACdLb4X21zVP5JnGdEHVO8/AAAAP3QEAAAAAAAAAd8DAABIAAAAJ96PnOZr1T+SZxnRB1TvPwAAAD+EBAAAAAAAAAHgAwAASAAAALOOYSHyetU/kmcZ0QdU7z8AAAA/hAQAAAAAAAAB4QMAAEgAAAA+PzOm/YnVP5JnGdEHVO8/AAAAP5MEAAAAAAAAAeIDAABIAAAAVKDWrxSo1T+SZxnRB1TvPwAAAD+TBAAAAAAAAAHjAwAASAAAAOBQqDQgt9U/Uh17a8M07z8AAAA/owQAAAAAAAAB5AMAAEgAAABqAXq5K8bVP1Ide2vDNO8/AAAAP6MEAAAAAAAAAeUDAABIAAAAgWIdw0Lk1T9SHXtrwzTvPwAAAD+zBAAAAAAAAAHmAwAASAAAAAwT70dO89U/Uh17a8M07z8AAAA/swQAAAAAAAAB5wMAAEgAAAAjdJJRZRHWP1Ide2vDNO8/AAAAP8IEAAAAAAAAAegDAABIAAAArSRk1nAg1j9SHXtrwzTvPwAAAD/CBAAAAAAAAAHpAwAASAAAAMOFB+CHPtY/Uh17a8M07z8AAAA/0gQAAAAAAAAB6gMAAEgAAABPNtlkk03WPw7T3AV/Fe8/AAAAP9IEAAAAAAAAAesDAABIAAAA2uaq6Z5c1j8O09wFfxXvPwAAAD/iBAAAAAAAAAHsAwAASAAAAPBHTvO1etY/zog+oDr27j8AAAA/4gQAAAAAAAAB7QMAAEgAAAB8+B94wYnWP86IPqA69u4/AAAAP/EEAAAAAAAAAe4DAABIAAAAklnDgdin1j/OiD6gOvbuPwAAAD8BBQAAAAAAAAHvAwAASAAAAB0KlQbkttY/zog+oDr27j8AAAA/EAUAAAAAAAAB8AMAAEgAAACoumaL78XWP86IPqA69u4/AAAAPyAFAAAAAAAAAfEDAABIAAAAM2s4EPvU1j/OiD6gOvbuPwAAAD+KBQAAAAAAAAs=</ink>
</athena>
</file>

<file path=customXml/item7.xml><?xml version="1.0" encoding="utf-8"?>
<athena xmlns="http://schemas.microsoft.com/edu/athena" version="0.1.3517.0">
  <media streamable="true" recordStart="1035982" recordEnd="1268218" recordLength="1406217" audioOnly="true" start="1035982" end="1268218" audioFormat="{00001610-0000-0010-8000-00AA00389B71}" audioRate="44100" muted="false" volume="0.8" fadeIn="0" fadeOut="0" videoFormat="{34363248-0000-0010-8000-00AA00389B71}" videoRate="15" videoWidth="256" videoHeight="256"/>
</athena>
</file>

<file path=customXml/item8.xml><?xml version="1.0" encoding="utf-8"?>
<athena xmlns="http://schemas.microsoft.com/edu/athena" version="0.1.3517.0">
  <ink scale="0.8283002">AAEAAAD/////AQAAAAAAAAAMAgAAAE9BdXRob3JQUFQsIFZlcnNpb249MC4xLjM1MTcuMCwgQ3VsdHVyZT1uZXV0cmFsLCBQdWJsaWNLZXlUb2tlbj0zMWJmMzg1NmFkMzY0ZTM1BQEAAAALSW5rTWF0dGVyVjEDAAAADUxpc3RgMStfaXRlbXMMTGlzdGAxK19zaXplD0xpc3RgMStfdmVyc2lvbgQAABdTaGFyZWQuSW5raW5nLklua0F0b21bXQIAAAAICAIAAAAJAwAAAAgAAAAJAAAABwMAAAAAAQAAAAgAAAAECUlua0F0b21WMQIAAAAJBAAAAAkFAAAACQYAAAAJBwAAAAkIAAAACQkAAAAJCgAAAAkLAAAABQQAAAALUGVuU3Ryb2tlVjEEAAAACkF0dHJpYnV0ZXMFVHJhY2UJU3RhcnRUaW1lBFR5cGUEBAAED1BlbkF0dHJpYnV0ZXNWMQIAAAAKSW5rVHJhY2VWMQIAAAAQDEFjdGlvblR5cGVWMQIAAAACAAAACQwAAAAJDQAAAOJBAAAAAAAABfL///8MQWN0aW9uVHlwZVYxAQAAAAd2YWx1ZV9fAAgCAAAAAAAAAAEFAAAABAAAAAkPAAAACRAAAABrnQEAAAAAAAHv////8v///wAAAAABBgAAAAQAAAAJEgAAAAkTAAAAQuEBAAAAAAAB7P////L///8AAAAAAQcAAAAEAAAACRUAAAAJFgAAAJgWAgAAAAAAAen////y////AAAAAAEIAAAABAAAAAkYAAAACRkAAADNtgIAAAAAAAHm////8v///wAAAAABCQAAAAQAAAAJGwAAAAkcAAAAOMUCAAAAAAAB4/////L///8AAAAAAQoAAAAEAAAACR4AAAAJHwAAAJIUAwAAAAAAAeD////y////AAAAAAULAAAADUNsZWFyQ2FudmFzVjECAAAACVN0YXJ0VGltZQRUeXBlAAQQDEFjdGlvblR5cGVWMQIAAAACAAAALIsDAAAAAAAB3/////L///8AAAAABQwAAAAPUGVuQXR0cmlidXRlc1YxCgAAAAdfY29sb3JBB19jb2xvclIHX2NvbG9yRwdfY29sb3JCCkZpdFRvQ3VydmUGSGVpZ2h0Dklnbm9yZVByZXNzdXJlDUlzSGlnaGxpZ2h0ZXIFU2hhcGUFV2lkdGgAAAAAAAAAAAQAAgICAgEGAQEMQnJ1c2hTaGFwZVYxAgAAAAYCAAAA//8AAAAAAAAAAAAIQAAABd7///8MQnJ1c2hTaGFwZVYxAQAAAAd2YWx1ZV9fAAgCAAAAAQAAAAAAAAAAAAhABQ0AAAAKSW5rVHJhY2VWMQMAAAANTGlzdGAxK19pdGVtcwxMaXN0YDErX3NpemUPTGlzdGAxK192ZXJzaW9uBAAAGFNoYXJlZC5JbmtpbmcuSW5rUG9pbnRbXQIAAAAICAIAAAAJIwAAAHoAAAB6AAAAAQ8AAAAMAAAA//8AAAAAAAAAAAAIQAAAAdz////e////AQAAAAAAAAAAAAhAARAAAAANAAAACSUAAAANAAAADQAAAAESAAAADAAAAP//AAAAAAAAAAAACEAAAAHa////3v///wEAAAAAAAAAAAAIQAETAAAADQAAAAknAAAADgAAAA4AAAABFQAAAAwAAAD//wAAAAAAAAAAAAhAAAAB2P///97///8BAAAAAAAAAAAACEABFgAAAA0AAAAJKQAAAA0AAAANAAAAARgAAAAMAAAA//8AAAAAAAAAAAAIQAAAAdb////e////AQAAAAAAAAAAAAhAARkAAAANAAAACSsAAAB5AAAAeQAAAAEbAAAADAAAAP//AAAAAAAAAAAACEAAAAHU////3v///wEAAAAAAAAAAAAIQAEcAAAADQAAAAktAAAALQAAAC0AAAABHgAAAAwAAAD//wAAAAAAAAAAAAhAAAAB0v///97///8BAAAAAAAAAAAACEABHwAAAA0AAAAJLwAAAGYAAABmAAAAByMAAAAAAQAAAIAAAAAECklua1BvaW50VjECAAAACTAAAAAJMQAAAAkyAAAACTMAAAAJNAAAAAk1AAAACTYAAAAJNwAAAAk4AAAACTkAAAAJOgAAAAk7AAAACTwAAAAJPQAAAAk+AAAACT8AAAAJQAAAAAlBAAAACUIAAAAJQwAAAAlEAAAACUUAAAAJRgAAAAlHAAAACUgAAAAJSQAAAAlKAAAACUsAAAAJTAAAAAlNAAAACU4AAAAJTwAAAAlQAAAACVEAAAAJUgAAAAlTAAAACVQAAAAJVQAAAAlWAAAACVcAAAAJWAAAAAlZAAAACVoAAAAJWwAAAAlcAAAACV0AAAAJXgAAAAlfAAAACWAAAAAJYQAAAAliAAAACWMAAAAJZAAAAAllAAAACWYAAAAJZwAAAAloAAAACWkAAAAJagAAAAlrAAAACWwAAAAJbQAAAAluAAAACW8AAAAJcAAAAAlxAAAACXIAAAAJcwAAAAl0AAAACXUAAAAJdgAAAAl3AAAACXgAAAAJeQAAAAl6AAAACXsAAAAJfAAAAAl9AAAACX4AAAAJfwAAAAmAAAAACYEAAAAJggAAAAmDAAAACYQAAAAJhQAAAAmGAAAACYcAAAAJiAAAAAmJAAAACYoAAAAJiwAAAAmMAAAACY0AAAAJjgAAAAmPAAAACZAAAAAJkQAAAAmSAAAACZMAAAAJlAAAAAmVAAAACZYAAAAJlwAAAAmYAAAACZkAAAAJmgAAAAmbAAAACZwAAAAJnQAAAAmeAAAACZ8AAAAJoAAAAAmhAAAACaIAAAAJowAAAAmkAAAACaUAAAAJpgAAAAmnAAAACagAAAAJqQAAAA0GByUAAAAAAQAAABAAAAAECklua1BvaW50VjECAAAACaoAAAAJqwAAAAmsAAAACa0AAAAJrgAAAAmvAAAACbAAAAAJsQAAAAmyAAAACbMAAAAJtAAAAAm1AAAACbYAAAANAwcnAAAAAAEAAAAQAAAABApJbmtQb2ludFYxAgAAAAm3AAAACbgAAAAJuQAAAAm6AAAACbsAAAAJvAAAAAm9AAAACb4AAAAJvwAAAAnAAAAACcEAAAAJwgAAAAnDAAAACcQAAAANAgcpAAAAAAEAAAAQAAAABApJbmtQb2ludFYxAgAAAAnFAAAACcYAAAAJxwAAAAnIAAAACckAAAAJygAAAAnLAAAACcwAAAAJzQAAAAnOAAAACc8AAAAJ0AAAAAnRAAAADQMHKwAAAAABAAAAgAAAAAQKSW5rUG9pbnRWMQIAAAAJ0gAAAAnTAAAACdQAAAAJ1QAAAAnWAAAACdcAAAAJ2AAAAAnZAAAACdoAAAAJ2wAAAAncAAAACd0AAAAJ3gAAAAnfAAAACeAAAAAJ4QAAAAniAAAACeMAAAAJ5AAAAAnlAAAACeYAAAAJ5wAAAAnoAAAACekAAAAJ6gAAAAnrAAAACewAAAAJ7QAAAAnuAAAACe8AAAAJ8AAAAAnxAAAACfIAAAAJ8wAAAAn0AAAACfUAAAAJ9gAAAAn3AAAACfgAAAAJ+QAAAAn6AAAACfsAAAAJ/AAAAAn9AAAACf4AAAAJ/wAAAAkAAQAACQEBAAAJAgEAAAkDAQAACQQBAAAJBQEAAAkGAQAACQcBAAAJCAEAAAkJAQAACQoBAAAJCwEAAAkMAQAACQ0BAAAJDgEAAAkPAQAACRABAAAJEQEAAAkSAQAACRMBAAAJFAEAAAkVAQAACRYBAAAJFwEAAAkYAQAACRkBAAAJGgEAAAkbAQAACRwBAAAJHQEAAAkeAQAACR8BAAAJIAEAAAkhAQAACSIBAAAJIwEAAAkkAQAACSUBAAAJJgEAAAknAQAACSgBAAAJKQEAAAkqAQAACSsBAAAJLAEAAAktAQAACS4BAAAJLwEAAAkwAQAACTEBAAAJMgEAAAkzAQAACTQBAAAJNQEAAAk2AQAACTcBAAAJOAEAAAk5AQAACToBAAAJOwEAAAk8AQAACT0BAAAJPgEAAAk/AQAACUABAAAJQQEAAAlCAQAACUMBAAAJRAEAAAlFAQAACUYBAAAJRwEAAAlIAQAACUkBAAAJSgEAAA0HBy0AAAAAAQAAAEAAAAAECklua1BvaW50VjECAAAACUsBAAAJTAEAAAlNAQAACU4BAAAJTwEAAAlQAQAACVEBAAAJUgEAAAlTAQAACVQBAAAJVQEAAAlWAQAACVcBAAAJWAEAAAlZAQAACVoBAAAJWwEAAAlcAQAACV0BAAAJXgEAAAlfAQAACWABAAAJYQEAAAliAQAACWMBAAAJZAEAAAllAQAACWYBAAAJZwEAAAloAQAACWkBAAAJagEAAAlrAQAACWwBAAAJbQEAAAluAQAACW8BAAAJcAEAAAlxAQAACXIBAAAJcwEAAAl0AQAACXUBAAAJdgEAAAl3AQAADRMHLwAAAAABAAAAgAAAAAQKSW5rUG9pbnRWMQIAAAAJeAEAAAl5AQAACXoBAAAJewEAAAl8AQAACX0BAAAJfgEAAAl/AQAACYABAAAJgQEAAAmCAQAACYMBAAAJhAEAAAmFAQAACYYBAAAJhwEAAAmIAQAACYkBAAAJigEAAAmLAQAACYwBAAAJjQEAAAmOAQAACY8BAAAJkAEAAAmRAQAACZIBAAAJkwEAAAmUAQAACZUBAAAJlgEAAAmXAQAACZgBAAAJmQEAAAmaAQAACZsBAAAJnAEAAAmdAQAACZ4BAAAJnwEAAAmgAQAACaEBAAAJogEAAAmjAQAACaQBAAAJpQEAAAmmAQAACacBAAAJqAEAAAmpAQAACaoBAAAJqwEAAAmsAQAACa0BAAAJrgEAAAmvAQAACbABAAAJsQEAAAmyAQAACbMBAAAJtAEAAAm1AQAACbYBAAAJtwEAAAm4AQAACbkBAAAJugEAAAm7AQAACbwBAAAJvQEAAAm+AQAACb8BAAAJwAEAAAnBAQAACcIBAAAJwwEAAAnEAQAACcUBAAAJxgEAAAnHAQAACcgBAAAJyQEAAAnKAQAACcsBAAAJzAEAAAnNAQAACc4BAAAJzwEAAAnQAQAACdEBAAAJ0gEAAAnTAQAACdQBAAAJ1QEAAAnWAQAACdcBAAAJ2AEAAAnZAQAACdoBAAAJ2wEAAAncAQAACd0BAAANGgUwAAAACklua1BvaW50VjEEAAAAAVgBWQ5QcmVzc3VyZUZhY3RvcglUaW1lU3RhbXAAAAAABgYLEAIAAAALXa081T3fP2BeQ3kN5ZU/AAAAPwAAAAAAAAAAATEAAAAwAAAAO7t0Qlcr3z9gXkN5DeWVPwAAAD8fAAAAAAAAAAEyAAAAMAAAAG0ZPEjZGN8/YF5DeQ3llT8AAAA/LwAAAAAAAAABMwAAADAAAACfdwNOWwbfP4Aor6G8hpI/AAAAP00AAAAAAAAAATQAAAAwAAAAAzSSWV/h3j9A5TWU11COPwAAAD9NAAAAAAAAAAE1AAAAMAAAADWSWV/hzt4/gHkN5TWUhz8AAAA/XQAAAAAAAAABNgAAADAAAACXTuhq5aneP4B5DeU1lIc/AAAAP2wAAAAAAAAAATcAAAAwAAAAyayvcGeX3j+AeQ3lNZSHPwAAAD9sAAAAAAAAAAE4AAAAMAAAAC1pPnxrct4/wA3lNZTXgD8AAAA/bAAAAAAAAAABOQAAADAAAABfxwWC7V/eP4BDeQ3lNXQ/AAAAP3wAAAAAAAAAAToAAAAwAAAAjyXNh29N3j+AQ3kN5TV0PwAAAD+MAAAAAAAAAAE7AAAAMAAAAPPhW5NzKN4/gEN5DeU1dD8AAAA/jAAAAAAAAAABPAAAADAAAAAlQCOZ9RXeP4BDeQ3lNXQ/AAAAP4wAAAAAAAAAAT0AAAAwAAAAV57qnncD3j+AQ3kN5TV0PwAAAD+bAAAAAAAAAAE+AAAAMAAAALtaeap73t0/gEN5DeU1dD8AAAA/mwAAAAAAAAABPwAAADAAAADtuECw/cvdP4BDeQ3lNXQ/AAAAP6sAAAAAAAAAAUAAAAAwAAAAHRcItn+53T+AQ3kN5TV0PwAAAD+6AAAAAAAAAAFBAAAAMAAAAE91z7sBp90/gEN5DeU1dD8AAAA/ygAAAAAAAAABQgAAADAAAACB05bBg5TdP4BDeQ3lNXQ/AAAAP8oAAAAAAAAAAUMAAAAwAAAAszFexwWC3T+AQ3kN5TV0PwAAAD/aAAAAAAAAAAFEAAAAMAAAAOWPJc2Hb90/gEN5DeU1dD8AAAA/6QAAAAAAAAABRQAAADAAAAAX7uzSCV3dP4BDeQ3lNXQ/AAAAP/kAAAAAAAAAAUYAAAAwAAAAR0y02ItK3T+AQ3kN5TV0PwAAAD8JAQAAAAAAAAFHAAAAMAAAAHuqe94NON0/gEN5DeU1dD8AAAA/CQEAAAAAAAABSAAAADAAAACrCEPkjyXdP4BDeQ3lNXQ/AAAAPwkBAAAAAAAAAUkAAAAwAAAAD8XR75MA3T/ADeU1lNeAPwAAAD8YAQAAAAAAAAFKAAAAMAAAAEEjmfUV7tw/wA3lNZTXgD8AAAA/GAEAAAAAAAABSwAAADAAAABzgWD7l9vcP8AN5TWU14A/AAAAPygBAAAAAAAAAUwAAAAwAAAA1T3vBpy23D9A5TWU11COPwAAAD83AQAAAAAAAAFNAAAAMAAAAAectgwepNw/QOU1lNdQjj8AAAA/NwEAAAAAAAABTgAAADAAAAA5+n0SoJHcP4Aor6G8hpI/AAAAPzcBAAAAAAAAAU8AAAAwAAAAaVhFGCJ/3D9gXkN5DeWVPwAAAD9HAQAAAAAAAAFQAAAAMAAAAJ22DB6kbNw/YF5DeQ3llT8AAAA/VwEAAAAAAAABUQAAADAAAACdtgwepGzcP0CU11BeQ5k/AAAAP1cBAAAAAAAAAVIAAAAwAAAAzRTUIyZa3D9Aymsor6GcPwAAAD9mAQAAAAAAAAFTAAAAMAAAAP9ymymoR9w/EAAAAAAAoD8AAAA/dgEAAAAAAAABVAAAADAAAAAx0WIvKjXcPxAAAAAAAKA/AAAAP4YBAAAAAAAAAVUAAAAwAAAAMdFiLyo13D8AG8prKK+hPwAAAD+VAQAAAAAAAAFWAAAAMAAAAGMvKjWsItw/8DWU11Beoz8AAAA/pQEAAAAAAAABVwAAADAAAABjLyo1rCLcP+BQXkN5DaU/AAAAP7QBAAAAAAAAAVgAAAAwAAAAYy8qNawi3D/QayivobymPwAAAD+0AQAAAAAAAAFZAAAAMAAAAJWN8TouENw/0IbyGsprqD8AAAA/tAEAAAAAAAABWgAAADAAAACVjfE6LhDcP8ChvIbyGqo/AAAAP8QBAAAAAAAAAVsAAAAwAAAAx+u4QLD92z+g11BeQ3mtPwAAAD/EAQAAAAAAAAFcAAAAMAAAAMfruECw/ds/kPIaymsorz8AAAA/1AEAAAAAAAABXQAAADAAAADH67hAsP3bP8CG8hrKa7A/AAAAP+MBAAAAAAAAAV4AAAAwAAAA90mARjLr2z+4obyG8hqyPwAAAD/jAQAAAAAAAAFfAAAAMAAAAPdJgEYy69s/MK+hvIbysj8AAAA/8wEAAAAAAAABYAAAADAAAAD3SYBGMuvbP6i8hvIayrM/AAAAP/MBAAAAAAAAAWEAAAAwAAAA90mARjLr2z+Y11BeQ3m1PwAAAD8DAgAAAAAAAAFiAAAAMAAAAPdJgEYy69s/EOU1lNdQtj8AAAA/AwIAAAAAAAABYwAAADAAAAD3SYBGMuvbP5DyGsprKLc/AAAAPxICAAAAAAAAAWQAAAAwAAAA90mARjLr2z8IAAAAAAC4PwAAAD8SAgAAAAAAAAFlAAAAMAAAAPdJgEYy69s/+BrKayivuT8AAAA/EgIAAAAAAAABZgAAADAAAADH67hAsP3bP+g1lNdQXrs/AAAAPyICAAAAAAAAAWcAAAAwAAAAlY3xOi4Q3D9oQ3kN5TW8PwAAAD8xAgAAAAAAAAFoAAAAMAAAAJWN8TouENw/4FBeQ3kNvT8AAAA/QQIAAAAAAAABaQAAADAAAABjLyo1rCLcP9BrKK+hvL4/AAAAP0ECAAAAAAAAAWoAAAAwAAAAMdFiLyo13D9IeQ3lNZS/PwAAAD9RAgAAAAAAAAFrAAAAMAAAAM0U1CMmWtw/IMprKK+hwD8AAAA/UQIAAAAAAAABbAAAADAAAACdtgwepGzcP9xQXkN5DcE/AAAAP2ACAAAAAAAAAW0AAAAwAAAAOfp9EqCR3D+Y11BeQ3nBPwAAAD9gAgAAAAAAAAFuAAAAMAAAAAectgwepNw/VF5DeQ3lwT8AAAA/YAIAAAAAAAABbwAAADAAAACj3ycBGsncP8xrKK+hvMI/AAAAP3ACAAAAAAAAAXAAAAAwAAAAc4Fg+5fb3D/MayivobzCPwAAAD+AAgAAAAAAAAFxAAAAMAAAAEEjmfUV7tw/jPIaymsowz8AAAA/gAIAAAAAAAABcgAAADAAAADdZgrqERPdP4zyGsprKMM/AAAAP4ACAAAAAAAAAXMAAAAwAAAAqwhD5I8l3T9IeQ3lNZTDPwAAAD+PAgAAAAAAAAF0AAAAMAAAAEdMtNiLSt0/SHkN5TWUwz8AAAA/nwIAAAAAAAABdQAAADAAAADljyXNh2/dP0h5DeU1lMM/AAAAP64CAAAAAAAAAXYAAAAwAAAAszFexwWC3T9IeQ3lNZTDPwAAAD++AgAAAAAAAAF3AAAAMAAAAIHTlsGDlN0/SHkN5TWUwz8AAAA/vgIAAAAAAAABeAAAADAAAABPdc+7AafdP0h5DeU1lMM/AAAAP74CAAAAAAAAAXkAAAAwAAAA7bhAsP3L3T9IeQ3lNZTDPwAAAD/OAgAAAAAAAAF6AAAAMAAAAIn8saT58N0/SHkN5TWUwz8AAAA/zgIAAAAAAAABewAAADAAAAAlQCOZ9RXeP0h5DeU1lMM/AAAAP90CAAAAAAAAAXwAAAAwAAAAw4OUjfE63j9IeQ3lNZTDPwAAAD/tAgAAAAAAAAF9AAAAMAAAAI8lzYdvTd4/SHkN5TWUwz8AAAA/7QIAAAAAAAABfgAAADAAAAAtaT58a3LeP4zyGsprKMM/AAAAP+0CAAAAAAAAAX8AAAAwAAAA+wp3dumE3j+M8hrKayjDPwAAAD/9AgAAAAAAAAGAAAAAMAAAAMmsr3Bnl94/zGsor6G8wj8AAAA/DAMAAAAAAAABgQAAADAAAABl8CBlY7zeP8xrKK+hvMI/AAAAPwwDAAAAAAAAAYIAAAAwAAAANZJZX+HO3j8Q5TWU11DCPwAAAD8MAwAAAAAAAAGDAAAAMAAAANHVylPd894/VF5DeQ3lwT8AAAA/HAMAAAAAAAABhAAAADAAAACfdwNOWwbfP5jXUF5DecE/AAAAPxwDAAAAAAAAAYUAAAAwAAAAbRk8SNkY3z/cUF5DeQ3BPwAAAD8rAwAAAAAAAAGGAAAAMAAAADu7dEJXK98/3FBeQ3kNwT8AAAA/KwMAAAAAAAABhwAAADAAAAALXa081T3fP2BDeQ3lNcA/AAAAPzsDAAAAAAAAAYgAAAAwAAAA1/7lNlNQ3z9gQ3kN5TXAPwAAAD9LAwAAAAAAAAGJAAAAMAAAANf+5TZTUN8/0Gsor6G8vj8AAAA/SwMAAAAAAAABigAAADAAAAB1QlcrT3XfP9BrKK+hvL4/AAAAP0sDAAAAAAAAAYsAAAAwAAAAdUJXK0913z9YXkN5DeW9PwAAAD9aAwAAAAAAAAGMAAAAMAAAAHVCVytPdd8/4FBeQ3kNvT8AAAA/agMAAAAAAAABjQAAADAAAABD5I8lzYffP+BQXkN5Db0/AAAAP3oDAAAAAAAAAY4AAAAwAAAAQ+SPJc2H3z9oQ3kN5TW8PwAAAD96AwAAAAAAAAGPAAAAMAAAAEPkjyXNh98/6DWU11Beuz8AAAA/iQMAAAAAAAABkAAAADAAAABD5I8lzYffP3Aor6G8hro/AAAAP5kDAAAAAAAAAZEAAAAwAAAAEYbIH0ua3z+ADeU1lNe4PwAAAD+oAwAAAAAAAAGSAAAAMAAAABGGyB9Lmt8/CAAAAAAAuD8AAAA/uAMAAAAAAAABkwAAADAAAAARhsgfS5rfPxDlNZTXULY/AAAAP7gDAAAAAAAAAZQAAAAwAAAAEYbIH0ua3z+Y11BeQ3m1PwAAAD/IAwAAAAAAAAGVAAAAMAAAABGGyB9Lmt8/IMprKK+htD8AAAA/1wMAAAAAAAABlgAAADAAAAARhsgfS5rfP6i8hvIayrM/AAAAP9cDAAAAAAAAAZcAAAAwAAAAEYbIH0ua3z+4obyG8hqyPwAAAD/nAwAAAAAAAAGYAAAAMAAAABGGyB9Lmt8/QJTXUF5DsT8AAAA/9wMAAAAAAAABmQAAADAAAAARhsgfS5rfP5DyGsprKK8/AAAAP/cDAAAAAAAAAZoAAAAwAAAAEYbIH0ua3z+g11BeQ3mtPwAAAD8GBAAAAAAAAAGbAAAAMAAAAEPkjyXNh98/sLyG8hrKqz8AAAA/FgQAAAAAAAABnAAAADAAAABD5I8lzYffP8ChvIbyGqo/AAAAPxYEAAAAAAAAAZ0AAAAwAAAAQ+SPJc2H3z/QhvIaymuoPwAAAD8lBAAAAAAAAAGeAAAAMAAAAEPkjyXNh98/4FBeQ3kNpT8AAAA/NQQAAAAAAAABnwAAADAAAABD5I8lzYffP/A1lNdQXqM/AAAAPzUEAAAAAAAAAaAAAAAwAAAAQ+SPJc2H3z8AG8prKK+hPwAAAD9FBAAAAAAAAAGhAAAAMAAAAEPkjyXNh98/QMprKK+hnD8AAAA/RQQAAAAAAAABogAAADAAAAB1QlcrT3XfP0DKayivoZw/AAAAP1QEAAAAAAAAAaMAAAAwAAAAdUJXK0913z9AlNdQXkOZPwAAAD9UBAAAAAAAAAGkAAAAMAAAAHVCVytPdd8/YF5DeQ3llT8AAAA/YQQAAAAAAAABpQAAADAAAAB1QlcrT3XfP4Aor6G8hpI/AAAAP3EEAAAAAAAAAaYAAAAwAAAAp6AeMdFi3z9A5TWU11COPwAAAD+ABAAAAAAAAAGnAAAAMAAAANf+5TZTUN8/QOU1lNdQjj8AAAA/zgQAAAAAAAABqAAAADAAAAALXa081T3fP4B5DeU1lIc/AAAAP94EAAAAAAAAAakAAAAwAAAAO7t0Qlcr3z+AeQ3lNZSHPwAAAD/9BAAAAAAAAAGqAAAAMAAAAO7s0gldreQ/zWsor6G84z8AAAA/AAAAAAAAAAABqwAAADAAAADWPe8GnLbkP81rKK+hvOM/AAAAP7UBAAAAAAAAAawAAAAwAAAA1j3vBpy25D8dymsor6HjPwAAAD+6AQAAAAAAAAGtAAAAMAAAALyOCwTbv+Q/HcprKK+h4z8AAAA/yQEAAAAAAAABrgAAADAAAACk3ycBGsnkP2sor6G8huM/AAAAP9kBAAAAAAAAAa8AAAAwAAAAcoFg+5fb5D+9hvIaymvjPwAAAD/ZAQAAAAAAAAGwAAAAMAAAAFjSfPjW5OQ/DeU1lNdQ4z8AAAA/6QEAAAAAAAABsQAAADAAAABAI5n1Fe7kP19DeQ3lNeM/AAAAP+kBAAAAAAAAAbIAAAAwAAAADsXR75MA5T+vobyG8hrjPwAAAD/4AQAAAAAAAAGzAAAAMAAAAPYV7uzSCeU/U15DeQ3l4j8AAAA/+AEAAAAAAAABtAAAADAAAADcZgrqERPlP1NeQ3kN5eI/AAAAPwgCAAAAAAAAAbUAAAAwAAAA3GYK6hET5T+jvIbyGsriPwAAAD8IAgAAAAAAAAG2AAAAMAAAAMS3JudQHOU/o7yG8hrK4j8AAAA/GAIAAAAAAAABtwAAADAAAABCsP3LbaboP28or6G8huc/AAAAPwAAAAAAAAAAAbgAAAAwAAAAQrD9y22m6D+9hvIaymvnPwAAAD8PAAAAAAAAAAG5AAAAMAAAACgBGsmsr+g/DeU1lNdQ5z8AAAA/KQEAAAAAAAABugAAADAAAAAQUjbG67joPw3lNZTXUOc/AAAAPzgBAAAAAAAAAbsAAAAwAAAAEFI2xuu46D9fQ3kN5TXnPwAAAD84AQAAAAAAAAG8AAAAMAAAAPaiUsMqwug/r6G8hvIa5z8AAAA/SAEAAAAAAAABvQAAADAAAADe827AacvoPwEAAAAAAOc/AAAAP1cBAAAAAAAAAb4AAAAwAAAAxESLvajU6D9TXkN5DeXmPwAAAD9XAQAAAAAAAAG/AAAAMAAAAMREi72o1Og/o7yG8hrK5j8AAAA/ZwEAAAAAAAABwAAAADAAAACslae6593oP6O8hvIayuY/AAAAP84BAAAAAAAAAcEAAAAwAAAArJWnuufd6D/1GsprKK/mPwAAAD/tAQAAAAAAAAHCAAAAMAAAAKyVp7rn3eg/RXkN5TWU5j8AAAA/OwIAAAAAAAABwwAAADAAAACS5sO3JufoP0V5DeU1lOY/AAAAP2oCAAAAAAAAAcQAAAAwAAAAejfgtGXw6D9FeQ3lNZTmPwAAAD+ZAgAAAAAAAAHFAAAAMAAAANbKU93zbug/9RrKayiv6j8AAAA/AAAAAAAAAAABxgAAADAAAAC8G3DaMnjoP0V5DeU1lOo/AAAAP9sAAAAAAAAAAccAAAAwAAAAjL2o1LCK6D/nNZTXUF7qPwAAAD/bAAAAAAAAAAHIAAAAMAAAAHIOxdHvk+g/5zWU11Be6j8AAAA/6gAAAAAAAAAByQAAADAAAABaX+HOLp3oPzmU11BeQ+o/AAAAP/oAAAAAAAAAAcoAAAAwAAAAKAEayayv6D+J8hrKayjqPwAAAD/6AAAAAAAAAAHLAAAAMAAAABBSNsbruOg/ifIaymso6j8AAAA/+gAAAAAAAAABzAAAADAAAADe827AacvoPymvobyG8uk/AAAAPwoBAAAAAAAAAc0AAAAwAAAAxESLvajU6D8pr6G8hvLpPwAAAD8KAQAAAAAAAAHOAAAAMAAAAJLmw7cm5+g/Ka+hvIby6T8AAAA/GQEAAAAAAAABzwAAADAAAACS5sO3JufoP3kN5TWU1+k/AAAAPykBAAAAAAAAAdAAAAAwAAAAkubDtybn6D/LayivobzpPwAAAD84AQAAAAAAAAHRAAAAMAAAAHo34LRl8Og/y2sor6G86T8AAAA/SAEAAAAAAAAB0gAAADAAAAAGgu1fbjPVP6+hvIbyGu8/AAAAPwAAAAAAAAAAAdMAAAAwAAAA1CMmWuxF1T+vobyG8hrvPwAAAD8AAAAAAAAAAAHUAAAAMAAAAKPFXlRqWNU/X0N5DeU17z8AAAA/HwAAAAAAAAAB1QAAADAAAABwZ5dO6GrVP19DeQ3lNe8/AAAAPx8AAAAAAAAAAdYAAAAwAAAAPwnQSGZ91T9fQ3kN5TXvPwAAAD8vAAAAAAAAAAHXAAAAMAAAANxMQT1iotU/X0N5DeU17z8AAAA/LwAAAAAAAAAB2AAAADAAAACr7nk34LTVPw3lNZTXUO8/AAAAPz4AAAAAAAAAAdkAAAAwAAAAeJCyMV7H1T8N5TWU11DvPwAAAD9OAAAAAAAAAAHaAAAAMAAAABXUIyZa7NU/v4byGspr7z8AAAA/TgAAAAAAAAAB2wAAADAAAADkdVwg2P7VP7+G8hrKa+8/AAAAP04AAAAAAAAAAdwAAAAwAAAAsheVGlYR1j+/hvIaymvvPwAAAD9eAAAAAAAAAAHdAAAAMAAAAIC5zRTUI9Y/v4byGspr7z8AAAA/bQAAAAAAAAAB3gAAADAAAABOWwYPUjbWP7+G8hrKa+8/AAAAP20AAAAAAAAAAd8AAAAwAAAAHf0+CdBI1j+/hvIaymvvPwAAAD99AAAAAAAAAAHgAAAAMAAAAOuedwNOW9Y/byivobyG7z8AAAA/jQAAAAAAAAAB4QAAADAAAACH4uj3SYDWP28or6G8hu8/AAAAP5wAAAAAAAAAAeIAAAAwAAAAVoQh8seS1j9vKK+hvIbvPwAAAD+cAAAAAAAAAAHjAAAAMAAAACQmWuxFpdY/byivobyG7z8AAAA/rAAAAAAAAAAB5AAAADAAAADzx5Lmw7fWP28or6G8hu8/AAAAP6wAAAAAAAAAAeUAAAAwAAAAwGnL4EHK1j9vKK+hvIbvPwAAAD+7AAAAAAAAAAHmAAAAMAAAAI8LBNu/3NY/byivobyG7z8AAAA/uwAAAAAAAAAB5wAAADAAAABdrTzVPe/WPx3Kayivoe8/AAAAP8sAAAAAAAAAAegAAAAwAAAALE91z7sB1z8dymsor6HvPwAAAD/LAAAAAAAAAAHpAAAAMAAAAPrwrck5FNc/HcprKK+h7z8AAAA/2wAAAAAAAAAB6gAAADAAAADJkubDtybXPx3Kayivoe8/AAAAP+oAAAAAAAAAAesAAAAwAAAAljQfvjU51z8dymsor6HvPwAAAD/qAAAAAAAAAAHsAAAAMAAAAGXWV7izS9c/HcprKK+h7z8AAAA/+gAAAAAAAAAB7QAAADAAAAAzeJCyMV7XPx3Kayivoe8/AAAAPwoBAAAAAAAAAe4AAAAwAAAAAhrJrK9w1z8dymsor6HvPwAAAD8KAQAAAAAAAAHvAAAAMAAAAM+7Aactg9c/HcprKK+h7z8AAAA/GQEAAAAAAAAB8AAAADAAAACeXTqhq5XXPx3Kayivoe8/AAAAPxkBAAAAAAAAAfEAAAAwAAAAbP9ymymo1z8dymsor6HvPwAAAD8pAQAAAAAAAAHyAAAAMAAAADuhq5Wnutc/HcprKK+h7z8AAAA/SAEAAAAAAAAB8wAAADAAAAAIQ+SPJc3XPx3Kayivoe8/AAAAP1gBAAAAAAAAAfQAAAAwAAAA1+QciqPf1z8dymsor6HvPwAAAD9YAQAAAAAAAAH1AAAAMAAAAKWGVYQh8tc/HcprKK+h7z8AAAA/ZwEAAAAAAAAB9gAAADAAAABzKI5+nwTYPx3Kayivoe8/AAAAP3cBAAAAAAAAAfcAAAAwAAAAQcrGeB0X2D8dymsor6HvPwAAAD93AQAAAAAAAAH4AAAAMAAAABFs/3KbKdg/HcprKK+h7z8AAAA/hwEAAAAAAAAB+QAAADAAAADfDThtGTzYP81rKK+hvO8/AAAAP5YBAAAAAAAAAfoAAAAwAAAAra9wZ5dO2D/NayivobzvPwAAAD+mAQAAAAAAAAH7AAAAMAAAAHtRqWEVYdg/zWsor6G87z8AAAA/xQEAAAAAAAAB/AAAADAAAABJ8+Fbk3PYP81rKK+hvO8/AAAAP9UBAAAAAAAAAf0AAAAwAAAAF5UaVhGG2D/NayivobzvPwAAAD/kAQAAAAAAAAH+AAAAMAAAAOc2U1CPmNg/zWsor6G87z8AAAA/9AEAAAAAAAAB/wAAADAAAACz2ItKDavYP81rKK+hvO8/AAAAP/QBAAAAAAAAAQABAAAwAAAAg3rERIu92D/NayivobzvPwAAAD8EAgAAAAAAAAEBAQAAMAAAAFEc/T4J0Ng/zWsor6G87z8AAAA/BAIAAAAAAAABAgEAADAAAAAfvjU5h+LYP81rKK+hvO8/AAAAPxMCAAAAAAAAAQMBAAAwAAAA7V9uMwX12D/NayivobzvPwAAAD8jAgAAAAAAAAEEAQAAMAAAAL0Bpy2DB9k/zWsor6G87z8AAAA/MgIAAAAAAAABBQEAADAAAACJo98nARrZP3sN5TWU1+8/AAAAPzICAAAAAAAAAQYBAAAwAAAAWUUYIn8s2T97DeU1lNfvPwAAAD9CAgAAAAAAAAEHAQAAMAAAAPWIiRZ7Udk/ew3lNZTX7z8AAAA/UgIAAAAAAAABCAEAADAAAADFKsIQ+WPZP3sN5TWU1+8/AAAAP2ECAAAAAAAAAQkBAAAwAAAAYW4zBfWI2T97DeU1lNfvPwAAAD9hAgAAAAAAAAEKAQAAMAAAAMtT3fNuwNk/ew3lNZTX7z8AAAA/cQIAAAAAAAABCwEAADAAAAA3OYfi6PfZP3sN5TWU1+8/AAAAP3ECAAAAAAAAAQwBAAAwAAAAoR4x0WIv2j97DeU1lNfvPwAAAD+EAgAAAAAAAAENAQAAMAAAAD1iosVeVNo/ew3lNZTX7z8AAAA/hAIAAAAAAAABDgEAADAAAAB36YSuVp7aP3sN5TWU1+8/AAAAP5MCAAAAAAAAAQ8BAAAwAAAAEy32olLD2j97DeU1lNfvPwAAAD+TAgAAAAAAAAEQAQAAMAAAAK9wZ5dO6No/ew3lNZTX7z8AAAA/owIAAAAAAAABEQEAADAAAABNtNiLSg3bP3sN5TWU1+8/AAAAP6MCAAAAAAAAARIBAAAwAAAAG1YRhsgf2z97DeU1lNfvPwAAAD+yAgAAAAAAAAETAQAAMAAAAOn3SYBGMts/ew3lNZTX7z8AAAA/sgIAAAAAAAABFAEAADAAAACFO7t0QlfbP3sN5TWU1+8/AAAAP8ICAAAAAAAAARUBAAAwAAAAVd3zbsBp2z97DeU1lNfvPwAAAD/CAgAAAAAAAAEWAQAAMAAAACF/LGk+fNs/ew3lNZTX7z8AAAA/0gIAAAAAAAABFwEAADAAAADxIGVjvI7bP3sN5TWU1+8/AAAAP+ECAAAAAAAAARgBAAAwAAAAv8KdXTqh2z97DeU1lNfvPwAAAD/hAgAAAAAAAAEZAQAAMAAAAI1k1le4s9s/ew3lNZTX7z8AAAA/8QIAAAAAAAABGgEAADAAAABbBg9SNsbbP3sN5TWU1+8/AAAAP/ECAAAAAAAAARsBAAAwAAAAK6hHTLTY2z97DeU1lNfvPwAAAD8BAwAAAAAAAAEcAQAAMAAAAMfruECw/ds/ew3lNZTX7z8AAAA/EAMAAAAAAAABHQEAADAAAACVjfE6LhDcP3sN5TWU1+8/AAAAPyADAAAAAAAAAR4BAAAwAAAAMdFiLyo13D97DeU1lNfvPwAAAD8gAwAAAAAAAAEfAQAAMAAAAP9ymymoR9w/ew3lNZTX7z8AAAA/LwMAAAAAAAABIAEAADAAAACdtgwepGzcP3sN5TWU1+8/AAAAPy8DAAAAAAAAASEBAAAwAAAAaVhFGCJ/3D97DeU1lNfvPwAAAD9PAwAAAAAAAAEiAQAAMAAAADn6fRKgkdw/ew3lNZTX7z8AAAA/TwMAAAAAAAABIwEAADAAAAAHnLYMHqTcP3sN5TWU1+8/AAAAP14DAAAAAAAAASQBAAAwAAAAo98nARrJ3D97DeU1lNfvPwAAAD9eAwAAAAAAAAElAQAAMAAAAA/F0e+TAN0/ew3lNZTX7z8AAAA/bgMAAAAAAAABJgEAADAAAACrCEPkjyXdP3sN5TWU1+8/AAAAP24DAAAAAAAAAScBAAAwAAAAR0y02ItK3T97DeU1lNfvPwAAAD9+AwAAAAAAAAEoAQAAMAAAAOWPJc2Hb90/ew3lNZTX7z8AAAA/fgMAAAAAAAABKQEAADAAAACB05bBg5TdPx3Kayivoe8/AAAAP40DAAAAAAAAASoBAAAwAAAAHRcItn+53T8dymsor6HvPwAAAD+NAwAAAAAAAAErAQAAMAAAALtaeap73t0/byivobyG7z8AAAA/nQMAAAAAAAABLAEAADAAAACJ/LGk+fDdP28or6G8hu8/AAAAP50DAAAAAAAAAS0BAAAwAAAAJUAjmfUV3j+/hvIaymvvPwAAAD+sAwAAAAAAAAEuAQAAMAAAAPPhW5NzKN4/DeU1lNdQ7z8AAAA/rAMAAAAAAAABLwEAADAAAADDg5SN8TrePw3lNZTXUO8/AAAAP7wDAAAAAAAAATABAAAwAAAAX8cFgu1f3j8N5TWU11DvPwAAAD+8AwAAAAAAAAExAQAAMAAAAC1pPnxrct4/X0N5DeU17z8AAAA/zAMAAAAAAAABMgEAADAAAAD7Cnd26YTeP19DeQ3lNe8/AAAAP9sDAAAAAAAAATMBAAAwAAAAyayvcGeX3j+vobyG8hrvPwAAAD/bAwAAAAAAAAE0AQAAMAAAAGXwIGVjvN4/r6G8hvIa7z8AAAA/6wMAAAAAAAABNQEAADAAAAA1kllf4c7eP6+hvIbyGu8/AAAAP+sDAAAAAAAAATYBAAAwAAAAAzSSWV/h3j+vobyG8hrvPwAAAD/7AwAAAAAAAAE3AQAAMAAAANHVylPd894/r6G8hvIa7z8AAAA/+wMAAAAAAAABOAEAADAAAACfdwNOWwbfP6+hvIbyGu8/AAAAPwoEAAAAAAAAATkBAAAwAAAAbRk8SNkY3z+vobyG8hrvPwAAAD8aBAAAAAAAAAE6AQAAMAAAADu7dEJXK98/r6G8hvIa7z8AAAA/GgQAAAAAAAABOwEAADAAAAALXa081T3fP6+hvIbyGu8/AAAAPykEAAAAAAAAATwBAAAwAAAA1/7lNlNQ3z+vobyG8hrvPwAAAD85BAAAAAAAAAE9AQAAMAAAAKegHjHRYt8/r6G8hvIa7z8AAAA/OQQAAAAAAAABPgEAADAAAAB1QlcrT3XfP6+hvIbyGu8/AAAAP0kEAAAAAAAAAT8BAAAwAAAAQ+SPJc2H3z+vobyG8hrvPwAAAD9JBAAAAAAAAAFAAQAAMAAAABGGyB9Lmt8/r6G8hvIa7z8AAAA/SQQAAAAAAAABQQEAADAAAADhJwEayazfPwEAAAAAAO8/AAAAP1gEAAAAAAAAAUIBAAAwAAAArck5FEe/3z8BAAAAAADvPwAAAD9oBAAAAAAAAAFDAQAAMAAAAEsNqwhD5N8/U15DeQ3l7j8AAAA/aAQAAAAAAAABRAEAADAAAAAZr+MCwfbfP1NeQ3kN5e4/AAAAP3gEAAAAAAAAAUUBAAAwAAAAdCiOfp8E4D9TXkN5DeXuPwAAAD+HBAAAAAAAAAFGAQAAMAAAAFp5qnveDeA/o7yG8hrK7j8AAAA/lwQAAAAAAAABRwEAADAAAABCysZ4HRfgP6O8hvIayu4/AAAAP6YEAAAAAAAAAUgBAAAwAAAAKhvjdVwg4D+jvIbyGsruPwAAAD/lBAAAAAAAAAFJAQAAMAAAABBs/3KbKeA/o7yG8hrK7j8AAAA/BAUAAAAAAAABSgEAADAAAAD4vBtw2jLgP6O8hvIayu4/AAAAPyMFAAAAAAAAAUsBAAAwAAAAgLnNFNQj7j/NayivobzvPwAAAD8AAAAAAAAAAAFMAQAAMAAAAGgK6hETLe4/zWsor6G87z8AAAA/EwEAAAAAAAABTQEAADAAAABOWwYPUjbuP81rKK+hvO8/AAAAPyMBAAAAAAAAAU4BAAAwAAAANqwiDJE/7j/NayivobzvPwAAAD8zAQAAAAAAAAFPAQAAMAAAABz9PgnQSO4/zWsor6G87z8AAAA/MwEAAAAAAAABUAEAADAAAADsnncDTlvuP81rKK+hvO8/AAAAP0IBAAAAAAAAAVEBAAAwAAAA0u+TAI1k7j/NayivobzvPwAAAD9SAQAAAAAAAAFSAQAAMAAAALpAsP3Lbe4/zWsor6G87z8AAAA/UgEAAAAAAAABUwEAADAAAACI4uj3SYDuP81rKK+hvO8/AAAAP2EBAAAAAAAAAVQBAAAwAAAAbjMF9YiJ7j/NayivobzvPwAAAD9hAQAAAAAAAAFVAQAAMAAAAD7VPe8GnO4/zWsor6G87z8AAAA/cQEAAAAAAAABVgEAADAAAAAkJlrsRaXuPx3Kayivoe8/AAAAP4EBAAAAAAAAAVcBAAAwAAAADHd26YSu7j8dymsor6HvPwAAAD+BAQAAAAAAAAFYAQAAMAAAANoYr+MCwe4/HcprKK+h7z8AAAA/kAEAAAAAAAABWQEAADAAAADCacvgQcruPx3Kayivoe8/AAAAP6ABAAAAAAAAAVoBAAAwAAAAqLrn3YDT7j8dymsor6HvPwAAAD+wAQAAAAAAAAFbAQAAMAAAAI4LBNu/3O4/HcprKK+h7z8AAAA/vwEAAAAAAAABXAEAADAAAAB2XCDY/uXuPx3Kayivoe8/AAAAP88BAAAAAAAAAV0BAAAwAAAAXq081T3v7j9vKK+hvIbvPwAAAD/PAQAAAAAAAAFeAQAAMAAAAET+WNJ8+O4/byivobyG7z8AAAA/3gEAAAAAAAABXwEAADAAAAAsT3XPuwHvP28or6G8hu8/AAAAP94BAAAAAAAAAWABAAAwAAAAFKCRzPoK7z9vKK+hvIbvPwAAAD/uAQAAAAAAAAFhAQAAMAAAAPrwrck5FO8/byivobyG7z8AAAA//gEAAAAAAAABYgEAADAAAADiQcrGeB3vP28or6G8hu8/AAAAPzwCAAAAAAAAAWMBAAAwAAAAypLmw7cm7z9vKK+hvIbvPwAAAD9RAgAAAAAAAAFkAQAAMAAAALDjAsH2L+8/byivobyG7z8AAAA/YAIAAAAAAAABZQEAADAAAACWNB++NTnvP28or6G8hu8/AAAAP2ACAAAAAAAAAWYBAAAwAAAAfoU7u3RC7z9vKK+hvIbvPwAAAD9wAgAAAAAAAAFnAQAAMAAAAGbWV7izS+8/byivobyG7z8AAAA/cAIAAAAAAAABaAEAADAAAABMJ3S18lTvP28or6G8hu8/AAAAP4ACAAAAAAAAAWkBAAAwAAAAGsmsr3Bn7z9vKK+hvIbvPwAAAD+PAgAAAAAAAAFqAQAAMAAAAAIayayvcO8/byivobyG7z8AAAA/nwIAAAAAAAABawEAADAAAADQuwGnLYPvP28or6G8hu8/AAAAP68CAAAAAAAAAWwBAAAwAAAAtgwepGyM7z9vKK+hvIbvPwAAAD+vAgAAAAAAAAFtAQAAMAAAAKBdOqGrle8/byivobyG7z8AAAA/vgIAAAAAAAABbgEAADAAAACGrlae6p7vP28or6G8hu8/AAAAP84CAAAAAAAAAW8BAAAwAAAAbP9ymymo7z9vKK+hvIbvPwAAAD/tAgAAAAAAAAFwAQAAMAAAAFRQj5hose8/byivobyG7z8AAAA/7QIAAAAAAAABcQEAADAAAAA8oauVp7rvP28or6G8hu8/AAAAP/0CAAAAAAAAAXIBAAAwAAAAIvLHkubD7z9vKK+hvIbvPwAAAD8cAwAAAAAAAAFzAQAAMAAAAApD5I8lze8/byivobyG7z8AAAA/OwMAAAAAAAABdAEAADAAAADwkwCNZNbvP28or6G8hu8/AAAAP0sDAAAAAAAAAXUBAAAwAAAA2OQciqPf7z9vKK+hvIbvPwAAAD9aAwAAAAAAAAF2AQAAMAAAAMA1OYfi6O8/byivobyG7z8AAAA/agMAAAAAAAABdwEAADAAAACmhlWEIfLvP28or6G8hu8/AAAAPwYEAAAAAAAAAXgBAAAwAAAAUI+YaLEXpT8eymsor6HaPwAAAD8AAAAAAAAAAAF5AQAAMAAAAOCA05bBg6Q/HsprKK+h2j8AAAA/XQAAAAAAAAABegEAADAAAABscg7F0e+jPx7Kayivodo/AAAAP10AAAAAAAAAAXsBAAAwAAAA/GNJ8+Fboz8eymsor6HaPwAAAD9tAAAAAAAAAAF8AQAAMAAAABRHv08CNKI/2lBeQ3kN2z8AAAA/gQAAAAAAAAABfQEAADAAAACkOPp9EqChPzqU11BeQ9s/AAAAP4EAAAAAAAAAAX4BAAAwAAAAwBtw2jJ4oD+W11BeQ3nbPwAAAD+QAAAAAAAAAAF/AQAAMAAAAJgaVhGGyJ8/8hrKayiv2z8AAAA/kAAAAAAAAAABgAEAADAAAACw/cttpqCeP1JeQ3kN5ds/AAAAP6AAAAAAAAAAAYEBAAAwAAAAyOBBysZ4nT+uobyG8hrcPwAAAD+gAAAAAAAAAAGCAQAAMAAAAOjDtybnUJw/DuU1lNdQ3D8AAAA/rwAAAAAAAAABgwEAADAAAAAgiqPfJwGaP2oor6G8htw/AAAAP68AAAAAAAAAAYQBAAAwAAAAUFCPmGixlz8ur6G8hvLcPwAAAD+/AAAAAAAAAAGFAQAAMAAAAKj58K3JOZQ/ivIaymso3T8AAAA/vwAAAAAAAAABhgEAADAAAADA3GYK6hGTP0Z5DeU1lN0/AAAAP88AAAAAAAAAAYcBAAAwAAAAIAyRP5Y0jz+mvIbyGsrdPwAAAD/PAAAAAAAAAAGIAQAAMAAAAGDSfPjW5Iw/YkN5DeU13j8AAAA/3gAAAAAAAAABiQEAADAAAADQXlRqWEWIP76G8hrKa94/AAAAP94AAAAAAAAAAYoBAAAwAAAAMOsr3Nmlgz96DeU1lNfePwAAAD/uAAAAAAAAAAGLAQAAMAAAAHCxF5UaVoE/1lBeQ3kN3z8AAAA/7gAAAAAAAAABjAEAADAAAADAe94NOG15PzqU11BeQ98/AAAAP/4AAAAAAAAAAY0BAAAwAAAAIAi2f7nNdD/2GsprKK/fPwAAAD/+AAAAAAAAAAGOAQAAMAAAAMBBysZ4HWc/Vl5DeQ3l3z8AAAA/DQEAAAAAAAABjwEAADAAAADAQcrGeB1nP4nyGsprKOA/AAAAPw0BAAAAAAAAAZABAAAwAAAAgLXyVPe8Wz+J8hrKayjgPwAAAD8dAQAAAAAAAAGRAQAAMAAAAIC18lT3vFs/N5TXUF5D4D8AAAA/HQEAAAAAAAABkgEAADAAAACAtfJU97xbP+c1lNdQXuA/AAAAPzwBAAAAAAAAAZMBAAAwAAAAgLXyVPe8Wz+V11BeQ3ngPwAAAD88AQAAAAAAAAGUAQAAMAAAAMBBysZ4HWc/8xrKayiv4D8AAAA/TAEAAAAAAAABlQEAADAAAACglI3xOi5wP/Maymsor+A/AAAAP0wBAAAAAAAAAZYBAAAwAAAAIAi2f7nNdD+hvIbyGsrgPwAAAD9bAQAAAAAAAAGXAQAAMAAAAEDvBpy2DH4/UV5DeQ3l4D8AAAA/WwEAAAAAAAABmAEAADAAAABwsReVGlaBP7GhvIbyGuE/AAAAP2sBAAAAAAAAAZkBAAAwAAAAMOsr3Nmlgz9hQ3kN5TXhPwAAAD9rAQAAAAAAAAGaAQAAMAAAANBeVGpYRYg/D+U1lNdQ4T8AAAA/ewEAAAAAAAABmwEAADAAAACQmGixF5WKP7+G8hrKa+E/AAAAP3sBAAAAAAAAAZwBAAAwAAAAIAyRP5Y0jz8dymsor6HhPwAAAD+KAQAAAAAAAAGdAQAAMAAAAPiiUsMqwpA/y2sor6G84T8AAAA/igEAAAAAAAABngEAADAAAADgv9xmCuqRP3kN5TWU1+E/AAAAP5oBAAAAAAAAAZ8BAAAwAAAAqPnwrck5lD/XUF5DeQ3iPwAAAD+aAQAAAAAAAAGgAQAAMAAAAHAzBfWIiZY/h/Iaymso4j8AAAA/qQEAAAAAAAABoQEAADAAAAA4bRk8SNmYP+c1lNdQXuI/AAAAP6kBAAAAAAAAAaIBAAAwAAAAAKctgwcpmz+X11BeQ3niPwAAAD+5AQAAAAAAAAGjAQAAMAAAAMjgQcrGeJ0/9RrKayiv4j8AAAA/uQEAAAAAAAABpAEAADAAAACw/cttpqCeP6O8hvIayuI/AAAAP8kBAAAAAAAAAaUBAAAwAAAAwBtw2jJ4oD9TXkN5DeXiPwAAAD/JAQAAAAAAAAGmAQAAMAAAADAqNawiDKE/U15DeQ3l4j8AAAA/2AEAAAAAAAABpwEAADAAAACkOPp9EqChP1NeQ3kN5eI/AAAAP9gBAAAAAAAAAagBAAAwAAAAiFWEIfLHoj9TXkN5DeXiPwAAAD/oAQAAAAAAAAGpAQAAMAAAAPxjSfPhW6M/U15DeQ3l4j8AAAA/6AEAAAAAAAABqgEAADAAAABscg7F0e+jP1NeQ3kN5eI/AAAAP/gBAAAAAAAAAasBAAAwAAAAUI+YaLEXpT9TXkN5DeXiPwAAAD/4AQAAAAAAAAGsAQAAMAAAAMSdXTqhq6U/U15DeQ3l4j8AAAA/BwIAAAAAAAABrQEAADAAAAA4rCIMkT+mP6O8hvIayuI/AAAAPwcCAAAAAAAAAa4BAAAwAAAAqLrn3YDTpj+jvIbyGsriPwAAAD8XAgAAAAAAAAGvAQAAMAAAAIzXcYFg+6c/o7yG8hrK4j8AAAA/FwIAAAAAAAABsAEAADAAAAAA5jZTUI+oP/Uaymsor+I/AAAAPyYCAAAAAAAAAbEBAAAwAAAA5ALB9i+3qT9FeQ3lNZTiPwAAAD8mAgAAAAAAAAGyAQAAMAAAAFgRhsgfS6o/l9dQXkN54j8AAAA/NgIAAAAAAAABswEAADAAAAA8LhBs/3KrP+c1lNdQXuI/AAAAP0YCAAAAAAAAAbQBAAAwAAAArDzVPe8GrD+H8hrKayjiPwAAAD9GAgAAAAAAAAG1AQAAMAAAAJRZX+HOLq0/11BeQ3kN4j8AAAA/VQIAAAAAAAABtgEAADAAAACUWV/hzi6tPymvobyG8uE/AAAAP1UCAAAAAAAAAbcBAAAwAAAABGgks77CrT8pr6G8hvLhPwAAAD9lAgAAAAAAAAG4AQAAMAAAAARoJLO+wq0/eQ3lNZTX4T8AAAA/ZQIAAAAAAAABuQEAADAAAAB4dumErlauP8trKK+hvOE/AAAAP3UCAAAAAAAAAboBAAAwAAAA6ISuVp7qrj8dymsor6HhPwAAAD91AgAAAAAAAAG7AQAAMAAAAOiErlae6q4/bSivobyG4T8AAAA/hAIAAAAAAAABvAEAADAAAADohK5WnuquPw/lNZTXUOE/AAAAP4QCAAAAAAAAAb0BAAAwAAAA6ISuVp7qrj9hQ3kN5TXhPwAAAD+UAgAAAAAAAAG+AQAAMAAAAOiErlae6q4/saG8hvIa4T8AAAA/lAIAAAAAAAABvwEAADAAAADohK5WnuquP1FeQ3kN5eA/AAAAP6MCAAAAAAAAAcABAAAwAAAA6ISuVp7qrj+hvIbyGsrgPwAAAD+jAgAAAAAAAAHBAQAAMAAAAHh26YSuVq4/8xrKayiv4D8AAAA/swIAAAAAAAABwgEAADAAAAB4dumErlauP5XXUF5DeeA/AAAAP7MCAAAAAAAAAcMBAAAwAAAAeHbphK5Wrj/nNZTXUF7gPwAAAD/DAgAAAAAAAAHEAQAAMAAAAHh26YSuVq4/ifIaymso4D8AAAA/0gIAAAAAAAABxQEAADAAAAAEaCSzvsKtP9lQXkN5DeA/AAAAP9ICAAAAAAAAAcYBAAAwAAAABGgks77CrT9WXkN5DeXfPwAAAD/iAgAAAAAAAAHHAQAAMAAAAJRZX+HOLq0/mtdQXkN53z8AAAA/4gIAAAAAAAAByAEAADAAAACUWV/hzi6tPzqU11BeQ98/AAAAP/ICAAAAAAAAAckBAAAwAAAAlFlf4c4urT/WUF5DeQ3fPwAAAD/yAgAAAAAAAAHKAQAAMAAAACBLmg/fmqw/GsprKK+h3j8AAAA/AQMAAAAAAAABywEAADAAAAAgS5oP35qsP76G8hrKa94/AAAAPwEDAAAAAAAAAcwBAAAwAAAArDzVPe8GrD9iQ3kN5TXePwAAAD8RAwAAAAAAAAHNAQAAMAAAAKw81T3vBqw/pryG8hrK3T8AAAA/EQMAAAAAAAABzgEAADAAAACsPNU97wasP0Z5DeU1lN0/AAAAPyADAAAAAAAAAc8BAAAwAAAAPC4QbP9yqz/qNZTXUF7dPwAAAD8gAwAAAAAAAAHQAQAAMAAAAMgfS5oP36o/Lq+hvIby3D8AAAA/MAMAAAAAAAAB0QEAADAAAADIH0uaD9+qP85rKK+hvNw/AAAAP0ADAAAAAAAAAdIBAAAwAAAA5ALB9i+3qT8O5TWU11DcPwAAAD9AAwAAAAAAAAHTAQAAMAAAAHD0+yRAI6k/rqG8hvIa3D8AAAA/TwMAAAAAAAAB1AEAADAAAAAA5jZTUI+oP1JeQ3kN5ds/AAAAP08DAAAAAAAAAdUBAAAwAAAAjNdxgWD7pz/yGsprKK/bPwAAAD9fAwAAAAAAAAHWAQAAMAAAABzJrK9wZ6c/ltdQXkN52z8AAAA/XwMAAAAAAAAB1wEAADAAAACouufdgNOmPzqU11BeQ9s/AAAAP28DAAAAAAAAAdgBAAAwAAAAOKwiDJE/pj86lNdQXkPbPwAAAD9+AwAAAAAAAAHZAQAAMAAAAMSdXTqhq6U/2lBeQ3kN2z8AAAA/nQMAAAAAAAAB2gEAADAAAABQj5hosRelP9pQXkN5Dds/AAAAP60DAAAAAAAAAdsBAAAwAAAA4IDTlsGDpD/aUF5DeQ3bPwAAAD+9AwAAAAAAAAHcAQAAMAAAAGxyDsXR76M/2lBeQ3kN2z8AAAA/GgQAAAAAAAAB3QEAADAAAABscg7F0e+jP34N5TWU19o/AAAAPzoEAAAAAAAACw==</ink>
</athena>
</file>

<file path=customXml/item9.xml><?xml version="1.0" encoding="utf-8"?>
<athena xmlns="http://schemas.microsoft.com/edu/athena" version="0.1.3517.0">
  <media streamable="true" recordStart="59812" recordEnd="160522" recordLength="1406217" audioOnly="true" start="59812" end="160522" audioFormat="{00001610-0000-0010-8000-00AA00389B71}" audioRate="44100" muted="false" volume="0.8" fadeIn="0" fadeOut="0" videoFormat="{34363248-0000-0010-8000-00AA00389B71}" videoRate="15" videoWidth="256" videoHeight="256"/>
</athena>
</file>

<file path=customXml/itemProps1.xml><?xml version="1.0" encoding="utf-8"?>
<ds:datastoreItem xmlns:ds="http://schemas.openxmlformats.org/officeDocument/2006/customXml" ds:itemID="{7536EF74-C9F1-4C24-8E75-2EB66AACAB2B}">
  <ds:schemaRefs>
    <ds:schemaRef ds:uri="http://schemas.microsoft.com/edu/athena"/>
  </ds:schemaRefs>
</ds:datastoreItem>
</file>

<file path=customXml/itemProps10.xml><?xml version="1.0" encoding="utf-8"?>
<ds:datastoreItem xmlns:ds="http://schemas.openxmlformats.org/officeDocument/2006/customXml" ds:itemID="{5B08D04D-9223-4479-9713-51EBAC08F0CB}">
  <ds:schemaRefs>
    <ds:schemaRef ds:uri="http://schemas.microsoft.com/edu/athena"/>
  </ds:schemaRefs>
</ds:datastoreItem>
</file>

<file path=customXml/itemProps11.xml><?xml version="1.0" encoding="utf-8"?>
<ds:datastoreItem xmlns:ds="http://schemas.openxmlformats.org/officeDocument/2006/customXml" ds:itemID="{CC7393C1-F05A-441B-823C-B9B64DD74630}">
  <ds:schemaRefs>
    <ds:schemaRef ds:uri="http://schemas.microsoft.com/edu/athena"/>
  </ds:schemaRefs>
</ds:datastoreItem>
</file>

<file path=customXml/itemProps12.xml><?xml version="1.0" encoding="utf-8"?>
<ds:datastoreItem xmlns:ds="http://schemas.openxmlformats.org/officeDocument/2006/customXml" ds:itemID="{13560082-7003-448B-B0D4-9DBFB48761AC}">
  <ds:schemaRefs>
    <ds:schemaRef ds:uri="http://schemas.microsoft.com/edu/athena"/>
  </ds:schemaRefs>
</ds:datastoreItem>
</file>

<file path=customXml/itemProps13.xml><?xml version="1.0" encoding="utf-8"?>
<ds:datastoreItem xmlns:ds="http://schemas.openxmlformats.org/officeDocument/2006/customXml" ds:itemID="{E21B35CA-A3BF-40D1-B5AC-835D50D95A07}">
  <ds:schemaRefs>
    <ds:schemaRef ds:uri="http://schemas.microsoft.com/edu/athena"/>
  </ds:schemaRefs>
</ds:datastoreItem>
</file>

<file path=customXml/itemProps14.xml><?xml version="1.0" encoding="utf-8"?>
<ds:datastoreItem xmlns:ds="http://schemas.openxmlformats.org/officeDocument/2006/customXml" ds:itemID="{82391C21-8503-4B37-BC96-9B0AA7F3C9AA}">
  <ds:schemaRefs>
    <ds:schemaRef ds:uri="http://schemas.microsoft.com/edu/athena"/>
  </ds:schemaRefs>
</ds:datastoreItem>
</file>

<file path=customXml/itemProps15.xml><?xml version="1.0" encoding="utf-8"?>
<ds:datastoreItem xmlns:ds="http://schemas.openxmlformats.org/officeDocument/2006/customXml" ds:itemID="{71F7C6D0-2095-4ED7-A303-76D1A5A5CB8F}">
  <ds:schemaRefs>
    <ds:schemaRef ds:uri="http://schemas.microsoft.com/edu/athena"/>
  </ds:schemaRefs>
</ds:datastoreItem>
</file>

<file path=customXml/itemProps16.xml><?xml version="1.0" encoding="utf-8"?>
<ds:datastoreItem xmlns:ds="http://schemas.openxmlformats.org/officeDocument/2006/customXml" ds:itemID="{C02EA57D-85EE-4773-A10A-4D8B891D160D}">
  <ds:schemaRefs>
    <ds:schemaRef ds:uri="http://schemas.microsoft.com/edu/athena"/>
  </ds:schemaRefs>
</ds:datastoreItem>
</file>

<file path=customXml/itemProps17.xml><?xml version="1.0" encoding="utf-8"?>
<ds:datastoreItem xmlns:ds="http://schemas.openxmlformats.org/officeDocument/2006/customXml" ds:itemID="{2313664A-FA4A-4D32-B8F6-72056E99B969}">
  <ds:schemaRefs>
    <ds:schemaRef ds:uri="http://schemas.microsoft.com/edu/athena"/>
  </ds:schemaRefs>
</ds:datastoreItem>
</file>

<file path=customXml/itemProps18.xml><?xml version="1.0" encoding="utf-8"?>
<ds:datastoreItem xmlns:ds="http://schemas.openxmlformats.org/officeDocument/2006/customXml" ds:itemID="{06554D65-EA3A-49BD-B17D-B6AACE09075F}">
  <ds:schemaRefs>
    <ds:schemaRef ds:uri="http://schemas.microsoft.com/edu/athena"/>
  </ds:schemaRefs>
</ds:datastoreItem>
</file>

<file path=customXml/itemProps2.xml><?xml version="1.0" encoding="utf-8"?>
<ds:datastoreItem xmlns:ds="http://schemas.openxmlformats.org/officeDocument/2006/customXml" ds:itemID="{EC12A4F2-0DEF-49C0-ADF0-A495AF4A1FB2}">
  <ds:schemaRefs>
    <ds:schemaRef ds:uri="http://schemas.microsoft.com/edu/athena"/>
  </ds:schemaRefs>
</ds:datastoreItem>
</file>

<file path=customXml/itemProps3.xml><?xml version="1.0" encoding="utf-8"?>
<ds:datastoreItem xmlns:ds="http://schemas.openxmlformats.org/officeDocument/2006/customXml" ds:itemID="{CC1138FF-5E6C-4407-8B8C-D673A0CACFEA}">
  <ds:schemaRefs>
    <ds:schemaRef ds:uri="http://schemas.microsoft.com/edu/athena"/>
  </ds:schemaRefs>
</ds:datastoreItem>
</file>

<file path=customXml/itemProps4.xml><?xml version="1.0" encoding="utf-8"?>
<ds:datastoreItem xmlns:ds="http://schemas.openxmlformats.org/officeDocument/2006/customXml" ds:itemID="{B4F2D2C7-E5C4-48C4-9B84-65102FA09ED6}">
  <ds:schemaRefs>
    <ds:schemaRef ds:uri="http://schemas.microsoft.com/edu/athena"/>
  </ds:schemaRefs>
</ds:datastoreItem>
</file>

<file path=customXml/itemProps5.xml><?xml version="1.0" encoding="utf-8"?>
<ds:datastoreItem xmlns:ds="http://schemas.openxmlformats.org/officeDocument/2006/customXml" ds:itemID="{317FF8C8-3BCE-4967-AB2A-4CA1E1371B53}">
  <ds:schemaRefs>
    <ds:schemaRef ds:uri="http://schemas.microsoft.com/edu/athena"/>
  </ds:schemaRefs>
</ds:datastoreItem>
</file>

<file path=customXml/itemProps6.xml><?xml version="1.0" encoding="utf-8"?>
<ds:datastoreItem xmlns:ds="http://schemas.openxmlformats.org/officeDocument/2006/customXml" ds:itemID="{E09552A1-E24D-40AE-89E3-9AA6376A6FF1}">
  <ds:schemaRefs>
    <ds:schemaRef ds:uri="http://schemas.microsoft.com/edu/athena"/>
  </ds:schemaRefs>
</ds:datastoreItem>
</file>

<file path=customXml/itemProps7.xml><?xml version="1.0" encoding="utf-8"?>
<ds:datastoreItem xmlns:ds="http://schemas.openxmlformats.org/officeDocument/2006/customXml" ds:itemID="{1ABB1C8E-BF34-4597-968A-63EF599977A7}">
  <ds:schemaRefs>
    <ds:schemaRef ds:uri="http://schemas.microsoft.com/edu/athena"/>
  </ds:schemaRefs>
</ds:datastoreItem>
</file>

<file path=customXml/itemProps8.xml><?xml version="1.0" encoding="utf-8"?>
<ds:datastoreItem xmlns:ds="http://schemas.openxmlformats.org/officeDocument/2006/customXml" ds:itemID="{B346A317-C08D-453E-96B7-1A6635A1CA2B}">
  <ds:schemaRefs>
    <ds:schemaRef ds:uri="http://schemas.microsoft.com/edu/athena"/>
  </ds:schemaRefs>
</ds:datastoreItem>
</file>

<file path=customXml/itemProps9.xml><?xml version="1.0" encoding="utf-8"?>
<ds:datastoreItem xmlns:ds="http://schemas.openxmlformats.org/officeDocument/2006/customXml" ds:itemID="{4F5624CB-A7D5-4DEE-9BEB-21D8AAA94ABA}">
  <ds:schemaRefs>
    <ds:schemaRef ds:uri="http://schemas.microsoft.com/edu/athen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351</TotalTime>
  <Words>391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DFKai-SB</vt:lpstr>
      <vt:lpstr>Franklin Gothic Book</vt:lpstr>
      <vt:lpstr>Crop</vt:lpstr>
      <vt:lpstr>SQL QUERY LANGUANGE</vt:lpstr>
      <vt:lpstr>Structure Query Language (SQL)</vt:lpstr>
      <vt:lpstr>Basic SELECT Statement </vt:lpstr>
      <vt:lpstr>example</vt:lpstr>
      <vt:lpstr>Creating and Modifying Relations Using SQL </vt:lpstr>
      <vt:lpstr>INTEGRITY CONSTRAINTS (IC) OVER RELATIONS </vt:lpstr>
      <vt:lpstr>Specifying Key Constraints in SQL </vt:lpstr>
      <vt:lpstr>Foreign Key Constraints </vt:lpstr>
      <vt:lpstr>Enforcing Referential Integrity </vt:lpstr>
      <vt:lpstr>Referential Integrity in SQL</vt:lpstr>
      <vt:lpstr>LATIHAN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QUERY LANGUANGE</dc:title>
  <dc:creator>Rizka</dc:creator>
  <cp:lastModifiedBy>Rizka</cp:lastModifiedBy>
  <cp:revision>32</cp:revision>
  <dcterms:created xsi:type="dcterms:W3CDTF">2020-04-20T02:36:25Z</dcterms:created>
  <dcterms:modified xsi:type="dcterms:W3CDTF">2022-06-08T04:46:42Z</dcterms:modified>
</cp:coreProperties>
</file>