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Anaheim"/>
      <p:regular r:id="rId45"/>
      <p:bold r:id="rId46"/>
    </p:embeddedFont>
    <p:embeddedFont>
      <p:font typeface="Titillium Web"/>
      <p:regular r:id="rId47"/>
      <p:bold r:id="rId48"/>
      <p:italic r:id="rId49"/>
      <p:boldItalic r:id="rId50"/>
    </p:embeddedFont>
    <p:embeddedFont>
      <p:font typeface="Barlow Semi Condensed"/>
      <p:regular r:id="rId51"/>
      <p:bold r:id="rId52"/>
      <p:italic r:id="rId53"/>
      <p:boldItalic r:id="rId54"/>
    </p:embeddedFont>
    <p:embeddedFont>
      <p:font typeface="PT Sans"/>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9" roundtripDataSignature="AMtx7milf2t8c0wlNcSQIVRxPZVU9Tis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1E41E6-A9C2-4B01-ADEF-C49A1057ADB0}">
  <a:tblStyle styleId="{391E41E6-A9C2-4B01-ADEF-C49A1057ADB0}"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6EAF4"/>
          </a:solidFill>
        </a:fill>
      </a:tcStyle>
    </a:wholeTbl>
    <a:band1H>
      <a:tcTxStyle/>
      <a:tcStyle>
        <a:fill>
          <a:solidFill>
            <a:srgbClr val="ECD4E8"/>
          </a:solidFill>
        </a:fill>
      </a:tcStyle>
    </a:band1H>
    <a:band2H>
      <a:tcTxStyle/>
    </a:band2H>
    <a:band1V>
      <a:tcTxStyle/>
      <a:tcStyle>
        <a:fill>
          <a:solidFill>
            <a:srgbClr val="ECD4E8"/>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DB683820-097E-40FF-95F2-33AE6A4F95B1}" styleName="Table_1">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Anaheim-bold.fntdata"/><Relationship Id="rId45" Type="http://schemas.openxmlformats.org/officeDocument/2006/relationships/font" Target="fonts/Anahei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TitilliumWeb-bold.fntdata"/><Relationship Id="rId47" Type="http://schemas.openxmlformats.org/officeDocument/2006/relationships/font" Target="fonts/TitilliumWeb-regular.fntdata"/><Relationship Id="rId49" Type="http://schemas.openxmlformats.org/officeDocument/2006/relationships/font" Target="fonts/TitilliumWeb-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BarlowSemiCondensed-regular.fntdata"/><Relationship Id="rId50" Type="http://schemas.openxmlformats.org/officeDocument/2006/relationships/font" Target="fonts/TitilliumWeb-boldItalic.fntdata"/><Relationship Id="rId53" Type="http://schemas.openxmlformats.org/officeDocument/2006/relationships/font" Target="fonts/BarlowSemiCondensed-italic.fntdata"/><Relationship Id="rId52" Type="http://schemas.openxmlformats.org/officeDocument/2006/relationships/font" Target="fonts/BarlowSemiCondensed-bold.fntdata"/><Relationship Id="rId11" Type="http://schemas.openxmlformats.org/officeDocument/2006/relationships/slide" Target="slides/slide6.xml"/><Relationship Id="rId55" Type="http://schemas.openxmlformats.org/officeDocument/2006/relationships/font" Target="fonts/PTSans-regular.fntdata"/><Relationship Id="rId10" Type="http://schemas.openxmlformats.org/officeDocument/2006/relationships/slide" Target="slides/slide5.xml"/><Relationship Id="rId54" Type="http://schemas.openxmlformats.org/officeDocument/2006/relationships/font" Target="fonts/BarlowSemiCondensed-boldItalic.fntdata"/><Relationship Id="rId13" Type="http://schemas.openxmlformats.org/officeDocument/2006/relationships/slide" Target="slides/slide8.xml"/><Relationship Id="rId57" Type="http://schemas.openxmlformats.org/officeDocument/2006/relationships/font" Target="fonts/PTSans-italic.fntdata"/><Relationship Id="rId12" Type="http://schemas.openxmlformats.org/officeDocument/2006/relationships/slide" Target="slides/slide7.xml"/><Relationship Id="rId56" Type="http://schemas.openxmlformats.org/officeDocument/2006/relationships/font" Target="fonts/PTSans-bold.fntdata"/><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font" Target="fonts/PT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1" name="Google Shape;7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5" name="Google Shape;107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3" name="Google Shape;108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1" name="Google Shape;109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9" name="Google Shape;109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6" name="Google Shape;1106;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3" name="Google Shape;111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0" name="Google Shape;1120;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7" name="Google Shape;112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4" name="Google Shape;113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2" name="Google Shape;114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3" name="Google Shape;7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0" name="Google Shape;115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8" name="Google Shape;115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6" name="Google Shape;116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4" name="Google Shape;117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3410035194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1" name="Google Shape;1181;g3410035194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34100351949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9" name="Google Shape;1189;g34100351949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7" name="Google Shape;1197;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4" name="Google Shape;1204;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34100351949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1" name="Google Shape;1211;g34100351949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g34100351949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9" name="Google Shape;1219;g34100351949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2" name="Google Shape;84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34100351949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7" name="Google Shape;1227;g34100351949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4" name="Google Shape;1234;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4" name="Google Shape;124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9" name="Shape 1249"/>
        <p:cNvGrpSpPr/>
        <p:nvPr/>
      </p:nvGrpSpPr>
      <p:grpSpPr>
        <a:xfrm>
          <a:off x="0" y="0"/>
          <a:ext cx="0" cy="0"/>
          <a:chOff x="0" y="0"/>
          <a:chExt cx="0" cy="0"/>
        </a:xfrm>
      </p:grpSpPr>
      <p:sp>
        <p:nvSpPr>
          <p:cNvPr id="1250" name="Google Shape;1250;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1" name="Google Shape;1251;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g34100351949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4" name="Google Shape;1264;g34100351949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1" name="Google Shape;1271;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7" name="Google Shape;1277;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3" name="Google Shape;1283;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9" name="Google Shape;128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7" name="Google Shape;84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5" name="Google Shape;90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1" name="Google Shape;91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4" name="Google Shape;97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9" name="Google Shape;97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0" name="Google Shape;107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2"/>
          <p:cNvGrpSpPr/>
          <p:nvPr/>
        </p:nvGrpSpPr>
        <p:grpSpPr>
          <a:xfrm flipH="1">
            <a:off x="0" y="-161849"/>
            <a:ext cx="9144000" cy="5467198"/>
            <a:chOff x="0" y="-171451"/>
            <a:chExt cx="9144000" cy="5467198"/>
          </a:xfrm>
        </p:grpSpPr>
        <p:grpSp>
          <p:nvGrpSpPr>
            <p:cNvPr id="10" name="Google Shape;10;p22"/>
            <p:cNvGrpSpPr/>
            <p:nvPr/>
          </p:nvGrpSpPr>
          <p:grpSpPr>
            <a:xfrm>
              <a:off x="0" y="135850"/>
              <a:ext cx="9144000" cy="4654700"/>
              <a:chOff x="12075" y="212050"/>
              <a:chExt cx="9144000" cy="4654700"/>
            </a:xfrm>
          </p:grpSpPr>
          <p:grpSp>
            <p:nvGrpSpPr>
              <p:cNvPr id="11" name="Google Shape;11;p22"/>
              <p:cNvGrpSpPr/>
              <p:nvPr/>
            </p:nvGrpSpPr>
            <p:grpSpPr>
              <a:xfrm>
                <a:off x="12075" y="212050"/>
                <a:ext cx="9144000" cy="1396425"/>
                <a:chOff x="12075" y="212050"/>
                <a:chExt cx="9144000" cy="1396425"/>
              </a:xfrm>
            </p:grpSpPr>
            <p:cxnSp>
              <p:nvCxnSpPr>
                <p:cNvPr id="12" name="Google Shape;12;p22"/>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3" name="Google Shape;13;p22"/>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4" name="Google Shape;14;p22"/>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5" name="Google Shape;15;p22"/>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6" name="Google Shape;16;p22"/>
              <p:cNvGrpSpPr/>
              <p:nvPr/>
            </p:nvGrpSpPr>
            <p:grpSpPr>
              <a:xfrm>
                <a:off x="12075" y="2073925"/>
                <a:ext cx="9144000" cy="1396425"/>
                <a:chOff x="12075" y="212050"/>
                <a:chExt cx="9144000" cy="1396425"/>
              </a:xfrm>
            </p:grpSpPr>
            <p:cxnSp>
              <p:nvCxnSpPr>
                <p:cNvPr id="17" name="Google Shape;17;p22"/>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8" name="Google Shape;18;p22"/>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9" name="Google Shape;19;p22"/>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0" name="Google Shape;20;p22"/>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1" name="Google Shape;21;p22"/>
              <p:cNvGrpSpPr/>
              <p:nvPr/>
            </p:nvGrpSpPr>
            <p:grpSpPr>
              <a:xfrm>
                <a:off x="12075" y="3935800"/>
                <a:ext cx="9144000" cy="930950"/>
                <a:chOff x="12075" y="212050"/>
                <a:chExt cx="9144000" cy="930950"/>
              </a:xfrm>
            </p:grpSpPr>
            <p:cxnSp>
              <p:nvCxnSpPr>
                <p:cNvPr id="22" name="Google Shape;22;p22"/>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3" name="Google Shape;23;p22"/>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4" name="Google Shape;24;p22"/>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25" name="Google Shape;25;p22"/>
            <p:cNvGrpSpPr/>
            <p:nvPr/>
          </p:nvGrpSpPr>
          <p:grpSpPr>
            <a:xfrm>
              <a:off x="213575" y="-171451"/>
              <a:ext cx="8855100" cy="5467198"/>
              <a:chOff x="213575" y="-171451"/>
              <a:chExt cx="8855100" cy="5467198"/>
            </a:xfrm>
          </p:grpSpPr>
          <p:grpSp>
            <p:nvGrpSpPr>
              <p:cNvPr id="26" name="Google Shape;26;p22"/>
              <p:cNvGrpSpPr/>
              <p:nvPr/>
            </p:nvGrpSpPr>
            <p:grpSpPr>
              <a:xfrm rot="5400000">
                <a:off x="-192674" y="234798"/>
                <a:ext cx="5467198" cy="4654700"/>
                <a:chOff x="12075" y="444775"/>
                <a:chExt cx="9144000" cy="4654700"/>
              </a:xfrm>
            </p:grpSpPr>
            <p:grpSp>
              <p:nvGrpSpPr>
                <p:cNvPr id="27" name="Google Shape;27;p22"/>
                <p:cNvGrpSpPr/>
                <p:nvPr/>
              </p:nvGrpSpPr>
              <p:grpSpPr>
                <a:xfrm>
                  <a:off x="12075" y="444775"/>
                  <a:ext cx="9144000" cy="1396425"/>
                  <a:chOff x="12075" y="444775"/>
                  <a:chExt cx="9144000" cy="1396425"/>
                </a:xfrm>
              </p:grpSpPr>
              <p:cxnSp>
                <p:nvCxnSpPr>
                  <p:cNvPr id="28" name="Google Shape;28;p22"/>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9" name="Google Shape;29;p22"/>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0" name="Google Shape;30;p2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1" name="Google Shape;31;p22"/>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2" name="Google Shape;32;p22"/>
                <p:cNvGrpSpPr/>
                <p:nvPr/>
              </p:nvGrpSpPr>
              <p:grpSpPr>
                <a:xfrm>
                  <a:off x="12075" y="2306650"/>
                  <a:ext cx="9144000" cy="1396425"/>
                  <a:chOff x="12075" y="444775"/>
                  <a:chExt cx="9144000" cy="1396425"/>
                </a:xfrm>
              </p:grpSpPr>
              <p:cxnSp>
                <p:nvCxnSpPr>
                  <p:cNvPr id="33" name="Google Shape;33;p22"/>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4" name="Google Shape;34;p22"/>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5" name="Google Shape;35;p2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6" name="Google Shape;36;p22"/>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7" name="Google Shape;37;p22"/>
                <p:cNvGrpSpPr/>
                <p:nvPr/>
              </p:nvGrpSpPr>
              <p:grpSpPr>
                <a:xfrm>
                  <a:off x="12075" y="4168525"/>
                  <a:ext cx="9144000" cy="930950"/>
                  <a:chOff x="12075" y="444775"/>
                  <a:chExt cx="9144000" cy="930950"/>
                </a:xfrm>
              </p:grpSpPr>
              <p:cxnSp>
                <p:nvCxnSpPr>
                  <p:cNvPr id="38" name="Google Shape;38;p22"/>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9" name="Google Shape;39;p22"/>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0" name="Google Shape;40;p2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41" name="Google Shape;41;p22"/>
              <p:cNvGrpSpPr/>
              <p:nvPr/>
            </p:nvGrpSpPr>
            <p:grpSpPr>
              <a:xfrm rot="5400000">
                <a:off x="4473201" y="700273"/>
                <a:ext cx="5467198" cy="3723750"/>
                <a:chOff x="12075" y="1375725"/>
                <a:chExt cx="9144000" cy="3723750"/>
              </a:xfrm>
            </p:grpSpPr>
            <p:grpSp>
              <p:nvGrpSpPr>
                <p:cNvPr id="42" name="Google Shape;42;p22"/>
                <p:cNvGrpSpPr/>
                <p:nvPr/>
              </p:nvGrpSpPr>
              <p:grpSpPr>
                <a:xfrm>
                  <a:off x="12075" y="1375725"/>
                  <a:ext cx="9144000" cy="465475"/>
                  <a:chOff x="12075" y="1375725"/>
                  <a:chExt cx="9144000" cy="465475"/>
                </a:xfrm>
              </p:grpSpPr>
              <p:cxnSp>
                <p:nvCxnSpPr>
                  <p:cNvPr id="43" name="Google Shape;43;p2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4" name="Google Shape;44;p22"/>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5" name="Google Shape;45;p22"/>
                <p:cNvGrpSpPr/>
                <p:nvPr/>
              </p:nvGrpSpPr>
              <p:grpSpPr>
                <a:xfrm>
                  <a:off x="12075" y="2306650"/>
                  <a:ext cx="9144000" cy="1396425"/>
                  <a:chOff x="12075" y="444775"/>
                  <a:chExt cx="9144000" cy="1396425"/>
                </a:xfrm>
              </p:grpSpPr>
              <p:cxnSp>
                <p:nvCxnSpPr>
                  <p:cNvPr id="46" name="Google Shape;46;p22"/>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7" name="Google Shape;47;p22"/>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8" name="Google Shape;48;p2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9" name="Google Shape;49;p22"/>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0" name="Google Shape;50;p22"/>
                <p:cNvGrpSpPr/>
                <p:nvPr/>
              </p:nvGrpSpPr>
              <p:grpSpPr>
                <a:xfrm>
                  <a:off x="12075" y="4168525"/>
                  <a:ext cx="9144000" cy="930950"/>
                  <a:chOff x="12075" y="444775"/>
                  <a:chExt cx="9144000" cy="930950"/>
                </a:xfrm>
              </p:grpSpPr>
              <p:cxnSp>
                <p:nvCxnSpPr>
                  <p:cNvPr id="51" name="Google Shape;51;p22"/>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2" name="Google Shape;52;p22"/>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3" name="Google Shape;53;p2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
        <p:nvSpPr>
          <p:cNvPr id="54" name="Google Shape;54;p22"/>
          <p:cNvSpPr txBox="1"/>
          <p:nvPr>
            <p:ph type="ctrTitle"/>
          </p:nvPr>
        </p:nvSpPr>
        <p:spPr>
          <a:xfrm>
            <a:off x="713225" y="820500"/>
            <a:ext cx="4035600" cy="2749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191919"/>
              </a:buClr>
              <a:buSzPts val="4000"/>
              <a:buNone/>
              <a:defRPr sz="4000"/>
            </a:lvl1pPr>
            <a:lvl2pPr lvl="1" algn="l">
              <a:lnSpc>
                <a:spcPct val="100000"/>
              </a:lnSpc>
              <a:spcBef>
                <a:spcPts val="0"/>
              </a:spcBef>
              <a:spcAft>
                <a:spcPts val="0"/>
              </a:spcAft>
              <a:buClr>
                <a:srgbClr val="191919"/>
              </a:buClr>
              <a:buSzPts val="4000"/>
              <a:buNone/>
              <a:defRPr sz="4000">
                <a:solidFill>
                  <a:srgbClr val="191919"/>
                </a:solidFill>
              </a:defRPr>
            </a:lvl2pPr>
            <a:lvl3pPr lvl="2" algn="l">
              <a:lnSpc>
                <a:spcPct val="100000"/>
              </a:lnSpc>
              <a:spcBef>
                <a:spcPts val="0"/>
              </a:spcBef>
              <a:spcAft>
                <a:spcPts val="0"/>
              </a:spcAft>
              <a:buClr>
                <a:srgbClr val="191919"/>
              </a:buClr>
              <a:buSzPts val="4000"/>
              <a:buNone/>
              <a:defRPr sz="4000">
                <a:solidFill>
                  <a:srgbClr val="191919"/>
                </a:solidFill>
              </a:defRPr>
            </a:lvl3pPr>
            <a:lvl4pPr lvl="3" algn="l">
              <a:lnSpc>
                <a:spcPct val="100000"/>
              </a:lnSpc>
              <a:spcBef>
                <a:spcPts val="0"/>
              </a:spcBef>
              <a:spcAft>
                <a:spcPts val="0"/>
              </a:spcAft>
              <a:buClr>
                <a:srgbClr val="191919"/>
              </a:buClr>
              <a:buSzPts val="4000"/>
              <a:buNone/>
              <a:defRPr sz="4000">
                <a:solidFill>
                  <a:srgbClr val="191919"/>
                </a:solidFill>
              </a:defRPr>
            </a:lvl4pPr>
            <a:lvl5pPr lvl="4" algn="l">
              <a:lnSpc>
                <a:spcPct val="100000"/>
              </a:lnSpc>
              <a:spcBef>
                <a:spcPts val="0"/>
              </a:spcBef>
              <a:spcAft>
                <a:spcPts val="0"/>
              </a:spcAft>
              <a:buClr>
                <a:srgbClr val="191919"/>
              </a:buClr>
              <a:buSzPts val="4000"/>
              <a:buNone/>
              <a:defRPr sz="4000">
                <a:solidFill>
                  <a:srgbClr val="191919"/>
                </a:solidFill>
              </a:defRPr>
            </a:lvl5pPr>
            <a:lvl6pPr lvl="5" algn="l">
              <a:lnSpc>
                <a:spcPct val="100000"/>
              </a:lnSpc>
              <a:spcBef>
                <a:spcPts val="0"/>
              </a:spcBef>
              <a:spcAft>
                <a:spcPts val="0"/>
              </a:spcAft>
              <a:buClr>
                <a:srgbClr val="191919"/>
              </a:buClr>
              <a:buSzPts val="4000"/>
              <a:buNone/>
              <a:defRPr sz="4000">
                <a:solidFill>
                  <a:srgbClr val="191919"/>
                </a:solidFill>
              </a:defRPr>
            </a:lvl6pPr>
            <a:lvl7pPr lvl="6" algn="l">
              <a:lnSpc>
                <a:spcPct val="100000"/>
              </a:lnSpc>
              <a:spcBef>
                <a:spcPts val="0"/>
              </a:spcBef>
              <a:spcAft>
                <a:spcPts val="0"/>
              </a:spcAft>
              <a:buClr>
                <a:srgbClr val="191919"/>
              </a:buClr>
              <a:buSzPts val="4000"/>
              <a:buNone/>
              <a:defRPr sz="4000">
                <a:solidFill>
                  <a:srgbClr val="191919"/>
                </a:solidFill>
              </a:defRPr>
            </a:lvl7pPr>
            <a:lvl8pPr lvl="7" algn="l">
              <a:lnSpc>
                <a:spcPct val="100000"/>
              </a:lnSpc>
              <a:spcBef>
                <a:spcPts val="0"/>
              </a:spcBef>
              <a:spcAft>
                <a:spcPts val="0"/>
              </a:spcAft>
              <a:buClr>
                <a:srgbClr val="191919"/>
              </a:buClr>
              <a:buSzPts val="4000"/>
              <a:buNone/>
              <a:defRPr sz="4000">
                <a:solidFill>
                  <a:srgbClr val="191919"/>
                </a:solidFill>
              </a:defRPr>
            </a:lvl8pPr>
            <a:lvl9pPr lvl="8" algn="l">
              <a:lnSpc>
                <a:spcPct val="100000"/>
              </a:lnSpc>
              <a:spcBef>
                <a:spcPts val="0"/>
              </a:spcBef>
              <a:spcAft>
                <a:spcPts val="0"/>
              </a:spcAft>
              <a:buClr>
                <a:srgbClr val="191919"/>
              </a:buClr>
              <a:buSzPts val="4000"/>
              <a:buNone/>
              <a:defRPr sz="4000">
                <a:solidFill>
                  <a:srgbClr val="191919"/>
                </a:solidFill>
              </a:defRPr>
            </a:lvl9pPr>
          </a:lstStyle>
          <a:p/>
        </p:txBody>
      </p:sp>
      <p:sp>
        <p:nvSpPr>
          <p:cNvPr id="55" name="Google Shape;55;p22"/>
          <p:cNvSpPr txBox="1"/>
          <p:nvPr>
            <p:ph idx="1" type="subTitle"/>
          </p:nvPr>
        </p:nvSpPr>
        <p:spPr>
          <a:xfrm>
            <a:off x="713225" y="3808525"/>
            <a:ext cx="4035600" cy="3381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algn="l">
              <a:lnSpc>
                <a:spcPct val="115000"/>
              </a:lnSpc>
              <a:spcBef>
                <a:spcPts val="0"/>
              </a:spcBef>
              <a:spcAft>
                <a:spcPts val="0"/>
              </a:spcAft>
              <a:buSzPts val="1400"/>
              <a:buNone/>
              <a:defRPr sz="1600">
                <a:solidFill>
                  <a:schemeClr val="dk1"/>
                </a:solidFil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grpSp>
        <p:nvGrpSpPr>
          <p:cNvPr id="56" name="Google Shape;56;p22"/>
          <p:cNvGrpSpPr/>
          <p:nvPr/>
        </p:nvGrpSpPr>
        <p:grpSpPr>
          <a:xfrm>
            <a:off x="-7" y="167200"/>
            <a:ext cx="8952587" cy="4867172"/>
            <a:chOff x="-7" y="167200"/>
            <a:chExt cx="8952587" cy="4867172"/>
          </a:xfrm>
        </p:grpSpPr>
        <p:grpSp>
          <p:nvGrpSpPr>
            <p:cNvPr id="57" name="Google Shape;57;p22"/>
            <p:cNvGrpSpPr/>
            <p:nvPr/>
          </p:nvGrpSpPr>
          <p:grpSpPr>
            <a:xfrm>
              <a:off x="7519182" y="4467918"/>
              <a:ext cx="1433398" cy="566454"/>
              <a:chOff x="7519182" y="4467918"/>
              <a:chExt cx="1433398" cy="566454"/>
            </a:xfrm>
          </p:grpSpPr>
          <p:sp>
            <p:nvSpPr>
              <p:cNvPr id="58" name="Google Shape;58;p22"/>
              <p:cNvSpPr/>
              <p:nvPr/>
            </p:nvSpPr>
            <p:spPr>
              <a:xfrm>
                <a:off x="8561631" y="4643609"/>
                <a:ext cx="390949" cy="390763"/>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2"/>
              <p:cNvSpPr/>
              <p:nvPr/>
            </p:nvSpPr>
            <p:spPr>
              <a:xfrm>
                <a:off x="7519182" y="4467918"/>
                <a:ext cx="1074296" cy="175676"/>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 name="Google Shape;60;p22"/>
            <p:cNvGrpSpPr/>
            <p:nvPr/>
          </p:nvGrpSpPr>
          <p:grpSpPr>
            <a:xfrm>
              <a:off x="-7" y="167200"/>
              <a:ext cx="1266969" cy="226224"/>
              <a:chOff x="-7" y="167200"/>
              <a:chExt cx="1266969" cy="226224"/>
            </a:xfrm>
          </p:grpSpPr>
          <p:sp>
            <p:nvSpPr>
              <p:cNvPr id="61" name="Google Shape;61;p22"/>
              <p:cNvSpPr/>
              <p:nvPr/>
            </p:nvSpPr>
            <p:spPr>
              <a:xfrm>
                <a:off x="-7" y="167200"/>
                <a:ext cx="1266969" cy="50339"/>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2"/>
              <p:cNvSpPr/>
              <p:nvPr/>
            </p:nvSpPr>
            <p:spPr>
              <a:xfrm>
                <a:off x="0" y="338072"/>
                <a:ext cx="698969" cy="55352"/>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37" name="Shape 537"/>
        <p:cNvGrpSpPr/>
        <p:nvPr/>
      </p:nvGrpSpPr>
      <p:grpSpPr>
        <a:xfrm>
          <a:off x="0" y="0"/>
          <a:ext cx="0" cy="0"/>
          <a:chOff x="0" y="0"/>
          <a:chExt cx="0" cy="0"/>
        </a:xfrm>
      </p:grpSpPr>
      <p:grpSp>
        <p:nvGrpSpPr>
          <p:cNvPr id="538" name="Google Shape;538;p29"/>
          <p:cNvGrpSpPr/>
          <p:nvPr/>
        </p:nvGrpSpPr>
        <p:grpSpPr>
          <a:xfrm flipH="1">
            <a:off x="0" y="-161849"/>
            <a:ext cx="9144000" cy="5467198"/>
            <a:chOff x="0" y="-171451"/>
            <a:chExt cx="9144000" cy="5467198"/>
          </a:xfrm>
        </p:grpSpPr>
        <p:grpSp>
          <p:nvGrpSpPr>
            <p:cNvPr id="539" name="Google Shape;539;p29"/>
            <p:cNvGrpSpPr/>
            <p:nvPr/>
          </p:nvGrpSpPr>
          <p:grpSpPr>
            <a:xfrm>
              <a:off x="0" y="135850"/>
              <a:ext cx="9144000" cy="4654700"/>
              <a:chOff x="12075" y="212050"/>
              <a:chExt cx="9144000" cy="4654700"/>
            </a:xfrm>
          </p:grpSpPr>
          <p:grpSp>
            <p:nvGrpSpPr>
              <p:cNvPr id="540" name="Google Shape;540;p29"/>
              <p:cNvGrpSpPr/>
              <p:nvPr/>
            </p:nvGrpSpPr>
            <p:grpSpPr>
              <a:xfrm>
                <a:off x="12075" y="212050"/>
                <a:ext cx="9144000" cy="1396425"/>
                <a:chOff x="12075" y="212050"/>
                <a:chExt cx="9144000" cy="1396425"/>
              </a:xfrm>
            </p:grpSpPr>
            <p:cxnSp>
              <p:nvCxnSpPr>
                <p:cNvPr id="541" name="Google Shape;541;p29"/>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42" name="Google Shape;542;p29"/>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43" name="Google Shape;543;p29"/>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44" name="Google Shape;544;p29"/>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45" name="Google Shape;545;p29"/>
              <p:cNvGrpSpPr/>
              <p:nvPr/>
            </p:nvGrpSpPr>
            <p:grpSpPr>
              <a:xfrm>
                <a:off x="12075" y="2073925"/>
                <a:ext cx="9144000" cy="1396425"/>
                <a:chOff x="12075" y="212050"/>
                <a:chExt cx="9144000" cy="1396425"/>
              </a:xfrm>
            </p:grpSpPr>
            <p:cxnSp>
              <p:nvCxnSpPr>
                <p:cNvPr id="546" name="Google Shape;546;p29"/>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47" name="Google Shape;547;p29"/>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48" name="Google Shape;548;p29"/>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49" name="Google Shape;549;p29"/>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50" name="Google Shape;550;p29"/>
              <p:cNvGrpSpPr/>
              <p:nvPr/>
            </p:nvGrpSpPr>
            <p:grpSpPr>
              <a:xfrm>
                <a:off x="12075" y="3935800"/>
                <a:ext cx="9144000" cy="930950"/>
                <a:chOff x="12075" y="212050"/>
                <a:chExt cx="9144000" cy="930950"/>
              </a:xfrm>
            </p:grpSpPr>
            <p:cxnSp>
              <p:nvCxnSpPr>
                <p:cNvPr id="551" name="Google Shape;551;p29"/>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52" name="Google Shape;552;p29"/>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53" name="Google Shape;553;p29"/>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554" name="Google Shape;554;p29"/>
            <p:cNvGrpSpPr/>
            <p:nvPr/>
          </p:nvGrpSpPr>
          <p:grpSpPr>
            <a:xfrm>
              <a:off x="213575" y="-171451"/>
              <a:ext cx="8855100" cy="5467198"/>
              <a:chOff x="213575" y="-171451"/>
              <a:chExt cx="8855100" cy="5467198"/>
            </a:xfrm>
          </p:grpSpPr>
          <p:grpSp>
            <p:nvGrpSpPr>
              <p:cNvPr id="555" name="Google Shape;555;p29"/>
              <p:cNvGrpSpPr/>
              <p:nvPr/>
            </p:nvGrpSpPr>
            <p:grpSpPr>
              <a:xfrm rot="5400000">
                <a:off x="-192674" y="234798"/>
                <a:ext cx="5467198" cy="4654700"/>
                <a:chOff x="12075" y="444775"/>
                <a:chExt cx="9144000" cy="4654700"/>
              </a:xfrm>
            </p:grpSpPr>
            <p:grpSp>
              <p:nvGrpSpPr>
                <p:cNvPr id="556" name="Google Shape;556;p29"/>
                <p:cNvGrpSpPr/>
                <p:nvPr/>
              </p:nvGrpSpPr>
              <p:grpSpPr>
                <a:xfrm>
                  <a:off x="12075" y="444775"/>
                  <a:ext cx="9144000" cy="1396425"/>
                  <a:chOff x="12075" y="444775"/>
                  <a:chExt cx="9144000" cy="1396425"/>
                </a:xfrm>
              </p:grpSpPr>
              <p:cxnSp>
                <p:nvCxnSpPr>
                  <p:cNvPr id="557" name="Google Shape;557;p29"/>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58" name="Google Shape;558;p29"/>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59" name="Google Shape;559;p29"/>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60" name="Google Shape;560;p29"/>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61" name="Google Shape;561;p29"/>
                <p:cNvGrpSpPr/>
                <p:nvPr/>
              </p:nvGrpSpPr>
              <p:grpSpPr>
                <a:xfrm>
                  <a:off x="12075" y="2306650"/>
                  <a:ext cx="9144000" cy="1396425"/>
                  <a:chOff x="12075" y="444775"/>
                  <a:chExt cx="9144000" cy="1396425"/>
                </a:xfrm>
              </p:grpSpPr>
              <p:cxnSp>
                <p:nvCxnSpPr>
                  <p:cNvPr id="562" name="Google Shape;562;p29"/>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63" name="Google Shape;563;p29"/>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64" name="Google Shape;564;p29"/>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65" name="Google Shape;565;p29"/>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66" name="Google Shape;566;p29"/>
                <p:cNvGrpSpPr/>
                <p:nvPr/>
              </p:nvGrpSpPr>
              <p:grpSpPr>
                <a:xfrm>
                  <a:off x="12075" y="4168525"/>
                  <a:ext cx="9144000" cy="930950"/>
                  <a:chOff x="12075" y="444775"/>
                  <a:chExt cx="9144000" cy="930950"/>
                </a:xfrm>
              </p:grpSpPr>
              <p:cxnSp>
                <p:nvCxnSpPr>
                  <p:cNvPr id="567" name="Google Shape;567;p29"/>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68" name="Google Shape;568;p29"/>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69" name="Google Shape;569;p29"/>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570" name="Google Shape;570;p29"/>
              <p:cNvGrpSpPr/>
              <p:nvPr/>
            </p:nvGrpSpPr>
            <p:grpSpPr>
              <a:xfrm rot="5400000">
                <a:off x="4473201" y="700273"/>
                <a:ext cx="5467198" cy="3723750"/>
                <a:chOff x="12075" y="1375725"/>
                <a:chExt cx="9144000" cy="3723750"/>
              </a:xfrm>
            </p:grpSpPr>
            <p:grpSp>
              <p:nvGrpSpPr>
                <p:cNvPr id="571" name="Google Shape;571;p29"/>
                <p:cNvGrpSpPr/>
                <p:nvPr/>
              </p:nvGrpSpPr>
              <p:grpSpPr>
                <a:xfrm>
                  <a:off x="12075" y="1375725"/>
                  <a:ext cx="9144000" cy="465475"/>
                  <a:chOff x="12075" y="1375725"/>
                  <a:chExt cx="9144000" cy="465475"/>
                </a:xfrm>
              </p:grpSpPr>
              <p:cxnSp>
                <p:nvCxnSpPr>
                  <p:cNvPr id="572" name="Google Shape;572;p29"/>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73" name="Google Shape;573;p29"/>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74" name="Google Shape;574;p29"/>
                <p:cNvGrpSpPr/>
                <p:nvPr/>
              </p:nvGrpSpPr>
              <p:grpSpPr>
                <a:xfrm>
                  <a:off x="12075" y="2306650"/>
                  <a:ext cx="9144000" cy="1396425"/>
                  <a:chOff x="12075" y="444775"/>
                  <a:chExt cx="9144000" cy="1396425"/>
                </a:xfrm>
              </p:grpSpPr>
              <p:cxnSp>
                <p:nvCxnSpPr>
                  <p:cNvPr id="575" name="Google Shape;575;p29"/>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76" name="Google Shape;576;p29"/>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77" name="Google Shape;577;p29"/>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78" name="Google Shape;578;p29"/>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79" name="Google Shape;579;p29"/>
                <p:cNvGrpSpPr/>
                <p:nvPr/>
              </p:nvGrpSpPr>
              <p:grpSpPr>
                <a:xfrm>
                  <a:off x="12075" y="4168525"/>
                  <a:ext cx="9144000" cy="930950"/>
                  <a:chOff x="12075" y="444775"/>
                  <a:chExt cx="9144000" cy="930950"/>
                </a:xfrm>
              </p:grpSpPr>
              <p:cxnSp>
                <p:nvCxnSpPr>
                  <p:cNvPr id="580" name="Google Shape;580;p29"/>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81" name="Google Shape;581;p29"/>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82" name="Google Shape;582;p29"/>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grpSp>
        <p:nvGrpSpPr>
          <p:cNvPr id="583" name="Google Shape;583;p29"/>
          <p:cNvGrpSpPr/>
          <p:nvPr/>
        </p:nvGrpSpPr>
        <p:grpSpPr>
          <a:xfrm>
            <a:off x="-7" y="167200"/>
            <a:ext cx="8952587" cy="4867172"/>
            <a:chOff x="-7" y="167200"/>
            <a:chExt cx="8952587" cy="4867172"/>
          </a:xfrm>
        </p:grpSpPr>
        <p:grpSp>
          <p:nvGrpSpPr>
            <p:cNvPr id="584" name="Google Shape;584;p29"/>
            <p:cNvGrpSpPr/>
            <p:nvPr/>
          </p:nvGrpSpPr>
          <p:grpSpPr>
            <a:xfrm>
              <a:off x="-7" y="167200"/>
              <a:ext cx="1266969" cy="226224"/>
              <a:chOff x="-7" y="167200"/>
              <a:chExt cx="1266969" cy="226224"/>
            </a:xfrm>
          </p:grpSpPr>
          <p:sp>
            <p:nvSpPr>
              <p:cNvPr id="585" name="Google Shape;585;p29"/>
              <p:cNvSpPr/>
              <p:nvPr/>
            </p:nvSpPr>
            <p:spPr>
              <a:xfrm>
                <a:off x="-7" y="167200"/>
                <a:ext cx="1266969" cy="50339"/>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29"/>
              <p:cNvSpPr/>
              <p:nvPr/>
            </p:nvSpPr>
            <p:spPr>
              <a:xfrm>
                <a:off x="0" y="338072"/>
                <a:ext cx="698969" cy="55352"/>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7" name="Google Shape;587;p29"/>
            <p:cNvGrpSpPr/>
            <p:nvPr/>
          </p:nvGrpSpPr>
          <p:grpSpPr>
            <a:xfrm>
              <a:off x="7519182" y="4467918"/>
              <a:ext cx="1433398" cy="566454"/>
              <a:chOff x="7519182" y="4467918"/>
              <a:chExt cx="1433398" cy="566454"/>
            </a:xfrm>
          </p:grpSpPr>
          <p:sp>
            <p:nvSpPr>
              <p:cNvPr id="588" name="Google Shape;588;p29"/>
              <p:cNvSpPr/>
              <p:nvPr/>
            </p:nvSpPr>
            <p:spPr>
              <a:xfrm>
                <a:off x="8561631" y="4643609"/>
                <a:ext cx="390949" cy="390763"/>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29"/>
              <p:cNvSpPr/>
              <p:nvPr/>
            </p:nvSpPr>
            <p:spPr>
              <a:xfrm>
                <a:off x="7519182" y="4467918"/>
                <a:ext cx="1074296" cy="175676"/>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590" name="Google Shape;590;p29"/>
          <p:cNvSpPr txBox="1"/>
          <p:nvPr>
            <p:ph type="title"/>
          </p:nvPr>
        </p:nvSpPr>
        <p:spPr>
          <a:xfrm>
            <a:off x="1495650" y="1007925"/>
            <a:ext cx="6152700" cy="987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60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591" name="Shape 591"/>
        <p:cNvGrpSpPr/>
        <p:nvPr/>
      </p:nvGrpSpPr>
      <p:grpSpPr>
        <a:xfrm>
          <a:off x="0" y="0"/>
          <a:ext cx="0" cy="0"/>
          <a:chOff x="0" y="0"/>
          <a:chExt cx="0" cy="0"/>
        </a:xfrm>
      </p:grpSpPr>
      <p:grpSp>
        <p:nvGrpSpPr>
          <p:cNvPr id="592" name="Google Shape;592;p34"/>
          <p:cNvGrpSpPr/>
          <p:nvPr/>
        </p:nvGrpSpPr>
        <p:grpSpPr>
          <a:xfrm flipH="1">
            <a:off x="0" y="-161849"/>
            <a:ext cx="9144000" cy="5467198"/>
            <a:chOff x="0" y="-171451"/>
            <a:chExt cx="9144000" cy="5467198"/>
          </a:xfrm>
        </p:grpSpPr>
        <p:grpSp>
          <p:nvGrpSpPr>
            <p:cNvPr id="593" name="Google Shape;593;p34"/>
            <p:cNvGrpSpPr/>
            <p:nvPr/>
          </p:nvGrpSpPr>
          <p:grpSpPr>
            <a:xfrm>
              <a:off x="0" y="135850"/>
              <a:ext cx="9144000" cy="4654700"/>
              <a:chOff x="12075" y="212050"/>
              <a:chExt cx="9144000" cy="4654700"/>
            </a:xfrm>
          </p:grpSpPr>
          <p:grpSp>
            <p:nvGrpSpPr>
              <p:cNvPr id="594" name="Google Shape;594;p34"/>
              <p:cNvGrpSpPr/>
              <p:nvPr/>
            </p:nvGrpSpPr>
            <p:grpSpPr>
              <a:xfrm>
                <a:off x="12075" y="212050"/>
                <a:ext cx="9144000" cy="1396425"/>
                <a:chOff x="12075" y="212050"/>
                <a:chExt cx="9144000" cy="1396425"/>
              </a:xfrm>
            </p:grpSpPr>
            <p:cxnSp>
              <p:nvCxnSpPr>
                <p:cNvPr id="595" name="Google Shape;595;p34"/>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96" name="Google Shape;596;p34"/>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97" name="Google Shape;597;p34"/>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98" name="Google Shape;598;p34"/>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99" name="Google Shape;599;p34"/>
              <p:cNvGrpSpPr/>
              <p:nvPr/>
            </p:nvGrpSpPr>
            <p:grpSpPr>
              <a:xfrm>
                <a:off x="12075" y="2073925"/>
                <a:ext cx="9144000" cy="1396425"/>
                <a:chOff x="12075" y="212050"/>
                <a:chExt cx="9144000" cy="1396425"/>
              </a:xfrm>
            </p:grpSpPr>
            <p:cxnSp>
              <p:nvCxnSpPr>
                <p:cNvPr id="600" name="Google Shape;600;p34"/>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01" name="Google Shape;601;p34"/>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02" name="Google Shape;602;p34"/>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03" name="Google Shape;603;p34"/>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04" name="Google Shape;604;p34"/>
              <p:cNvGrpSpPr/>
              <p:nvPr/>
            </p:nvGrpSpPr>
            <p:grpSpPr>
              <a:xfrm>
                <a:off x="12075" y="3935800"/>
                <a:ext cx="9144000" cy="930950"/>
                <a:chOff x="12075" y="212050"/>
                <a:chExt cx="9144000" cy="930950"/>
              </a:xfrm>
            </p:grpSpPr>
            <p:cxnSp>
              <p:nvCxnSpPr>
                <p:cNvPr id="605" name="Google Shape;605;p34"/>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06" name="Google Shape;606;p34"/>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07" name="Google Shape;607;p34"/>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608" name="Google Shape;608;p34"/>
            <p:cNvGrpSpPr/>
            <p:nvPr/>
          </p:nvGrpSpPr>
          <p:grpSpPr>
            <a:xfrm>
              <a:off x="213575" y="-171451"/>
              <a:ext cx="8855100" cy="5467198"/>
              <a:chOff x="213575" y="-171451"/>
              <a:chExt cx="8855100" cy="5467198"/>
            </a:xfrm>
          </p:grpSpPr>
          <p:grpSp>
            <p:nvGrpSpPr>
              <p:cNvPr id="609" name="Google Shape;609;p34"/>
              <p:cNvGrpSpPr/>
              <p:nvPr/>
            </p:nvGrpSpPr>
            <p:grpSpPr>
              <a:xfrm rot="5400000">
                <a:off x="-192674" y="234798"/>
                <a:ext cx="5467198" cy="4654700"/>
                <a:chOff x="12075" y="444775"/>
                <a:chExt cx="9144000" cy="4654700"/>
              </a:xfrm>
            </p:grpSpPr>
            <p:grpSp>
              <p:nvGrpSpPr>
                <p:cNvPr id="610" name="Google Shape;610;p34"/>
                <p:cNvGrpSpPr/>
                <p:nvPr/>
              </p:nvGrpSpPr>
              <p:grpSpPr>
                <a:xfrm>
                  <a:off x="12075" y="444775"/>
                  <a:ext cx="9144000" cy="1396425"/>
                  <a:chOff x="12075" y="444775"/>
                  <a:chExt cx="9144000" cy="1396425"/>
                </a:xfrm>
              </p:grpSpPr>
              <p:cxnSp>
                <p:nvCxnSpPr>
                  <p:cNvPr id="611" name="Google Shape;611;p34"/>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12" name="Google Shape;612;p34"/>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13" name="Google Shape;613;p3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14" name="Google Shape;614;p34"/>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15" name="Google Shape;615;p34"/>
                <p:cNvGrpSpPr/>
                <p:nvPr/>
              </p:nvGrpSpPr>
              <p:grpSpPr>
                <a:xfrm>
                  <a:off x="12075" y="2306650"/>
                  <a:ext cx="9144000" cy="1396425"/>
                  <a:chOff x="12075" y="444775"/>
                  <a:chExt cx="9144000" cy="1396425"/>
                </a:xfrm>
              </p:grpSpPr>
              <p:cxnSp>
                <p:nvCxnSpPr>
                  <p:cNvPr id="616" name="Google Shape;616;p34"/>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17" name="Google Shape;617;p34"/>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18" name="Google Shape;618;p3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19" name="Google Shape;619;p34"/>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20" name="Google Shape;620;p34"/>
                <p:cNvGrpSpPr/>
                <p:nvPr/>
              </p:nvGrpSpPr>
              <p:grpSpPr>
                <a:xfrm>
                  <a:off x="12075" y="4168525"/>
                  <a:ext cx="9144000" cy="930950"/>
                  <a:chOff x="12075" y="444775"/>
                  <a:chExt cx="9144000" cy="930950"/>
                </a:xfrm>
              </p:grpSpPr>
              <p:cxnSp>
                <p:nvCxnSpPr>
                  <p:cNvPr id="621" name="Google Shape;621;p34"/>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22" name="Google Shape;622;p34"/>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23" name="Google Shape;623;p3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624" name="Google Shape;624;p34"/>
              <p:cNvGrpSpPr/>
              <p:nvPr/>
            </p:nvGrpSpPr>
            <p:grpSpPr>
              <a:xfrm rot="5400000">
                <a:off x="4473201" y="700273"/>
                <a:ext cx="5467198" cy="3723750"/>
                <a:chOff x="12075" y="1375725"/>
                <a:chExt cx="9144000" cy="3723750"/>
              </a:xfrm>
            </p:grpSpPr>
            <p:grpSp>
              <p:nvGrpSpPr>
                <p:cNvPr id="625" name="Google Shape;625;p34"/>
                <p:cNvGrpSpPr/>
                <p:nvPr/>
              </p:nvGrpSpPr>
              <p:grpSpPr>
                <a:xfrm>
                  <a:off x="12075" y="1375725"/>
                  <a:ext cx="9144000" cy="465475"/>
                  <a:chOff x="12075" y="1375725"/>
                  <a:chExt cx="9144000" cy="465475"/>
                </a:xfrm>
              </p:grpSpPr>
              <p:cxnSp>
                <p:nvCxnSpPr>
                  <p:cNvPr id="626" name="Google Shape;626;p3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27" name="Google Shape;627;p34"/>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28" name="Google Shape;628;p34"/>
                <p:cNvGrpSpPr/>
                <p:nvPr/>
              </p:nvGrpSpPr>
              <p:grpSpPr>
                <a:xfrm>
                  <a:off x="12075" y="2306650"/>
                  <a:ext cx="9144000" cy="1396425"/>
                  <a:chOff x="12075" y="444775"/>
                  <a:chExt cx="9144000" cy="1396425"/>
                </a:xfrm>
              </p:grpSpPr>
              <p:cxnSp>
                <p:nvCxnSpPr>
                  <p:cNvPr id="629" name="Google Shape;629;p34"/>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30" name="Google Shape;630;p34"/>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31" name="Google Shape;631;p3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32" name="Google Shape;632;p34"/>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33" name="Google Shape;633;p34"/>
                <p:cNvGrpSpPr/>
                <p:nvPr/>
              </p:nvGrpSpPr>
              <p:grpSpPr>
                <a:xfrm>
                  <a:off x="12075" y="4168525"/>
                  <a:ext cx="9144000" cy="930950"/>
                  <a:chOff x="12075" y="444775"/>
                  <a:chExt cx="9144000" cy="930950"/>
                </a:xfrm>
              </p:grpSpPr>
              <p:cxnSp>
                <p:nvCxnSpPr>
                  <p:cNvPr id="634" name="Google Shape;634;p34"/>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35" name="Google Shape;635;p34"/>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36" name="Google Shape;636;p3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grpSp>
        <p:nvGrpSpPr>
          <p:cNvPr id="637" name="Google Shape;637;p34"/>
          <p:cNvGrpSpPr/>
          <p:nvPr/>
        </p:nvGrpSpPr>
        <p:grpSpPr>
          <a:xfrm flipH="1">
            <a:off x="191418" y="167200"/>
            <a:ext cx="8952587" cy="4867172"/>
            <a:chOff x="-7" y="167200"/>
            <a:chExt cx="8952587" cy="4867172"/>
          </a:xfrm>
        </p:grpSpPr>
        <p:grpSp>
          <p:nvGrpSpPr>
            <p:cNvPr id="638" name="Google Shape;638;p34"/>
            <p:cNvGrpSpPr/>
            <p:nvPr/>
          </p:nvGrpSpPr>
          <p:grpSpPr>
            <a:xfrm>
              <a:off x="7519182" y="4467918"/>
              <a:ext cx="1433398" cy="566454"/>
              <a:chOff x="7519182" y="4467918"/>
              <a:chExt cx="1433398" cy="566454"/>
            </a:xfrm>
          </p:grpSpPr>
          <p:sp>
            <p:nvSpPr>
              <p:cNvPr id="639" name="Google Shape;639;p34"/>
              <p:cNvSpPr/>
              <p:nvPr/>
            </p:nvSpPr>
            <p:spPr>
              <a:xfrm>
                <a:off x="8561631" y="4643609"/>
                <a:ext cx="390949" cy="390763"/>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34"/>
              <p:cNvSpPr/>
              <p:nvPr/>
            </p:nvSpPr>
            <p:spPr>
              <a:xfrm>
                <a:off x="7519182" y="4467918"/>
                <a:ext cx="1074296" cy="175676"/>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1" name="Google Shape;641;p34"/>
            <p:cNvGrpSpPr/>
            <p:nvPr/>
          </p:nvGrpSpPr>
          <p:grpSpPr>
            <a:xfrm>
              <a:off x="-7" y="167200"/>
              <a:ext cx="1266969" cy="226224"/>
              <a:chOff x="-7" y="167200"/>
              <a:chExt cx="1266969" cy="226224"/>
            </a:xfrm>
          </p:grpSpPr>
          <p:sp>
            <p:nvSpPr>
              <p:cNvPr id="642" name="Google Shape;642;p34"/>
              <p:cNvSpPr/>
              <p:nvPr/>
            </p:nvSpPr>
            <p:spPr>
              <a:xfrm>
                <a:off x="-7" y="167200"/>
                <a:ext cx="1266969" cy="50339"/>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34"/>
              <p:cNvSpPr/>
              <p:nvPr/>
            </p:nvSpPr>
            <p:spPr>
              <a:xfrm>
                <a:off x="0" y="338072"/>
                <a:ext cx="698969" cy="55352"/>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44" name="Google Shape;644;p34"/>
          <p:cNvSpPr txBox="1"/>
          <p:nvPr>
            <p:ph type="title"/>
          </p:nvPr>
        </p:nvSpPr>
        <p:spPr>
          <a:xfrm>
            <a:off x="3982663" y="525125"/>
            <a:ext cx="4448100" cy="1058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8500"/>
              <a:buNone/>
              <a:defRPr sz="8500"/>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sp>
        <p:nvSpPr>
          <p:cNvPr id="645" name="Google Shape;645;p34"/>
          <p:cNvSpPr txBox="1"/>
          <p:nvPr>
            <p:ph idx="1" type="subTitle"/>
          </p:nvPr>
        </p:nvSpPr>
        <p:spPr>
          <a:xfrm>
            <a:off x="3982625" y="1763875"/>
            <a:ext cx="4448100" cy="1058700"/>
          </a:xfrm>
          <a:prstGeom prst="rect">
            <a:avLst/>
          </a:prstGeom>
          <a:noFill/>
          <a:ln>
            <a:noFill/>
          </a:ln>
        </p:spPr>
        <p:txBody>
          <a:bodyPr anchorCtr="0" anchor="ctr" bIns="91425" lIns="91425" spcFirstLastPara="1" rIns="91425" wrap="square" tIns="91425">
            <a:noAutofit/>
          </a:bodyPr>
          <a:lstStyle>
            <a:lvl1pPr lvl="0" algn="r">
              <a:lnSpc>
                <a:spcPct val="115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646" name="Google Shape;646;p34"/>
          <p:cNvSpPr txBox="1"/>
          <p:nvPr/>
        </p:nvSpPr>
        <p:spPr>
          <a:xfrm>
            <a:off x="3982675" y="3611950"/>
            <a:ext cx="4448100" cy="556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300"/>
              </a:spcBef>
              <a:spcAft>
                <a:spcPts val="0"/>
              </a:spcAft>
              <a:buClr>
                <a:srgbClr val="000000"/>
              </a:buClr>
              <a:buSzPts val="1100"/>
              <a:buFont typeface="Arial"/>
              <a:buNone/>
            </a:pPr>
            <a:r>
              <a:rPr b="0" i="0" lang="en-ID" sz="1100" u="none" cap="none" strike="noStrike">
                <a:solidFill>
                  <a:schemeClr val="dk1"/>
                </a:solidFill>
                <a:latin typeface="Titillium Web"/>
                <a:ea typeface="Titillium Web"/>
                <a:cs typeface="Titillium Web"/>
                <a:sym typeface="Titillium Web"/>
              </a:rPr>
              <a:t>CREDITS: This presentation template was created by </a:t>
            </a:r>
            <a:r>
              <a:rPr b="0" i="0" lang="en-ID" sz="1100" u="sng" cap="none" strike="noStrike">
                <a:solidFill>
                  <a:schemeClr val="dk1"/>
                </a:solidFill>
                <a:latin typeface="Titillium Web"/>
                <a:ea typeface="Titillium Web"/>
                <a:cs typeface="Titillium Web"/>
                <a:sym typeface="Titillium Web"/>
                <a:hlinkClick r:id="rId2">
                  <a:extLst>
                    <a:ext uri="{A12FA001-AC4F-418D-AE19-62706E023703}">
                      <ahyp:hlinkClr val="tx"/>
                    </a:ext>
                  </a:extLst>
                </a:hlinkClick>
              </a:rPr>
              <a:t>Slidesgo</a:t>
            </a:r>
            <a:r>
              <a:rPr b="0" i="0" lang="en-ID" sz="1100" u="none" cap="none" strike="noStrike">
                <a:solidFill>
                  <a:schemeClr val="dk1"/>
                </a:solidFill>
                <a:latin typeface="Titillium Web"/>
                <a:ea typeface="Titillium Web"/>
                <a:cs typeface="Titillium Web"/>
                <a:sym typeface="Titillium Web"/>
              </a:rPr>
              <a:t>, and includes icons by </a:t>
            </a:r>
            <a:r>
              <a:rPr b="0" i="0" lang="en-ID" sz="1100" u="sng" cap="none" strike="noStrike">
                <a:solidFill>
                  <a:schemeClr val="dk1"/>
                </a:solidFill>
                <a:latin typeface="Titillium Web"/>
                <a:ea typeface="Titillium Web"/>
                <a:cs typeface="Titillium Web"/>
                <a:sym typeface="Titillium Web"/>
                <a:hlinkClick r:id="rId3">
                  <a:extLst>
                    <a:ext uri="{A12FA001-AC4F-418D-AE19-62706E023703}">
                      <ahyp:hlinkClr val="tx"/>
                    </a:ext>
                  </a:extLst>
                </a:hlinkClick>
              </a:rPr>
              <a:t>Flaticon</a:t>
            </a:r>
            <a:r>
              <a:rPr b="0" i="0" lang="en-ID" sz="1100" u="none" cap="none" strike="noStrike">
                <a:solidFill>
                  <a:schemeClr val="dk1"/>
                </a:solidFill>
                <a:latin typeface="Titillium Web"/>
                <a:ea typeface="Titillium Web"/>
                <a:cs typeface="Titillium Web"/>
                <a:sym typeface="Titillium Web"/>
              </a:rPr>
              <a:t>, and infographics &amp; images by </a:t>
            </a:r>
            <a:r>
              <a:rPr b="0" i="0" lang="en-ID" sz="1100" u="sng" cap="none" strike="noStrike">
                <a:solidFill>
                  <a:schemeClr val="dk1"/>
                </a:solidFill>
                <a:latin typeface="Titillium Web"/>
                <a:ea typeface="Titillium Web"/>
                <a:cs typeface="Titillium Web"/>
                <a:sym typeface="Titillium Web"/>
                <a:hlinkClick r:id="rId4">
                  <a:extLst>
                    <a:ext uri="{A12FA001-AC4F-418D-AE19-62706E023703}">
                      <ahyp:hlinkClr val="tx"/>
                    </a:ext>
                  </a:extLst>
                </a:hlinkClick>
              </a:rPr>
              <a:t>Freepik</a:t>
            </a:r>
            <a:r>
              <a:rPr b="0" i="0" lang="en-ID" sz="1100" u="sng" cap="none" strike="noStrike">
                <a:solidFill>
                  <a:schemeClr val="dk1"/>
                </a:solidFill>
                <a:latin typeface="Titillium Web"/>
                <a:ea typeface="Titillium Web"/>
                <a:cs typeface="Titillium Web"/>
                <a:sym typeface="Titillium Web"/>
              </a:rPr>
              <a:t> </a:t>
            </a:r>
            <a:endParaRPr b="0" i="0" sz="1100" u="sng" cap="none" strike="noStrike">
              <a:solidFill>
                <a:schemeClr val="dk1"/>
              </a:solidFill>
              <a:latin typeface="Titillium Web"/>
              <a:ea typeface="Titillium Web"/>
              <a:cs typeface="Titillium Web"/>
              <a:sym typeface="Titillium Web"/>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647" name="Shape 64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648" name="Shape 648"/>
        <p:cNvGrpSpPr/>
        <p:nvPr/>
      </p:nvGrpSpPr>
      <p:grpSpPr>
        <a:xfrm>
          <a:off x="0" y="0"/>
          <a:ext cx="0" cy="0"/>
          <a:chOff x="0" y="0"/>
          <a:chExt cx="0" cy="0"/>
        </a:xfrm>
      </p:grpSpPr>
      <p:grpSp>
        <p:nvGrpSpPr>
          <p:cNvPr id="649" name="Google Shape;649;p36"/>
          <p:cNvGrpSpPr/>
          <p:nvPr/>
        </p:nvGrpSpPr>
        <p:grpSpPr>
          <a:xfrm flipH="1">
            <a:off x="0" y="-161849"/>
            <a:ext cx="9144000" cy="5467198"/>
            <a:chOff x="0" y="-171451"/>
            <a:chExt cx="9144000" cy="5467198"/>
          </a:xfrm>
        </p:grpSpPr>
        <p:grpSp>
          <p:nvGrpSpPr>
            <p:cNvPr id="650" name="Google Shape;650;p36"/>
            <p:cNvGrpSpPr/>
            <p:nvPr/>
          </p:nvGrpSpPr>
          <p:grpSpPr>
            <a:xfrm>
              <a:off x="0" y="135850"/>
              <a:ext cx="9144000" cy="4654700"/>
              <a:chOff x="12075" y="212050"/>
              <a:chExt cx="9144000" cy="4654700"/>
            </a:xfrm>
          </p:grpSpPr>
          <p:grpSp>
            <p:nvGrpSpPr>
              <p:cNvPr id="651" name="Google Shape;651;p36"/>
              <p:cNvGrpSpPr/>
              <p:nvPr/>
            </p:nvGrpSpPr>
            <p:grpSpPr>
              <a:xfrm>
                <a:off x="12075" y="212050"/>
                <a:ext cx="9144000" cy="1396425"/>
                <a:chOff x="12075" y="212050"/>
                <a:chExt cx="9144000" cy="1396425"/>
              </a:xfrm>
            </p:grpSpPr>
            <p:cxnSp>
              <p:nvCxnSpPr>
                <p:cNvPr id="652" name="Google Shape;652;p36"/>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53" name="Google Shape;653;p36"/>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54" name="Google Shape;654;p36"/>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55" name="Google Shape;655;p36"/>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56" name="Google Shape;656;p36"/>
              <p:cNvGrpSpPr/>
              <p:nvPr/>
            </p:nvGrpSpPr>
            <p:grpSpPr>
              <a:xfrm>
                <a:off x="12075" y="2073925"/>
                <a:ext cx="9144000" cy="1396425"/>
                <a:chOff x="12075" y="212050"/>
                <a:chExt cx="9144000" cy="1396425"/>
              </a:xfrm>
            </p:grpSpPr>
            <p:cxnSp>
              <p:nvCxnSpPr>
                <p:cNvPr id="657" name="Google Shape;657;p36"/>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58" name="Google Shape;658;p36"/>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59" name="Google Shape;659;p36"/>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60" name="Google Shape;660;p36"/>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61" name="Google Shape;661;p36"/>
              <p:cNvGrpSpPr/>
              <p:nvPr/>
            </p:nvGrpSpPr>
            <p:grpSpPr>
              <a:xfrm>
                <a:off x="12075" y="3935800"/>
                <a:ext cx="9144000" cy="930950"/>
                <a:chOff x="12075" y="212050"/>
                <a:chExt cx="9144000" cy="930950"/>
              </a:xfrm>
            </p:grpSpPr>
            <p:cxnSp>
              <p:nvCxnSpPr>
                <p:cNvPr id="662" name="Google Shape;662;p36"/>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63" name="Google Shape;663;p36"/>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64" name="Google Shape;664;p36"/>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665" name="Google Shape;665;p36"/>
            <p:cNvGrpSpPr/>
            <p:nvPr/>
          </p:nvGrpSpPr>
          <p:grpSpPr>
            <a:xfrm>
              <a:off x="213575" y="-171451"/>
              <a:ext cx="8855100" cy="5467198"/>
              <a:chOff x="213575" y="-171451"/>
              <a:chExt cx="8855100" cy="5467198"/>
            </a:xfrm>
          </p:grpSpPr>
          <p:grpSp>
            <p:nvGrpSpPr>
              <p:cNvPr id="666" name="Google Shape;666;p36"/>
              <p:cNvGrpSpPr/>
              <p:nvPr/>
            </p:nvGrpSpPr>
            <p:grpSpPr>
              <a:xfrm rot="5400000">
                <a:off x="-192674" y="234798"/>
                <a:ext cx="5467198" cy="4654700"/>
                <a:chOff x="12075" y="444775"/>
                <a:chExt cx="9144000" cy="4654700"/>
              </a:xfrm>
            </p:grpSpPr>
            <p:grpSp>
              <p:nvGrpSpPr>
                <p:cNvPr id="667" name="Google Shape;667;p36"/>
                <p:cNvGrpSpPr/>
                <p:nvPr/>
              </p:nvGrpSpPr>
              <p:grpSpPr>
                <a:xfrm>
                  <a:off x="12075" y="444775"/>
                  <a:ext cx="9144000" cy="1396425"/>
                  <a:chOff x="12075" y="444775"/>
                  <a:chExt cx="9144000" cy="1396425"/>
                </a:xfrm>
              </p:grpSpPr>
              <p:cxnSp>
                <p:nvCxnSpPr>
                  <p:cNvPr id="668" name="Google Shape;668;p36"/>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69" name="Google Shape;669;p36"/>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70" name="Google Shape;670;p3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71" name="Google Shape;671;p36"/>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72" name="Google Shape;672;p36"/>
                <p:cNvGrpSpPr/>
                <p:nvPr/>
              </p:nvGrpSpPr>
              <p:grpSpPr>
                <a:xfrm>
                  <a:off x="12075" y="2306650"/>
                  <a:ext cx="9144000" cy="1396425"/>
                  <a:chOff x="12075" y="444775"/>
                  <a:chExt cx="9144000" cy="1396425"/>
                </a:xfrm>
              </p:grpSpPr>
              <p:cxnSp>
                <p:nvCxnSpPr>
                  <p:cNvPr id="673" name="Google Shape;673;p36"/>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74" name="Google Shape;674;p36"/>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75" name="Google Shape;675;p3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76" name="Google Shape;676;p36"/>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77" name="Google Shape;677;p36"/>
                <p:cNvGrpSpPr/>
                <p:nvPr/>
              </p:nvGrpSpPr>
              <p:grpSpPr>
                <a:xfrm>
                  <a:off x="12075" y="4168525"/>
                  <a:ext cx="9144000" cy="930950"/>
                  <a:chOff x="12075" y="444775"/>
                  <a:chExt cx="9144000" cy="930950"/>
                </a:xfrm>
              </p:grpSpPr>
              <p:cxnSp>
                <p:nvCxnSpPr>
                  <p:cNvPr id="678" name="Google Shape;678;p36"/>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79" name="Google Shape;679;p36"/>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80" name="Google Shape;680;p3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681" name="Google Shape;681;p36"/>
              <p:cNvGrpSpPr/>
              <p:nvPr/>
            </p:nvGrpSpPr>
            <p:grpSpPr>
              <a:xfrm rot="5400000">
                <a:off x="4473201" y="700273"/>
                <a:ext cx="5467198" cy="3723750"/>
                <a:chOff x="12075" y="1375725"/>
                <a:chExt cx="9144000" cy="3723750"/>
              </a:xfrm>
            </p:grpSpPr>
            <p:grpSp>
              <p:nvGrpSpPr>
                <p:cNvPr id="682" name="Google Shape;682;p36"/>
                <p:cNvGrpSpPr/>
                <p:nvPr/>
              </p:nvGrpSpPr>
              <p:grpSpPr>
                <a:xfrm>
                  <a:off x="12075" y="1375725"/>
                  <a:ext cx="9144000" cy="465475"/>
                  <a:chOff x="12075" y="1375725"/>
                  <a:chExt cx="9144000" cy="465475"/>
                </a:xfrm>
              </p:grpSpPr>
              <p:cxnSp>
                <p:nvCxnSpPr>
                  <p:cNvPr id="683" name="Google Shape;683;p3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84" name="Google Shape;684;p36"/>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85" name="Google Shape;685;p36"/>
                <p:cNvGrpSpPr/>
                <p:nvPr/>
              </p:nvGrpSpPr>
              <p:grpSpPr>
                <a:xfrm>
                  <a:off x="12075" y="2306650"/>
                  <a:ext cx="9144000" cy="1396425"/>
                  <a:chOff x="12075" y="444775"/>
                  <a:chExt cx="9144000" cy="1396425"/>
                </a:xfrm>
              </p:grpSpPr>
              <p:cxnSp>
                <p:nvCxnSpPr>
                  <p:cNvPr id="686" name="Google Shape;686;p36"/>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87" name="Google Shape;687;p36"/>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88" name="Google Shape;688;p3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89" name="Google Shape;689;p36"/>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90" name="Google Shape;690;p36"/>
                <p:cNvGrpSpPr/>
                <p:nvPr/>
              </p:nvGrpSpPr>
              <p:grpSpPr>
                <a:xfrm>
                  <a:off x="12075" y="4168525"/>
                  <a:ext cx="9144000" cy="930950"/>
                  <a:chOff x="12075" y="444775"/>
                  <a:chExt cx="9144000" cy="930950"/>
                </a:xfrm>
              </p:grpSpPr>
              <p:cxnSp>
                <p:nvCxnSpPr>
                  <p:cNvPr id="691" name="Google Shape;691;p36"/>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92" name="Google Shape;692;p36"/>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93" name="Google Shape;693;p3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694" name="Shape 694"/>
        <p:cNvGrpSpPr/>
        <p:nvPr/>
      </p:nvGrpSpPr>
      <p:grpSpPr>
        <a:xfrm>
          <a:off x="0" y="0"/>
          <a:ext cx="0" cy="0"/>
          <a:chOff x="0" y="0"/>
          <a:chExt cx="0" cy="0"/>
        </a:xfrm>
      </p:grpSpPr>
      <p:grpSp>
        <p:nvGrpSpPr>
          <p:cNvPr id="695" name="Google Shape;695;p37"/>
          <p:cNvGrpSpPr/>
          <p:nvPr/>
        </p:nvGrpSpPr>
        <p:grpSpPr>
          <a:xfrm flipH="1">
            <a:off x="0" y="-161849"/>
            <a:ext cx="9144000" cy="5467198"/>
            <a:chOff x="0" y="-171451"/>
            <a:chExt cx="9144000" cy="5467198"/>
          </a:xfrm>
        </p:grpSpPr>
        <p:grpSp>
          <p:nvGrpSpPr>
            <p:cNvPr id="696" name="Google Shape;696;p37"/>
            <p:cNvGrpSpPr/>
            <p:nvPr/>
          </p:nvGrpSpPr>
          <p:grpSpPr>
            <a:xfrm>
              <a:off x="0" y="135850"/>
              <a:ext cx="9144000" cy="4654700"/>
              <a:chOff x="12075" y="212050"/>
              <a:chExt cx="9144000" cy="4654700"/>
            </a:xfrm>
          </p:grpSpPr>
          <p:grpSp>
            <p:nvGrpSpPr>
              <p:cNvPr id="697" name="Google Shape;697;p37"/>
              <p:cNvGrpSpPr/>
              <p:nvPr/>
            </p:nvGrpSpPr>
            <p:grpSpPr>
              <a:xfrm>
                <a:off x="12075" y="212050"/>
                <a:ext cx="9144000" cy="1396425"/>
                <a:chOff x="12075" y="212050"/>
                <a:chExt cx="9144000" cy="1396425"/>
              </a:xfrm>
            </p:grpSpPr>
            <p:cxnSp>
              <p:nvCxnSpPr>
                <p:cNvPr id="698" name="Google Shape;698;p37"/>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99" name="Google Shape;699;p37"/>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00" name="Google Shape;700;p37"/>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01" name="Google Shape;701;p37"/>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02" name="Google Shape;702;p37"/>
              <p:cNvGrpSpPr/>
              <p:nvPr/>
            </p:nvGrpSpPr>
            <p:grpSpPr>
              <a:xfrm>
                <a:off x="12075" y="2073925"/>
                <a:ext cx="9144000" cy="1396425"/>
                <a:chOff x="12075" y="212050"/>
                <a:chExt cx="9144000" cy="1396425"/>
              </a:xfrm>
            </p:grpSpPr>
            <p:cxnSp>
              <p:nvCxnSpPr>
                <p:cNvPr id="703" name="Google Shape;703;p37"/>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04" name="Google Shape;704;p37"/>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05" name="Google Shape;705;p37"/>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06" name="Google Shape;706;p37"/>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07" name="Google Shape;707;p37"/>
              <p:cNvGrpSpPr/>
              <p:nvPr/>
            </p:nvGrpSpPr>
            <p:grpSpPr>
              <a:xfrm>
                <a:off x="12075" y="3935800"/>
                <a:ext cx="9144000" cy="930950"/>
                <a:chOff x="12075" y="212050"/>
                <a:chExt cx="9144000" cy="930950"/>
              </a:xfrm>
            </p:grpSpPr>
            <p:cxnSp>
              <p:nvCxnSpPr>
                <p:cNvPr id="708" name="Google Shape;708;p37"/>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09" name="Google Shape;709;p37"/>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10" name="Google Shape;710;p37"/>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711" name="Google Shape;711;p37"/>
            <p:cNvGrpSpPr/>
            <p:nvPr/>
          </p:nvGrpSpPr>
          <p:grpSpPr>
            <a:xfrm>
              <a:off x="213575" y="-171451"/>
              <a:ext cx="8855100" cy="5467198"/>
              <a:chOff x="213575" y="-171451"/>
              <a:chExt cx="8855100" cy="5467198"/>
            </a:xfrm>
          </p:grpSpPr>
          <p:grpSp>
            <p:nvGrpSpPr>
              <p:cNvPr id="712" name="Google Shape;712;p37"/>
              <p:cNvGrpSpPr/>
              <p:nvPr/>
            </p:nvGrpSpPr>
            <p:grpSpPr>
              <a:xfrm rot="5400000">
                <a:off x="-192674" y="234798"/>
                <a:ext cx="5467198" cy="4654700"/>
                <a:chOff x="12075" y="444775"/>
                <a:chExt cx="9144000" cy="4654700"/>
              </a:xfrm>
            </p:grpSpPr>
            <p:grpSp>
              <p:nvGrpSpPr>
                <p:cNvPr id="713" name="Google Shape;713;p37"/>
                <p:cNvGrpSpPr/>
                <p:nvPr/>
              </p:nvGrpSpPr>
              <p:grpSpPr>
                <a:xfrm>
                  <a:off x="12075" y="444775"/>
                  <a:ext cx="9144000" cy="1396425"/>
                  <a:chOff x="12075" y="444775"/>
                  <a:chExt cx="9144000" cy="1396425"/>
                </a:xfrm>
              </p:grpSpPr>
              <p:cxnSp>
                <p:nvCxnSpPr>
                  <p:cNvPr id="714" name="Google Shape;714;p3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15" name="Google Shape;715;p3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16" name="Google Shape;716;p3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17" name="Google Shape;717;p37"/>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18" name="Google Shape;718;p37"/>
                <p:cNvGrpSpPr/>
                <p:nvPr/>
              </p:nvGrpSpPr>
              <p:grpSpPr>
                <a:xfrm>
                  <a:off x="12075" y="2306650"/>
                  <a:ext cx="9144000" cy="1396425"/>
                  <a:chOff x="12075" y="444775"/>
                  <a:chExt cx="9144000" cy="1396425"/>
                </a:xfrm>
              </p:grpSpPr>
              <p:cxnSp>
                <p:nvCxnSpPr>
                  <p:cNvPr id="719" name="Google Shape;719;p3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20" name="Google Shape;720;p3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21" name="Google Shape;721;p3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22" name="Google Shape;722;p37"/>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23" name="Google Shape;723;p37"/>
                <p:cNvGrpSpPr/>
                <p:nvPr/>
              </p:nvGrpSpPr>
              <p:grpSpPr>
                <a:xfrm>
                  <a:off x="12075" y="4168525"/>
                  <a:ext cx="9144000" cy="930950"/>
                  <a:chOff x="12075" y="444775"/>
                  <a:chExt cx="9144000" cy="930950"/>
                </a:xfrm>
              </p:grpSpPr>
              <p:cxnSp>
                <p:nvCxnSpPr>
                  <p:cNvPr id="724" name="Google Shape;724;p3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25" name="Google Shape;725;p3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26" name="Google Shape;726;p3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727" name="Google Shape;727;p37"/>
              <p:cNvGrpSpPr/>
              <p:nvPr/>
            </p:nvGrpSpPr>
            <p:grpSpPr>
              <a:xfrm rot="5400000">
                <a:off x="4473201" y="700273"/>
                <a:ext cx="5467198" cy="3723750"/>
                <a:chOff x="12075" y="1375725"/>
                <a:chExt cx="9144000" cy="3723750"/>
              </a:xfrm>
            </p:grpSpPr>
            <p:grpSp>
              <p:nvGrpSpPr>
                <p:cNvPr id="728" name="Google Shape;728;p37"/>
                <p:cNvGrpSpPr/>
                <p:nvPr/>
              </p:nvGrpSpPr>
              <p:grpSpPr>
                <a:xfrm>
                  <a:off x="12075" y="1375725"/>
                  <a:ext cx="9144000" cy="465475"/>
                  <a:chOff x="12075" y="1375725"/>
                  <a:chExt cx="9144000" cy="465475"/>
                </a:xfrm>
              </p:grpSpPr>
              <p:cxnSp>
                <p:nvCxnSpPr>
                  <p:cNvPr id="729" name="Google Shape;729;p3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30" name="Google Shape;730;p37"/>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31" name="Google Shape;731;p37"/>
                <p:cNvGrpSpPr/>
                <p:nvPr/>
              </p:nvGrpSpPr>
              <p:grpSpPr>
                <a:xfrm>
                  <a:off x="12075" y="2306650"/>
                  <a:ext cx="9144000" cy="1396425"/>
                  <a:chOff x="12075" y="444775"/>
                  <a:chExt cx="9144000" cy="1396425"/>
                </a:xfrm>
              </p:grpSpPr>
              <p:cxnSp>
                <p:nvCxnSpPr>
                  <p:cNvPr id="732" name="Google Shape;732;p3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33" name="Google Shape;733;p3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34" name="Google Shape;734;p3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35" name="Google Shape;735;p37"/>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36" name="Google Shape;736;p37"/>
                <p:cNvGrpSpPr/>
                <p:nvPr/>
              </p:nvGrpSpPr>
              <p:grpSpPr>
                <a:xfrm>
                  <a:off x="12075" y="4168525"/>
                  <a:ext cx="9144000" cy="930950"/>
                  <a:chOff x="12075" y="444775"/>
                  <a:chExt cx="9144000" cy="930950"/>
                </a:xfrm>
              </p:grpSpPr>
              <p:cxnSp>
                <p:nvCxnSpPr>
                  <p:cNvPr id="737" name="Google Shape;737;p3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38" name="Google Shape;738;p3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39" name="Google Shape;739;p3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grpSp>
        <p:nvGrpSpPr>
          <p:cNvPr id="740" name="Google Shape;740;p37"/>
          <p:cNvGrpSpPr/>
          <p:nvPr/>
        </p:nvGrpSpPr>
        <p:grpSpPr>
          <a:xfrm flipH="1">
            <a:off x="191418" y="167200"/>
            <a:ext cx="8952587" cy="4867172"/>
            <a:chOff x="-7" y="167200"/>
            <a:chExt cx="8952587" cy="4867172"/>
          </a:xfrm>
        </p:grpSpPr>
        <p:grpSp>
          <p:nvGrpSpPr>
            <p:cNvPr id="741" name="Google Shape;741;p37"/>
            <p:cNvGrpSpPr/>
            <p:nvPr/>
          </p:nvGrpSpPr>
          <p:grpSpPr>
            <a:xfrm>
              <a:off x="7519182" y="4467918"/>
              <a:ext cx="1433398" cy="566454"/>
              <a:chOff x="7519182" y="4467918"/>
              <a:chExt cx="1433398" cy="566454"/>
            </a:xfrm>
          </p:grpSpPr>
          <p:sp>
            <p:nvSpPr>
              <p:cNvPr id="742" name="Google Shape;742;p37"/>
              <p:cNvSpPr/>
              <p:nvPr/>
            </p:nvSpPr>
            <p:spPr>
              <a:xfrm>
                <a:off x="8561631" y="4643609"/>
                <a:ext cx="390949" cy="390763"/>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37"/>
              <p:cNvSpPr/>
              <p:nvPr/>
            </p:nvSpPr>
            <p:spPr>
              <a:xfrm>
                <a:off x="7519182" y="4467918"/>
                <a:ext cx="1074296" cy="175676"/>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4" name="Google Shape;744;p37"/>
            <p:cNvGrpSpPr/>
            <p:nvPr/>
          </p:nvGrpSpPr>
          <p:grpSpPr>
            <a:xfrm>
              <a:off x="-7" y="167200"/>
              <a:ext cx="1266969" cy="226224"/>
              <a:chOff x="-7" y="167200"/>
              <a:chExt cx="1266969" cy="226224"/>
            </a:xfrm>
          </p:grpSpPr>
          <p:sp>
            <p:nvSpPr>
              <p:cNvPr id="745" name="Google Shape;745;p37"/>
              <p:cNvSpPr/>
              <p:nvPr/>
            </p:nvSpPr>
            <p:spPr>
              <a:xfrm>
                <a:off x="-7" y="167200"/>
                <a:ext cx="1266969" cy="50339"/>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37"/>
              <p:cNvSpPr/>
              <p:nvPr/>
            </p:nvSpPr>
            <p:spPr>
              <a:xfrm>
                <a:off x="0" y="338072"/>
                <a:ext cx="698969" cy="55352"/>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747" name="Google Shape;747;p37"/>
          <p:cNvSpPr/>
          <p:nvPr/>
        </p:nvSpPr>
        <p:spPr>
          <a:xfrm>
            <a:off x="8636475" y="4719725"/>
            <a:ext cx="377400" cy="377400"/>
          </a:xfrm>
          <a:prstGeom prst="mathMultiply">
            <a:avLst>
              <a:gd fmla="val 16276" name="adj1"/>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tillium Web"/>
              <a:ea typeface="Titillium Web"/>
              <a:cs typeface="Titillium Web"/>
              <a:sym typeface="Titillium Web"/>
            </a:endParaRPr>
          </a:p>
        </p:txBody>
      </p:sp>
      <p:sp>
        <p:nvSpPr>
          <p:cNvPr id="748" name="Google Shape;748;p37"/>
          <p:cNvSpPr/>
          <p:nvPr/>
        </p:nvSpPr>
        <p:spPr>
          <a:xfrm>
            <a:off x="141850" y="450475"/>
            <a:ext cx="377400" cy="377400"/>
          </a:xfrm>
          <a:prstGeom prst="mathMultiply">
            <a:avLst>
              <a:gd fmla="val 16276" name="adj1"/>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tillium Web"/>
              <a:ea typeface="Titillium Web"/>
              <a:cs typeface="Titillium Web"/>
              <a:sym typeface="Titillium Web"/>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grpSp>
        <p:nvGrpSpPr>
          <p:cNvPr id="64" name="Google Shape;64;p23"/>
          <p:cNvGrpSpPr/>
          <p:nvPr/>
        </p:nvGrpSpPr>
        <p:grpSpPr>
          <a:xfrm flipH="1">
            <a:off x="0" y="-161849"/>
            <a:ext cx="9144000" cy="5467198"/>
            <a:chOff x="0" y="-171451"/>
            <a:chExt cx="9144000" cy="5467198"/>
          </a:xfrm>
        </p:grpSpPr>
        <p:grpSp>
          <p:nvGrpSpPr>
            <p:cNvPr id="65" name="Google Shape;65;p23"/>
            <p:cNvGrpSpPr/>
            <p:nvPr/>
          </p:nvGrpSpPr>
          <p:grpSpPr>
            <a:xfrm>
              <a:off x="0" y="135850"/>
              <a:ext cx="9144000" cy="4654700"/>
              <a:chOff x="12075" y="212050"/>
              <a:chExt cx="9144000" cy="4654700"/>
            </a:xfrm>
          </p:grpSpPr>
          <p:grpSp>
            <p:nvGrpSpPr>
              <p:cNvPr id="66" name="Google Shape;66;p23"/>
              <p:cNvGrpSpPr/>
              <p:nvPr/>
            </p:nvGrpSpPr>
            <p:grpSpPr>
              <a:xfrm>
                <a:off x="12075" y="212050"/>
                <a:ext cx="9144000" cy="1396425"/>
                <a:chOff x="12075" y="212050"/>
                <a:chExt cx="9144000" cy="1396425"/>
              </a:xfrm>
            </p:grpSpPr>
            <p:cxnSp>
              <p:nvCxnSpPr>
                <p:cNvPr id="67" name="Google Shape;67;p23"/>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8" name="Google Shape;68;p23"/>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9" name="Google Shape;69;p23"/>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0" name="Google Shape;70;p23"/>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1" name="Google Shape;71;p23"/>
              <p:cNvGrpSpPr/>
              <p:nvPr/>
            </p:nvGrpSpPr>
            <p:grpSpPr>
              <a:xfrm>
                <a:off x="12075" y="2073925"/>
                <a:ext cx="9144000" cy="1396425"/>
                <a:chOff x="12075" y="212050"/>
                <a:chExt cx="9144000" cy="1396425"/>
              </a:xfrm>
            </p:grpSpPr>
            <p:cxnSp>
              <p:nvCxnSpPr>
                <p:cNvPr id="72" name="Google Shape;72;p23"/>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3" name="Google Shape;73;p23"/>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4" name="Google Shape;74;p23"/>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5" name="Google Shape;75;p23"/>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6" name="Google Shape;76;p23"/>
              <p:cNvGrpSpPr/>
              <p:nvPr/>
            </p:nvGrpSpPr>
            <p:grpSpPr>
              <a:xfrm>
                <a:off x="12075" y="3935800"/>
                <a:ext cx="9144000" cy="930950"/>
                <a:chOff x="12075" y="212050"/>
                <a:chExt cx="9144000" cy="930950"/>
              </a:xfrm>
            </p:grpSpPr>
            <p:cxnSp>
              <p:nvCxnSpPr>
                <p:cNvPr id="77" name="Google Shape;77;p23"/>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8" name="Google Shape;78;p23"/>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9" name="Google Shape;79;p23"/>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80" name="Google Shape;80;p23"/>
            <p:cNvGrpSpPr/>
            <p:nvPr/>
          </p:nvGrpSpPr>
          <p:grpSpPr>
            <a:xfrm>
              <a:off x="213575" y="-171451"/>
              <a:ext cx="8855100" cy="5467198"/>
              <a:chOff x="213575" y="-171451"/>
              <a:chExt cx="8855100" cy="5467198"/>
            </a:xfrm>
          </p:grpSpPr>
          <p:grpSp>
            <p:nvGrpSpPr>
              <p:cNvPr id="81" name="Google Shape;81;p23"/>
              <p:cNvGrpSpPr/>
              <p:nvPr/>
            </p:nvGrpSpPr>
            <p:grpSpPr>
              <a:xfrm rot="5400000">
                <a:off x="-192674" y="234798"/>
                <a:ext cx="5467198" cy="4654700"/>
                <a:chOff x="12075" y="444775"/>
                <a:chExt cx="9144000" cy="4654700"/>
              </a:xfrm>
            </p:grpSpPr>
            <p:grpSp>
              <p:nvGrpSpPr>
                <p:cNvPr id="82" name="Google Shape;82;p23"/>
                <p:cNvGrpSpPr/>
                <p:nvPr/>
              </p:nvGrpSpPr>
              <p:grpSpPr>
                <a:xfrm>
                  <a:off x="12075" y="444775"/>
                  <a:ext cx="9144000" cy="1396425"/>
                  <a:chOff x="12075" y="444775"/>
                  <a:chExt cx="9144000" cy="1396425"/>
                </a:xfrm>
              </p:grpSpPr>
              <p:cxnSp>
                <p:nvCxnSpPr>
                  <p:cNvPr id="83" name="Google Shape;83;p23"/>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84" name="Google Shape;84;p23"/>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85" name="Google Shape;85;p23"/>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86" name="Google Shape;86;p23"/>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87" name="Google Shape;87;p23"/>
                <p:cNvGrpSpPr/>
                <p:nvPr/>
              </p:nvGrpSpPr>
              <p:grpSpPr>
                <a:xfrm>
                  <a:off x="12075" y="2306650"/>
                  <a:ext cx="9144000" cy="1396425"/>
                  <a:chOff x="12075" y="444775"/>
                  <a:chExt cx="9144000" cy="1396425"/>
                </a:xfrm>
              </p:grpSpPr>
              <p:cxnSp>
                <p:nvCxnSpPr>
                  <p:cNvPr id="88" name="Google Shape;88;p23"/>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89" name="Google Shape;89;p23"/>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90" name="Google Shape;90;p23"/>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91" name="Google Shape;91;p23"/>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92" name="Google Shape;92;p23"/>
                <p:cNvGrpSpPr/>
                <p:nvPr/>
              </p:nvGrpSpPr>
              <p:grpSpPr>
                <a:xfrm>
                  <a:off x="12075" y="4168525"/>
                  <a:ext cx="9144000" cy="930950"/>
                  <a:chOff x="12075" y="444775"/>
                  <a:chExt cx="9144000" cy="930950"/>
                </a:xfrm>
              </p:grpSpPr>
              <p:cxnSp>
                <p:nvCxnSpPr>
                  <p:cNvPr id="93" name="Google Shape;93;p23"/>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94" name="Google Shape;94;p23"/>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95" name="Google Shape;95;p23"/>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96" name="Google Shape;96;p23"/>
              <p:cNvGrpSpPr/>
              <p:nvPr/>
            </p:nvGrpSpPr>
            <p:grpSpPr>
              <a:xfrm rot="5400000">
                <a:off x="4473201" y="700273"/>
                <a:ext cx="5467198" cy="3723750"/>
                <a:chOff x="12075" y="1375725"/>
                <a:chExt cx="9144000" cy="3723750"/>
              </a:xfrm>
            </p:grpSpPr>
            <p:grpSp>
              <p:nvGrpSpPr>
                <p:cNvPr id="97" name="Google Shape;97;p23"/>
                <p:cNvGrpSpPr/>
                <p:nvPr/>
              </p:nvGrpSpPr>
              <p:grpSpPr>
                <a:xfrm>
                  <a:off x="12075" y="1375725"/>
                  <a:ext cx="9144000" cy="465475"/>
                  <a:chOff x="12075" y="1375725"/>
                  <a:chExt cx="9144000" cy="465475"/>
                </a:xfrm>
              </p:grpSpPr>
              <p:cxnSp>
                <p:nvCxnSpPr>
                  <p:cNvPr id="98" name="Google Shape;98;p23"/>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99" name="Google Shape;99;p23"/>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00" name="Google Shape;100;p23"/>
                <p:cNvGrpSpPr/>
                <p:nvPr/>
              </p:nvGrpSpPr>
              <p:grpSpPr>
                <a:xfrm>
                  <a:off x="12075" y="2306650"/>
                  <a:ext cx="9144000" cy="1396425"/>
                  <a:chOff x="12075" y="444775"/>
                  <a:chExt cx="9144000" cy="1396425"/>
                </a:xfrm>
              </p:grpSpPr>
              <p:cxnSp>
                <p:nvCxnSpPr>
                  <p:cNvPr id="101" name="Google Shape;101;p23"/>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02" name="Google Shape;102;p23"/>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03" name="Google Shape;103;p23"/>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04" name="Google Shape;104;p23"/>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05" name="Google Shape;105;p23"/>
                <p:cNvGrpSpPr/>
                <p:nvPr/>
              </p:nvGrpSpPr>
              <p:grpSpPr>
                <a:xfrm>
                  <a:off x="12075" y="4168525"/>
                  <a:ext cx="9144000" cy="930950"/>
                  <a:chOff x="12075" y="444775"/>
                  <a:chExt cx="9144000" cy="930950"/>
                </a:xfrm>
              </p:grpSpPr>
              <p:cxnSp>
                <p:nvCxnSpPr>
                  <p:cNvPr id="106" name="Google Shape;106;p23"/>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07" name="Google Shape;107;p23"/>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08" name="Google Shape;108;p23"/>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
        <p:nvSpPr>
          <p:cNvPr id="109" name="Google Shape;109;p2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grpSp>
        <p:nvGrpSpPr>
          <p:cNvPr id="110" name="Google Shape;110;p23"/>
          <p:cNvGrpSpPr/>
          <p:nvPr/>
        </p:nvGrpSpPr>
        <p:grpSpPr>
          <a:xfrm>
            <a:off x="141641" y="92498"/>
            <a:ext cx="8827867" cy="4945087"/>
            <a:chOff x="141641" y="92498"/>
            <a:chExt cx="8827867" cy="4945087"/>
          </a:xfrm>
        </p:grpSpPr>
        <p:grpSp>
          <p:nvGrpSpPr>
            <p:cNvPr id="111" name="Google Shape;111;p23"/>
            <p:cNvGrpSpPr/>
            <p:nvPr/>
          </p:nvGrpSpPr>
          <p:grpSpPr>
            <a:xfrm>
              <a:off x="8918459" y="243592"/>
              <a:ext cx="51049" cy="774143"/>
              <a:chOff x="8211712" y="2037146"/>
              <a:chExt cx="34742" cy="526951"/>
            </a:xfrm>
          </p:grpSpPr>
          <p:sp>
            <p:nvSpPr>
              <p:cNvPr id="112" name="Google Shape;112;p23"/>
              <p:cNvSpPr/>
              <p:nvPr/>
            </p:nvSpPr>
            <p:spPr>
              <a:xfrm>
                <a:off x="8211712" y="2037146"/>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3"/>
              <p:cNvSpPr/>
              <p:nvPr/>
            </p:nvSpPr>
            <p:spPr>
              <a:xfrm>
                <a:off x="8211712" y="2116302"/>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3"/>
              <p:cNvSpPr/>
              <p:nvPr/>
            </p:nvSpPr>
            <p:spPr>
              <a:xfrm>
                <a:off x="8211712" y="2195458"/>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3"/>
              <p:cNvSpPr/>
              <p:nvPr/>
            </p:nvSpPr>
            <p:spPr>
              <a:xfrm>
                <a:off x="8211712" y="2274614"/>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3"/>
              <p:cNvSpPr/>
              <p:nvPr/>
            </p:nvSpPr>
            <p:spPr>
              <a:xfrm>
                <a:off x="8211712" y="2353770"/>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3"/>
              <p:cNvSpPr/>
              <p:nvPr/>
            </p:nvSpPr>
            <p:spPr>
              <a:xfrm>
                <a:off x="8211712" y="2432927"/>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3"/>
              <p:cNvSpPr/>
              <p:nvPr/>
            </p:nvSpPr>
            <p:spPr>
              <a:xfrm>
                <a:off x="8211712" y="2512083"/>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 name="Google Shape;119;p23"/>
            <p:cNvGrpSpPr/>
            <p:nvPr/>
          </p:nvGrpSpPr>
          <p:grpSpPr>
            <a:xfrm>
              <a:off x="173907" y="4750539"/>
              <a:ext cx="291257" cy="287046"/>
              <a:chOff x="5456048" y="1794743"/>
              <a:chExt cx="178248" cy="175682"/>
            </a:xfrm>
          </p:grpSpPr>
          <p:sp>
            <p:nvSpPr>
              <p:cNvPr id="120" name="Google Shape;120;p23"/>
              <p:cNvSpPr/>
              <p:nvPr/>
            </p:nvSpPr>
            <p:spPr>
              <a:xfrm>
                <a:off x="5456048" y="1794743"/>
                <a:ext cx="178248" cy="175682"/>
              </a:xfrm>
              <a:custGeom>
                <a:rect b="b" l="l" r="r" t="t"/>
                <a:pathLst>
                  <a:path extrusionOk="0" h="1780" w="1806">
                    <a:moveTo>
                      <a:pt x="277" y="0"/>
                    </a:moveTo>
                    <a:lnTo>
                      <a:pt x="1" y="276"/>
                    </a:lnTo>
                    <a:lnTo>
                      <a:pt x="1530" y="1780"/>
                    </a:lnTo>
                    <a:lnTo>
                      <a:pt x="1805" y="1504"/>
                    </a:lnTo>
                    <a:lnTo>
                      <a:pt x="27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3"/>
              <p:cNvSpPr/>
              <p:nvPr/>
            </p:nvSpPr>
            <p:spPr>
              <a:xfrm>
                <a:off x="5456048" y="1794743"/>
                <a:ext cx="178248" cy="175682"/>
              </a:xfrm>
              <a:custGeom>
                <a:rect b="b" l="l" r="r" t="t"/>
                <a:pathLst>
                  <a:path extrusionOk="0" h="1780" w="1806">
                    <a:moveTo>
                      <a:pt x="1505" y="0"/>
                    </a:moveTo>
                    <a:lnTo>
                      <a:pt x="1" y="1504"/>
                    </a:lnTo>
                    <a:lnTo>
                      <a:pt x="302" y="1780"/>
                    </a:lnTo>
                    <a:lnTo>
                      <a:pt x="1805" y="276"/>
                    </a:lnTo>
                    <a:lnTo>
                      <a:pt x="150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2" name="Google Shape;122;p23"/>
            <p:cNvSpPr/>
            <p:nvPr/>
          </p:nvSpPr>
          <p:spPr>
            <a:xfrm rot="-123321">
              <a:off x="144300" y="113150"/>
              <a:ext cx="1018402" cy="166548"/>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3"/>
            <p:cNvSpPr/>
            <p:nvPr/>
          </p:nvSpPr>
          <p:spPr>
            <a:xfrm>
              <a:off x="8639763" y="92498"/>
              <a:ext cx="207956" cy="207857"/>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24" name="Shape 124"/>
        <p:cNvGrpSpPr/>
        <p:nvPr/>
      </p:nvGrpSpPr>
      <p:grpSpPr>
        <a:xfrm>
          <a:off x="0" y="0"/>
          <a:ext cx="0" cy="0"/>
          <a:chOff x="0" y="0"/>
          <a:chExt cx="0" cy="0"/>
        </a:xfrm>
      </p:grpSpPr>
      <p:grpSp>
        <p:nvGrpSpPr>
          <p:cNvPr id="125" name="Google Shape;125;p24"/>
          <p:cNvGrpSpPr/>
          <p:nvPr/>
        </p:nvGrpSpPr>
        <p:grpSpPr>
          <a:xfrm flipH="1">
            <a:off x="0" y="-161849"/>
            <a:ext cx="9144000" cy="5467198"/>
            <a:chOff x="0" y="-171451"/>
            <a:chExt cx="9144000" cy="5467198"/>
          </a:xfrm>
        </p:grpSpPr>
        <p:grpSp>
          <p:nvGrpSpPr>
            <p:cNvPr id="126" name="Google Shape;126;p24"/>
            <p:cNvGrpSpPr/>
            <p:nvPr/>
          </p:nvGrpSpPr>
          <p:grpSpPr>
            <a:xfrm>
              <a:off x="0" y="135850"/>
              <a:ext cx="9144000" cy="4654700"/>
              <a:chOff x="12075" y="212050"/>
              <a:chExt cx="9144000" cy="4654700"/>
            </a:xfrm>
          </p:grpSpPr>
          <p:grpSp>
            <p:nvGrpSpPr>
              <p:cNvPr id="127" name="Google Shape;127;p24"/>
              <p:cNvGrpSpPr/>
              <p:nvPr/>
            </p:nvGrpSpPr>
            <p:grpSpPr>
              <a:xfrm>
                <a:off x="12075" y="212050"/>
                <a:ext cx="9144000" cy="1396425"/>
                <a:chOff x="12075" y="212050"/>
                <a:chExt cx="9144000" cy="1396425"/>
              </a:xfrm>
            </p:grpSpPr>
            <p:cxnSp>
              <p:nvCxnSpPr>
                <p:cNvPr id="128" name="Google Shape;128;p24"/>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29" name="Google Shape;129;p24"/>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30" name="Google Shape;130;p24"/>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31" name="Google Shape;131;p24"/>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32" name="Google Shape;132;p24"/>
              <p:cNvGrpSpPr/>
              <p:nvPr/>
            </p:nvGrpSpPr>
            <p:grpSpPr>
              <a:xfrm>
                <a:off x="12075" y="2073925"/>
                <a:ext cx="9144000" cy="1396425"/>
                <a:chOff x="12075" y="212050"/>
                <a:chExt cx="9144000" cy="1396425"/>
              </a:xfrm>
            </p:grpSpPr>
            <p:cxnSp>
              <p:nvCxnSpPr>
                <p:cNvPr id="133" name="Google Shape;133;p24"/>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34" name="Google Shape;134;p24"/>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35" name="Google Shape;135;p24"/>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36" name="Google Shape;136;p24"/>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37" name="Google Shape;137;p24"/>
              <p:cNvGrpSpPr/>
              <p:nvPr/>
            </p:nvGrpSpPr>
            <p:grpSpPr>
              <a:xfrm>
                <a:off x="12075" y="3935800"/>
                <a:ext cx="9144000" cy="930950"/>
                <a:chOff x="12075" y="212050"/>
                <a:chExt cx="9144000" cy="930950"/>
              </a:xfrm>
            </p:grpSpPr>
            <p:cxnSp>
              <p:nvCxnSpPr>
                <p:cNvPr id="138" name="Google Shape;138;p24"/>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39" name="Google Shape;139;p24"/>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40" name="Google Shape;140;p24"/>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141" name="Google Shape;141;p24"/>
            <p:cNvGrpSpPr/>
            <p:nvPr/>
          </p:nvGrpSpPr>
          <p:grpSpPr>
            <a:xfrm>
              <a:off x="213575" y="-171451"/>
              <a:ext cx="8855100" cy="5467198"/>
              <a:chOff x="213575" y="-171451"/>
              <a:chExt cx="8855100" cy="5467198"/>
            </a:xfrm>
          </p:grpSpPr>
          <p:grpSp>
            <p:nvGrpSpPr>
              <p:cNvPr id="142" name="Google Shape;142;p24"/>
              <p:cNvGrpSpPr/>
              <p:nvPr/>
            </p:nvGrpSpPr>
            <p:grpSpPr>
              <a:xfrm rot="5400000">
                <a:off x="-192674" y="234798"/>
                <a:ext cx="5467198" cy="4654700"/>
                <a:chOff x="12075" y="444775"/>
                <a:chExt cx="9144000" cy="4654700"/>
              </a:xfrm>
            </p:grpSpPr>
            <p:grpSp>
              <p:nvGrpSpPr>
                <p:cNvPr id="143" name="Google Shape;143;p24"/>
                <p:cNvGrpSpPr/>
                <p:nvPr/>
              </p:nvGrpSpPr>
              <p:grpSpPr>
                <a:xfrm>
                  <a:off x="12075" y="444775"/>
                  <a:ext cx="9144000" cy="1396425"/>
                  <a:chOff x="12075" y="444775"/>
                  <a:chExt cx="9144000" cy="1396425"/>
                </a:xfrm>
              </p:grpSpPr>
              <p:cxnSp>
                <p:nvCxnSpPr>
                  <p:cNvPr id="144" name="Google Shape;144;p24"/>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45" name="Google Shape;145;p24"/>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46" name="Google Shape;146;p2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47" name="Google Shape;147;p24"/>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48" name="Google Shape;148;p24"/>
                <p:cNvGrpSpPr/>
                <p:nvPr/>
              </p:nvGrpSpPr>
              <p:grpSpPr>
                <a:xfrm>
                  <a:off x="12075" y="2306650"/>
                  <a:ext cx="9144000" cy="1396425"/>
                  <a:chOff x="12075" y="444775"/>
                  <a:chExt cx="9144000" cy="1396425"/>
                </a:xfrm>
              </p:grpSpPr>
              <p:cxnSp>
                <p:nvCxnSpPr>
                  <p:cNvPr id="149" name="Google Shape;149;p24"/>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50" name="Google Shape;150;p24"/>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51" name="Google Shape;151;p2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52" name="Google Shape;152;p24"/>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53" name="Google Shape;153;p24"/>
                <p:cNvGrpSpPr/>
                <p:nvPr/>
              </p:nvGrpSpPr>
              <p:grpSpPr>
                <a:xfrm>
                  <a:off x="12075" y="4168525"/>
                  <a:ext cx="9144000" cy="930950"/>
                  <a:chOff x="12075" y="444775"/>
                  <a:chExt cx="9144000" cy="930950"/>
                </a:xfrm>
              </p:grpSpPr>
              <p:cxnSp>
                <p:nvCxnSpPr>
                  <p:cNvPr id="154" name="Google Shape;154;p24"/>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55" name="Google Shape;155;p24"/>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56" name="Google Shape;156;p2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157" name="Google Shape;157;p24"/>
              <p:cNvGrpSpPr/>
              <p:nvPr/>
            </p:nvGrpSpPr>
            <p:grpSpPr>
              <a:xfrm rot="5400000">
                <a:off x="4473201" y="700273"/>
                <a:ext cx="5467198" cy="3723750"/>
                <a:chOff x="12075" y="1375725"/>
                <a:chExt cx="9144000" cy="3723750"/>
              </a:xfrm>
            </p:grpSpPr>
            <p:grpSp>
              <p:nvGrpSpPr>
                <p:cNvPr id="158" name="Google Shape;158;p24"/>
                <p:cNvGrpSpPr/>
                <p:nvPr/>
              </p:nvGrpSpPr>
              <p:grpSpPr>
                <a:xfrm>
                  <a:off x="12075" y="1375725"/>
                  <a:ext cx="9144000" cy="465475"/>
                  <a:chOff x="12075" y="1375725"/>
                  <a:chExt cx="9144000" cy="465475"/>
                </a:xfrm>
              </p:grpSpPr>
              <p:cxnSp>
                <p:nvCxnSpPr>
                  <p:cNvPr id="159" name="Google Shape;159;p2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60" name="Google Shape;160;p24"/>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61" name="Google Shape;161;p24"/>
                <p:cNvGrpSpPr/>
                <p:nvPr/>
              </p:nvGrpSpPr>
              <p:grpSpPr>
                <a:xfrm>
                  <a:off x="12075" y="2306650"/>
                  <a:ext cx="9144000" cy="1396425"/>
                  <a:chOff x="12075" y="444775"/>
                  <a:chExt cx="9144000" cy="1396425"/>
                </a:xfrm>
              </p:grpSpPr>
              <p:cxnSp>
                <p:nvCxnSpPr>
                  <p:cNvPr id="162" name="Google Shape;162;p24"/>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63" name="Google Shape;163;p24"/>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64" name="Google Shape;164;p2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65" name="Google Shape;165;p24"/>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66" name="Google Shape;166;p24"/>
                <p:cNvGrpSpPr/>
                <p:nvPr/>
              </p:nvGrpSpPr>
              <p:grpSpPr>
                <a:xfrm>
                  <a:off x="12075" y="4168525"/>
                  <a:ext cx="9144000" cy="930950"/>
                  <a:chOff x="12075" y="444775"/>
                  <a:chExt cx="9144000" cy="930950"/>
                </a:xfrm>
              </p:grpSpPr>
              <p:cxnSp>
                <p:nvCxnSpPr>
                  <p:cNvPr id="167" name="Google Shape;167;p24"/>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68" name="Google Shape;168;p24"/>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69" name="Google Shape;169;p2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
        <p:nvSpPr>
          <p:cNvPr id="170" name="Google Shape;170;p24"/>
          <p:cNvSpPr txBox="1"/>
          <p:nvPr>
            <p:ph idx="1" type="subTitle"/>
          </p:nvPr>
        </p:nvSpPr>
        <p:spPr>
          <a:xfrm>
            <a:off x="1454699" y="1727500"/>
            <a:ext cx="2891400" cy="4476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2400"/>
              <a:buFont typeface="Barlow Semi Condensed"/>
              <a:buNone/>
              <a:defRPr b="1" sz="2400">
                <a:solidFill>
                  <a:schemeClr val="dk1"/>
                </a:solidFill>
                <a:latin typeface="Barlow Semi Condensed"/>
                <a:ea typeface="Barlow Semi Condensed"/>
                <a:cs typeface="Barlow Semi Condensed"/>
                <a:sym typeface="Barlow Semi Condensed"/>
              </a:defRPr>
            </a:lvl1pPr>
            <a:lvl2pPr lvl="1"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2pPr>
            <a:lvl3pPr lvl="2"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3pPr>
            <a:lvl4pPr lvl="3"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4pPr>
            <a:lvl5pPr lvl="4"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5pPr>
            <a:lvl6pPr lvl="5"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6pPr>
            <a:lvl7pPr lvl="6"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7pPr>
            <a:lvl8pPr lvl="7"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8pPr>
            <a:lvl9pPr lvl="8"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9pPr>
          </a:lstStyle>
          <a:p/>
        </p:txBody>
      </p:sp>
      <p:sp>
        <p:nvSpPr>
          <p:cNvPr id="171" name="Google Shape;171;p2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172" name="Google Shape;172;p24"/>
          <p:cNvSpPr txBox="1"/>
          <p:nvPr>
            <p:ph idx="2" type="subTitle"/>
          </p:nvPr>
        </p:nvSpPr>
        <p:spPr>
          <a:xfrm>
            <a:off x="713225" y="2181950"/>
            <a:ext cx="3633000" cy="3612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3" name="Google Shape;173;p24"/>
          <p:cNvSpPr txBox="1"/>
          <p:nvPr>
            <p:ph idx="3" type="title"/>
          </p:nvPr>
        </p:nvSpPr>
        <p:spPr>
          <a:xfrm>
            <a:off x="720000" y="1727495"/>
            <a:ext cx="734700" cy="447600"/>
          </a:xfrm>
          <a:prstGeom prst="rect">
            <a:avLst/>
          </a:prstGeom>
          <a:solidFill>
            <a:schemeClr val="lt2"/>
          </a:solid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74" name="Google Shape;174;p24"/>
          <p:cNvSpPr txBox="1"/>
          <p:nvPr>
            <p:ph idx="4" type="subTitle"/>
          </p:nvPr>
        </p:nvSpPr>
        <p:spPr>
          <a:xfrm>
            <a:off x="5532475" y="1727500"/>
            <a:ext cx="2891400" cy="4476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2400"/>
              <a:buFont typeface="Barlow Semi Condensed"/>
              <a:buNone/>
              <a:defRPr b="1" sz="2400">
                <a:solidFill>
                  <a:schemeClr val="dk1"/>
                </a:solidFill>
                <a:latin typeface="Barlow Semi Condensed"/>
                <a:ea typeface="Barlow Semi Condensed"/>
                <a:cs typeface="Barlow Semi Condensed"/>
                <a:sym typeface="Barlow Semi Condensed"/>
              </a:defRPr>
            </a:lvl1pPr>
            <a:lvl2pPr lvl="1"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2pPr>
            <a:lvl3pPr lvl="2"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3pPr>
            <a:lvl4pPr lvl="3"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4pPr>
            <a:lvl5pPr lvl="4"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5pPr>
            <a:lvl6pPr lvl="5"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6pPr>
            <a:lvl7pPr lvl="6"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7pPr>
            <a:lvl8pPr lvl="7"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8pPr>
            <a:lvl9pPr lvl="8"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9pPr>
          </a:lstStyle>
          <a:p/>
        </p:txBody>
      </p:sp>
      <p:sp>
        <p:nvSpPr>
          <p:cNvPr id="175" name="Google Shape;175;p24"/>
          <p:cNvSpPr txBox="1"/>
          <p:nvPr>
            <p:ph idx="5" type="subTitle"/>
          </p:nvPr>
        </p:nvSpPr>
        <p:spPr>
          <a:xfrm>
            <a:off x="4791000" y="2181950"/>
            <a:ext cx="3633000" cy="3612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6" name="Google Shape;176;p24"/>
          <p:cNvSpPr txBox="1"/>
          <p:nvPr>
            <p:ph idx="6" type="title"/>
          </p:nvPr>
        </p:nvSpPr>
        <p:spPr>
          <a:xfrm>
            <a:off x="4797775" y="1727495"/>
            <a:ext cx="734700" cy="447600"/>
          </a:xfrm>
          <a:prstGeom prst="rect">
            <a:avLst/>
          </a:prstGeom>
          <a:solidFill>
            <a:schemeClr val="lt2"/>
          </a:solid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77" name="Google Shape;177;p24"/>
          <p:cNvSpPr txBox="1"/>
          <p:nvPr>
            <p:ph idx="7" type="subTitle"/>
          </p:nvPr>
        </p:nvSpPr>
        <p:spPr>
          <a:xfrm>
            <a:off x="1454699" y="3202550"/>
            <a:ext cx="2891400" cy="4476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2400"/>
              <a:buFont typeface="Barlow Semi Condensed"/>
              <a:buNone/>
              <a:defRPr b="1" sz="2400">
                <a:solidFill>
                  <a:schemeClr val="dk1"/>
                </a:solidFill>
                <a:latin typeface="Barlow Semi Condensed"/>
                <a:ea typeface="Barlow Semi Condensed"/>
                <a:cs typeface="Barlow Semi Condensed"/>
                <a:sym typeface="Barlow Semi Condensed"/>
              </a:defRPr>
            </a:lvl1pPr>
            <a:lvl2pPr lvl="1"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2pPr>
            <a:lvl3pPr lvl="2"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3pPr>
            <a:lvl4pPr lvl="3"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4pPr>
            <a:lvl5pPr lvl="4"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5pPr>
            <a:lvl6pPr lvl="5"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6pPr>
            <a:lvl7pPr lvl="6"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7pPr>
            <a:lvl8pPr lvl="7"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8pPr>
            <a:lvl9pPr lvl="8"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9pPr>
          </a:lstStyle>
          <a:p/>
        </p:txBody>
      </p:sp>
      <p:sp>
        <p:nvSpPr>
          <p:cNvPr id="178" name="Google Shape;178;p24"/>
          <p:cNvSpPr txBox="1"/>
          <p:nvPr>
            <p:ph idx="8" type="subTitle"/>
          </p:nvPr>
        </p:nvSpPr>
        <p:spPr>
          <a:xfrm>
            <a:off x="713225" y="3657000"/>
            <a:ext cx="3633000" cy="3612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9" name="Google Shape;179;p24"/>
          <p:cNvSpPr txBox="1"/>
          <p:nvPr>
            <p:ph idx="9" type="title"/>
          </p:nvPr>
        </p:nvSpPr>
        <p:spPr>
          <a:xfrm>
            <a:off x="720000" y="3202545"/>
            <a:ext cx="734700" cy="447600"/>
          </a:xfrm>
          <a:prstGeom prst="rect">
            <a:avLst/>
          </a:prstGeom>
          <a:solidFill>
            <a:schemeClr val="lt2"/>
          </a:solid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80" name="Google Shape;180;p24"/>
          <p:cNvSpPr txBox="1"/>
          <p:nvPr>
            <p:ph idx="13" type="subTitle"/>
          </p:nvPr>
        </p:nvSpPr>
        <p:spPr>
          <a:xfrm>
            <a:off x="5532475" y="3202550"/>
            <a:ext cx="2891400" cy="4476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2400"/>
              <a:buFont typeface="Barlow Semi Condensed"/>
              <a:buNone/>
              <a:defRPr b="1" sz="2400">
                <a:solidFill>
                  <a:schemeClr val="dk1"/>
                </a:solidFill>
                <a:latin typeface="Barlow Semi Condensed"/>
                <a:ea typeface="Barlow Semi Condensed"/>
                <a:cs typeface="Barlow Semi Condensed"/>
                <a:sym typeface="Barlow Semi Condensed"/>
              </a:defRPr>
            </a:lvl1pPr>
            <a:lvl2pPr lvl="1"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2pPr>
            <a:lvl3pPr lvl="2"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3pPr>
            <a:lvl4pPr lvl="3"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4pPr>
            <a:lvl5pPr lvl="4"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5pPr>
            <a:lvl6pPr lvl="5"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6pPr>
            <a:lvl7pPr lvl="6"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7pPr>
            <a:lvl8pPr lvl="7"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8pPr>
            <a:lvl9pPr lvl="8" algn="l">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9pPr>
          </a:lstStyle>
          <a:p/>
        </p:txBody>
      </p:sp>
      <p:sp>
        <p:nvSpPr>
          <p:cNvPr id="181" name="Google Shape;181;p24"/>
          <p:cNvSpPr txBox="1"/>
          <p:nvPr>
            <p:ph idx="14" type="subTitle"/>
          </p:nvPr>
        </p:nvSpPr>
        <p:spPr>
          <a:xfrm>
            <a:off x="4791000" y="3657000"/>
            <a:ext cx="3633000" cy="3612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2" name="Google Shape;182;p24"/>
          <p:cNvSpPr txBox="1"/>
          <p:nvPr>
            <p:ph idx="15" type="title"/>
          </p:nvPr>
        </p:nvSpPr>
        <p:spPr>
          <a:xfrm>
            <a:off x="4797775" y="3202545"/>
            <a:ext cx="734700" cy="447600"/>
          </a:xfrm>
          <a:prstGeom prst="rect">
            <a:avLst/>
          </a:prstGeom>
          <a:solidFill>
            <a:schemeClr val="lt2"/>
          </a:solid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grpSp>
        <p:nvGrpSpPr>
          <p:cNvPr id="183" name="Google Shape;183;p24"/>
          <p:cNvGrpSpPr/>
          <p:nvPr/>
        </p:nvGrpSpPr>
        <p:grpSpPr>
          <a:xfrm>
            <a:off x="-7" y="117416"/>
            <a:ext cx="8941384" cy="4905858"/>
            <a:chOff x="-7" y="117416"/>
            <a:chExt cx="8941384" cy="4905858"/>
          </a:xfrm>
        </p:grpSpPr>
        <p:grpSp>
          <p:nvGrpSpPr>
            <p:cNvPr id="184" name="Google Shape;184;p24"/>
            <p:cNvGrpSpPr/>
            <p:nvPr/>
          </p:nvGrpSpPr>
          <p:grpSpPr>
            <a:xfrm>
              <a:off x="-7" y="4797050"/>
              <a:ext cx="1266969" cy="226224"/>
              <a:chOff x="-7" y="167200"/>
              <a:chExt cx="1266969" cy="226224"/>
            </a:xfrm>
          </p:grpSpPr>
          <p:sp>
            <p:nvSpPr>
              <p:cNvPr id="185" name="Google Shape;185;p24"/>
              <p:cNvSpPr/>
              <p:nvPr/>
            </p:nvSpPr>
            <p:spPr>
              <a:xfrm>
                <a:off x="-7" y="167200"/>
                <a:ext cx="1266969" cy="50339"/>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4"/>
              <p:cNvSpPr/>
              <p:nvPr/>
            </p:nvSpPr>
            <p:spPr>
              <a:xfrm>
                <a:off x="0" y="338072"/>
                <a:ext cx="698969" cy="55352"/>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7" name="Google Shape;187;p24"/>
            <p:cNvSpPr/>
            <p:nvPr/>
          </p:nvSpPr>
          <p:spPr>
            <a:xfrm>
              <a:off x="8608176" y="4514350"/>
              <a:ext cx="333201" cy="333048"/>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4"/>
            <p:cNvSpPr/>
            <p:nvPr/>
          </p:nvSpPr>
          <p:spPr>
            <a:xfrm>
              <a:off x="1861082" y="117416"/>
              <a:ext cx="1074296" cy="175676"/>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9" name="Shape 189"/>
        <p:cNvGrpSpPr/>
        <p:nvPr/>
      </p:nvGrpSpPr>
      <p:grpSpPr>
        <a:xfrm>
          <a:off x="0" y="0"/>
          <a:ext cx="0" cy="0"/>
          <a:chOff x="0" y="0"/>
          <a:chExt cx="0" cy="0"/>
        </a:xfrm>
      </p:grpSpPr>
      <p:grpSp>
        <p:nvGrpSpPr>
          <p:cNvPr id="190" name="Google Shape;190;p25"/>
          <p:cNvGrpSpPr/>
          <p:nvPr/>
        </p:nvGrpSpPr>
        <p:grpSpPr>
          <a:xfrm flipH="1">
            <a:off x="0" y="-161849"/>
            <a:ext cx="9144000" cy="5467198"/>
            <a:chOff x="0" y="-171451"/>
            <a:chExt cx="9144000" cy="5467198"/>
          </a:xfrm>
        </p:grpSpPr>
        <p:grpSp>
          <p:nvGrpSpPr>
            <p:cNvPr id="191" name="Google Shape;191;p25"/>
            <p:cNvGrpSpPr/>
            <p:nvPr/>
          </p:nvGrpSpPr>
          <p:grpSpPr>
            <a:xfrm>
              <a:off x="0" y="135850"/>
              <a:ext cx="9144000" cy="4654700"/>
              <a:chOff x="12075" y="212050"/>
              <a:chExt cx="9144000" cy="4654700"/>
            </a:xfrm>
          </p:grpSpPr>
          <p:grpSp>
            <p:nvGrpSpPr>
              <p:cNvPr id="192" name="Google Shape;192;p25"/>
              <p:cNvGrpSpPr/>
              <p:nvPr/>
            </p:nvGrpSpPr>
            <p:grpSpPr>
              <a:xfrm>
                <a:off x="12075" y="212050"/>
                <a:ext cx="9144000" cy="1396425"/>
                <a:chOff x="12075" y="212050"/>
                <a:chExt cx="9144000" cy="1396425"/>
              </a:xfrm>
            </p:grpSpPr>
            <p:cxnSp>
              <p:nvCxnSpPr>
                <p:cNvPr id="193" name="Google Shape;193;p25"/>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94" name="Google Shape;194;p25"/>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95" name="Google Shape;195;p25"/>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96" name="Google Shape;196;p25"/>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97" name="Google Shape;197;p25"/>
              <p:cNvGrpSpPr/>
              <p:nvPr/>
            </p:nvGrpSpPr>
            <p:grpSpPr>
              <a:xfrm>
                <a:off x="12075" y="2073925"/>
                <a:ext cx="9144000" cy="1396425"/>
                <a:chOff x="12075" y="212050"/>
                <a:chExt cx="9144000" cy="1396425"/>
              </a:xfrm>
            </p:grpSpPr>
            <p:cxnSp>
              <p:nvCxnSpPr>
                <p:cNvPr id="198" name="Google Shape;198;p25"/>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99" name="Google Shape;199;p25"/>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00" name="Google Shape;200;p25"/>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01" name="Google Shape;201;p25"/>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02" name="Google Shape;202;p25"/>
              <p:cNvGrpSpPr/>
              <p:nvPr/>
            </p:nvGrpSpPr>
            <p:grpSpPr>
              <a:xfrm>
                <a:off x="12075" y="3935800"/>
                <a:ext cx="9144000" cy="930950"/>
                <a:chOff x="12075" y="212050"/>
                <a:chExt cx="9144000" cy="930950"/>
              </a:xfrm>
            </p:grpSpPr>
            <p:cxnSp>
              <p:nvCxnSpPr>
                <p:cNvPr id="203" name="Google Shape;203;p25"/>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04" name="Google Shape;204;p25"/>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05" name="Google Shape;205;p25"/>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206" name="Google Shape;206;p25"/>
            <p:cNvGrpSpPr/>
            <p:nvPr/>
          </p:nvGrpSpPr>
          <p:grpSpPr>
            <a:xfrm>
              <a:off x="213575" y="-171451"/>
              <a:ext cx="8855100" cy="5467198"/>
              <a:chOff x="213575" y="-171451"/>
              <a:chExt cx="8855100" cy="5467198"/>
            </a:xfrm>
          </p:grpSpPr>
          <p:grpSp>
            <p:nvGrpSpPr>
              <p:cNvPr id="207" name="Google Shape;207;p25"/>
              <p:cNvGrpSpPr/>
              <p:nvPr/>
            </p:nvGrpSpPr>
            <p:grpSpPr>
              <a:xfrm rot="5400000">
                <a:off x="-192674" y="234798"/>
                <a:ext cx="5467198" cy="4654700"/>
                <a:chOff x="12075" y="444775"/>
                <a:chExt cx="9144000" cy="4654700"/>
              </a:xfrm>
            </p:grpSpPr>
            <p:grpSp>
              <p:nvGrpSpPr>
                <p:cNvPr id="208" name="Google Shape;208;p25"/>
                <p:cNvGrpSpPr/>
                <p:nvPr/>
              </p:nvGrpSpPr>
              <p:grpSpPr>
                <a:xfrm>
                  <a:off x="12075" y="444775"/>
                  <a:ext cx="9144000" cy="1396425"/>
                  <a:chOff x="12075" y="444775"/>
                  <a:chExt cx="9144000" cy="1396425"/>
                </a:xfrm>
              </p:grpSpPr>
              <p:cxnSp>
                <p:nvCxnSpPr>
                  <p:cNvPr id="209" name="Google Shape;209;p25"/>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10" name="Google Shape;210;p25"/>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11" name="Google Shape;211;p25"/>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12" name="Google Shape;212;p25"/>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13" name="Google Shape;213;p25"/>
                <p:cNvGrpSpPr/>
                <p:nvPr/>
              </p:nvGrpSpPr>
              <p:grpSpPr>
                <a:xfrm>
                  <a:off x="12075" y="2306650"/>
                  <a:ext cx="9144000" cy="1396425"/>
                  <a:chOff x="12075" y="444775"/>
                  <a:chExt cx="9144000" cy="1396425"/>
                </a:xfrm>
              </p:grpSpPr>
              <p:cxnSp>
                <p:nvCxnSpPr>
                  <p:cNvPr id="214" name="Google Shape;214;p25"/>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15" name="Google Shape;215;p25"/>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16" name="Google Shape;216;p25"/>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17" name="Google Shape;217;p25"/>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18" name="Google Shape;218;p25"/>
                <p:cNvGrpSpPr/>
                <p:nvPr/>
              </p:nvGrpSpPr>
              <p:grpSpPr>
                <a:xfrm>
                  <a:off x="12075" y="4168525"/>
                  <a:ext cx="9144000" cy="930950"/>
                  <a:chOff x="12075" y="444775"/>
                  <a:chExt cx="9144000" cy="930950"/>
                </a:xfrm>
              </p:grpSpPr>
              <p:cxnSp>
                <p:nvCxnSpPr>
                  <p:cNvPr id="219" name="Google Shape;219;p25"/>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20" name="Google Shape;220;p25"/>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21" name="Google Shape;221;p25"/>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222" name="Google Shape;222;p25"/>
              <p:cNvGrpSpPr/>
              <p:nvPr/>
            </p:nvGrpSpPr>
            <p:grpSpPr>
              <a:xfrm rot="5400000">
                <a:off x="4473201" y="700273"/>
                <a:ext cx="5467198" cy="3723750"/>
                <a:chOff x="12075" y="1375725"/>
                <a:chExt cx="9144000" cy="3723750"/>
              </a:xfrm>
            </p:grpSpPr>
            <p:grpSp>
              <p:nvGrpSpPr>
                <p:cNvPr id="223" name="Google Shape;223;p25"/>
                <p:cNvGrpSpPr/>
                <p:nvPr/>
              </p:nvGrpSpPr>
              <p:grpSpPr>
                <a:xfrm>
                  <a:off x="12075" y="1375725"/>
                  <a:ext cx="9144000" cy="465475"/>
                  <a:chOff x="12075" y="1375725"/>
                  <a:chExt cx="9144000" cy="465475"/>
                </a:xfrm>
              </p:grpSpPr>
              <p:cxnSp>
                <p:nvCxnSpPr>
                  <p:cNvPr id="224" name="Google Shape;224;p25"/>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25" name="Google Shape;225;p25"/>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26" name="Google Shape;226;p25"/>
                <p:cNvGrpSpPr/>
                <p:nvPr/>
              </p:nvGrpSpPr>
              <p:grpSpPr>
                <a:xfrm>
                  <a:off x="12075" y="2306650"/>
                  <a:ext cx="9144000" cy="1396425"/>
                  <a:chOff x="12075" y="444775"/>
                  <a:chExt cx="9144000" cy="1396425"/>
                </a:xfrm>
              </p:grpSpPr>
              <p:cxnSp>
                <p:nvCxnSpPr>
                  <p:cNvPr id="227" name="Google Shape;227;p25"/>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28" name="Google Shape;228;p25"/>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29" name="Google Shape;229;p25"/>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30" name="Google Shape;230;p25"/>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31" name="Google Shape;231;p25"/>
                <p:cNvGrpSpPr/>
                <p:nvPr/>
              </p:nvGrpSpPr>
              <p:grpSpPr>
                <a:xfrm>
                  <a:off x="12075" y="4168525"/>
                  <a:ext cx="9144000" cy="930950"/>
                  <a:chOff x="12075" y="444775"/>
                  <a:chExt cx="9144000" cy="930950"/>
                </a:xfrm>
              </p:grpSpPr>
              <p:cxnSp>
                <p:nvCxnSpPr>
                  <p:cNvPr id="232" name="Google Shape;232;p25"/>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33" name="Google Shape;233;p25"/>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34" name="Google Shape;234;p25"/>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
        <p:nvSpPr>
          <p:cNvPr id="235" name="Google Shape;235;p25"/>
          <p:cNvSpPr txBox="1"/>
          <p:nvPr>
            <p:ph type="title"/>
          </p:nvPr>
        </p:nvSpPr>
        <p:spPr>
          <a:xfrm>
            <a:off x="4178250" y="2448225"/>
            <a:ext cx="4032300" cy="837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6" name="Google Shape;236;p25"/>
          <p:cNvSpPr txBox="1"/>
          <p:nvPr>
            <p:ph idx="2" type="title"/>
          </p:nvPr>
        </p:nvSpPr>
        <p:spPr>
          <a:xfrm>
            <a:off x="5453300" y="1423663"/>
            <a:ext cx="1482300" cy="770400"/>
          </a:xfrm>
          <a:prstGeom prst="rect">
            <a:avLst/>
          </a:prstGeom>
          <a:solidFill>
            <a:schemeClr val="lt2"/>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37" name="Google Shape;237;p25"/>
          <p:cNvSpPr txBox="1"/>
          <p:nvPr>
            <p:ph idx="1" type="subTitle"/>
          </p:nvPr>
        </p:nvSpPr>
        <p:spPr>
          <a:xfrm>
            <a:off x="4178250" y="3344850"/>
            <a:ext cx="4032300" cy="375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238" name="Google Shape;238;p25"/>
          <p:cNvGrpSpPr/>
          <p:nvPr/>
        </p:nvGrpSpPr>
        <p:grpSpPr>
          <a:xfrm>
            <a:off x="173907" y="92498"/>
            <a:ext cx="8795601" cy="4945087"/>
            <a:chOff x="173907" y="92498"/>
            <a:chExt cx="8795601" cy="4945087"/>
          </a:xfrm>
        </p:grpSpPr>
        <p:grpSp>
          <p:nvGrpSpPr>
            <p:cNvPr id="239" name="Google Shape;239;p25"/>
            <p:cNvGrpSpPr/>
            <p:nvPr/>
          </p:nvGrpSpPr>
          <p:grpSpPr>
            <a:xfrm>
              <a:off x="8918459" y="243592"/>
              <a:ext cx="51049" cy="774143"/>
              <a:chOff x="8211712" y="2037146"/>
              <a:chExt cx="34742" cy="526951"/>
            </a:xfrm>
          </p:grpSpPr>
          <p:sp>
            <p:nvSpPr>
              <p:cNvPr id="240" name="Google Shape;240;p25"/>
              <p:cNvSpPr/>
              <p:nvPr/>
            </p:nvSpPr>
            <p:spPr>
              <a:xfrm>
                <a:off x="8211712" y="2037146"/>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5"/>
              <p:cNvSpPr/>
              <p:nvPr/>
            </p:nvSpPr>
            <p:spPr>
              <a:xfrm>
                <a:off x="8211712" y="2116302"/>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5"/>
              <p:cNvSpPr/>
              <p:nvPr/>
            </p:nvSpPr>
            <p:spPr>
              <a:xfrm>
                <a:off x="8211712" y="2195458"/>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5"/>
              <p:cNvSpPr/>
              <p:nvPr/>
            </p:nvSpPr>
            <p:spPr>
              <a:xfrm>
                <a:off x="8211712" y="2274614"/>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5"/>
              <p:cNvSpPr/>
              <p:nvPr/>
            </p:nvSpPr>
            <p:spPr>
              <a:xfrm>
                <a:off x="8211712" y="2353770"/>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5"/>
              <p:cNvSpPr/>
              <p:nvPr/>
            </p:nvSpPr>
            <p:spPr>
              <a:xfrm>
                <a:off x="8211712" y="2432927"/>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5"/>
              <p:cNvSpPr/>
              <p:nvPr/>
            </p:nvSpPr>
            <p:spPr>
              <a:xfrm>
                <a:off x="8211712" y="2512083"/>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7" name="Google Shape;247;p25"/>
            <p:cNvGrpSpPr/>
            <p:nvPr/>
          </p:nvGrpSpPr>
          <p:grpSpPr>
            <a:xfrm>
              <a:off x="173907" y="4750539"/>
              <a:ext cx="291257" cy="287046"/>
              <a:chOff x="5456048" y="1794743"/>
              <a:chExt cx="178248" cy="175682"/>
            </a:xfrm>
          </p:grpSpPr>
          <p:sp>
            <p:nvSpPr>
              <p:cNvPr id="248" name="Google Shape;248;p25"/>
              <p:cNvSpPr/>
              <p:nvPr/>
            </p:nvSpPr>
            <p:spPr>
              <a:xfrm>
                <a:off x="5456048" y="1794743"/>
                <a:ext cx="178248" cy="175682"/>
              </a:xfrm>
              <a:custGeom>
                <a:rect b="b" l="l" r="r" t="t"/>
                <a:pathLst>
                  <a:path extrusionOk="0" h="1780" w="1806">
                    <a:moveTo>
                      <a:pt x="277" y="0"/>
                    </a:moveTo>
                    <a:lnTo>
                      <a:pt x="1" y="276"/>
                    </a:lnTo>
                    <a:lnTo>
                      <a:pt x="1530" y="1780"/>
                    </a:lnTo>
                    <a:lnTo>
                      <a:pt x="1805" y="1504"/>
                    </a:lnTo>
                    <a:lnTo>
                      <a:pt x="27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5"/>
              <p:cNvSpPr/>
              <p:nvPr/>
            </p:nvSpPr>
            <p:spPr>
              <a:xfrm>
                <a:off x="5456048" y="1794743"/>
                <a:ext cx="178248" cy="175682"/>
              </a:xfrm>
              <a:custGeom>
                <a:rect b="b" l="l" r="r" t="t"/>
                <a:pathLst>
                  <a:path extrusionOk="0" h="1780" w="1806">
                    <a:moveTo>
                      <a:pt x="1505" y="0"/>
                    </a:moveTo>
                    <a:lnTo>
                      <a:pt x="1" y="1504"/>
                    </a:lnTo>
                    <a:lnTo>
                      <a:pt x="302" y="1780"/>
                    </a:lnTo>
                    <a:lnTo>
                      <a:pt x="1805" y="276"/>
                    </a:lnTo>
                    <a:lnTo>
                      <a:pt x="150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0" name="Google Shape;250;p25"/>
            <p:cNvSpPr/>
            <p:nvPr/>
          </p:nvSpPr>
          <p:spPr>
            <a:xfrm rot="-123321">
              <a:off x="7897400" y="4768750"/>
              <a:ext cx="1018402" cy="166548"/>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5"/>
            <p:cNvSpPr/>
            <p:nvPr/>
          </p:nvSpPr>
          <p:spPr>
            <a:xfrm>
              <a:off x="8639763" y="92498"/>
              <a:ext cx="207956" cy="207857"/>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52" name="Shape 252"/>
        <p:cNvGrpSpPr/>
        <p:nvPr/>
      </p:nvGrpSpPr>
      <p:grpSpPr>
        <a:xfrm>
          <a:off x="0" y="0"/>
          <a:ext cx="0" cy="0"/>
          <a:chOff x="0" y="0"/>
          <a:chExt cx="0" cy="0"/>
        </a:xfrm>
      </p:grpSpPr>
      <p:grpSp>
        <p:nvGrpSpPr>
          <p:cNvPr id="253" name="Google Shape;253;p26"/>
          <p:cNvGrpSpPr/>
          <p:nvPr/>
        </p:nvGrpSpPr>
        <p:grpSpPr>
          <a:xfrm flipH="1">
            <a:off x="0" y="-161849"/>
            <a:ext cx="9144000" cy="5467198"/>
            <a:chOff x="0" y="-171451"/>
            <a:chExt cx="9144000" cy="5467198"/>
          </a:xfrm>
        </p:grpSpPr>
        <p:grpSp>
          <p:nvGrpSpPr>
            <p:cNvPr id="254" name="Google Shape;254;p26"/>
            <p:cNvGrpSpPr/>
            <p:nvPr/>
          </p:nvGrpSpPr>
          <p:grpSpPr>
            <a:xfrm>
              <a:off x="0" y="135850"/>
              <a:ext cx="9144000" cy="4654700"/>
              <a:chOff x="12075" y="212050"/>
              <a:chExt cx="9144000" cy="4654700"/>
            </a:xfrm>
          </p:grpSpPr>
          <p:grpSp>
            <p:nvGrpSpPr>
              <p:cNvPr id="255" name="Google Shape;255;p26"/>
              <p:cNvGrpSpPr/>
              <p:nvPr/>
            </p:nvGrpSpPr>
            <p:grpSpPr>
              <a:xfrm>
                <a:off x="12075" y="212050"/>
                <a:ext cx="9144000" cy="1396425"/>
                <a:chOff x="12075" y="212050"/>
                <a:chExt cx="9144000" cy="1396425"/>
              </a:xfrm>
            </p:grpSpPr>
            <p:cxnSp>
              <p:nvCxnSpPr>
                <p:cNvPr id="256" name="Google Shape;256;p26"/>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57" name="Google Shape;257;p26"/>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58" name="Google Shape;258;p26"/>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59" name="Google Shape;259;p26"/>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60" name="Google Shape;260;p26"/>
              <p:cNvGrpSpPr/>
              <p:nvPr/>
            </p:nvGrpSpPr>
            <p:grpSpPr>
              <a:xfrm>
                <a:off x="12075" y="2073925"/>
                <a:ext cx="9144000" cy="1396425"/>
                <a:chOff x="12075" y="212050"/>
                <a:chExt cx="9144000" cy="1396425"/>
              </a:xfrm>
            </p:grpSpPr>
            <p:cxnSp>
              <p:nvCxnSpPr>
                <p:cNvPr id="261" name="Google Shape;261;p26"/>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62" name="Google Shape;262;p26"/>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63" name="Google Shape;263;p26"/>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64" name="Google Shape;264;p26"/>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65" name="Google Shape;265;p26"/>
              <p:cNvGrpSpPr/>
              <p:nvPr/>
            </p:nvGrpSpPr>
            <p:grpSpPr>
              <a:xfrm>
                <a:off x="12075" y="3935800"/>
                <a:ext cx="9144000" cy="930950"/>
                <a:chOff x="12075" y="212050"/>
                <a:chExt cx="9144000" cy="930950"/>
              </a:xfrm>
            </p:grpSpPr>
            <p:cxnSp>
              <p:nvCxnSpPr>
                <p:cNvPr id="266" name="Google Shape;266;p26"/>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67" name="Google Shape;267;p26"/>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68" name="Google Shape;268;p26"/>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269" name="Google Shape;269;p26"/>
            <p:cNvGrpSpPr/>
            <p:nvPr/>
          </p:nvGrpSpPr>
          <p:grpSpPr>
            <a:xfrm>
              <a:off x="213575" y="-171451"/>
              <a:ext cx="8855100" cy="5467198"/>
              <a:chOff x="213575" y="-171451"/>
              <a:chExt cx="8855100" cy="5467198"/>
            </a:xfrm>
          </p:grpSpPr>
          <p:grpSp>
            <p:nvGrpSpPr>
              <p:cNvPr id="270" name="Google Shape;270;p26"/>
              <p:cNvGrpSpPr/>
              <p:nvPr/>
            </p:nvGrpSpPr>
            <p:grpSpPr>
              <a:xfrm rot="5400000">
                <a:off x="-192674" y="234798"/>
                <a:ext cx="5467198" cy="4654700"/>
                <a:chOff x="12075" y="444775"/>
                <a:chExt cx="9144000" cy="4654700"/>
              </a:xfrm>
            </p:grpSpPr>
            <p:grpSp>
              <p:nvGrpSpPr>
                <p:cNvPr id="271" name="Google Shape;271;p26"/>
                <p:cNvGrpSpPr/>
                <p:nvPr/>
              </p:nvGrpSpPr>
              <p:grpSpPr>
                <a:xfrm>
                  <a:off x="12075" y="444775"/>
                  <a:ext cx="9144000" cy="1396425"/>
                  <a:chOff x="12075" y="444775"/>
                  <a:chExt cx="9144000" cy="1396425"/>
                </a:xfrm>
              </p:grpSpPr>
              <p:cxnSp>
                <p:nvCxnSpPr>
                  <p:cNvPr id="272" name="Google Shape;272;p26"/>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73" name="Google Shape;273;p26"/>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74" name="Google Shape;274;p2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75" name="Google Shape;275;p26"/>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76" name="Google Shape;276;p26"/>
                <p:cNvGrpSpPr/>
                <p:nvPr/>
              </p:nvGrpSpPr>
              <p:grpSpPr>
                <a:xfrm>
                  <a:off x="12075" y="2306650"/>
                  <a:ext cx="9144000" cy="1396425"/>
                  <a:chOff x="12075" y="444775"/>
                  <a:chExt cx="9144000" cy="1396425"/>
                </a:xfrm>
              </p:grpSpPr>
              <p:cxnSp>
                <p:nvCxnSpPr>
                  <p:cNvPr id="277" name="Google Shape;277;p26"/>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78" name="Google Shape;278;p26"/>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79" name="Google Shape;279;p2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80" name="Google Shape;280;p26"/>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81" name="Google Shape;281;p26"/>
                <p:cNvGrpSpPr/>
                <p:nvPr/>
              </p:nvGrpSpPr>
              <p:grpSpPr>
                <a:xfrm>
                  <a:off x="12075" y="4168525"/>
                  <a:ext cx="9144000" cy="930950"/>
                  <a:chOff x="12075" y="444775"/>
                  <a:chExt cx="9144000" cy="930950"/>
                </a:xfrm>
              </p:grpSpPr>
              <p:cxnSp>
                <p:nvCxnSpPr>
                  <p:cNvPr id="282" name="Google Shape;282;p26"/>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83" name="Google Shape;283;p26"/>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84" name="Google Shape;284;p2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285" name="Google Shape;285;p26"/>
              <p:cNvGrpSpPr/>
              <p:nvPr/>
            </p:nvGrpSpPr>
            <p:grpSpPr>
              <a:xfrm rot="5400000">
                <a:off x="4473201" y="700273"/>
                <a:ext cx="5467198" cy="3723750"/>
                <a:chOff x="12075" y="1375725"/>
                <a:chExt cx="9144000" cy="3723750"/>
              </a:xfrm>
            </p:grpSpPr>
            <p:grpSp>
              <p:nvGrpSpPr>
                <p:cNvPr id="286" name="Google Shape;286;p26"/>
                <p:cNvGrpSpPr/>
                <p:nvPr/>
              </p:nvGrpSpPr>
              <p:grpSpPr>
                <a:xfrm>
                  <a:off x="12075" y="1375725"/>
                  <a:ext cx="9144000" cy="465475"/>
                  <a:chOff x="12075" y="1375725"/>
                  <a:chExt cx="9144000" cy="465475"/>
                </a:xfrm>
              </p:grpSpPr>
              <p:cxnSp>
                <p:nvCxnSpPr>
                  <p:cNvPr id="287" name="Google Shape;287;p2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88" name="Google Shape;288;p26"/>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89" name="Google Shape;289;p26"/>
                <p:cNvGrpSpPr/>
                <p:nvPr/>
              </p:nvGrpSpPr>
              <p:grpSpPr>
                <a:xfrm>
                  <a:off x="12075" y="2306650"/>
                  <a:ext cx="9144000" cy="1396425"/>
                  <a:chOff x="12075" y="444775"/>
                  <a:chExt cx="9144000" cy="1396425"/>
                </a:xfrm>
              </p:grpSpPr>
              <p:cxnSp>
                <p:nvCxnSpPr>
                  <p:cNvPr id="290" name="Google Shape;290;p26"/>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91" name="Google Shape;291;p26"/>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92" name="Google Shape;292;p2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93" name="Google Shape;293;p26"/>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94" name="Google Shape;294;p26"/>
                <p:cNvGrpSpPr/>
                <p:nvPr/>
              </p:nvGrpSpPr>
              <p:grpSpPr>
                <a:xfrm>
                  <a:off x="12075" y="4168525"/>
                  <a:ext cx="9144000" cy="930950"/>
                  <a:chOff x="12075" y="444775"/>
                  <a:chExt cx="9144000" cy="930950"/>
                </a:xfrm>
              </p:grpSpPr>
              <p:cxnSp>
                <p:nvCxnSpPr>
                  <p:cNvPr id="295" name="Google Shape;295;p26"/>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96" name="Google Shape;296;p26"/>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97" name="Google Shape;297;p2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grpSp>
        <p:nvGrpSpPr>
          <p:cNvPr id="298" name="Google Shape;298;p26"/>
          <p:cNvGrpSpPr/>
          <p:nvPr/>
        </p:nvGrpSpPr>
        <p:grpSpPr>
          <a:xfrm>
            <a:off x="-7" y="117416"/>
            <a:ext cx="8941384" cy="4905858"/>
            <a:chOff x="-7" y="117416"/>
            <a:chExt cx="8941384" cy="4905858"/>
          </a:xfrm>
        </p:grpSpPr>
        <p:grpSp>
          <p:nvGrpSpPr>
            <p:cNvPr id="299" name="Google Shape;299;p26"/>
            <p:cNvGrpSpPr/>
            <p:nvPr/>
          </p:nvGrpSpPr>
          <p:grpSpPr>
            <a:xfrm>
              <a:off x="-7" y="4797050"/>
              <a:ext cx="1266969" cy="226224"/>
              <a:chOff x="-7" y="167200"/>
              <a:chExt cx="1266969" cy="226224"/>
            </a:xfrm>
          </p:grpSpPr>
          <p:sp>
            <p:nvSpPr>
              <p:cNvPr id="300" name="Google Shape;300;p26"/>
              <p:cNvSpPr/>
              <p:nvPr/>
            </p:nvSpPr>
            <p:spPr>
              <a:xfrm>
                <a:off x="-7" y="167200"/>
                <a:ext cx="1266969" cy="50339"/>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6"/>
              <p:cNvSpPr/>
              <p:nvPr/>
            </p:nvSpPr>
            <p:spPr>
              <a:xfrm>
                <a:off x="0" y="338072"/>
                <a:ext cx="698969" cy="55352"/>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2" name="Google Shape;302;p26"/>
            <p:cNvSpPr/>
            <p:nvPr/>
          </p:nvSpPr>
          <p:spPr>
            <a:xfrm>
              <a:off x="8608176" y="4514350"/>
              <a:ext cx="333201" cy="333048"/>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26"/>
            <p:cNvSpPr/>
            <p:nvPr/>
          </p:nvSpPr>
          <p:spPr>
            <a:xfrm>
              <a:off x="1861082" y="117416"/>
              <a:ext cx="1074296" cy="175676"/>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4" name="Google Shape;304;p26"/>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305" name="Google Shape;305;p26"/>
          <p:cNvSpPr txBox="1"/>
          <p:nvPr>
            <p:ph idx="1" type="subTitle"/>
          </p:nvPr>
        </p:nvSpPr>
        <p:spPr>
          <a:xfrm>
            <a:off x="937625" y="3465524"/>
            <a:ext cx="2175300" cy="10155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6" name="Google Shape;306;p26"/>
          <p:cNvSpPr txBox="1"/>
          <p:nvPr>
            <p:ph idx="2" type="subTitle"/>
          </p:nvPr>
        </p:nvSpPr>
        <p:spPr>
          <a:xfrm>
            <a:off x="3484350" y="3465524"/>
            <a:ext cx="2175300" cy="10155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7" name="Google Shape;307;p26"/>
          <p:cNvSpPr txBox="1"/>
          <p:nvPr>
            <p:ph idx="3" type="subTitle"/>
          </p:nvPr>
        </p:nvSpPr>
        <p:spPr>
          <a:xfrm>
            <a:off x="6031075" y="3465524"/>
            <a:ext cx="2175300" cy="10155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8" name="Google Shape;308;p26"/>
          <p:cNvSpPr txBox="1"/>
          <p:nvPr>
            <p:ph idx="4" type="subTitle"/>
          </p:nvPr>
        </p:nvSpPr>
        <p:spPr>
          <a:xfrm>
            <a:off x="937625" y="2950601"/>
            <a:ext cx="2175300" cy="5148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arlow Semi Condensed"/>
              <a:buNone/>
              <a:defRPr b="1" sz="2400">
                <a:solidFill>
                  <a:schemeClr val="dk1"/>
                </a:solidFill>
                <a:latin typeface="Barlow Semi Condensed"/>
                <a:ea typeface="Barlow Semi Condensed"/>
                <a:cs typeface="Barlow Semi Condensed"/>
                <a:sym typeface="Barlow Semi Condensed"/>
              </a:defRPr>
            </a:lvl1pPr>
            <a:lvl2pPr lvl="1"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2pPr>
            <a:lvl3pPr lvl="2"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3pPr>
            <a:lvl4pPr lvl="3"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4pPr>
            <a:lvl5pPr lvl="4"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5pPr>
            <a:lvl6pPr lvl="5"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6pPr>
            <a:lvl7pPr lvl="6"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7pPr>
            <a:lvl8pPr lvl="7"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8pPr>
            <a:lvl9pPr lvl="8"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9pPr>
          </a:lstStyle>
          <a:p/>
        </p:txBody>
      </p:sp>
      <p:sp>
        <p:nvSpPr>
          <p:cNvPr id="309" name="Google Shape;309;p26"/>
          <p:cNvSpPr txBox="1"/>
          <p:nvPr>
            <p:ph idx="5" type="subTitle"/>
          </p:nvPr>
        </p:nvSpPr>
        <p:spPr>
          <a:xfrm>
            <a:off x="3484350" y="2950601"/>
            <a:ext cx="2175300" cy="5148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arlow Semi Condensed"/>
              <a:buNone/>
              <a:defRPr b="1" sz="2400">
                <a:solidFill>
                  <a:schemeClr val="dk1"/>
                </a:solidFill>
                <a:latin typeface="Barlow Semi Condensed"/>
                <a:ea typeface="Barlow Semi Condensed"/>
                <a:cs typeface="Barlow Semi Condensed"/>
                <a:sym typeface="Barlow Semi Condensed"/>
              </a:defRPr>
            </a:lvl1pPr>
            <a:lvl2pPr lvl="1"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2pPr>
            <a:lvl3pPr lvl="2"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3pPr>
            <a:lvl4pPr lvl="3"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4pPr>
            <a:lvl5pPr lvl="4"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5pPr>
            <a:lvl6pPr lvl="5"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6pPr>
            <a:lvl7pPr lvl="6"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7pPr>
            <a:lvl8pPr lvl="7"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8pPr>
            <a:lvl9pPr lvl="8"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9pPr>
          </a:lstStyle>
          <a:p/>
        </p:txBody>
      </p:sp>
      <p:sp>
        <p:nvSpPr>
          <p:cNvPr id="310" name="Google Shape;310;p26"/>
          <p:cNvSpPr txBox="1"/>
          <p:nvPr>
            <p:ph idx="6" type="subTitle"/>
          </p:nvPr>
        </p:nvSpPr>
        <p:spPr>
          <a:xfrm>
            <a:off x="6031075" y="2950601"/>
            <a:ext cx="2175300" cy="5148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arlow Semi Condensed"/>
              <a:buNone/>
              <a:defRPr b="1" sz="2400">
                <a:solidFill>
                  <a:schemeClr val="dk1"/>
                </a:solidFill>
                <a:latin typeface="Barlow Semi Condensed"/>
                <a:ea typeface="Barlow Semi Condensed"/>
                <a:cs typeface="Barlow Semi Condensed"/>
                <a:sym typeface="Barlow Semi Condensed"/>
              </a:defRPr>
            </a:lvl1pPr>
            <a:lvl2pPr lvl="1"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2pPr>
            <a:lvl3pPr lvl="2"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3pPr>
            <a:lvl4pPr lvl="3"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4pPr>
            <a:lvl5pPr lvl="4"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5pPr>
            <a:lvl6pPr lvl="5"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6pPr>
            <a:lvl7pPr lvl="6"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7pPr>
            <a:lvl8pPr lvl="7"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8pPr>
            <a:lvl9pPr lvl="8"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11" name="Shape 311"/>
        <p:cNvGrpSpPr/>
        <p:nvPr/>
      </p:nvGrpSpPr>
      <p:grpSpPr>
        <a:xfrm>
          <a:off x="0" y="0"/>
          <a:ext cx="0" cy="0"/>
          <a:chOff x="0" y="0"/>
          <a:chExt cx="0" cy="0"/>
        </a:xfrm>
      </p:grpSpPr>
      <p:grpSp>
        <p:nvGrpSpPr>
          <p:cNvPr id="312" name="Google Shape;312;p30"/>
          <p:cNvGrpSpPr/>
          <p:nvPr/>
        </p:nvGrpSpPr>
        <p:grpSpPr>
          <a:xfrm flipH="1">
            <a:off x="0" y="-161849"/>
            <a:ext cx="9144000" cy="5467198"/>
            <a:chOff x="0" y="-171451"/>
            <a:chExt cx="9144000" cy="5467198"/>
          </a:xfrm>
        </p:grpSpPr>
        <p:grpSp>
          <p:nvGrpSpPr>
            <p:cNvPr id="313" name="Google Shape;313;p30"/>
            <p:cNvGrpSpPr/>
            <p:nvPr/>
          </p:nvGrpSpPr>
          <p:grpSpPr>
            <a:xfrm>
              <a:off x="0" y="135850"/>
              <a:ext cx="9144000" cy="4654700"/>
              <a:chOff x="12075" y="212050"/>
              <a:chExt cx="9144000" cy="4654700"/>
            </a:xfrm>
          </p:grpSpPr>
          <p:grpSp>
            <p:nvGrpSpPr>
              <p:cNvPr id="314" name="Google Shape;314;p30"/>
              <p:cNvGrpSpPr/>
              <p:nvPr/>
            </p:nvGrpSpPr>
            <p:grpSpPr>
              <a:xfrm>
                <a:off x="12075" y="212050"/>
                <a:ext cx="9144000" cy="1396425"/>
                <a:chOff x="12075" y="212050"/>
                <a:chExt cx="9144000" cy="1396425"/>
              </a:xfrm>
            </p:grpSpPr>
            <p:cxnSp>
              <p:nvCxnSpPr>
                <p:cNvPr id="315" name="Google Shape;315;p30"/>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16" name="Google Shape;316;p30"/>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17" name="Google Shape;317;p30"/>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18" name="Google Shape;318;p30"/>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19" name="Google Shape;319;p30"/>
              <p:cNvGrpSpPr/>
              <p:nvPr/>
            </p:nvGrpSpPr>
            <p:grpSpPr>
              <a:xfrm>
                <a:off x="12075" y="2073925"/>
                <a:ext cx="9144000" cy="1396425"/>
                <a:chOff x="12075" y="212050"/>
                <a:chExt cx="9144000" cy="1396425"/>
              </a:xfrm>
            </p:grpSpPr>
            <p:cxnSp>
              <p:nvCxnSpPr>
                <p:cNvPr id="320" name="Google Shape;320;p30"/>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21" name="Google Shape;321;p30"/>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22" name="Google Shape;322;p30"/>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23" name="Google Shape;323;p30"/>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24" name="Google Shape;324;p30"/>
              <p:cNvGrpSpPr/>
              <p:nvPr/>
            </p:nvGrpSpPr>
            <p:grpSpPr>
              <a:xfrm>
                <a:off x="12075" y="3935800"/>
                <a:ext cx="9144000" cy="930950"/>
                <a:chOff x="12075" y="212050"/>
                <a:chExt cx="9144000" cy="930950"/>
              </a:xfrm>
            </p:grpSpPr>
            <p:cxnSp>
              <p:nvCxnSpPr>
                <p:cNvPr id="325" name="Google Shape;325;p30"/>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26" name="Google Shape;326;p30"/>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27" name="Google Shape;327;p30"/>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328" name="Google Shape;328;p30"/>
            <p:cNvGrpSpPr/>
            <p:nvPr/>
          </p:nvGrpSpPr>
          <p:grpSpPr>
            <a:xfrm>
              <a:off x="213575" y="-171451"/>
              <a:ext cx="8855100" cy="5467198"/>
              <a:chOff x="213575" y="-171451"/>
              <a:chExt cx="8855100" cy="5467198"/>
            </a:xfrm>
          </p:grpSpPr>
          <p:grpSp>
            <p:nvGrpSpPr>
              <p:cNvPr id="329" name="Google Shape;329;p30"/>
              <p:cNvGrpSpPr/>
              <p:nvPr/>
            </p:nvGrpSpPr>
            <p:grpSpPr>
              <a:xfrm rot="5400000">
                <a:off x="-192674" y="234798"/>
                <a:ext cx="5467198" cy="4654700"/>
                <a:chOff x="12075" y="444775"/>
                <a:chExt cx="9144000" cy="4654700"/>
              </a:xfrm>
            </p:grpSpPr>
            <p:grpSp>
              <p:nvGrpSpPr>
                <p:cNvPr id="330" name="Google Shape;330;p30"/>
                <p:cNvGrpSpPr/>
                <p:nvPr/>
              </p:nvGrpSpPr>
              <p:grpSpPr>
                <a:xfrm>
                  <a:off x="12075" y="444775"/>
                  <a:ext cx="9144000" cy="1396425"/>
                  <a:chOff x="12075" y="444775"/>
                  <a:chExt cx="9144000" cy="1396425"/>
                </a:xfrm>
              </p:grpSpPr>
              <p:cxnSp>
                <p:nvCxnSpPr>
                  <p:cNvPr id="331" name="Google Shape;331;p30"/>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32" name="Google Shape;332;p30"/>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33" name="Google Shape;333;p30"/>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34" name="Google Shape;334;p30"/>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35" name="Google Shape;335;p30"/>
                <p:cNvGrpSpPr/>
                <p:nvPr/>
              </p:nvGrpSpPr>
              <p:grpSpPr>
                <a:xfrm>
                  <a:off x="12075" y="2306650"/>
                  <a:ext cx="9144000" cy="1396425"/>
                  <a:chOff x="12075" y="444775"/>
                  <a:chExt cx="9144000" cy="1396425"/>
                </a:xfrm>
              </p:grpSpPr>
              <p:cxnSp>
                <p:nvCxnSpPr>
                  <p:cNvPr id="336" name="Google Shape;336;p30"/>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37" name="Google Shape;337;p30"/>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38" name="Google Shape;338;p30"/>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39" name="Google Shape;339;p30"/>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40" name="Google Shape;340;p30"/>
                <p:cNvGrpSpPr/>
                <p:nvPr/>
              </p:nvGrpSpPr>
              <p:grpSpPr>
                <a:xfrm>
                  <a:off x="12075" y="4168525"/>
                  <a:ext cx="9144000" cy="930950"/>
                  <a:chOff x="12075" y="444775"/>
                  <a:chExt cx="9144000" cy="930950"/>
                </a:xfrm>
              </p:grpSpPr>
              <p:cxnSp>
                <p:nvCxnSpPr>
                  <p:cNvPr id="341" name="Google Shape;341;p30"/>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42" name="Google Shape;342;p30"/>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43" name="Google Shape;343;p30"/>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344" name="Google Shape;344;p30"/>
              <p:cNvGrpSpPr/>
              <p:nvPr/>
            </p:nvGrpSpPr>
            <p:grpSpPr>
              <a:xfrm rot="5400000">
                <a:off x="4473201" y="700273"/>
                <a:ext cx="5467198" cy="3723750"/>
                <a:chOff x="12075" y="1375725"/>
                <a:chExt cx="9144000" cy="3723750"/>
              </a:xfrm>
            </p:grpSpPr>
            <p:grpSp>
              <p:nvGrpSpPr>
                <p:cNvPr id="345" name="Google Shape;345;p30"/>
                <p:cNvGrpSpPr/>
                <p:nvPr/>
              </p:nvGrpSpPr>
              <p:grpSpPr>
                <a:xfrm>
                  <a:off x="12075" y="1375725"/>
                  <a:ext cx="9144000" cy="465475"/>
                  <a:chOff x="12075" y="1375725"/>
                  <a:chExt cx="9144000" cy="465475"/>
                </a:xfrm>
              </p:grpSpPr>
              <p:cxnSp>
                <p:nvCxnSpPr>
                  <p:cNvPr id="346" name="Google Shape;346;p30"/>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47" name="Google Shape;347;p30"/>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48" name="Google Shape;348;p30"/>
                <p:cNvGrpSpPr/>
                <p:nvPr/>
              </p:nvGrpSpPr>
              <p:grpSpPr>
                <a:xfrm>
                  <a:off x="12075" y="2306650"/>
                  <a:ext cx="9144000" cy="1396425"/>
                  <a:chOff x="12075" y="444775"/>
                  <a:chExt cx="9144000" cy="1396425"/>
                </a:xfrm>
              </p:grpSpPr>
              <p:cxnSp>
                <p:nvCxnSpPr>
                  <p:cNvPr id="349" name="Google Shape;349;p30"/>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50" name="Google Shape;350;p30"/>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51" name="Google Shape;351;p30"/>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52" name="Google Shape;352;p30"/>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53" name="Google Shape;353;p30"/>
                <p:cNvGrpSpPr/>
                <p:nvPr/>
              </p:nvGrpSpPr>
              <p:grpSpPr>
                <a:xfrm>
                  <a:off x="12075" y="4168525"/>
                  <a:ext cx="9144000" cy="930950"/>
                  <a:chOff x="12075" y="444775"/>
                  <a:chExt cx="9144000" cy="930950"/>
                </a:xfrm>
              </p:grpSpPr>
              <p:cxnSp>
                <p:nvCxnSpPr>
                  <p:cNvPr id="354" name="Google Shape;354;p30"/>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55" name="Google Shape;355;p30"/>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56" name="Google Shape;356;p30"/>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
        <p:nvSpPr>
          <p:cNvPr id="357" name="Google Shape;357;p30"/>
          <p:cNvSpPr txBox="1"/>
          <p:nvPr>
            <p:ph type="title"/>
          </p:nvPr>
        </p:nvSpPr>
        <p:spPr>
          <a:xfrm>
            <a:off x="713225" y="2448213"/>
            <a:ext cx="4472400" cy="837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58" name="Google Shape;358;p30"/>
          <p:cNvSpPr txBox="1"/>
          <p:nvPr>
            <p:ph idx="2" type="title"/>
          </p:nvPr>
        </p:nvSpPr>
        <p:spPr>
          <a:xfrm>
            <a:off x="2208275" y="1423663"/>
            <a:ext cx="1482300" cy="770400"/>
          </a:xfrm>
          <a:prstGeom prst="rect">
            <a:avLst/>
          </a:prstGeom>
          <a:solidFill>
            <a:schemeClr val="lt2"/>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359" name="Google Shape;359;p30"/>
          <p:cNvSpPr txBox="1"/>
          <p:nvPr>
            <p:ph idx="1" type="subTitle"/>
          </p:nvPr>
        </p:nvSpPr>
        <p:spPr>
          <a:xfrm>
            <a:off x="713225" y="3344838"/>
            <a:ext cx="4472400" cy="375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360" name="Google Shape;360;p30"/>
          <p:cNvGrpSpPr/>
          <p:nvPr/>
        </p:nvGrpSpPr>
        <p:grpSpPr>
          <a:xfrm flipH="1">
            <a:off x="173908" y="92498"/>
            <a:ext cx="8795601" cy="4945087"/>
            <a:chOff x="173907" y="92498"/>
            <a:chExt cx="8795601" cy="4945087"/>
          </a:xfrm>
        </p:grpSpPr>
        <p:grpSp>
          <p:nvGrpSpPr>
            <p:cNvPr id="361" name="Google Shape;361;p30"/>
            <p:cNvGrpSpPr/>
            <p:nvPr/>
          </p:nvGrpSpPr>
          <p:grpSpPr>
            <a:xfrm>
              <a:off x="8918459" y="243592"/>
              <a:ext cx="51049" cy="774143"/>
              <a:chOff x="8211712" y="2037146"/>
              <a:chExt cx="34742" cy="526951"/>
            </a:xfrm>
          </p:grpSpPr>
          <p:sp>
            <p:nvSpPr>
              <p:cNvPr id="362" name="Google Shape;362;p30"/>
              <p:cNvSpPr/>
              <p:nvPr/>
            </p:nvSpPr>
            <p:spPr>
              <a:xfrm>
                <a:off x="8211712" y="2037146"/>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0"/>
              <p:cNvSpPr/>
              <p:nvPr/>
            </p:nvSpPr>
            <p:spPr>
              <a:xfrm>
                <a:off x="8211712" y="2116302"/>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0"/>
              <p:cNvSpPr/>
              <p:nvPr/>
            </p:nvSpPr>
            <p:spPr>
              <a:xfrm>
                <a:off x="8211712" y="2195458"/>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30"/>
              <p:cNvSpPr/>
              <p:nvPr/>
            </p:nvSpPr>
            <p:spPr>
              <a:xfrm>
                <a:off x="8211712" y="2274614"/>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30"/>
              <p:cNvSpPr/>
              <p:nvPr/>
            </p:nvSpPr>
            <p:spPr>
              <a:xfrm>
                <a:off x="8211712" y="2353770"/>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30"/>
              <p:cNvSpPr/>
              <p:nvPr/>
            </p:nvSpPr>
            <p:spPr>
              <a:xfrm>
                <a:off x="8211712" y="2432927"/>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30"/>
              <p:cNvSpPr/>
              <p:nvPr/>
            </p:nvSpPr>
            <p:spPr>
              <a:xfrm>
                <a:off x="8211712" y="2512083"/>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9" name="Google Shape;369;p30"/>
            <p:cNvGrpSpPr/>
            <p:nvPr/>
          </p:nvGrpSpPr>
          <p:grpSpPr>
            <a:xfrm>
              <a:off x="173907" y="4750539"/>
              <a:ext cx="291257" cy="287046"/>
              <a:chOff x="5456048" y="1794743"/>
              <a:chExt cx="178248" cy="175682"/>
            </a:xfrm>
          </p:grpSpPr>
          <p:sp>
            <p:nvSpPr>
              <p:cNvPr id="370" name="Google Shape;370;p30"/>
              <p:cNvSpPr/>
              <p:nvPr/>
            </p:nvSpPr>
            <p:spPr>
              <a:xfrm>
                <a:off x="5456048" y="1794743"/>
                <a:ext cx="178248" cy="175682"/>
              </a:xfrm>
              <a:custGeom>
                <a:rect b="b" l="l" r="r" t="t"/>
                <a:pathLst>
                  <a:path extrusionOk="0" h="1780" w="1806">
                    <a:moveTo>
                      <a:pt x="277" y="0"/>
                    </a:moveTo>
                    <a:lnTo>
                      <a:pt x="1" y="276"/>
                    </a:lnTo>
                    <a:lnTo>
                      <a:pt x="1530" y="1780"/>
                    </a:lnTo>
                    <a:lnTo>
                      <a:pt x="1805" y="1504"/>
                    </a:lnTo>
                    <a:lnTo>
                      <a:pt x="27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30"/>
              <p:cNvSpPr/>
              <p:nvPr/>
            </p:nvSpPr>
            <p:spPr>
              <a:xfrm>
                <a:off x="5456048" y="1794743"/>
                <a:ext cx="178248" cy="175682"/>
              </a:xfrm>
              <a:custGeom>
                <a:rect b="b" l="l" r="r" t="t"/>
                <a:pathLst>
                  <a:path extrusionOk="0" h="1780" w="1806">
                    <a:moveTo>
                      <a:pt x="1505" y="0"/>
                    </a:moveTo>
                    <a:lnTo>
                      <a:pt x="1" y="1504"/>
                    </a:lnTo>
                    <a:lnTo>
                      <a:pt x="302" y="1780"/>
                    </a:lnTo>
                    <a:lnTo>
                      <a:pt x="1805" y="276"/>
                    </a:lnTo>
                    <a:lnTo>
                      <a:pt x="150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2" name="Google Shape;372;p30"/>
            <p:cNvSpPr/>
            <p:nvPr/>
          </p:nvSpPr>
          <p:spPr>
            <a:xfrm rot="-123321">
              <a:off x="7897400" y="4768750"/>
              <a:ext cx="1018402" cy="166548"/>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30"/>
            <p:cNvSpPr/>
            <p:nvPr/>
          </p:nvSpPr>
          <p:spPr>
            <a:xfrm>
              <a:off x="8639763" y="92498"/>
              <a:ext cx="207956" cy="207857"/>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374" name="Shape 374"/>
        <p:cNvGrpSpPr/>
        <p:nvPr/>
      </p:nvGrpSpPr>
      <p:grpSpPr>
        <a:xfrm>
          <a:off x="0" y="0"/>
          <a:ext cx="0" cy="0"/>
          <a:chOff x="0" y="0"/>
          <a:chExt cx="0" cy="0"/>
        </a:xfrm>
      </p:grpSpPr>
      <p:grpSp>
        <p:nvGrpSpPr>
          <p:cNvPr id="375" name="Google Shape;375;p31"/>
          <p:cNvGrpSpPr/>
          <p:nvPr/>
        </p:nvGrpSpPr>
        <p:grpSpPr>
          <a:xfrm flipH="1">
            <a:off x="0" y="-161849"/>
            <a:ext cx="9144000" cy="5467198"/>
            <a:chOff x="0" y="-171451"/>
            <a:chExt cx="9144000" cy="5467198"/>
          </a:xfrm>
        </p:grpSpPr>
        <p:grpSp>
          <p:nvGrpSpPr>
            <p:cNvPr id="376" name="Google Shape;376;p31"/>
            <p:cNvGrpSpPr/>
            <p:nvPr/>
          </p:nvGrpSpPr>
          <p:grpSpPr>
            <a:xfrm>
              <a:off x="0" y="135850"/>
              <a:ext cx="9144000" cy="4654700"/>
              <a:chOff x="12075" y="212050"/>
              <a:chExt cx="9144000" cy="4654700"/>
            </a:xfrm>
          </p:grpSpPr>
          <p:grpSp>
            <p:nvGrpSpPr>
              <p:cNvPr id="377" name="Google Shape;377;p31"/>
              <p:cNvGrpSpPr/>
              <p:nvPr/>
            </p:nvGrpSpPr>
            <p:grpSpPr>
              <a:xfrm>
                <a:off x="12075" y="212050"/>
                <a:ext cx="9144000" cy="1396425"/>
                <a:chOff x="12075" y="212050"/>
                <a:chExt cx="9144000" cy="1396425"/>
              </a:xfrm>
            </p:grpSpPr>
            <p:cxnSp>
              <p:nvCxnSpPr>
                <p:cNvPr id="378" name="Google Shape;378;p31"/>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79" name="Google Shape;379;p31"/>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80" name="Google Shape;380;p31"/>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81" name="Google Shape;381;p31"/>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82" name="Google Shape;382;p31"/>
              <p:cNvGrpSpPr/>
              <p:nvPr/>
            </p:nvGrpSpPr>
            <p:grpSpPr>
              <a:xfrm>
                <a:off x="12075" y="2073925"/>
                <a:ext cx="9144000" cy="1396425"/>
                <a:chOff x="12075" y="212050"/>
                <a:chExt cx="9144000" cy="1396425"/>
              </a:xfrm>
            </p:grpSpPr>
            <p:cxnSp>
              <p:nvCxnSpPr>
                <p:cNvPr id="383" name="Google Shape;383;p31"/>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84" name="Google Shape;384;p31"/>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85" name="Google Shape;385;p31"/>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86" name="Google Shape;386;p31"/>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87" name="Google Shape;387;p31"/>
              <p:cNvGrpSpPr/>
              <p:nvPr/>
            </p:nvGrpSpPr>
            <p:grpSpPr>
              <a:xfrm>
                <a:off x="12075" y="3935800"/>
                <a:ext cx="9144000" cy="930950"/>
                <a:chOff x="12075" y="212050"/>
                <a:chExt cx="9144000" cy="930950"/>
              </a:xfrm>
            </p:grpSpPr>
            <p:cxnSp>
              <p:nvCxnSpPr>
                <p:cNvPr id="388" name="Google Shape;388;p31"/>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89" name="Google Shape;389;p31"/>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90" name="Google Shape;390;p31"/>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391" name="Google Shape;391;p31"/>
            <p:cNvGrpSpPr/>
            <p:nvPr/>
          </p:nvGrpSpPr>
          <p:grpSpPr>
            <a:xfrm>
              <a:off x="213575" y="-171451"/>
              <a:ext cx="8855100" cy="5467198"/>
              <a:chOff x="213575" y="-171451"/>
              <a:chExt cx="8855100" cy="5467198"/>
            </a:xfrm>
          </p:grpSpPr>
          <p:grpSp>
            <p:nvGrpSpPr>
              <p:cNvPr id="392" name="Google Shape;392;p31"/>
              <p:cNvGrpSpPr/>
              <p:nvPr/>
            </p:nvGrpSpPr>
            <p:grpSpPr>
              <a:xfrm rot="5400000">
                <a:off x="-192674" y="234798"/>
                <a:ext cx="5467198" cy="4654700"/>
                <a:chOff x="12075" y="444775"/>
                <a:chExt cx="9144000" cy="4654700"/>
              </a:xfrm>
            </p:grpSpPr>
            <p:grpSp>
              <p:nvGrpSpPr>
                <p:cNvPr id="393" name="Google Shape;393;p31"/>
                <p:cNvGrpSpPr/>
                <p:nvPr/>
              </p:nvGrpSpPr>
              <p:grpSpPr>
                <a:xfrm>
                  <a:off x="12075" y="444775"/>
                  <a:ext cx="9144000" cy="1396425"/>
                  <a:chOff x="12075" y="444775"/>
                  <a:chExt cx="9144000" cy="1396425"/>
                </a:xfrm>
              </p:grpSpPr>
              <p:cxnSp>
                <p:nvCxnSpPr>
                  <p:cNvPr id="394" name="Google Shape;394;p31"/>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95" name="Google Shape;395;p31"/>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96" name="Google Shape;396;p3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97" name="Google Shape;397;p31"/>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98" name="Google Shape;398;p31"/>
                <p:cNvGrpSpPr/>
                <p:nvPr/>
              </p:nvGrpSpPr>
              <p:grpSpPr>
                <a:xfrm>
                  <a:off x="12075" y="2306650"/>
                  <a:ext cx="9144000" cy="1396425"/>
                  <a:chOff x="12075" y="444775"/>
                  <a:chExt cx="9144000" cy="1396425"/>
                </a:xfrm>
              </p:grpSpPr>
              <p:cxnSp>
                <p:nvCxnSpPr>
                  <p:cNvPr id="399" name="Google Shape;399;p31"/>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00" name="Google Shape;400;p31"/>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01" name="Google Shape;401;p3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02" name="Google Shape;402;p31"/>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03" name="Google Shape;403;p31"/>
                <p:cNvGrpSpPr/>
                <p:nvPr/>
              </p:nvGrpSpPr>
              <p:grpSpPr>
                <a:xfrm>
                  <a:off x="12075" y="4168525"/>
                  <a:ext cx="9144000" cy="930950"/>
                  <a:chOff x="12075" y="444775"/>
                  <a:chExt cx="9144000" cy="930950"/>
                </a:xfrm>
              </p:grpSpPr>
              <p:cxnSp>
                <p:nvCxnSpPr>
                  <p:cNvPr id="404" name="Google Shape;404;p31"/>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05" name="Google Shape;405;p31"/>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06" name="Google Shape;406;p3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407" name="Google Shape;407;p31"/>
              <p:cNvGrpSpPr/>
              <p:nvPr/>
            </p:nvGrpSpPr>
            <p:grpSpPr>
              <a:xfrm rot="5400000">
                <a:off x="4473201" y="700273"/>
                <a:ext cx="5467198" cy="3723750"/>
                <a:chOff x="12075" y="1375725"/>
                <a:chExt cx="9144000" cy="3723750"/>
              </a:xfrm>
            </p:grpSpPr>
            <p:grpSp>
              <p:nvGrpSpPr>
                <p:cNvPr id="408" name="Google Shape;408;p31"/>
                <p:cNvGrpSpPr/>
                <p:nvPr/>
              </p:nvGrpSpPr>
              <p:grpSpPr>
                <a:xfrm>
                  <a:off x="12075" y="1375725"/>
                  <a:ext cx="9144000" cy="465475"/>
                  <a:chOff x="12075" y="1375725"/>
                  <a:chExt cx="9144000" cy="465475"/>
                </a:xfrm>
              </p:grpSpPr>
              <p:cxnSp>
                <p:nvCxnSpPr>
                  <p:cNvPr id="409" name="Google Shape;409;p3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10" name="Google Shape;410;p31"/>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11" name="Google Shape;411;p31"/>
                <p:cNvGrpSpPr/>
                <p:nvPr/>
              </p:nvGrpSpPr>
              <p:grpSpPr>
                <a:xfrm>
                  <a:off x="12075" y="2306650"/>
                  <a:ext cx="9144000" cy="1396425"/>
                  <a:chOff x="12075" y="444775"/>
                  <a:chExt cx="9144000" cy="1396425"/>
                </a:xfrm>
              </p:grpSpPr>
              <p:cxnSp>
                <p:nvCxnSpPr>
                  <p:cNvPr id="412" name="Google Shape;412;p31"/>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13" name="Google Shape;413;p31"/>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14" name="Google Shape;414;p3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15" name="Google Shape;415;p31"/>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16" name="Google Shape;416;p31"/>
                <p:cNvGrpSpPr/>
                <p:nvPr/>
              </p:nvGrpSpPr>
              <p:grpSpPr>
                <a:xfrm>
                  <a:off x="12075" y="4168525"/>
                  <a:ext cx="9144000" cy="930950"/>
                  <a:chOff x="12075" y="444775"/>
                  <a:chExt cx="9144000" cy="930950"/>
                </a:xfrm>
              </p:grpSpPr>
              <p:cxnSp>
                <p:nvCxnSpPr>
                  <p:cNvPr id="417" name="Google Shape;417;p31"/>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18" name="Google Shape;418;p31"/>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19" name="Google Shape;419;p3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
        <p:nvSpPr>
          <p:cNvPr id="420" name="Google Shape;420;p31"/>
          <p:cNvSpPr txBox="1"/>
          <p:nvPr>
            <p:ph type="title"/>
          </p:nvPr>
        </p:nvSpPr>
        <p:spPr>
          <a:xfrm>
            <a:off x="1226425" y="3100300"/>
            <a:ext cx="6691200" cy="661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2"/>
              </a:buClr>
              <a:buSzPts val="3000"/>
              <a:buNone/>
              <a:defRPr/>
            </a:lvl1pPr>
            <a:lvl2pPr lvl="1" algn="ctr">
              <a:lnSpc>
                <a:spcPct val="100000"/>
              </a:lnSpc>
              <a:spcBef>
                <a:spcPts val="0"/>
              </a:spcBef>
              <a:spcAft>
                <a:spcPts val="0"/>
              </a:spcAft>
              <a:buClr>
                <a:schemeClr val="dk2"/>
              </a:buClr>
              <a:buSzPts val="3000"/>
              <a:buNone/>
              <a:defRPr sz="3000">
                <a:solidFill>
                  <a:schemeClr val="dk2"/>
                </a:solidFill>
              </a:defRPr>
            </a:lvl2pPr>
            <a:lvl3pPr lvl="2" algn="ctr">
              <a:lnSpc>
                <a:spcPct val="100000"/>
              </a:lnSpc>
              <a:spcBef>
                <a:spcPts val="0"/>
              </a:spcBef>
              <a:spcAft>
                <a:spcPts val="0"/>
              </a:spcAft>
              <a:buClr>
                <a:schemeClr val="dk2"/>
              </a:buClr>
              <a:buSzPts val="3000"/>
              <a:buNone/>
              <a:defRPr sz="3000">
                <a:solidFill>
                  <a:schemeClr val="dk2"/>
                </a:solidFill>
              </a:defRPr>
            </a:lvl3pPr>
            <a:lvl4pPr lvl="3" algn="ctr">
              <a:lnSpc>
                <a:spcPct val="100000"/>
              </a:lnSpc>
              <a:spcBef>
                <a:spcPts val="0"/>
              </a:spcBef>
              <a:spcAft>
                <a:spcPts val="0"/>
              </a:spcAft>
              <a:buClr>
                <a:schemeClr val="dk2"/>
              </a:buClr>
              <a:buSzPts val="3000"/>
              <a:buNone/>
              <a:defRPr sz="3000">
                <a:solidFill>
                  <a:schemeClr val="dk2"/>
                </a:solidFill>
              </a:defRPr>
            </a:lvl4pPr>
            <a:lvl5pPr lvl="4" algn="ctr">
              <a:lnSpc>
                <a:spcPct val="100000"/>
              </a:lnSpc>
              <a:spcBef>
                <a:spcPts val="0"/>
              </a:spcBef>
              <a:spcAft>
                <a:spcPts val="0"/>
              </a:spcAft>
              <a:buClr>
                <a:schemeClr val="dk2"/>
              </a:buClr>
              <a:buSzPts val="3000"/>
              <a:buNone/>
              <a:defRPr sz="3000">
                <a:solidFill>
                  <a:schemeClr val="dk2"/>
                </a:solidFill>
              </a:defRPr>
            </a:lvl5pPr>
            <a:lvl6pPr lvl="5" algn="ctr">
              <a:lnSpc>
                <a:spcPct val="100000"/>
              </a:lnSpc>
              <a:spcBef>
                <a:spcPts val="0"/>
              </a:spcBef>
              <a:spcAft>
                <a:spcPts val="0"/>
              </a:spcAft>
              <a:buClr>
                <a:schemeClr val="dk2"/>
              </a:buClr>
              <a:buSzPts val="3000"/>
              <a:buNone/>
              <a:defRPr sz="3000">
                <a:solidFill>
                  <a:schemeClr val="dk2"/>
                </a:solidFill>
              </a:defRPr>
            </a:lvl6pPr>
            <a:lvl7pPr lvl="6" algn="ctr">
              <a:lnSpc>
                <a:spcPct val="100000"/>
              </a:lnSpc>
              <a:spcBef>
                <a:spcPts val="0"/>
              </a:spcBef>
              <a:spcAft>
                <a:spcPts val="0"/>
              </a:spcAft>
              <a:buClr>
                <a:schemeClr val="dk2"/>
              </a:buClr>
              <a:buSzPts val="3000"/>
              <a:buNone/>
              <a:defRPr sz="3000">
                <a:solidFill>
                  <a:schemeClr val="dk2"/>
                </a:solidFill>
              </a:defRPr>
            </a:lvl7pPr>
            <a:lvl8pPr lvl="7" algn="ctr">
              <a:lnSpc>
                <a:spcPct val="100000"/>
              </a:lnSpc>
              <a:spcBef>
                <a:spcPts val="0"/>
              </a:spcBef>
              <a:spcAft>
                <a:spcPts val="0"/>
              </a:spcAft>
              <a:buClr>
                <a:schemeClr val="dk2"/>
              </a:buClr>
              <a:buSzPts val="3000"/>
              <a:buNone/>
              <a:defRPr sz="3000">
                <a:solidFill>
                  <a:schemeClr val="dk2"/>
                </a:solidFill>
              </a:defRPr>
            </a:lvl8pPr>
            <a:lvl9pPr lvl="8" algn="ctr">
              <a:lnSpc>
                <a:spcPct val="100000"/>
              </a:lnSpc>
              <a:spcBef>
                <a:spcPts val="0"/>
              </a:spcBef>
              <a:spcAft>
                <a:spcPts val="0"/>
              </a:spcAft>
              <a:buClr>
                <a:schemeClr val="dk2"/>
              </a:buClr>
              <a:buSzPts val="3000"/>
              <a:buNone/>
              <a:defRPr sz="3000">
                <a:solidFill>
                  <a:schemeClr val="dk2"/>
                </a:solidFill>
              </a:defRPr>
            </a:lvl9pPr>
          </a:lstStyle>
          <a:p/>
        </p:txBody>
      </p:sp>
      <p:sp>
        <p:nvSpPr>
          <p:cNvPr id="421" name="Google Shape;421;p31"/>
          <p:cNvSpPr txBox="1"/>
          <p:nvPr>
            <p:ph idx="1" type="subTitle"/>
          </p:nvPr>
        </p:nvSpPr>
        <p:spPr>
          <a:xfrm>
            <a:off x="1226400" y="1126425"/>
            <a:ext cx="6691200" cy="1863300"/>
          </a:xfrm>
          <a:prstGeom prst="rect">
            <a:avLst/>
          </a:prstGeom>
          <a:noFill/>
          <a:ln>
            <a:noFill/>
          </a:ln>
        </p:spPr>
        <p:txBody>
          <a:bodyPr anchorCtr="0" anchor="b" bIns="91425" lIns="91425" spcFirstLastPara="1" rIns="91425" wrap="square" tIns="91425">
            <a:noAutofit/>
          </a:bodyPr>
          <a:lstStyle>
            <a:lvl1pPr lvl="0" algn="r">
              <a:lnSpc>
                <a:spcPct val="115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grpSp>
        <p:nvGrpSpPr>
          <p:cNvPr id="422" name="Google Shape;422;p31"/>
          <p:cNvGrpSpPr/>
          <p:nvPr/>
        </p:nvGrpSpPr>
        <p:grpSpPr>
          <a:xfrm>
            <a:off x="-7" y="117416"/>
            <a:ext cx="8941384" cy="4905858"/>
            <a:chOff x="-7" y="117416"/>
            <a:chExt cx="8941384" cy="4905858"/>
          </a:xfrm>
        </p:grpSpPr>
        <p:grpSp>
          <p:nvGrpSpPr>
            <p:cNvPr id="423" name="Google Shape;423;p31"/>
            <p:cNvGrpSpPr/>
            <p:nvPr/>
          </p:nvGrpSpPr>
          <p:grpSpPr>
            <a:xfrm>
              <a:off x="-7" y="4797050"/>
              <a:ext cx="1266969" cy="226224"/>
              <a:chOff x="-7" y="167200"/>
              <a:chExt cx="1266969" cy="226224"/>
            </a:xfrm>
          </p:grpSpPr>
          <p:sp>
            <p:nvSpPr>
              <p:cNvPr id="424" name="Google Shape;424;p31"/>
              <p:cNvSpPr/>
              <p:nvPr/>
            </p:nvSpPr>
            <p:spPr>
              <a:xfrm>
                <a:off x="-7" y="167200"/>
                <a:ext cx="1266969" cy="50339"/>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31"/>
              <p:cNvSpPr/>
              <p:nvPr/>
            </p:nvSpPr>
            <p:spPr>
              <a:xfrm>
                <a:off x="0" y="338072"/>
                <a:ext cx="698969" cy="55352"/>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6" name="Google Shape;426;p31"/>
            <p:cNvSpPr/>
            <p:nvPr/>
          </p:nvSpPr>
          <p:spPr>
            <a:xfrm>
              <a:off x="8608176" y="4514350"/>
              <a:ext cx="333201" cy="333048"/>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31"/>
            <p:cNvSpPr/>
            <p:nvPr/>
          </p:nvSpPr>
          <p:spPr>
            <a:xfrm>
              <a:off x="1861082" y="117416"/>
              <a:ext cx="1074296" cy="175676"/>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8" name="Shape 428"/>
        <p:cNvGrpSpPr/>
        <p:nvPr/>
      </p:nvGrpSpPr>
      <p:grpSpPr>
        <a:xfrm>
          <a:off x="0" y="0"/>
          <a:ext cx="0" cy="0"/>
          <a:chOff x="0" y="0"/>
          <a:chExt cx="0" cy="0"/>
        </a:xfrm>
      </p:grpSpPr>
      <p:grpSp>
        <p:nvGrpSpPr>
          <p:cNvPr id="429" name="Google Shape;429;p27"/>
          <p:cNvGrpSpPr/>
          <p:nvPr/>
        </p:nvGrpSpPr>
        <p:grpSpPr>
          <a:xfrm flipH="1">
            <a:off x="0" y="-161849"/>
            <a:ext cx="9144000" cy="5467198"/>
            <a:chOff x="0" y="-171451"/>
            <a:chExt cx="9144000" cy="5467198"/>
          </a:xfrm>
        </p:grpSpPr>
        <p:grpSp>
          <p:nvGrpSpPr>
            <p:cNvPr id="430" name="Google Shape;430;p27"/>
            <p:cNvGrpSpPr/>
            <p:nvPr/>
          </p:nvGrpSpPr>
          <p:grpSpPr>
            <a:xfrm>
              <a:off x="0" y="135850"/>
              <a:ext cx="9144000" cy="4654700"/>
              <a:chOff x="12075" y="212050"/>
              <a:chExt cx="9144000" cy="4654700"/>
            </a:xfrm>
          </p:grpSpPr>
          <p:grpSp>
            <p:nvGrpSpPr>
              <p:cNvPr id="431" name="Google Shape;431;p27"/>
              <p:cNvGrpSpPr/>
              <p:nvPr/>
            </p:nvGrpSpPr>
            <p:grpSpPr>
              <a:xfrm>
                <a:off x="12075" y="212050"/>
                <a:ext cx="9144000" cy="1396425"/>
                <a:chOff x="12075" y="212050"/>
                <a:chExt cx="9144000" cy="1396425"/>
              </a:xfrm>
            </p:grpSpPr>
            <p:cxnSp>
              <p:nvCxnSpPr>
                <p:cNvPr id="432" name="Google Shape;432;p27"/>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33" name="Google Shape;433;p27"/>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34" name="Google Shape;434;p27"/>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35" name="Google Shape;435;p27"/>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36" name="Google Shape;436;p27"/>
              <p:cNvGrpSpPr/>
              <p:nvPr/>
            </p:nvGrpSpPr>
            <p:grpSpPr>
              <a:xfrm>
                <a:off x="12075" y="2073925"/>
                <a:ext cx="9144000" cy="1396425"/>
                <a:chOff x="12075" y="212050"/>
                <a:chExt cx="9144000" cy="1396425"/>
              </a:xfrm>
            </p:grpSpPr>
            <p:cxnSp>
              <p:nvCxnSpPr>
                <p:cNvPr id="437" name="Google Shape;437;p27"/>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38" name="Google Shape;438;p27"/>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39" name="Google Shape;439;p27"/>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40" name="Google Shape;440;p27"/>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41" name="Google Shape;441;p27"/>
              <p:cNvGrpSpPr/>
              <p:nvPr/>
            </p:nvGrpSpPr>
            <p:grpSpPr>
              <a:xfrm>
                <a:off x="12075" y="3935800"/>
                <a:ext cx="9144000" cy="930950"/>
                <a:chOff x="12075" y="212050"/>
                <a:chExt cx="9144000" cy="930950"/>
              </a:xfrm>
            </p:grpSpPr>
            <p:cxnSp>
              <p:nvCxnSpPr>
                <p:cNvPr id="442" name="Google Shape;442;p27"/>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43" name="Google Shape;443;p27"/>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44" name="Google Shape;444;p27"/>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445" name="Google Shape;445;p27"/>
            <p:cNvGrpSpPr/>
            <p:nvPr/>
          </p:nvGrpSpPr>
          <p:grpSpPr>
            <a:xfrm>
              <a:off x="213575" y="-171451"/>
              <a:ext cx="8855100" cy="5467198"/>
              <a:chOff x="213575" y="-171451"/>
              <a:chExt cx="8855100" cy="5467198"/>
            </a:xfrm>
          </p:grpSpPr>
          <p:grpSp>
            <p:nvGrpSpPr>
              <p:cNvPr id="446" name="Google Shape;446;p27"/>
              <p:cNvGrpSpPr/>
              <p:nvPr/>
            </p:nvGrpSpPr>
            <p:grpSpPr>
              <a:xfrm rot="5400000">
                <a:off x="-192674" y="234798"/>
                <a:ext cx="5467198" cy="4654700"/>
                <a:chOff x="12075" y="444775"/>
                <a:chExt cx="9144000" cy="4654700"/>
              </a:xfrm>
            </p:grpSpPr>
            <p:grpSp>
              <p:nvGrpSpPr>
                <p:cNvPr id="447" name="Google Shape;447;p27"/>
                <p:cNvGrpSpPr/>
                <p:nvPr/>
              </p:nvGrpSpPr>
              <p:grpSpPr>
                <a:xfrm>
                  <a:off x="12075" y="444775"/>
                  <a:ext cx="9144000" cy="1396425"/>
                  <a:chOff x="12075" y="444775"/>
                  <a:chExt cx="9144000" cy="1396425"/>
                </a:xfrm>
              </p:grpSpPr>
              <p:cxnSp>
                <p:nvCxnSpPr>
                  <p:cNvPr id="448" name="Google Shape;448;p2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49" name="Google Shape;449;p2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50" name="Google Shape;450;p2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51" name="Google Shape;451;p27"/>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52" name="Google Shape;452;p27"/>
                <p:cNvGrpSpPr/>
                <p:nvPr/>
              </p:nvGrpSpPr>
              <p:grpSpPr>
                <a:xfrm>
                  <a:off x="12075" y="2306650"/>
                  <a:ext cx="9144000" cy="1396425"/>
                  <a:chOff x="12075" y="444775"/>
                  <a:chExt cx="9144000" cy="1396425"/>
                </a:xfrm>
              </p:grpSpPr>
              <p:cxnSp>
                <p:nvCxnSpPr>
                  <p:cNvPr id="453" name="Google Shape;453;p2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54" name="Google Shape;454;p2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55" name="Google Shape;455;p2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56" name="Google Shape;456;p27"/>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57" name="Google Shape;457;p27"/>
                <p:cNvGrpSpPr/>
                <p:nvPr/>
              </p:nvGrpSpPr>
              <p:grpSpPr>
                <a:xfrm>
                  <a:off x="12075" y="4168525"/>
                  <a:ext cx="9144000" cy="930950"/>
                  <a:chOff x="12075" y="444775"/>
                  <a:chExt cx="9144000" cy="930950"/>
                </a:xfrm>
              </p:grpSpPr>
              <p:cxnSp>
                <p:nvCxnSpPr>
                  <p:cNvPr id="458" name="Google Shape;458;p2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59" name="Google Shape;459;p2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60" name="Google Shape;460;p2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461" name="Google Shape;461;p27"/>
              <p:cNvGrpSpPr/>
              <p:nvPr/>
            </p:nvGrpSpPr>
            <p:grpSpPr>
              <a:xfrm rot="5400000">
                <a:off x="4473201" y="700273"/>
                <a:ext cx="5467198" cy="3723750"/>
                <a:chOff x="12075" y="1375725"/>
                <a:chExt cx="9144000" cy="3723750"/>
              </a:xfrm>
            </p:grpSpPr>
            <p:grpSp>
              <p:nvGrpSpPr>
                <p:cNvPr id="462" name="Google Shape;462;p27"/>
                <p:cNvGrpSpPr/>
                <p:nvPr/>
              </p:nvGrpSpPr>
              <p:grpSpPr>
                <a:xfrm>
                  <a:off x="12075" y="1375725"/>
                  <a:ext cx="9144000" cy="465475"/>
                  <a:chOff x="12075" y="1375725"/>
                  <a:chExt cx="9144000" cy="465475"/>
                </a:xfrm>
              </p:grpSpPr>
              <p:cxnSp>
                <p:nvCxnSpPr>
                  <p:cNvPr id="463" name="Google Shape;463;p2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64" name="Google Shape;464;p27"/>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65" name="Google Shape;465;p27"/>
                <p:cNvGrpSpPr/>
                <p:nvPr/>
              </p:nvGrpSpPr>
              <p:grpSpPr>
                <a:xfrm>
                  <a:off x="12075" y="2306650"/>
                  <a:ext cx="9144000" cy="1396425"/>
                  <a:chOff x="12075" y="444775"/>
                  <a:chExt cx="9144000" cy="1396425"/>
                </a:xfrm>
              </p:grpSpPr>
              <p:cxnSp>
                <p:nvCxnSpPr>
                  <p:cNvPr id="466" name="Google Shape;466;p2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67" name="Google Shape;467;p2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68" name="Google Shape;468;p2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69" name="Google Shape;469;p27"/>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70" name="Google Shape;470;p27"/>
                <p:cNvGrpSpPr/>
                <p:nvPr/>
              </p:nvGrpSpPr>
              <p:grpSpPr>
                <a:xfrm>
                  <a:off x="12075" y="4168525"/>
                  <a:ext cx="9144000" cy="930950"/>
                  <a:chOff x="12075" y="444775"/>
                  <a:chExt cx="9144000" cy="930950"/>
                </a:xfrm>
              </p:grpSpPr>
              <p:cxnSp>
                <p:nvCxnSpPr>
                  <p:cNvPr id="471" name="Google Shape;471;p2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72" name="Google Shape;472;p2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73" name="Google Shape;473;p2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
        <p:nvSpPr>
          <p:cNvPr id="474" name="Google Shape;474;p27"/>
          <p:cNvSpPr txBox="1"/>
          <p:nvPr>
            <p:ph type="title"/>
          </p:nvPr>
        </p:nvSpPr>
        <p:spPr>
          <a:xfrm>
            <a:off x="720000" y="445025"/>
            <a:ext cx="7710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475" name="Google Shape;475;p27"/>
          <p:cNvSpPr txBox="1"/>
          <p:nvPr>
            <p:ph idx="1" type="subTitle"/>
          </p:nvPr>
        </p:nvSpPr>
        <p:spPr>
          <a:xfrm>
            <a:off x="720000" y="1700300"/>
            <a:ext cx="3916800" cy="22983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chemeClr val="accent3"/>
              </a:buClr>
              <a:buSzPts val="1600"/>
              <a:buFont typeface="Nunito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400"/>
              <a:buFont typeface="Nunito Light"/>
              <a:buChar char="○"/>
              <a:defRPr/>
            </a:lvl5pPr>
            <a:lvl6pPr lvl="5" algn="ctr">
              <a:lnSpc>
                <a:spcPct val="100000"/>
              </a:lnSpc>
              <a:spcBef>
                <a:spcPts val="0"/>
              </a:spcBef>
              <a:spcAft>
                <a:spcPts val="0"/>
              </a:spcAft>
              <a:buClr>
                <a:srgbClr val="999999"/>
              </a:buClr>
              <a:buSzPts val="14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400"/>
              <a:buFont typeface="Nunito Light"/>
              <a:buChar char="■"/>
              <a:defRPr/>
            </a:lvl9pPr>
          </a:lstStyle>
          <a:p/>
        </p:txBody>
      </p:sp>
      <p:grpSp>
        <p:nvGrpSpPr>
          <p:cNvPr id="476" name="Google Shape;476;p27"/>
          <p:cNvGrpSpPr/>
          <p:nvPr/>
        </p:nvGrpSpPr>
        <p:grpSpPr>
          <a:xfrm>
            <a:off x="-7" y="167200"/>
            <a:ext cx="8952587" cy="4867172"/>
            <a:chOff x="-7" y="167200"/>
            <a:chExt cx="8952587" cy="4867172"/>
          </a:xfrm>
        </p:grpSpPr>
        <p:grpSp>
          <p:nvGrpSpPr>
            <p:cNvPr id="477" name="Google Shape;477;p27"/>
            <p:cNvGrpSpPr/>
            <p:nvPr/>
          </p:nvGrpSpPr>
          <p:grpSpPr>
            <a:xfrm>
              <a:off x="-7" y="167200"/>
              <a:ext cx="1266969" cy="226224"/>
              <a:chOff x="-7" y="167200"/>
              <a:chExt cx="1266969" cy="226224"/>
            </a:xfrm>
          </p:grpSpPr>
          <p:sp>
            <p:nvSpPr>
              <p:cNvPr id="478" name="Google Shape;478;p27"/>
              <p:cNvSpPr/>
              <p:nvPr/>
            </p:nvSpPr>
            <p:spPr>
              <a:xfrm>
                <a:off x="-7" y="167200"/>
                <a:ext cx="1266969" cy="50339"/>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7"/>
              <p:cNvSpPr/>
              <p:nvPr/>
            </p:nvSpPr>
            <p:spPr>
              <a:xfrm>
                <a:off x="0" y="338072"/>
                <a:ext cx="698969" cy="55352"/>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0" name="Google Shape;480;p27"/>
            <p:cNvGrpSpPr/>
            <p:nvPr/>
          </p:nvGrpSpPr>
          <p:grpSpPr>
            <a:xfrm>
              <a:off x="7519182" y="4467918"/>
              <a:ext cx="1433398" cy="566454"/>
              <a:chOff x="7519182" y="4467918"/>
              <a:chExt cx="1433398" cy="566454"/>
            </a:xfrm>
          </p:grpSpPr>
          <p:sp>
            <p:nvSpPr>
              <p:cNvPr id="481" name="Google Shape;481;p27"/>
              <p:cNvSpPr/>
              <p:nvPr/>
            </p:nvSpPr>
            <p:spPr>
              <a:xfrm>
                <a:off x="8561631" y="4643609"/>
                <a:ext cx="390949" cy="390763"/>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27"/>
              <p:cNvSpPr/>
              <p:nvPr/>
            </p:nvSpPr>
            <p:spPr>
              <a:xfrm>
                <a:off x="7519182" y="4467918"/>
                <a:ext cx="1074296" cy="175676"/>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483" name="Shape 483"/>
        <p:cNvGrpSpPr/>
        <p:nvPr/>
      </p:nvGrpSpPr>
      <p:grpSpPr>
        <a:xfrm>
          <a:off x="0" y="0"/>
          <a:ext cx="0" cy="0"/>
          <a:chOff x="0" y="0"/>
          <a:chExt cx="0" cy="0"/>
        </a:xfrm>
      </p:grpSpPr>
      <p:grpSp>
        <p:nvGrpSpPr>
          <p:cNvPr id="484" name="Google Shape;484;p28"/>
          <p:cNvGrpSpPr/>
          <p:nvPr/>
        </p:nvGrpSpPr>
        <p:grpSpPr>
          <a:xfrm flipH="1">
            <a:off x="0" y="-161849"/>
            <a:ext cx="9144000" cy="5467198"/>
            <a:chOff x="0" y="-171451"/>
            <a:chExt cx="9144000" cy="5467198"/>
          </a:xfrm>
        </p:grpSpPr>
        <p:grpSp>
          <p:nvGrpSpPr>
            <p:cNvPr id="485" name="Google Shape;485;p28"/>
            <p:cNvGrpSpPr/>
            <p:nvPr/>
          </p:nvGrpSpPr>
          <p:grpSpPr>
            <a:xfrm>
              <a:off x="0" y="135850"/>
              <a:ext cx="9144000" cy="4654700"/>
              <a:chOff x="12075" y="212050"/>
              <a:chExt cx="9144000" cy="4654700"/>
            </a:xfrm>
          </p:grpSpPr>
          <p:grpSp>
            <p:nvGrpSpPr>
              <p:cNvPr id="486" name="Google Shape;486;p28"/>
              <p:cNvGrpSpPr/>
              <p:nvPr/>
            </p:nvGrpSpPr>
            <p:grpSpPr>
              <a:xfrm>
                <a:off x="12075" y="212050"/>
                <a:ext cx="9144000" cy="1396425"/>
                <a:chOff x="12075" y="212050"/>
                <a:chExt cx="9144000" cy="1396425"/>
              </a:xfrm>
            </p:grpSpPr>
            <p:cxnSp>
              <p:nvCxnSpPr>
                <p:cNvPr id="487" name="Google Shape;487;p28"/>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88" name="Google Shape;488;p28"/>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89" name="Google Shape;489;p28"/>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90" name="Google Shape;490;p28"/>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91" name="Google Shape;491;p28"/>
              <p:cNvGrpSpPr/>
              <p:nvPr/>
            </p:nvGrpSpPr>
            <p:grpSpPr>
              <a:xfrm>
                <a:off x="12075" y="2073925"/>
                <a:ext cx="9144000" cy="1396425"/>
                <a:chOff x="12075" y="212050"/>
                <a:chExt cx="9144000" cy="1396425"/>
              </a:xfrm>
            </p:grpSpPr>
            <p:cxnSp>
              <p:nvCxnSpPr>
                <p:cNvPr id="492" name="Google Shape;492;p28"/>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93" name="Google Shape;493;p28"/>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94" name="Google Shape;494;p28"/>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95" name="Google Shape;495;p28"/>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96" name="Google Shape;496;p28"/>
              <p:cNvGrpSpPr/>
              <p:nvPr/>
            </p:nvGrpSpPr>
            <p:grpSpPr>
              <a:xfrm>
                <a:off x="12075" y="3935800"/>
                <a:ext cx="9144000" cy="930950"/>
                <a:chOff x="12075" y="212050"/>
                <a:chExt cx="9144000" cy="930950"/>
              </a:xfrm>
            </p:grpSpPr>
            <p:cxnSp>
              <p:nvCxnSpPr>
                <p:cNvPr id="497" name="Google Shape;497;p28"/>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98" name="Google Shape;498;p28"/>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99" name="Google Shape;499;p28"/>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500" name="Google Shape;500;p28"/>
            <p:cNvGrpSpPr/>
            <p:nvPr/>
          </p:nvGrpSpPr>
          <p:grpSpPr>
            <a:xfrm>
              <a:off x="213575" y="-171451"/>
              <a:ext cx="8855100" cy="5467198"/>
              <a:chOff x="213575" y="-171451"/>
              <a:chExt cx="8855100" cy="5467198"/>
            </a:xfrm>
          </p:grpSpPr>
          <p:grpSp>
            <p:nvGrpSpPr>
              <p:cNvPr id="501" name="Google Shape;501;p28"/>
              <p:cNvGrpSpPr/>
              <p:nvPr/>
            </p:nvGrpSpPr>
            <p:grpSpPr>
              <a:xfrm rot="5400000">
                <a:off x="-192674" y="234798"/>
                <a:ext cx="5467198" cy="4654700"/>
                <a:chOff x="12075" y="444775"/>
                <a:chExt cx="9144000" cy="4654700"/>
              </a:xfrm>
            </p:grpSpPr>
            <p:grpSp>
              <p:nvGrpSpPr>
                <p:cNvPr id="502" name="Google Shape;502;p28"/>
                <p:cNvGrpSpPr/>
                <p:nvPr/>
              </p:nvGrpSpPr>
              <p:grpSpPr>
                <a:xfrm>
                  <a:off x="12075" y="444775"/>
                  <a:ext cx="9144000" cy="1396425"/>
                  <a:chOff x="12075" y="444775"/>
                  <a:chExt cx="9144000" cy="1396425"/>
                </a:xfrm>
              </p:grpSpPr>
              <p:cxnSp>
                <p:nvCxnSpPr>
                  <p:cNvPr id="503" name="Google Shape;503;p28"/>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04" name="Google Shape;504;p28"/>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05" name="Google Shape;505;p28"/>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06" name="Google Shape;506;p28"/>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07" name="Google Shape;507;p28"/>
                <p:cNvGrpSpPr/>
                <p:nvPr/>
              </p:nvGrpSpPr>
              <p:grpSpPr>
                <a:xfrm>
                  <a:off x="12075" y="2306650"/>
                  <a:ext cx="9144000" cy="1396425"/>
                  <a:chOff x="12075" y="444775"/>
                  <a:chExt cx="9144000" cy="1396425"/>
                </a:xfrm>
              </p:grpSpPr>
              <p:cxnSp>
                <p:nvCxnSpPr>
                  <p:cNvPr id="508" name="Google Shape;508;p28"/>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09" name="Google Shape;509;p28"/>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10" name="Google Shape;510;p28"/>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11" name="Google Shape;511;p28"/>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12" name="Google Shape;512;p28"/>
                <p:cNvGrpSpPr/>
                <p:nvPr/>
              </p:nvGrpSpPr>
              <p:grpSpPr>
                <a:xfrm>
                  <a:off x="12075" y="4168525"/>
                  <a:ext cx="9144000" cy="930950"/>
                  <a:chOff x="12075" y="444775"/>
                  <a:chExt cx="9144000" cy="930950"/>
                </a:xfrm>
              </p:grpSpPr>
              <p:cxnSp>
                <p:nvCxnSpPr>
                  <p:cNvPr id="513" name="Google Shape;513;p28"/>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14" name="Google Shape;514;p28"/>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15" name="Google Shape;515;p28"/>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516" name="Google Shape;516;p28"/>
              <p:cNvGrpSpPr/>
              <p:nvPr/>
            </p:nvGrpSpPr>
            <p:grpSpPr>
              <a:xfrm rot="5400000">
                <a:off x="4473201" y="700273"/>
                <a:ext cx="5467198" cy="3723750"/>
                <a:chOff x="12075" y="1375725"/>
                <a:chExt cx="9144000" cy="3723750"/>
              </a:xfrm>
            </p:grpSpPr>
            <p:grpSp>
              <p:nvGrpSpPr>
                <p:cNvPr id="517" name="Google Shape;517;p28"/>
                <p:cNvGrpSpPr/>
                <p:nvPr/>
              </p:nvGrpSpPr>
              <p:grpSpPr>
                <a:xfrm>
                  <a:off x="12075" y="1375725"/>
                  <a:ext cx="9144000" cy="465475"/>
                  <a:chOff x="12075" y="1375725"/>
                  <a:chExt cx="9144000" cy="465475"/>
                </a:xfrm>
              </p:grpSpPr>
              <p:cxnSp>
                <p:nvCxnSpPr>
                  <p:cNvPr id="518" name="Google Shape;518;p28"/>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19" name="Google Shape;519;p28"/>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20" name="Google Shape;520;p28"/>
                <p:cNvGrpSpPr/>
                <p:nvPr/>
              </p:nvGrpSpPr>
              <p:grpSpPr>
                <a:xfrm>
                  <a:off x="12075" y="2306650"/>
                  <a:ext cx="9144000" cy="1396425"/>
                  <a:chOff x="12075" y="444775"/>
                  <a:chExt cx="9144000" cy="1396425"/>
                </a:xfrm>
              </p:grpSpPr>
              <p:cxnSp>
                <p:nvCxnSpPr>
                  <p:cNvPr id="521" name="Google Shape;521;p28"/>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22" name="Google Shape;522;p28"/>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23" name="Google Shape;523;p28"/>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24" name="Google Shape;524;p28"/>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25" name="Google Shape;525;p28"/>
                <p:cNvGrpSpPr/>
                <p:nvPr/>
              </p:nvGrpSpPr>
              <p:grpSpPr>
                <a:xfrm>
                  <a:off x="12075" y="4168525"/>
                  <a:ext cx="9144000" cy="930950"/>
                  <a:chOff x="12075" y="444775"/>
                  <a:chExt cx="9144000" cy="930950"/>
                </a:xfrm>
              </p:grpSpPr>
              <p:cxnSp>
                <p:nvCxnSpPr>
                  <p:cNvPr id="526" name="Google Shape;526;p28"/>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27" name="Google Shape;527;p28"/>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28" name="Google Shape;528;p28"/>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
        <p:nvSpPr>
          <p:cNvPr id="529" name="Google Shape;529;p2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530" name="Google Shape;530;p28"/>
          <p:cNvSpPr txBox="1"/>
          <p:nvPr>
            <p:ph idx="1" type="subTitle"/>
          </p:nvPr>
        </p:nvSpPr>
        <p:spPr>
          <a:xfrm>
            <a:off x="720000" y="1507800"/>
            <a:ext cx="4611600" cy="2630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531" name="Google Shape;531;p28"/>
          <p:cNvGrpSpPr/>
          <p:nvPr/>
        </p:nvGrpSpPr>
        <p:grpSpPr>
          <a:xfrm>
            <a:off x="-7" y="117416"/>
            <a:ext cx="8941384" cy="4905858"/>
            <a:chOff x="-7" y="117416"/>
            <a:chExt cx="8941384" cy="4905858"/>
          </a:xfrm>
        </p:grpSpPr>
        <p:grpSp>
          <p:nvGrpSpPr>
            <p:cNvPr id="532" name="Google Shape;532;p28"/>
            <p:cNvGrpSpPr/>
            <p:nvPr/>
          </p:nvGrpSpPr>
          <p:grpSpPr>
            <a:xfrm>
              <a:off x="-7" y="4797050"/>
              <a:ext cx="1266969" cy="226224"/>
              <a:chOff x="-7" y="167200"/>
              <a:chExt cx="1266969" cy="226224"/>
            </a:xfrm>
          </p:grpSpPr>
          <p:sp>
            <p:nvSpPr>
              <p:cNvPr id="533" name="Google Shape;533;p28"/>
              <p:cNvSpPr/>
              <p:nvPr/>
            </p:nvSpPr>
            <p:spPr>
              <a:xfrm>
                <a:off x="-7" y="167200"/>
                <a:ext cx="1266969" cy="50339"/>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8"/>
              <p:cNvSpPr/>
              <p:nvPr/>
            </p:nvSpPr>
            <p:spPr>
              <a:xfrm>
                <a:off x="0" y="338072"/>
                <a:ext cx="698969" cy="55352"/>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5" name="Google Shape;535;p28"/>
            <p:cNvSpPr/>
            <p:nvPr/>
          </p:nvSpPr>
          <p:spPr>
            <a:xfrm>
              <a:off x="8608176" y="4514350"/>
              <a:ext cx="333201" cy="333048"/>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8"/>
            <p:cNvSpPr/>
            <p:nvPr/>
          </p:nvSpPr>
          <p:spPr>
            <a:xfrm>
              <a:off x="1861082" y="117416"/>
              <a:ext cx="1074296" cy="175676"/>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9pPr>
          </a:lstStyle>
          <a:p/>
        </p:txBody>
      </p:sp>
      <p:sp>
        <p:nvSpPr>
          <p:cNvPr id="7" name="Google Shape;7;p2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1pPr>
            <a:lvl2pPr indent="-317500" lvl="1" marL="9144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2pPr>
            <a:lvl3pPr indent="-317500" lvl="2" marL="13716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3pPr>
            <a:lvl4pPr indent="-317500" lvl="3" marL="18288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4pPr>
            <a:lvl5pPr indent="-317500" lvl="4" marL="22860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5pPr>
            <a:lvl6pPr indent="-317500" lvl="5" marL="27432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6pPr>
            <a:lvl7pPr indent="-317500" lvl="6" marL="32004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7pPr>
            <a:lvl8pPr indent="-317500" lvl="7" marL="36576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8pPr>
            <a:lvl9pPr indent="-317500" lvl="8" marL="41148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1.jp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1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18.pn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grpSp>
        <p:nvGrpSpPr>
          <p:cNvPr id="753" name="Google Shape;753;p1"/>
          <p:cNvGrpSpPr/>
          <p:nvPr/>
        </p:nvGrpSpPr>
        <p:grpSpPr>
          <a:xfrm>
            <a:off x="5235950" y="1048200"/>
            <a:ext cx="3285066" cy="3286950"/>
            <a:chOff x="5235950" y="859675"/>
            <a:chExt cx="3285066" cy="3286950"/>
          </a:xfrm>
        </p:grpSpPr>
        <p:sp>
          <p:nvSpPr>
            <p:cNvPr id="754" name="Google Shape;754;p1"/>
            <p:cNvSpPr/>
            <p:nvPr/>
          </p:nvSpPr>
          <p:spPr>
            <a:xfrm>
              <a:off x="5478353" y="2905396"/>
              <a:ext cx="2070476" cy="1119822"/>
            </a:xfrm>
            <a:custGeom>
              <a:rect b="b" l="l" r="r" t="t"/>
              <a:pathLst>
                <a:path extrusionOk="0" h="11346" w="20978">
                  <a:moveTo>
                    <a:pt x="3108" y="1"/>
                  </a:moveTo>
                  <a:lnTo>
                    <a:pt x="0" y="903"/>
                  </a:lnTo>
                  <a:cubicBezTo>
                    <a:pt x="1821" y="7235"/>
                    <a:pt x="7589" y="11346"/>
                    <a:pt x="13861" y="11346"/>
                  </a:cubicBezTo>
                  <a:cubicBezTo>
                    <a:pt x="15185" y="11346"/>
                    <a:pt x="16533" y="11162"/>
                    <a:pt x="17870" y="10778"/>
                  </a:cubicBezTo>
                  <a:cubicBezTo>
                    <a:pt x="18973" y="10477"/>
                    <a:pt x="20026" y="10026"/>
                    <a:pt x="20978" y="9474"/>
                  </a:cubicBezTo>
                  <a:lnTo>
                    <a:pt x="19399" y="6667"/>
                  </a:lnTo>
                  <a:cubicBezTo>
                    <a:pt x="18647" y="7093"/>
                    <a:pt x="17845" y="7419"/>
                    <a:pt x="16968" y="7670"/>
                  </a:cubicBezTo>
                  <a:cubicBezTo>
                    <a:pt x="15927" y="7973"/>
                    <a:pt x="14877" y="8117"/>
                    <a:pt x="13844" y="8117"/>
                  </a:cubicBezTo>
                  <a:cubicBezTo>
                    <a:pt x="8987" y="8117"/>
                    <a:pt x="4514" y="4920"/>
                    <a:pt x="310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
            <p:cNvSpPr/>
            <p:nvPr/>
          </p:nvSpPr>
          <p:spPr>
            <a:xfrm>
              <a:off x="5686114" y="1163962"/>
              <a:ext cx="1100872" cy="1100872"/>
            </a:xfrm>
            <a:custGeom>
              <a:rect b="b" l="l" r="r" t="t"/>
              <a:pathLst>
                <a:path extrusionOk="0" h="11154" w="11154">
                  <a:moveTo>
                    <a:pt x="11154" y="0"/>
                  </a:moveTo>
                  <a:cubicBezTo>
                    <a:pt x="4988" y="0"/>
                    <a:pt x="1" y="4988"/>
                    <a:pt x="1" y="11153"/>
                  </a:cubicBezTo>
                  <a:lnTo>
                    <a:pt x="11154" y="11153"/>
                  </a:lnTo>
                  <a:lnTo>
                    <a:pt x="1115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
            <p:cNvSpPr/>
            <p:nvPr/>
          </p:nvSpPr>
          <p:spPr>
            <a:xfrm>
              <a:off x="5767738" y="1260390"/>
              <a:ext cx="2308041" cy="2310508"/>
            </a:xfrm>
            <a:custGeom>
              <a:rect b="b" l="l" r="r" t="t"/>
              <a:pathLst>
                <a:path extrusionOk="0" h="23410" w="23385">
                  <a:moveTo>
                    <a:pt x="11680" y="1"/>
                  </a:moveTo>
                  <a:lnTo>
                    <a:pt x="11680" y="11705"/>
                  </a:lnTo>
                  <a:lnTo>
                    <a:pt x="1" y="11705"/>
                  </a:lnTo>
                  <a:cubicBezTo>
                    <a:pt x="1" y="18171"/>
                    <a:pt x="5239" y="23409"/>
                    <a:pt x="11680" y="23409"/>
                  </a:cubicBezTo>
                  <a:cubicBezTo>
                    <a:pt x="18146" y="23409"/>
                    <a:pt x="23384" y="18171"/>
                    <a:pt x="23384" y="11705"/>
                  </a:cubicBezTo>
                  <a:cubicBezTo>
                    <a:pt x="23384" y="5239"/>
                    <a:pt x="18146" y="1"/>
                    <a:pt x="116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
            <p:cNvSpPr/>
            <p:nvPr/>
          </p:nvSpPr>
          <p:spPr>
            <a:xfrm>
              <a:off x="6895764" y="2413187"/>
              <a:ext cx="1625252" cy="1115677"/>
            </a:xfrm>
            <a:custGeom>
              <a:rect b="b" l="l" r="r" t="t"/>
              <a:pathLst>
                <a:path extrusionOk="0" h="11304" w="16467">
                  <a:moveTo>
                    <a:pt x="1529" y="827"/>
                  </a:moveTo>
                  <a:lnTo>
                    <a:pt x="15965" y="4612"/>
                  </a:lnTo>
                  <a:cubicBezTo>
                    <a:pt x="15339" y="6742"/>
                    <a:pt x="14286" y="8672"/>
                    <a:pt x="12883" y="10401"/>
                  </a:cubicBezTo>
                  <a:cubicBezTo>
                    <a:pt x="12782" y="10526"/>
                    <a:pt x="12682" y="10627"/>
                    <a:pt x="12582" y="10727"/>
                  </a:cubicBezTo>
                  <a:lnTo>
                    <a:pt x="1529" y="827"/>
                  </a:lnTo>
                  <a:close/>
                  <a:moveTo>
                    <a:pt x="0" y="0"/>
                  </a:moveTo>
                  <a:lnTo>
                    <a:pt x="12632" y="11303"/>
                  </a:lnTo>
                  <a:lnTo>
                    <a:pt x="12757" y="11153"/>
                  </a:lnTo>
                  <a:cubicBezTo>
                    <a:pt x="12908" y="11003"/>
                    <a:pt x="13058" y="10827"/>
                    <a:pt x="13183" y="10677"/>
                  </a:cubicBezTo>
                  <a:cubicBezTo>
                    <a:pt x="14687" y="8847"/>
                    <a:pt x="15790" y="6767"/>
                    <a:pt x="16417" y="4511"/>
                  </a:cubicBezTo>
                  <a:lnTo>
                    <a:pt x="16467" y="4311"/>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
            <p:cNvSpPr/>
            <p:nvPr/>
          </p:nvSpPr>
          <p:spPr>
            <a:xfrm>
              <a:off x="5498093" y="2415654"/>
              <a:ext cx="1422527" cy="1241812"/>
            </a:xfrm>
            <a:custGeom>
              <a:rect b="b" l="l" r="r" t="t"/>
              <a:pathLst>
                <a:path extrusionOk="0" h="12582" w="14413">
                  <a:moveTo>
                    <a:pt x="14412" y="0"/>
                  </a:moveTo>
                  <a:lnTo>
                    <a:pt x="1" y="2381"/>
                  </a:lnTo>
                  <a:cubicBezTo>
                    <a:pt x="703" y="6717"/>
                    <a:pt x="3334" y="10401"/>
                    <a:pt x="6968" y="12582"/>
                  </a:cubicBezTo>
                  <a:lnTo>
                    <a:pt x="1441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
            <p:cNvSpPr/>
            <p:nvPr/>
          </p:nvSpPr>
          <p:spPr>
            <a:xfrm>
              <a:off x="7232129" y="1549873"/>
              <a:ext cx="178248" cy="175682"/>
            </a:xfrm>
            <a:custGeom>
              <a:rect b="b" l="l" r="r" t="t"/>
              <a:pathLst>
                <a:path extrusionOk="0" h="1780" w="1806">
                  <a:moveTo>
                    <a:pt x="277" y="0"/>
                  </a:moveTo>
                  <a:lnTo>
                    <a:pt x="1" y="276"/>
                  </a:lnTo>
                  <a:lnTo>
                    <a:pt x="1505" y="1780"/>
                  </a:lnTo>
                  <a:lnTo>
                    <a:pt x="1805" y="1504"/>
                  </a:lnTo>
                  <a:lnTo>
                    <a:pt x="2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
            <p:cNvSpPr/>
            <p:nvPr/>
          </p:nvSpPr>
          <p:spPr>
            <a:xfrm>
              <a:off x="7232129" y="1549873"/>
              <a:ext cx="175780" cy="175682"/>
            </a:xfrm>
            <a:custGeom>
              <a:rect b="b" l="l" r="r" t="t"/>
              <a:pathLst>
                <a:path extrusionOk="0" h="1780" w="1781">
                  <a:moveTo>
                    <a:pt x="1505" y="0"/>
                  </a:moveTo>
                  <a:lnTo>
                    <a:pt x="1" y="1504"/>
                  </a:lnTo>
                  <a:lnTo>
                    <a:pt x="302" y="1780"/>
                  </a:lnTo>
                  <a:lnTo>
                    <a:pt x="1780" y="276"/>
                  </a:lnTo>
                  <a:lnTo>
                    <a:pt x="150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
            <p:cNvSpPr/>
            <p:nvPr/>
          </p:nvSpPr>
          <p:spPr>
            <a:xfrm>
              <a:off x="5456048" y="1794743"/>
              <a:ext cx="178248" cy="175682"/>
            </a:xfrm>
            <a:custGeom>
              <a:rect b="b" l="l" r="r" t="t"/>
              <a:pathLst>
                <a:path extrusionOk="0" h="1780" w="1806">
                  <a:moveTo>
                    <a:pt x="277" y="0"/>
                  </a:moveTo>
                  <a:lnTo>
                    <a:pt x="1" y="276"/>
                  </a:lnTo>
                  <a:lnTo>
                    <a:pt x="1530" y="1780"/>
                  </a:lnTo>
                  <a:lnTo>
                    <a:pt x="1805" y="1504"/>
                  </a:lnTo>
                  <a:lnTo>
                    <a:pt x="2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
            <p:cNvSpPr/>
            <p:nvPr/>
          </p:nvSpPr>
          <p:spPr>
            <a:xfrm>
              <a:off x="5456048" y="1794743"/>
              <a:ext cx="178248" cy="175682"/>
            </a:xfrm>
            <a:custGeom>
              <a:rect b="b" l="l" r="r" t="t"/>
              <a:pathLst>
                <a:path extrusionOk="0" h="1780" w="1806">
                  <a:moveTo>
                    <a:pt x="1505" y="0"/>
                  </a:moveTo>
                  <a:lnTo>
                    <a:pt x="1" y="1504"/>
                  </a:lnTo>
                  <a:lnTo>
                    <a:pt x="302" y="1780"/>
                  </a:lnTo>
                  <a:lnTo>
                    <a:pt x="1805" y="276"/>
                  </a:lnTo>
                  <a:lnTo>
                    <a:pt x="150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
            <p:cNvSpPr/>
            <p:nvPr/>
          </p:nvSpPr>
          <p:spPr>
            <a:xfrm>
              <a:off x="6084363" y="998248"/>
              <a:ext cx="207956" cy="207857"/>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rgbClr val="6186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
            <p:cNvSpPr/>
            <p:nvPr/>
          </p:nvSpPr>
          <p:spPr>
            <a:xfrm>
              <a:off x="6084363" y="998248"/>
              <a:ext cx="207956" cy="207857"/>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
            <p:cNvSpPr/>
            <p:nvPr/>
          </p:nvSpPr>
          <p:spPr>
            <a:xfrm>
              <a:off x="8211712" y="2037146"/>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
            <p:cNvSpPr/>
            <p:nvPr/>
          </p:nvSpPr>
          <p:spPr>
            <a:xfrm>
              <a:off x="8211712" y="2116302"/>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
            <p:cNvSpPr/>
            <p:nvPr/>
          </p:nvSpPr>
          <p:spPr>
            <a:xfrm>
              <a:off x="8211712" y="2195458"/>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1"/>
            <p:cNvSpPr/>
            <p:nvPr/>
          </p:nvSpPr>
          <p:spPr>
            <a:xfrm>
              <a:off x="8211712" y="2274614"/>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1"/>
            <p:cNvSpPr/>
            <p:nvPr/>
          </p:nvSpPr>
          <p:spPr>
            <a:xfrm>
              <a:off x="8211712" y="2353770"/>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
            <p:cNvSpPr/>
            <p:nvPr/>
          </p:nvSpPr>
          <p:spPr>
            <a:xfrm>
              <a:off x="8211712" y="2432927"/>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
            <p:cNvSpPr/>
            <p:nvPr/>
          </p:nvSpPr>
          <p:spPr>
            <a:xfrm>
              <a:off x="8211712" y="2512083"/>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
            <p:cNvSpPr/>
            <p:nvPr/>
          </p:nvSpPr>
          <p:spPr>
            <a:xfrm>
              <a:off x="6920537" y="859675"/>
              <a:ext cx="1212104" cy="818893"/>
            </a:xfrm>
            <a:custGeom>
              <a:rect b="b" l="l" r="r" t="t"/>
              <a:pathLst>
                <a:path extrusionOk="0" h="8297" w="12281">
                  <a:moveTo>
                    <a:pt x="0" y="1"/>
                  </a:moveTo>
                  <a:lnTo>
                    <a:pt x="0" y="2557"/>
                  </a:lnTo>
                  <a:cubicBezTo>
                    <a:pt x="91" y="2555"/>
                    <a:pt x="182" y="2554"/>
                    <a:pt x="272" y="2554"/>
                  </a:cubicBezTo>
                  <a:cubicBezTo>
                    <a:pt x="4545" y="2554"/>
                    <a:pt x="8289" y="4860"/>
                    <a:pt x="10351" y="8296"/>
                  </a:cubicBezTo>
                  <a:lnTo>
                    <a:pt x="12281" y="6492"/>
                  </a:lnTo>
                  <a:cubicBezTo>
                    <a:pt x="9749" y="2532"/>
                    <a:pt x="4988" y="76"/>
                    <a:pt x="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
            <p:cNvSpPr/>
            <p:nvPr/>
          </p:nvSpPr>
          <p:spPr>
            <a:xfrm>
              <a:off x="7734307" y="1826919"/>
              <a:ext cx="623472" cy="24773"/>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
            <p:cNvSpPr/>
            <p:nvPr/>
          </p:nvSpPr>
          <p:spPr>
            <a:xfrm>
              <a:off x="7744177" y="1911010"/>
              <a:ext cx="343961" cy="27241"/>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
            <p:cNvSpPr/>
            <p:nvPr/>
          </p:nvSpPr>
          <p:spPr>
            <a:xfrm>
              <a:off x="5235950" y="2749551"/>
              <a:ext cx="621005" cy="101560"/>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
            <p:cNvSpPr/>
            <p:nvPr/>
          </p:nvSpPr>
          <p:spPr>
            <a:xfrm>
              <a:off x="6814239" y="3180764"/>
              <a:ext cx="185551" cy="563464"/>
            </a:xfrm>
            <a:custGeom>
              <a:rect b="b" l="l" r="r" t="t"/>
              <a:pathLst>
                <a:path extrusionOk="0" h="5709" w="1880">
                  <a:moveTo>
                    <a:pt x="662" y="0"/>
                  </a:moveTo>
                  <a:cubicBezTo>
                    <a:pt x="389" y="0"/>
                    <a:pt x="147" y="228"/>
                    <a:pt x="100" y="769"/>
                  </a:cubicBezTo>
                  <a:cubicBezTo>
                    <a:pt x="1" y="2375"/>
                    <a:pt x="97" y="5709"/>
                    <a:pt x="771" y="5709"/>
                  </a:cubicBezTo>
                  <a:cubicBezTo>
                    <a:pt x="781" y="5709"/>
                    <a:pt x="791" y="5708"/>
                    <a:pt x="801" y="5707"/>
                  </a:cubicBezTo>
                  <a:cubicBezTo>
                    <a:pt x="1503" y="5632"/>
                    <a:pt x="1879" y="5331"/>
                    <a:pt x="1428" y="5256"/>
                  </a:cubicBezTo>
                  <a:cubicBezTo>
                    <a:pt x="1002" y="5206"/>
                    <a:pt x="1002" y="5155"/>
                    <a:pt x="977" y="5030"/>
                  </a:cubicBezTo>
                  <a:cubicBezTo>
                    <a:pt x="952" y="4228"/>
                    <a:pt x="1428" y="2649"/>
                    <a:pt x="1553" y="1471"/>
                  </a:cubicBezTo>
                  <a:cubicBezTo>
                    <a:pt x="1647" y="615"/>
                    <a:pt x="1111" y="0"/>
                    <a:pt x="662" y="0"/>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
            <p:cNvSpPr/>
            <p:nvPr/>
          </p:nvSpPr>
          <p:spPr>
            <a:xfrm>
              <a:off x="6858653" y="3699424"/>
              <a:ext cx="168279" cy="54086"/>
            </a:xfrm>
            <a:custGeom>
              <a:rect b="b" l="l" r="r" t="t"/>
              <a:pathLst>
                <a:path extrusionOk="0" h="548" w="1705">
                  <a:moveTo>
                    <a:pt x="978" y="1"/>
                  </a:moveTo>
                  <a:cubicBezTo>
                    <a:pt x="808" y="170"/>
                    <a:pt x="551" y="211"/>
                    <a:pt x="343" y="211"/>
                  </a:cubicBezTo>
                  <a:cubicBezTo>
                    <a:pt x="151" y="211"/>
                    <a:pt x="0" y="176"/>
                    <a:pt x="0" y="176"/>
                  </a:cubicBezTo>
                  <a:lnTo>
                    <a:pt x="0" y="176"/>
                  </a:lnTo>
                  <a:cubicBezTo>
                    <a:pt x="34" y="452"/>
                    <a:pt x="207" y="548"/>
                    <a:pt x="428" y="548"/>
                  </a:cubicBezTo>
                  <a:cubicBezTo>
                    <a:pt x="708" y="548"/>
                    <a:pt x="1065" y="392"/>
                    <a:pt x="1304" y="251"/>
                  </a:cubicBezTo>
                  <a:cubicBezTo>
                    <a:pt x="1705" y="1"/>
                    <a:pt x="978" y="1"/>
                    <a:pt x="97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
            <p:cNvSpPr/>
            <p:nvPr/>
          </p:nvSpPr>
          <p:spPr>
            <a:xfrm>
              <a:off x="6448166" y="3574669"/>
              <a:ext cx="200455" cy="562674"/>
            </a:xfrm>
            <a:custGeom>
              <a:rect b="b" l="l" r="r" t="t"/>
              <a:pathLst>
                <a:path extrusionOk="0" h="5701" w="2031">
                  <a:moveTo>
                    <a:pt x="1066" y="0"/>
                  </a:moveTo>
                  <a:cubicBezTo>
                    <a:pt x="813" y="0"/>
                    <a:pt x="581" y="210"/>
                    <a:pt x="500" y="713"/>
                  </a:cubicBezTo>
                  <a:cubicBezTo>
                    <a:pt x="226" y="2311"/>
                    <a:pt x="1" y="5701"/>
                    <a:pt x="693" y="5701"/>
                  </a:cubicBezTo>
                  <a:cubicBezTo>
                    <a:pt x="696" y="5701"/>
                    <a:pt x="698" y="5701"/>
                    <a:pt x="701" y="5701"/>
                  </a:cubicBezTo>
                  <a:cubicBezTo>
                    <a:pt x="1428" y="5676"/>
                    <a:pt x="1804" y="5400"/>
                    <a:pt x="1377" y="5300"/>
                  </a:cubicBezTo>
                  <a:cubicBezTo>
                    <a:pt x="951" y="5200"/>
                    <a:pt x="951" y="5149"/>
                    <a:pt x="951" y="5024"/>
                  </a:cubicBezTo>
                  <a:cubicBezTo>
                    <a:pt x="976" y="4222"/>
                    <a:pt x="1628" y="2693"/>
                    <a:pt x="1854" y="1540"/>
                  </a:cubicBezTo>
                  <a:cubicBezTo>
                    <a:pt x="2031" y="672"/>
                    <a:pt x="1516" y="0"/>
                    <a:pt x="1066" y="0"/>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
            <p:cNvSpPr/>
            <p:nvPr/>
          </p:nvSpPr>
          <p:spPr>
            <a:xfrm>
              <a:off x="6485079" y="4097671"/>
              <a:ext cx="168378" cy="48954"/>
            </a:xfrm>
            <a:custGeom>
              <a:rect b="b" l="l" r="r" t="t"/>
              <a:pathLst>
                <a:path extrusionOk="0" h="496" w="1706">
                  <a:moveTo>
                    <a:pt x="1003" y="1"/>
                  </a:moveTo>
                  <a:cubicBezTo>
                    <a:pt x="863" y="121"/>
                    <a:pt x="675" y="157"/>
                    <a:pt x="499" y="157"/>
                  </a:cubicBezTo>
                  <a:cubicBezTo>
                    <a:pt x="236" y="157"/>
                    <a:pt x="1" y="76"/>
                    <a:pt x="1" y="76"/>
                  </a:cubicBezTo>
                  <a:lnTo>
                    <a:pt x="1" y="76"/>
                  </a:lnTo>
                  <a:cubicBezTo>
                    <a:pt x="14" y="389"/>
                    <a:pt x="227" y="496"/>
                    <a:pt x="490" y="496"/>
                  </a:cubicBezTo>
                  <a:cubicBezTo>
                    <a:pt x="753" y="496"/>
                    <a:pt x="1066" y="389"/>
                    <a:pt x="1279" y="276"/>
                  </a:cubicBezTo>
                  <a:cubicBezTo>
                    <a:pt x="1705" y="76"/>
                    <a:pt x="1003" y="1"/>
                    <a:pt x="100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
            <p:cNvSpPr/>
            <p:nvPr/>
          </p:nvSpPr>
          <p:spPr>
            <a:xfrm>
              <a:off x="6344137" y="3080980"/>
              <a:ext cx="309318" cy="911669"/>
            </a:xfrm>
            <a:custGeom>
              <a:rect b="b" l="l" r="r" t="t"/>
              <a:pathLst>
                <a:path extrusionOk="0" h="9237" w="3134">
                  <a:moveTo>
                    <a:pt x="2181" y="1"/>
                  </a:moveTo>
                  <a:lnTo>
                    <a:pt x="1604" y="126"/>
                  </a:lnTo>
                  <a:lnTo>
                    <a:pt x="1128" y="227"/>
                  </a:lnTo>
                  <a:lnTo>
                    <a:pt x="978" y="277"/>
                  </a:lnTo>
                  <a:lnTo>
                    <a:pt x="251" y="427"/>
                  </a:lnTo>
                  <a:cubicBezTo>
                    <a:pt x="101" y="878"/>
                    <a:pt x="0" y="1179"/>
                    <a:pt x="25" y="1580"/>
                  </a:cubicBezTo>
                  <a:cubicBezTo>
                    <a:pt x="51" y="1956"/>
                    <a:pt x="176" y="2432"/>
                    <a:pt x="426" y="3259"/>
                  </a:cubicBezTo>
                  <a:cubicBezTo>
                    <a:pt x="627" y="3836"/>
                    <a:pt x="1028" y="4713"/>
                    <a:pt x="1078" y="5239"/>
                  </a:cubicBezTo>
                  <a:cubicBezTo>
                    <a:pt x="1254" y="7169"/>
                    <a:pt x="1003" y="7395"/>
                    <a:pt x="1279" y="9074"/>
                  </a:cubicBezTo>
                  <a:cubicBezTo>
                    <a:pt x="1304" y="9186"/>
                    <a:pt x="1542" y="9237"/>
                    <a:pt x="1783" y="9237"/>
                  </a:cubicBezTo>
                  <a:cubicBezTo>
                    <a:pt x="2024" y="9237"/>
                    <a:pt x="2269" y="9186"/>
                    <a:pt x="2306" y="9099"/>
                  </a:cubicBezTo>
                  <a:cubicBezTo>
                    <a:pt x="3133" y="7344"/>
                    <a:pt x="3083" y="5339"/>
                    <a:pt x="3083" y="4312"/>
                  </a:cubicBezTo>
                  <a:cubicBezTo>
                    <a:pt x="3083" y="3861"/>
                    <a:pt x="3083" y="3585"/>
                    <a:pt x="2908" y="2608"/>
                  </a:cubicBezTo>
                  <a:cubicBezTo>
                    <a:pt x="2883" y="2507"/>
                    <a:pt x="2858" y="2432"/>
                    <a:pt x="2858" y="2332"/>
                  </a:cubicBezTo>
                  <a:cubicBezTo>
                    <a:pt x="2807" y="2056"/>
                    <a:pt x="2732" y="1705"/>
                    <a:pt x="2632" y="1279"/>
                  </a:cubicBezTo>
                  <a:cubicBezTo>
                    <a:pt x="2532" y="803"/>
                    <a:pt x="2331" y="327"/>
                    <a:pt x="2231" y="101"/>
                  </a:cubicBezTo>
                  <a:cubicBezTo>
                    <a:pt x="2206" y="26"/>
                    <a:pt x="2181" y="1"/>
                    <a:pt x="21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
            <p:cNvSpPr/>
            <p:nvPr/>
          </p:nvSpPr>
          <p:spPr>
            <a:xfrm>
              <a:off x="6413424" y="3155201"/>
              <a:ext cx="222662" cy="226215"/>
            </a:xfrm>
            <a:custGeom>
              <a:rect b="b" l="l" r="r" t="t"/>
              <a:pathLst>
                <a:path extrusionOk="0" h="2292" w="2256">
                  <a:moveTo>
                    <a:pt x="251" y="1"/>
                  </a:moveTo>
                  <a:lnTo>
                    <a:pt x="251" y="1"/>
                  </a:lnTo>
                  <a:cubicBezTo>
                    <a:pt x="50" y="627"/>
                    <a:pt x="0" y="1630"/>
                    <a:pt x="727" y="2131"/>
                  </a:cubicBezTo>
                  <a:cubicBezTo>
                    <a:pt x="897" y="2241"/>
                    <a:pt x="1138" y="2291"/>
                    <a:pt x="1402" y="2291"/>
                  </a:cubicBezTo>
                  <a:cubicBezTo>
                    <a:pt x="1681" y="2291"/>
                    <a:pt x="1985" y="2234"/>
                    <a:pt x="2256" y="2131"/>
                  </a:cubicBezTo>
                  <a:cubicBezTo>
                    <a:pt x="2181" y="1805"/>
                    <a:pt x="2055" y="1079"/>
                    <a:pt x="1930" y="527"/>
                  </a:cubicBezTo>
                  <a:cubicBezTo>
                    <a:pt x="1905" y="377"/>
                    <a:pt x="1855" y="226"/>
                    <a:pt x="1830" y="101"/>
                  </a:cubicBezTo>
                  <a:lnTo>
                    <a:pt x="25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
            <p:cNvSpPr/>
            <p:nvPr/>
          </p:nvSpPr>
          <p:spPr>
            <a:xfrm>
              <a:off x="6410956" y="2952573"/>
              <a:ext cx="630874" cy="627124"/>
            </a:xfrm>
            <a:custGeom>
              <a:rect b="b" l="l" r="r" t="t"/>
              <a:pathLst>
                <a:path extrusionOk="0" h="6354" w="6392">
                  <a:moveTo>
                    <a:pt x="4919" y="1"/>
                  </a:moveTo>
                  <a:cubicBezTo>
                    <a:pt x="4332" y="1"/>
                    <a:pt x="3606" y="365"/>
                    <a:pt x="3083" y="675"/>
                  </a:cubicBezTo>
                  <a:cubicBezTo>
                    <a:pt x="2707" y="901"/>
                    <a:pt x="2431" y="1101"/>
                    <a:pt x="2431" y="1101"/>
                  </a:cubicBezTo>
                  <a:lnTo>
                    <a:pt x="501" y="1177"/>
                  </a:lnTo>
                  <a:cubicBezTo>
                    <a:pt x="501" y="1177"/>
                    <a:pt x="401" y="1327"/>
                    <a:pt x="301" y="1578"/>
                  </a:cubicBezTo>
                  <a:cubicBezTo>
                    <a:pt x="176" y="1903"/>
                    <a:pt x="0" y="2430"/>
                    <a:pt x="75" y="2931"/>
                  </a:cubicBezTo>
                  <a:cubicBezTo>
                    <a:pt x="125" y="3307"/>
                    <a:pt x="176" y="3583"/>
                    <a:pt x="551" y="3833"/>
                  </a:cubicBezTo>
                  <a:cubicBezTo>
                    <a:pt x="662" y="3910"/>
                    <a:pt x="815" y="3943"/>
                    <a:pt x="992" y="3943"/>
                  </a:cubicBezTo>
                  <a:cubicBezTo>
                    <a:pt x="1340" y="3943"/>
                    <a:pt x="1782" y="3815"/>
                    <a:pt x="2181" y="3633"/>
                  </a:cubicBezTo>
                  <a:cubicBezTo>
                    <a:pt x="2717" y="3390"/>
                    <a:pt x="3242" y="3112"/>
                    <a:pt x="3532" y="3112"/>
                  </a:cubicBezTo>
                  <a:cubicBezTo>
                    <a:pt x="3662" y="3112"/>
                    <a:pt x="3744" y="3168"/>
                    <a:pt x="3760" y="3307"/>
                  </a:cubicBezTo>
                  <a:cubicBezTo>
                    <a:pt x="3885" y="4836"/>
                    <a:pt x="4085" y="6264"/>
                    <a:pt x="4085" y="6264"/>
                  </a:cubicBezTo>
                  <a:cubicBezTo>
                    <a:pt x="4267" y="6329"/>
                    <a:pt x="4445" y="6354"/>
                    <a:pt x="4610" y="6354"/>
                  </a:cubicBezTo>
                  <a:cubicBezTo>
                    <a:pt x="5152" y="6354"/>
                    <a:pt x="5564" y="6089"/>
                    <a:pt x="5564" y="6089"/>
                  </a:cubicBezTo>
                  <a:cubicBezTo>
                    <a:pt x="5564" y="6089"/>
                    <a:pt x="6391" y="1427"/>
                    <a:pt x="5689" y="375"/>
                  </a:cubicBezTo>
                  <a:cubicBezTo>
                    <a:pt x="5506" y="104"/>
                    <a:pt x="5232" y="1"/>
                    <a:pt x="49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
            <p:cNvSpPr/>
            <p:nvPr/>
          </p:nvSpPr>
          <p:spPr>
            <a:xfrm>
              <a:off x="6344137" y="3061240"/>
              <a:ext cx="390941" cy="181603"/>
            </a:xfrm>
            <a:custGeom>
              <a:rect b="b" l="l" r="r" t="t"/>
              <a:pathLst>
                <a:path extrusionOk="0" h="1840" w="3961">
                  <a:moveTo>
                    <a:pt x="3108" y="0"/>
                  </a:moveTo>
                  <a:lnTo>
                    <a:pt x="1178" y="76"/>
                  </a:lnTo>
                  <a:cubicBezTo>
                    <a:pt x="1178" y="76"/>
                    <a:pt x="1078" y="226"/>
                    <a:pt x="978" y="477"/>
                  </a:cubicBezTo>
                  <a:lnTo>
                    <a:pt x="251" y="627"/>
                  </a:lnTo>
                  <a:cubicBezTo>
                    <a:pt x="101" y="1078"/>
                    <a:pt x="0" y="1379"/>
                    <a:pt x="25" y="1780"/>
                  </a:cubicBezTo>
                  <a:cubicBezTo>
                    <a:pt x="154" y="1817"/>
                    <a:pt x="323" y="1840"/>
                    <a:pt x="522" y="1840"/>
                  </a:cubicBezTo>
                  <a:cubicBezTo>
                    <a:pt x="595" y="1840"/>
                    <a:pt x="672" y="1837"/>
                    <a:pt x="752" y="1830"/>
                  </a:cubicBezTo>
                  <a:cubicBezTo>
                    <a:pt x="1304" y="1805"/>
                    <a:pt x="2030" y="1655"/>
                    <a:pt x="2632" y="1479"/>
                  </a:cubicBezTo>
                  <a:cubicBezTo>
                    <a:pt x="3409" y="1229"/>
                    <a:pt x="3960" y="853"/>
                    <a:pt x="3910" y="602"/>
                  </a:cubicBezTo>
                  <a:lnTo>
                    <a:pt x="3910" y="602"/>
                  </a:lnTo>
                  <a:lnTo>
                    <a:pt x="3108" y="652"/>
                  </a:lnTo>
                  <a:lnTo>
                    <a:pt x="3108" y="0"/>
                  </a:lnTo>
                  <a:close/>
                </a:path>
              </a:pathLst>
            </a:custGeom>
            <a:solidFill>
              <a:srgbClr val="2A2E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
            <p:cNvSpPr/>
            <p:nvPr/>
          </p:nvSpPr>
          <p:spPr>
            <a:xfrm>
              <a:off x="6302092" y="2650556"/>
              <a:ext cx="436539" cy="557345"/>
            </a:xfrm>
            <a:custGeom>
              <a:rect b="b" l="l" r="r" t="t"/>
              <a:pathLst>
                <a:path extrusionOk="0" h="5647" w="4423">
                  <a:moveTo>
                    <a:pt x="1800" y="0"/>
                  </a:moveTo>
                  <a:cubicBezTo>
                    <a:pt x="1115" y="0"/>
                    <a:pt x="676" y="553"/>
                    <a:pt x="602" y="903"/>
                  </a:cubicBezTo>
                  <a:cubicBezTo>
                    <a:pt x="251" y="2658"/>
                    <a:pt x="0" y="3460"/>
                    <a:pt x="251" y="5339"/>
                  </a:cubicBezTo>
                  <a:cubicBezTo>
                    <a:pt x="282" y="5556"/>
                    <a:pt x="697" y="5646"/>
                    <a:pt x="1251" y="5646"/>
                  </a:cubicBezTo>
                  <a:cubicBezTo>
                    <a:pt x="2488" y="5646"/>
                    <a:pt x="4423" y="5198"/>
                    <a:pt x="4336" y="4713"/>
                  </a:cubicBezTo>
                  <a:cubicBezTo>
                    <a:pt x="3760" y="1530"/>
                    <a:pt x="3208" y="603"/>
                    <a:pt x="2632" y="252"/>
                  </a:cubicBezTo>
                  <a:cubicBezTo>
                    <a:pt x="2326" y="72"/>
                    <a:pt x="2047" y="0"/>
                    <a:pt x="180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
            <p:cNvSpPr/>
            <p:nvPr/>
          </p:nvSpPr>
          <p:spPr>
            <a:xfrm>
              <a:off x="6967518" y="2326234"/>
              <a:ext cx="56948" cy="99388"/>
            </a:xfrm>
            <a:custGeom>
              <a:rect b="b" l="l" r="r" t="t"/>
              <a:pathLst>
                <a:path extrusionOk="0" h="1007" w="577">
                  <a:moveTo>
                    <a:pt x="266" y="1"/>
                  </a:moveTo>
                  <a:cubicBezTo>
                    <a:pt x="77" y="1"/>
                    <a:pt x="0" y="831"/>
                    <a:pt x="0" y="831"/>
                  </a:cubicBezTo>
                  <a:lnTo>
                    <a:pt x="301" y="1006"/>
                  </a:lnTo>
                  <a:cubicBezTo>
                    <a:pt x="527" y="480"/>
                    <a:pt x="577" y="330"/>
                    <a:pt x="351" y="54"/>
                  </a:cubicBezTo>
                  <a:cubicBezTo>
                    <a:pt x="320" y="17"/>
                    <a:pt x="292" y="1"/>
                    <a:pt x="266" y="1"/>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
            <p:cNvSpPr/>
            <p:nvPr/>
          </p:nvSpPr>
          <p:spPr>
            <a:xfrm>
              <a:off x="6539561" y="2402527"/>
              <a:ext cx="455193" cy="414233"/>
            </a:xfrm>
            <a:custGeom>
              <a:rect b="b" l="l" r="r" t="t"/>
              <a:pathLst>
                <a:path extrusionOk="0" h="4197" w="4612">
                  <a:moveTo>
                    <a:pt x="4349" y="0"/>
                  </a:moveTo>
                  <a:cubicBezTo>
                    <a:pt x="4308" y="0"/>
                    <a:pt x="4262" y="10"/>
                    <a:pt x="4211" y="33"/>
                  </a:cubicBezTo>
                  <a:cubicBezTo>
                    <a:pt x="4211" y="33"/>
                    <a:pt x="2983" y="1887"/>
                    <a:pt x="2381" y="2314"/>
                  </a:cubicBezTo>
                  <a:cubicBezTo>
                    <a:pt x="1930" y="2639"/>
                    <a:pt x="878" y="2815"/>
                    <a:pt x="401" y="3291"/>
                  </a:cubicBezTo>
                  <a:cubicBezTo>
                    <a:pt x="251" y="3441"/>
                    <a:pt x="0" y="3943"/>
                    <a:pt x="426" y="4093"/>
                  </a:cubicBezTo>
                  <a:cubicBezTo>
                    <a:pt x="617" y="4157"/>
                    <a:pt x="842" y="4196"/>
                    <a:pt x="1093" y="4196"/>
                  </a:cubicBezTo>
                  <a:cubicBezTo>
                    <a:pt x="1731" y="4196"/>
                    <a:pt x="2538" y="3939"/>
                    <a:pt x="3384" y="3166"/>
                  </a:cubicBezTo>
                  <a:cubicBezTo>
                    <a:pt x="4487" y="2188"/>
                    <a:pt x="4612" y="183"/>
                    <a:pt x="4612" y="183"/>
                  </a:cubicBezTo>
                  <a:cubicBezTo>
                    <a:pt x="4612" y="183"/>
                    <a:pt x="4529" y="0"/>
                    <a:pt x="434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
            <p:cNvSpPr/>
            <p:nvPr/>
          </p:nvSpPr>
          <p:spPr>
            <a:xfrm>
              <a:off x="6208032" y="2375879"/>
              <a:ext cx="527045" cy="714471"/>
            </a:xfrm>
            <a:custGeom>
              <a:rect b="b" l="l" r="r" t="t"/>
              <a:pathLst>
                <a:path extrusionOk="0" h="7239" w="5340">
                  <a:moveTo>
                    <a:pt x="2802" y="1"/>
                  </a:moveTo>
                  <a:cubicBezTo>
                    <a:pt x="1181" y="1"/>
                    <a:pt x="1816" y="1136"/>
                    <a:pt x="1154" y="1406"/>
                  </a:cubicBezTo>
                  <a:cubicBezTo>
                    <a:pt x="477" y="1681"/>
                    <a:pt x="1104" y="2659"/>
                    <a:pt x="828" y="2884"/>
                  </a:cubicBezTo>
                  <a:cubicBezTo>
                    <a:pt x="1" y="3561"/>
                    <a:pt x="728" y="3987"/>
                    <a:pt x="703" y="4438"/>
                  </a:cubicBezTo>
                  <a:cubicBezTo>
                    <a:pt x="678" y="4814"/>
                    <a:pt x="778" y="5090"/>
                    <a:pt x="1029" y="5340"/>
                  </a:cubicBezTo>
                  <a:cubicBezTo>
                    <a:pt x="1229" y="5541"/>
                    <a:pt x="1329" y="5792"/>
                    <a:pt x="1404" y="6067"/>
                  </a:cubicBezTo>
                  <a:cubicBezTo>
                    <a:pt x="1480" y="6318"/>
                    <a:pt x="1329" y="6594"/>
                    <a:pt x="1430" y="6844"/>
                  </a:cubicBezTo>
                  <a:cubicBezTo>
                    <a:pt x="1505" y="6995"/>
                    <a:pt x="1630" y="7070"/>
                    <a:pt x="1755" y="7145"/>
                  </a:cubicBezTo>
                  <a:cubicBezTo>
                    <a:pt x="1892" y="7206"/>
                    <a:pt x="2047" y="7239"/>
                    <a:pt x="2198" y="7239"/>
                  </a:cubicBezTo>
                  <a:cubicBezTo>
                    <a:pt x="2296" y="7239"/>
                    <a:pt x="2393" y="7225"/>
                    <a:pt x="2482" y="7195"/>
                  </a:cubicBezTo>
                  <a:cubicBezTo>
                    <a:pt x="2633" y="7145"/>
                    <a:pt x="2758" y="7070"/>
                    <a:pt x="2883" y="6970"/>
                  </a:cubicBezTo>
                  <a:cubicBezTo>
                    <a:pt x="2983" y="6869"/>
                    <a:pt x="3034" y="6744"/>
                    <a:pt x="3184" y="6694"/>
                  </a:cubicBezTo>
                  <a:cubicBezTo>
                    <a:pt x="3272" y="6664"/>
                    <a:pt x="3369" y="6652"/>
                    <a:pt x="3464" y="6652"/>
                  </a:cubicBezTo>
                  <a:cubicBezTo>
                    <a:pt x="3531" y="6652"/>
                    <a:pt x="3598" y="6658"/>
                    <a:pt x="3660" y="6669"/>
                  </a:cubicBezTo>
                  <a:cubicBezTo>
                    <a:pt x="3810" y="6719"/>
                    <a:pt x="3961" y="6794"/>
                    <a:pt x="4111" y="6819"/>
                  </a:cubicBezTo>
                  <a:cubicBezTo>
                    <a:pt x="4134" y="6822"/>
                    <a:pt x="4157" y="6823"/>
                    <a:pt x="4180" y="6823"/>
                  </a:cubicBezTo>
                  <a:cubicBezTo>
                    <a:pt x="4382" y="6823"/>
                    <a:pt x="4580" y="6726"/>
                    <a:pt x="4738" y="6569"/>
                  </a:cubicBezTo>
                  <a:cubicBezTo>
                    <a:pt x="4888" y="6418"/>
                    <a:pt x="5089" y="6142"/>
                    <a:pt x="5139" y="5917"/>
                  </a:cubicBezTo>
                  <a:cubicBezTo>
                    <a:pt x="5189" y="5792"/>
                    <a:pt x="5139" y="5616"/>
                    <a:pt x="5114" y="5491"/>
                  </a:cubicBezTo>
                  <a:cubicBezTo>
                    <a:pt x="4963" y="5040"/>
                    <a:pt x="4612" y="4664"/>
                    <a:pt x="4287" y="4338"/>
                  </a:cubicBezTo>
                  <a:cubicBezTo>
                    <a:pt x="3560" y="3636"/>
                    <a:pt x="5339" y="3085"/>
                    <a:pt x="4487" y="2358"/>
                  </a:cubicBezTo>
                  <a:cubicBezTo>
                    <a:pt x="4161" y="2057"/>
                    <a:pt x="4136" y="2057"/>
                    <a:pt x="4036" y="1180"/>
                  </a:cubicBezTo>
                  <a:cubicBezTo>
                    <a:pt x="3936" y="303"/>
                    <a:pt x="3359" y="2"/>
                    <a:pt x="2908" y="2"/>
                  </a:cubicBezTo>
                  <a:cubicBezTo>
                    <a:pt x="2872" y="1"/>
                    <a:pt x="2836" y="1"/>
                    <a:pt x="280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8" name="Google Shape;788;p1"/>
          <p:cNvSpPr txBox="1"/>
          <p:nvPr>
            <p:ph type="ctrTitle"/>
          </p:nvPr>
        </p:nvSpPr>
        <p:spPr>
          <a:xfrm>
            <a:off x="713225" y="750769"/>
            <a:ext cx="4035600" cy="1426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ID" sz="5000"/>
              <a:t>Statistik Komputasi</a:t>
            </a:r>
            <a:endParaRPr sz="3500"/>
          </a:p>
        </p:txBody>
      </p:sp>
      <p:sp>
        <p:nvSpPr>
          <p:cNvPr id="789" name="Google Shape;789;p1"/>
          <p:cNvSpPr txBox="1"/>
          <p:nvPr>
            <p:ph idx="1" type="subTitle"/>
          </p:nvPr>
        </p:nvSpPr>
        <p:spPr>
          <a:xfrm>
            <a:off x="713225" y="3585576"/>
            <a:ext cx="4035600" cy="9771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400"/>
              <a:buNone/>
            </a:pPr>
            <a:r>
              <a:rPr lang="en-ID"/>
              <a:t>Tim Dosen Statkom</a:t>
            </a:r>
            <a:endParaRPr/>
          </a:p>
          <a:p>
            <a:pPr indent="0" lvl="0" marL="0" rtl="0" algn="l">
              <a:lnSpc>
                <a:spcPct val="115000"/>
              </a:lnSpc>
              <a:spcBef>
                <a:spcPts val="0"/>
              </a:spcBef>
              <a:spcAft>
                <a:spcPts val="0"/>
              </a:spcAft>
              <a:buSzPts val="1400"/>
              <a:buNone/>
            </a:pPr>
            <a:r>
              <a:rPr lang="en-ID"/>
              <a:t>Sistem Informasi </a:t>
            </a:r>
            <a:endParaRPr/>
          </a:p>
          <a:p>
            <a:pPr indent="0" lvl="0" marL="0" rtl="0" algn="l">
              <a:lnSpc>
                <a:spcPct val="115000"/>
              </a:lnSpc>
              <a:spcBef>
                <a:spcPts val="0"/>
              </a:spcBef>
              <a:spcAft>
                <a:spcPts val="0"/>
              </a:spcAft>
              <a:buSzPts val="1400"/>
              <a:buNone/>
            </a:pPr>
            <a:r>
              <a:rPr lang="en-ID"/>
              <a:t>2025</a:t>
            </a:r>
            <a:endParaRPr/>
          </a:p>
        </p:txBody>
      </p:sp>
      <p:sp>
        <p:nvSpPr>
          <p:cNvPr id="790" name="Google Shape;790;p1"/>
          <p:cNvSpPr txBox="1"/>
          <p:nvPr/>
        </p:nvSpPr>
        <p:spPr>
          <a:xfrm>
            <a:off x="713225" y="2315962"/>
            <a:ext cx="4035600" cy="1092699"/>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6000"/>
              <a:buFont typeface="Barlow Semi Condensed"/>
              <a:buNone/>
            </a:pPr>
            <a:r>
              <a:rPr b="1" i="0" lang="en-ID" sz="3100" u="none" cap="none" strike="noStrike">
                <a:solidFill>
                  <a:schemeClr val="dk1"/>
                </a:solidFill>
                <a:latin typeface="Barlow Semi Condensed"/>
                <a:ea typeface="Barlow Semi Condensed"/>
                <a:cs typeface="Barlow Semi Condensed"/>
                <a:sym typeface="Barlow Semi Condensed"/>
              </a:rPr>
              <a:t>0</a:t>
            </a:r>
            <a:r>
              <a:rPr b="1" lang="en-ID" sz="3100">
                <a:solidFill>
                  <a:schemeClr val="dk1"/>
                </a:solidFill>
                <a:latin typeface="Barlow Semi Condensed"/>
                <a:ea typeface="Barlow Semi Condensed"/>
                <a:cs typeface="Barlow Semi Condensed"/>
                <a:sym typeface="Barlow Semi Condensed"/>
              </a:rPr>
              <a:t>7</a:t>
            </a:r>
            <a:r>
              <a:rPr b="1" i="0" lang="en-ID" sz="3100" u="none" cap="none" strike="noStrike">
                <a:solidFill>
                  <a:schemeClr val="dk1"/>
                </a:solidFill>
                <a:latin typeface="Barlow Semi Condensed"/>
                <a:ea typeface="Barlow Semi Condensed"/>
                <a:cs typeface="Barlow Semi Condensed"/>
                <a:sym typeface="Barlow Semi Condensed"/>
              </a:rPr>
              <a:t> – Penyajian Data</a:t>
            </a:r>
            <a:endParaRPr b="1" i="0" sz="3100" u="none" cap="none" strike="noStrike">
              <a:solidFill>
                <a:schemeClr val="dk1"/>
              </a:solidFill>
              <a:latin typeface="Barlow Semi Condensed"/>
              <a:ea typeface="Barlow Semi Condensed"/>
              <a:cs typeface="Barlow Semi Condensed"/>
              <a:sym typeface="Barlow Semi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ID" sz="3200">
                <a:latin typeface="Arial"/>
                <a:ea typeface="Arial"/>
                <a:cs typeface="Arial"/>
                <a:sym typeface="Arial"/>
              </a:rPr>
              <a:t>Penyajian data dalam bentuk tabel</a:t>
            </a:r>
            <a:endParaRPr sz="3200"/>
          </a:p>
        </p:txBody>
      </p:sp>
      <p:sp>
        <p:nvSpPr>
          <p:cNvPr id="1078" name="Google Shape;1078;p8"/>
          <p:cNvSpPr txBox="1"/>
          <p:nvPr>
            <p:ph idx="1" type="subTitle"/>
          </p:nvPr>
        </p:nvSpPr>
        <p:spPr>
          <a:xfrm>
            <a:off x="1142713" y="3207531"/>
            <a:ext cx="6666145" cy="1204053"/>
          </a:xfrm>
          <a:prstGeom prst="rect">
            <a:avLst/>
          </a:prstGeom>
          <a:noFill/>
          <a:ln>
            <a:noFill/>
          </a:ln>
        </p:spPr>
        <p:txBody>
          <a:bodyPr anchorCtr="0" anchor="t" bIns="91425" lIns="91425" spcFirstLastPara="1" rIns="91425" wrap="square" tIns="91425">
            <a:noAutofit/>
          </a:bodyPr>
          <a:lstStyle/>
          <a:p>
            <a:pPr indent="0" lvl="0" marL="12700" rtl="0" algn="l">
              <a:lnSpc>
                <a:spcPct val="100000"/>
              </a:lnSpc>
              <a:spcBef>
                <a:spcPts val="100"/>
              </a:spcBef>
              <a:spcAft>
                <a:spcPts val="0"/>
              </a:spcAft>
              <a:buSzPts val="1400"/>
              <a:buNone/>
            </a:pPr>
            <a:r>
              <a:rPr lang="en-ID" sz="2000">
                <a:latin typeface="Calibri"/>
                <a:ea typeface="Calibri"/>
                <a:cs typeface="Calibri"/>
                <a:sym typeface="Calibri"/>
              </a:rPr>
              <a:t>Jenis :</a:t>
            </a:r>
            <a:endParaRPr/>
          </a:p>
          <a:p>
            <a:pPr indent="-456565" lvl="0" marL="469265" rtl="0" algn="l">
              <a:lnSpc>
                <a:spcPct val="100000"/>
              </a:lnSpc>
              <a:spcBef>
                <a:spcPts val="100"/>
              </a:spcBef>
              <a:spcAft>
                <a:spcPts val="0"/>
              </a:spcAft>
              <a:buSzPts val="1400"/>
              <a:buAutoNum type="arabicPeriod"/>
            </a:pPr>
            <a:r>
              <a:rPr lang="en-ID" sz="2000">
                <a:latin typeface="Calibri"/>
                <a:ea typeface="Calibri"/>
                <a:cs typeface="Calibri"/>
                <a:sym typeface="Calibri"/>
              </a:rPr>
              <a:t>Tabel Satu Arah (</a:t>
            </a:r>
            <a:r>
              <a:rPr i="1" lang="en-ID" sz="2000">
                <a:latin typeface="Calibri"/>
                <a:ea typeface="Calibri"/>
                <a:cs typeface="Calibri"/>
                <a:sym typeface="Calibri"/>
              </a:rPr>
              <a:t>One Way Table</a:t>
            </a:r>
            <a:r>
              <a:rPr lang="en-ID" sz="2000">
                <a:latin typeface="Calibri"/>
                <a:ea typeface="Calibri"/>
                <a:cs typeface="Calibri"/>
                <a:sym typeface="Calibri"/>
              </a:rPr>
              <a:t>)</a:t>
            </a:r>
            <a:endParaRPr sz="2000">
              <a:latin typeface="Calibri"/>
              <a:ea typeface="Calibri"/>
              <a:cs typeface="Calibri"/>
              <a:sym typeface="Calibri"/>
            </a:endParaRPr>
          </a:p>
          <a:p>
            <a:pPr indent="-456565" lvl="0" marL="469265" rtl="0" algn="l">
              <a:lnSpc>
                <a:spcPct val="100000"/>
              </a:lnSpc>
              <a:spcBef>
                <a:spcPts val="0"/>
              </a:spcBef>
              <a:spcAft>
                <a:spcPts val="0"/>
              </a:spcAft>
              <a:buSzPts val="1400"/>
              <a:buAutoNum type="arabicPeriod"/>
            </a:pPr>
            <a:r>
              <a:rPr lang="en-ID" sz="2000">
                <a:latin typeface="Calibri"/>
                <a:ea typeface="Calibri"/>
                <a:cs typeface="Calibri"/>
                <a:sym typeface="Calibri"/>
              </a:rPr>
              <a:t>Tabel Dua Arah (</a:t>
            </a:r>
            <a:r>
              <a:rPr i="1" lang="en-ID" sz="2000">
                <a:latin typeface="Calibri"/>
                <a:ea typeface="Calibri"/>
                <a:cs typeface="Calibri"/>
                <a:sym typeface="Calibri"/>
              </a:rPr>
              <a:t>Two Way Table</a:t>
            </a:r>
            <a:r>
              <a:rPr lang="en-ID" sz="2000">
                <a:latin typeface="Calibri"/>
                <a:ea typeface="Calibri"/>
                <a:cs typeface="Calibri"/>
                <a:sym typeface="Calibri"/>
              </a:rPr>
              <a:t>)</a:t>
            </a:r>
            <a:endParaRPr sz="2000">
              <a:latin typeface="Calibri"/>
              <a:ea typeface="Calibri"/>
              <a:cs typeface="Calibri"/>
              <a:sym typeface="Calibri"/>
            </a:endParaRPr>
          </a:p>
          <a:p>
            <a:pPr indent="-456565" lvl="0" marL="469265" rtl="0" algn="l">
              <a:lnSpc>
                <a:spcPct val="100000"/>
              </a:lnSpc>
              <a:spcBef>
                <a:spcPts val="0"/>
              </a:spcBef>
              <a:spcAft>
                <a:spcPts val="0"/>
              </a:spcAft>
              <a:buSzPts val="1400"/>
              <a:buAutoNum type="arabicPeriod"/>
            </a:pPr>
            <a:r>
              <a:rPr lang="en-ID" sz="2000">
                <a:latin typeface="Calibri"/>
                <a:ea typeface="Calibri"/>
                <a:cs typeface="Calibri"/>
                <a:sym typeface="Calibri"/>
              </a:rPr>
              <a:t>Tabel Tiga Arah (</a:t>
            </a:r>
            <a:r>
              <a:rPr i="1" lang="en-ID" sz="2000">
                <a:latin typeface="Calibri"/>
                <a:ea typeface="Calibri"/>
                <a:cs typeface="Calibri"/>
                <a:sym typeface="Calibri"/>
              </a:rPr>
              <a:t>Three Way Table</a:t>
            </a:r>
            <a:r>
              <a:rPr lang="en-ID" sz="2000">
                <a:latin typeface="Calibri"/>
                <a:ea typeface="Calibri"/>
                <a:cs typeface="Calibri"/>
                <a:sym typeface="Calibri"/>
              </a:rPr>
              <a:t>)</a:t>
            </a:r>
            <a:endParaRPr sz="20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2000"/>
          </a:p>
        </p:txBody>
      </p:sp>
      <p:sp>
        <p:nvSpPr>
          <p:cNvPr id="1079" name="Google Shape;1079;p8"/>
          <p:cNvSpPr txBox="1"/>
          <p:nvPr/>
        </p:nvSpPr>
        <p:spPr>
          <a:xfrm>
            <a:off x="858289" y="1574526"/>
            <a:ext cx="2724497"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800" u="none" cap="none" strike="noStrike">
                <a:solidFill>
                  <a:srgbClr val="000000"/>
                </a:solidFill>
                <a:latin typeface="Calibri"/>
                <a:ea typeface="Calibri"/>
                <a:cs typeface="Calibri"/>
                <a:sym typeface="Calibri"/>
              </a:rPr>
              <a:t>penyajian data dalam bentuk angka- angka yang disusun secara sistematik menurut baris dan kolom.</a:t>
            </a:r>
            <a:endParaRPr b="0" i="0" sz="1800" u="none" cap="none" strike="noStrike">
              <a:solidFill>
                <a:srgbClr val="000000"/>
              </a:solidFill>
              <a:latin typeface="Arial"/>
              <a:ea typeface="Arial"/>
              <a:cs typeface="Arial"/>
              <a:sym typeface="Arial"/>
            </a:endParaRPr>
          </a:p>
        </p:txBody>
      </p:sp>
      <p:sp>
        <p:nvSpPr>
          <p:cNvPr id="1080" name="Google Shape;1080;p8"/>
          <p:cNvSpPr txBox="1"/>
          <p:nvPr/>
        </p:nvSpPr>
        <p:spPr>
          <a:xfrm>
            <a:off x="4249882" y="1411955"/>
            <a:ext cx="4576156" cy="1910779"/>
          </a:xfrm>
          <a:prstGeom prst="rect">
            <a:avLst/>
          </a:prstGeom>
          <a:noFill/>
          <a:ln>
            <a:noFill/>
          </a:ln>
        </p:spPr>
        <p:txBody>
          <a:bodyPr anchorCtr="0" anchor="t" bIns="45700" lIns="91425" spcFirstLastPara="1" rIns="91425" wrap="square" tIns="45700">
            <a:spAutoFit/>
          </a:bodyPr>
          <a:lstStyle/>
          <a:p>
            <a:pPr indent="0" lvl="0" marL="12700" marR="5080" rtl="0" algn="l">
              <a:lnSpc>
                <a:spcPct val="120000"/>
              </a:lnSpc>
              <a:spcBef>
                <a:spcPts val="0"/>
              </a:spcBef>
              <a:spcAft>
                <a:spcPts val="0"/>
              </a:spcAft>
              <a:buNone/>
            </a:pPr>
            <a:r>
              <a:rPr b="0" i="0" lang="en-ID" sz="1800" u="none" cap="none" strike="noStrike">
                <a:solidFill>
                  <a:srgbClr val="000000"/>
                </a:solidFill>
                <a:latin typeface="Calibri"/>
                <a:ea typeface="Calibri"/>
                <a:cs typeface="Calibri"/>
                <a:sym typeface="Calibri"/>
              </a:rPr>
              <a:t>Tujuan penyajian data dalam bentuk tabel adalah :</a:t>
            </a:r>
            <a:endParaRPr b="0" i="0" sz="1800" u="none" cap="none" strike="noStrike">
              <a:solidFill>
                <a:srgbClr val="000000"/>
              </a:solidFill>
              <a:latin typeface="Calibri"/>
              <a:ea typeface="Calibri"/>
              <a:cs typeface="Calibri"/>
              <a:sym typeface="Calibri"/>
            </a:endParaRPr>
          </a:p>
          <a:p>
            <a:pPr indent="-342265" lvl="0" marL="354965" marR="0" rtl="0" algn="l">
              <a:lnSpc>
                <a:spcPct val="133437"/>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libri"/>
                <a:ea typeface="Calibri"/>
                <a:cs typeface="Calibri"/>
                <a:sym typeface="Calibri"/>
              </a:rPr>
              <a:t>Memudahkan dalam analisis data</a:t>
            </a:r>
            <a:endParaRPr b="0" i="0" sz="1600" u="none" cap="none" strike="noStrike">
              <a:solidFill>
                <a:srgbClr val="000000"/>
              </a:solidFill>
              <a:latin typeface="Calibri"/>
              <a:ea typeface="Calibri"/>
              <a:cs typeface="Calibri"/>
              <a:sym typeface="Calibri"/>
            </a:endParaRPr>
          </a:p>
          <a:p>
            <a:pPr indent="-342265" lvl="0" marL="354965"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libri"/>
                <a:ea typeface="Calibri"/>
                <a:cs typeface="Calibri"/>
                <a:sym typeface="Calibri"/>
              </a:rPr>
              <a:t>Informasi yang disajikan lebih lengkap</a:t>
            </a:r>
            <a:endParaRPr b="0" i="0" sz="1600" u="none" cap="none" strike="noStrike">
              <a:solidFill>
                <a:srgbClr val="000000"/>
              </a:solidFill>
              <a:latin typeface="Calibri"/>
              <a:ea typeface="Calibri"/>
              <a:cs typeface="Calibri"/>
              <a:sym typeface="Calibri"/>
            </a:endParaRPr>
          </a:p>
          <a:p>
            <a:pPr indent="-342265" lvl="0" marL="354965"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libri"/>
                <a:ea typeface="Calibri"/>
                <a:cs typeface="Calibri"/>
                <a:sym typeface="Calibri"/>
              </a:rPr>
              <a:t>Mudah dimengerti oleh pengguna data</a:t>
            </a:r>
            <a:endParaRPr b="0" i="0" sz="1600" u="none" cap="none" strike="noStrike">
              <a:solidFill>
                <a:srgbClr val="000000"/>
              </a:solidFill>
              <a:latin typeface="Calibri"/>
              <a:ea typeface="Calibri"/>
              <a:cs typeface="Calibri"/>
              <a:sym typeface="Calibri"/>
            </a:endParaRPr>
          </a:p>
          <a:p>
            <a:pPr indent="-342900" lvl="0" marL="355600" marR="51308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libri"/>
                <a:ea typeface="Calibri"/>
                <a:cs typeface="Calibri"/>
                <a:sym typeface="Calibri"/>
              </a:rPr>
              <a:t>Bentuk yang paling umum dan efektif dalam menyajikan informasi statistik</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9"/>
          <p:cNvSpPr txBox="1"/>
          <p:nvPr>
            <p:ph type="title"/>
          </p:nvPr>
        </p:nvSpPr>
        <p:spPr>
          <a:xfrm>
            <a:off x="720000" y="11251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600"/>
              <a:t>Tabel satu arah</a:t>
            </a:r>
            <a:endParaRPr sz="3600"/>
          </a:p>
        </p:txBody>
      </p:sp>
      <p:graphicFrame>
        <p:nvGraphicFramePr>
          <p:cNvPr id="1086" name="Google Shape;1086;p9"/>
          <p:cNvGraphicFramePr/>
          <p:nvPr/>
        </p:nvGraphicFramePr>
        <p:xfrm>
          <a:off x="312421" y="2250463"/>
          <a:ext cx="3000000" cy="3000000"/>
        </p:xfrm>
        <a:graphic>
          <a:graphicData uri="http://schemas.openxmlformats.org/drawingml/2006/table">
            <a:tbl>
              <a:tblPr bandRow="1" firstRow="1">
                <a:noFill/>
                <a:tableStyleId>{DB683820-097E-40FF-95F2-33AE6A4F95B1}</a:tableStyleId>
              </a:tblPr>
              <a:tblGrid>
                <a:gridCol w="1898025"/>
                <a:gridCol w="2361575"/>
              </a:tblGrid>
              <a:tr h="600800">
                <a:tc>
                  <a:txBody>
                    <a:bodyPr/>
                    <a:lstStyle/>
                    <a:p>
                      <a:pPr indent="0" lvl="0" marL="178435" marR="0" rtl="0" algn="ctr">
                        <a:lnSpc>
                          <a:spcPct val="100000"/>
                        </a:lnSpc>
                        <a:spcBef>
                          <a:spcPts val="0"/>
                        </a:spcBef>
                        <a:spcAft>
                          <a:spcPts val="0"/>
                        </a:spcAft>
                        <a:buNone/>
                      </a:pPr>
                      <a:r>
                        <a:rPr b="1" lang="en-ID" sz="1600" u="none" cap="none" strike="noStrike">
                          <a:latin typeface="Cambria"/>
                          <a:ea typeface="Cambria"/>
                          <a:cs typeface="Cambria"/>
                          <a:sym typeface="Cambria"/>
                        </a:rPr>
                        <a:t>Kelompok Umur</a:t>
                      </a:r>
                      <a:endParaRPr sz="1600" u="none" cap="none" strike="noStrike">
                        <a:latin typeface="Cambria"/>
                        <a:ea typeface="Cambria"/>
                        <a:cs typeface="Cambria"/>
                        <a:sym typeface="Cambria"/>
                      </a:endParaRPr>
                    </a:p>
                  </a:txBody>
                  <a:tcPr marT="77475" marB="0" marR="0" marL="0">
                    <a:lnL cap="flat" cmpd="sng" w="12700">
                      <a:solidFill>
                        <a:srgbClr val="EC7C30"/>
                      </a:solidFill>
                      <a:prstDash val="solid"/>
                      <a:round/>
                      <a:headEnd len="sm" w="sm" type="none"/>
                      <a:tailEnd len="sm" w="sm" type="none"/>
                    </a:lnL>
                    <a:solidFill>
                      <a:srgbClr val="EC7C30"/>
                    </a:solidFill>
                  </a:tcPr>
                </a:tc>
                <a:tc>
                  <a:txBody>
                    <a:bodyPr/>
                    <a:lstStyle/>
                    <a:p>
                      <a:pPr indent="0" lvl="0" marL="176530" marR="0" rtl="0" algn="ctr">
                        <a:lnSpc>
                          <a:spcPct val="100000"/>
                        </a:lnSpc>
                        <a:spcBef>
                          <a:spcPts val="0"/>
                        </a:spcBef>
                        <a:spcAft>
                          <a:spcPts val="0"/>
                        </a:spcAft>
                        <a:buNone/>
                      </a:pPr>
                      <a:r>
                        <a:rPr b="1" lang="en-ID" sz="1600" u="none" cap="none" strike="noStrike">
                          <a:latin typeface="Cambria"/>
                          <a:ea typeface="Cambria"/>
                          <a:cs typeface="Cambria"/>
                          <a:sym typeface="Cambria"/>
                        </a:rPr>
                        <a:t>Angka Partisipasi</a:t>
                      </a:r>
                      <a:endParaRPr sz="1600" u="none" cap="none" strike="noStrike">
                        <a:latin typeface="Cambria"/>
                        <a:ea typeface="Cambria"/>
                        <a:cs typeface="Cambria"/>
                        <a:sym typeface="Cambria"/>
                      </a:endParaRPr>
                    </a:p>
                    <a:p>
                      <a:pPr indent="0" lvl="0" marL="182245" marR="0" rtl="0" algn="ctr">
                        <a:lnSpc>
                          <a:spcPct val="100000"/>
                        </a:lnSpc>
                        <a:spcBef>
                          <a:spcPts val="0"/>
                        </a:spcBef>
                        <a:spcAft>
                          <a:spcPts val="0"/>
                        </a:spcAft>
                        <a:buNone/>
                      </a:pPr>
                      <a:r>
                        <a:rPr b="1" lang="en-ID" sz="1600" u="none" cap="none" strike="noStrike">
                          <a:latin typeface="Cambria"/>
                          <a:ea typeface="Cambria"/>
                          <a:cs typeface="Cambria"/>
                          <a:sym typeface="Cambria"/>
                        </a:rPr>
                        <a:t>Sekolah (APS)</a:t>
                      </a:r>
                      <a:endParaRPr sz="1600" u="none" cap="none" strike="noStrike">
                        <a:latin typeface="Cambria"/>
                        <a:ea typeface="Cambria"/>
                        <a:cs typeface="Cambria"/>
                        <a:sym typeface="Cambria"/>
                      </a:endParaRPr>
                    </a:p>
                  </a:txBody>
                  <a:tcPr marT="77475" marB="0" marR="0" marL="0">
                    <a:lnR cap="flat" cmpd="sng" w="12700">
                      <a:solidFill>
                        <a:srgbClr val="EC7C30"/>
                      </a:solidFill>
                      <a:prstDash val="solid"/>
                      <a:round/>
                      <a:headEnd len="sm" w="sm" type="none"/>
                      <a:tailEnd len="sm" w="sm" type="none"/>
                    </a:lnR>
                    <a:solidFill>
                      <a:srgbClr val="EC7C30"/>
                    </a:solidFill>
                  </a:tcPr>
                </a:tc>
              </a:tr>
              <a:tr h="313700">
                <a:tc>
                  <a:txBody>
                    <a:bodyPr/>
                    <a:lstStyle/>
                    <a:p>
                      <a:pPr indent="0" lvl="0" marL="180340" marR="0" rtl="0" algn="ctr">
                        <a:lnSpc>
                          <a:spcPct val="116250"/>
                        </a:lnSpc>
                        <a:spcBef>
                          <a:spcPts val="0"/>
                        </a:spcBef>
                        <a:spcAft>
                          <a:spcPts val="0"/>
                        </a:spcAft>
                        <a:buNone/>
                      </a:pPr>
                      <a:r>
                        <a:rPr b="1" lang="en-ID" sz="1600" u="none" cap="none" strike="noStrike">
                          <a:latin typeface="Cambria"/>
                          <a:ea typeface="Cambria"/>
                          <a:cs typeface="Cambria"/>
                          <a:sym typeface="Cambria"/>
                        </a:rPr>
                        <a:t>(1)</a:t>
                      </a:r>
                      <a:endParaRPr sz="1600" u="none" cap="none" strike="noStrike">
                        <a:latin typeface="Cambria"/>
                        <a:ea typeface="Cambria"/>
                        <a:cs typeface="Cambria"/>
                        <a:sym typeface="Cambria"/>
                      </a:endParaRPr>
                    </a:p>
                  </a:txBody>
                  <a:tcPr marT="65400" marB="0" marR="0" marL="0">
                    <a:lnL cap="flat" cmpd="sng" w="12700">
                      <a:solidFill>
                        <a:srgbClr val="EC7C30"/>
                      </a:solidFill>
                      <a:prstDash val="solid"/>
                      <a:round/>
                      <a:headEnd len="sm" w="sm" type="none"/>
                      <a:tailEnd len="sm" w="sm" type="none"/>
                    </a:lnL>
                    <a:lnR cap="flat" cmpd="sng" w="12700">
                      <a:solidFill>
                        <a:srgbClr val="EC7C30"/>
                      </a:solidFill>
                      <a:prstDash val="solid"/>
                      <a:round/>
                      <a:headEnd len="sm" w="sm" type="none"/>
                      <a:tailEnd len="sm" w="sm" type="none"/>
                    </a:lnR>
                    <a:lnB cap="flat" cmpd="sng" w="12700">
                      <a:solidFill>
                        <a:srgbClr val="EC7C30"/>
                      </a:solidFill>
                      <a:prstDash val="solid"/>
                      <a:round/>
                      <a:headEnd len="sm" w="sm" type="none"/>
                      <a:tailEnd len="sm" w="sm" type="none"/>
                    </a:lnB>
                  </a:tcPr>
                </a:tc>
                <a:tc>
                  <a:txBody>
                    <a:bodyPr/>
                    <a:lstStyle/>
                    <a:p>
                      <a:pPr indent="0" lvl="0" marL="180975" marR="0" rtl="0" algn="ctr">
                        <a:lnSpc>
                          <a:spcPct val="116250"/>
                        </a:lnSpc>
                        <a:spcBef>
                          <a:spcPts val="0"/>
                        </a:spcBef>
                        <a:spcAft>
                          <a:spcPts val="0"/>
                        </a:spcAft>
                        <a:buNone/>
                      </a:pPr>
                      <a:r>
                        <a:rPr b="1" lang="en-ID" sz="1600" u="none" cap="none" strike="noStrike">
                          <a:latin typeface="Cambria"/>
                          <a:ea typeface="Cambria"/>
                          <a:cs typeface="Cambria"/>
                          <a:sym typeface="Cambria"/>
                        </a:rPr>
                        <a:t>(2)</a:t>
                      </a:r>
                      <a:endParaRPr sz="1600" u="none" cap="none" strike="noStrike">
                        <a:latin typeface="Cambria"/>
                        <a:ea typeface="Cambria"/>
                        <a:cs typeface="Cambria"/>
                        <a:sym typeface="Cambria"/>
                      </a:endParaRPr>
                    </a:p>
                  </a:txBody>
                  <a:tcPr marT="65400" marB="0" marR="0" marL="0">
                    <a:lnL cap="flat" cmpd="sng" w="12700">
                      <a:solidFill>
                        <a:srgbClr val="EC7C30"/>
                      </a:solidFill>
                      <a:prstDash val="solid"/>
                      <a:round/>
                      <a:headEnd len="sm" w="sm" type="none"/>
                      <a:tailEnd len="sm" w="sm" type="none"/>
                    </a:lnL>
                    <a:lnR cap="flat" cmpd="sng" w="12700">
                      <a:solidFill>
                        <a:srgbClr val="EC7C30"/>
                      </a:solidFill>
                      <a:prstDash val="solid"/>
                      <a:round/>
                      <a:headEnd len="sm" w="sm" type="none"/>
                      <a:tailEnd len="sm" w="sm" type="none"/>
                    </a:lnR>
                    <a:lnB cap="flat" cmpd="sng" w="12700">
                      <a:solidFill>
                        <a:srgbClr val="EC7C30"/>
                      </a:solidFill>
                      <a:prstDash val="solid"/>
                      <a:round/>
                      <a:headEnd len="sm" w="sm" type="none"/>
                      <a:tailEnd len="sm" w="sm" type="none"/>
                    </a:lnB>
                  </a:tcPr>
                </a:tc>
              </a:tr>
              <a:tr h="361325">
                <a:tc>
                  <a:txBody>
                    <a:bodyPr/>
                    <a:lstStyle/>
                    <a:p>
                      <a:pPr indent="0" lvl="0" marL="179705" marR="0" rtl="0" algn="ctr">
                        <a:lnSpc>
                          <a:spcPct val="100000"/>
                        </a:lnSpc>
                        <a:spcBef>
                          <a:spcPts val="0"/>
                        </a:spcBef>
                        <a:spcAft>
                          <a:spcPts val="0"/>
                        </a:spcAft>
                        <a:buNone/>
                      </a:pPr>
                      <a:r>
                        <a:rPr b="1" lang="en-ID" sz="1600" u="none" cap="none" strike="noStrike">
                          <a:latin typeface="Cambria"/>
                          <a:ea typeface="Cambria"/>
                          <a:cs typeface="Cambria"/>
                          <a:sym typeface="Cambria"/>
                        </a:rPr>
                        <a:t>7-12 tahun</a:t>
                      </a:r>
                      <a:endParaRPr sz="1600" u="none" cap="none" strike="noStrike">
                        <a:latin typeface="Cambria"/>
                        <a:ea typeface="Cambria"/>
                        <a:cs typeface="Cambria"/>
                        <a:sym typeface="Cambria"/>
                      </a:endParaRPr>
                    </a:p>
                  </a:txBody>
                  <a:tcPr marT="71750" marB="0" marR="0" marL="0">
                    <a:lnL cap="flat" cmpd="sng" w="12700">
                      <a:solidFill>
                        <a:srgbClr val="EC7C30"/>
                      </a:solidFill>
                      <a:prstDash val="solid"/>
                      <a:round/>
                      <a:headEnd len="sm" w="sm" type="none"/>
                      <a:tailEnd len="sm" w="sm" type="none"/>
                    </a:lnL>
                    <a:lnR cap="flat" cmpd="sng" w="12700">
                      <a:solidFill>
                        <a:srgbClr val="EC7C30"/>
                      </a:solidFill>
                      <a:prstDash val="solid"/>
                      <a:round/>
                      <a:headEnd len="sm" w="sm" type="none"/>
                      <a:tailEnd len="sm" w="sm" type="none"/>
                    </a:lnR>
                    <a:lnT cap="flat" cmpd="sng" w="12700">
                      <a:solidFill>
                        <a:srgbClr val="EC7C30"/>
                      </a:solidFill>
                      <a:prstDash val="solid"/>
                      <a:round/>
                      <a:headEnd len="sm" w="sm" type="none"/>
                      <a:tailEnd len="sm" w="sm" type="none"/>
                    </a:lnT>
                  </a:tcPr>
                </a:tc>
                <a:tc>
                  <a:txBody>
                    <a:bodyPr/>
                    <a:lstStyle/>
                    <a:p>
                      <a:pPr indent="0" lvl="0" marL="179705" marR="0" rtl="0" algn="ctr">
                        <a:lnSpc>
                          <a:spcPct val="100000"/>
                        </a:lnSpc>
                        <a:spcBef>
                          <a:spcPts val="0"/>
                        </a:spcBef>
                        <a:spcAft>
                          <a:spcPts val="0"/>
                        </a:spcAft>
                        <a:buNone/>
                      </a:pPr>
                      <a:r>
                        <a:rPr lang="en-ID" sz="1600" u="none" cap="none" strike="noStrike">
                          <a:latin typeface="Cambria"/>
                          <a:ea typeface="Cambria"/>
                          <a:cs typeface="Cambria"/>
                          <a:sym typeface="Cambria"/>
                        </a:rPr>
                        <a:t>98,02</a:t>
                      </a:r>
                      <a:endParaRPr sz="1600" u="none" cap="none" strike="noStrike">
                        <a:latin typeface="Cambria"/>
                        <a:ea typeface="Cambria"/>
                        <a:cs typeface="Cambria"/>
                        <a:sym typeface="Cambria"/>
                      </a:endParaRPr>
                    </a:p>
                  </a:txBody>
                  <a:tcPr marT="71750" marB="0" marR="0" marL="0">
                    <a:lnL cap="flat" cmpd="sng" w="12700">
                      <a:solidFill>
                        <a:srgbClr val="EC7C30"/>
                      </a:solidFill>
                      <a:prstDash val="solid"/>
                      <a:round/>
                      <a:headEnd len="sm" w="sm" type="none"/>
                      <a:tailEnd len="sm" w="sm" type="none"/>
                    </a:lnL>
                    <a:lnR cap="flat" cmpd="sng" w="12700">
                      <a:solidFill>
                        <a:srgbClr val="EC7C30"/>
                      </a:solidFill>
                      <a:prstDash val="solid"/>
                      <a:round/>
                      <a:headEnd len="sm" w="sm" type="none"/>
                      <a:tailEnd len="sm" w="sm" type="none"/>
                    </a:lnR>
                    <a:lnT cap="flat" cmpd="sng" w="12700">
                      <a:solidFill>
                        <a:srgbClr val="EC7C30"/>
                      </a:solidFill>
                      <a:prstDash val="solid"/>
                      <a:round/>
                      <a:headEnd len="sm" w="sm" type="none"/>
                      <a:tailEnd len="sm" w="sm" type="none"/>
                    </a:lnT>
                  </a:tcPr>
                </a:tc>
              </a:tr>
              <a:tr h="320675">
                <a:tc>
                  <a:txBody>
                    <a:bodyPr/>
                    <a:lstStyle/>
                    <a:p>
                      <a:pPr indent="0" lvl="0" marL="179705" marR="0" rtl="0" algn="ctr">
                        <a:lnSpc>
                          <a:spcPct val="100000"/>
                        </a:lnSpc>
                        <a:spcBef>
                          <a:spcPts val="0"/>
                        </a:spcBef>
                        <a:spcAft>
                          <a:spcPts val="0"/>
                        </a:spcAft>
                        <a:buNone/>
                      </a:pPr>
                      <a:r>
                        <a:rPr b="1" lang="en-ID" sz="1600" u="none" cap="none" strike="noStrike">
                          <a:latin typeface="Cambria"/>
                          <a:ea typeface="Cambria"/>
                          <a:cs typeface="Cambria"/>
                          <a:sym typeface="Cambria"/>
                        </a:rPr>
                        <a:t>13-15 tahun</a:t>
                      </a:r>
                      <a:endParaRPr sz="1600" u="none" cap="none" strike="noStrike">
                        <a:latin typeface="Cambria"/>
                        <a:ea typeface="Cambria"/>
                        <a:cs typeface="Cambria"/>
                        <a:sym typeface="Cambria"/>
                      </a:endParaRPr>
                    </a:p>
                  </a:txBody>
                  <a:tcPr marT="30475" marB="0" marR="0" marL="0">
                    <a:lnL cap="flat" cmpd="sng" w="12700">
                      <a:solidFill>
                        <a:srgbClr val="EC7C30"/>
                      </a:solidFill>
                      <a:prstDash val="solid"/>
                      <a:round/>
                      <a:headEnd len="sm" w="sm" type="none"/>
                      <a:tailEnd len="sm" w="sm" type="none"/>
                    </a:lnL>
                    <a:lnR cap="flat" cmpd="sng" w="12700">
                      <a:solidFill>
                        <a:srgbClr val="EC7C30"/>
                      </a:solidFill>
                      <a:prstDash val="solid"/>
                      <a:round/>
                      <a:headEnd len="sm" w="sm" type="none"/>
                      <a:tailEnd len="sm" w="sm" type="none"/>
                    </a:lnR>
                  </a:tcPr>
                </a:tc>
                <a:tc>
                  <a:txBody>
                    <a:bodyPr/>
                    <a:lstStyle/>
                    <a:p>
                      <a:pPr indent="0" lvl="0" marL="179705" marR="0" rtl="0" algn="ctr">
                        <a:lnSpc>
                          <a:spcPct val="100000"/>
                        </a:lnSpc>
                        <a:spcBef>
                          <a:spcPts val="0"/>
                        </a:spcBef>
                        <a:spcAft>
                          <a:spcPts val="0"/>
                        </a:spcAft>
                        <a:buNone/>
                      </a:pPr>
                      <a:r>
                        <a:rPr lang="en-ID" sz="1600" u="none" cap="none" strike="noStrike">
                          <a:latin typeface="Cambria"/>
                          <a:ea typeface="Cambria"/>
                          <a:cs typeface="Cambria"/>
                          <a:sym typeface="Cambria"/>
                        </a:rPr>
                        <a:t>86,24</a:t>
                      </a:r>
                      <a:endParaRPr sz="1600" u="none" cap="none" strike="noStrike">
                        <a:latin typeface="Cambria"/>
                        <a:ea typeface="Cambria"/>
                        <a:cs typeface="Cambria"/>
                        <a:sym typeface="Cambria"/>
                      </a:endParaRPr>
                    </a:p>
                  </a:txBody>
                  <a:tcPr marT="30475" marB="0" marR="0" marL="0">
                    <a:lnL cap="flat" cmpd="sng" w="12700">
                      <a:solidFill>
                        <a:srgbClr val="EC7C30"/>
                      </a:solidFill>
                      <a:prstDash val="solid"/>
                      <a:round/>
                      <a:headEnd len="sm" w="sm" type="none"/>
                      <a:tailEnd len="sm" w="sm" type="none"/>
                    </a:lnL>
                    <a:lnR cap="flat" cmpd="sng" w="12700">
                      <a:solidFill>
                        <a:srgbClr val="EC7C30"/>
                      </a:solidFill>
                      <a:prstDash val="solid"/>
                      <a:round/>
                      <a:headEnd len="sm" w="sm" type="none"/>
                      <a:tailEnd len="sm" w="sm" type="none"/>
                    </a:lnR>
                  </a:tcPr>
                </a:tc>
              </a:tr>
              <a:tr h="320050">
                <a:tc>
                  <a:txBody>
                    <a:bodyPr/>
                    <a:lstStyle/>
                    <a:p>
                      <a:pPr indent="0" lvl="0" marL="179705" marR="0" rtl="0" algn="ctr">
                        <a:lnSpc>
                          <a:spcPct val="100000"/>
                        </a:lnSpc>
                        <a:spcBef>
                          <a:spcPts val="0"/>
                        </a:spcBef>
                        <a:spcAft>
                          <a:spcPts val="0"/>
                        </a:spcAft>
                        <a:buNone/>
                      </a:pPr>
                      <a:r>
                        <a:rPr b="1" lang="en-ID" sz="1600" u="none" cap="none" strike="noStrike">
                          <a:latin typeface="Cambria"/>
                          <a:ea typeface="Cambria"/>
                          <a:cs typeface="Cambria"/>
                          <a:sym typeface="Cambria"/>
                        </a:rPr>
                        <a:t>16-18 tahun</a:t>
                      </a:r>
                      <a:endParaRPr sz="1600" u="none" cap="none" strike="noStrike">
                        <a:latin typeface="Cambria"/>
                        <a:ea typeface="Cambria"/>
                        <a:cs typeface="Cambria"/>
                        <a:sym typeface="Cambria"/>
                      </a:endParaRPr>
                    </a:p>
                  </a:txBody>
                  <a:tcPr marT="30475" marB="0" marR="0" marL="0">
                    <a:lnL cap="flat" cmpd="sng" w="12700">
                      <a:solidFill>
                        <a:srgbClr val="EC7C30"/>
                      </a:solidFill>
                      <a:prstDash val="solid"/>
                      <a:round/>
                      <a:headEnd len="sm" w="sm" type="none"/>
                      <a:tailEnd len="sm" w="sm" type="none"/>
                    </a:lnL>
                    <a:lnR cap="flat" cmpd="sng" w="12700">
                      <a:solidFill>
                        <a:srgbClr val="EC7C30"/>
                      </a:solidFill>
                      <a:prstDash val="solid"/>
                      <a:round/>
                      <a:headEnd len="sm" w="sm" type="none"/>
                      <a:tailEnd len="sm" w="sm" type="none"/>
                    </a:lnR>
                  </a:tcPr>
                </a:tc>
                <a:tc>
                  <a:txBody>
                    <a:bodyPr/>
                    <a:lstStyle/>
                    <a:p>
                      <a:pPr indent="0" lvl="0" marL="179705" marR="0" rtl="0" algn="ctr">
                        <a:lnSpc>
                          <a:spcPct val="100000"/>
                        </a:lnSpc>
                        <a:spcBef>
                          <a:spcPts val="0"/>
                        </a:spcBef>
                        <a:spcAft>
                          <a:spcPts val="0"/>
                        </a:spcAft>
                        <a:buNone/>
                      </a:pPr>
                      <a:r>
                        <a:rPr lang="en-ID" sz="1600" u="none" cap="none" strike="noStrike">
                          <a:latin typeface="Cambria"/>
                          <a:ea typeface="Cambria"/>
                          <a:cs typeface="Cambria"/>
                          <a:sym typeface="Cambria"/>
                        </a:rPr>
                        <a:t>56,01</a:t>
                      </a:r>
                      <a:endParaRPr sz="1600" u="none" cap="none" strike="noStrike">
                        <a:latin typeface="Cambria"/>
                        <a:ea typeface="Cambria"/>
                        <a:cs typeface="Cambria"/>
                        <a:sym typeface="Cambria"/>
                      </a:endParaRPr>
                    </a:p>
                  </a:txBody>
                  <a:tcPr marT="30475" marB="0" marR="0" marL="0">
                    <a:lnL cap="flat" cmpd="sng" w="12700">
                      <a:solidFill>
                        <a:srgbClr val="EC7C30"/>
                      </a:solidFill>
                      <a:prstDash val="solid"/>
                      <a:round/>
                      <a:headEnd len="sm" w="sm" type="none"/>
                      <a:tailEnd len="sm" w="sm" type="none"/>
                    </a:lnL>
                    <a:lnR cap="flat" cmpd="sng" w="12700">
                      <a:solidFill>
                        <a:srgbClr val="EC7C30"/>
                      </a:solidFill>
                      <a:prstDash val="solid"/>
                      <a:round/>
                      <a:headEnd len="sm" w="sm" type="none"/>
                      <a:tailEnd len="sm" w="sm" type="none"/>
                    </a:lnR>
                  </a:tcPr>
                </a:tc>
              </a:tr>
              <a:tr h="278775">
                <a:tc>
                  <a:txBody>
                    <a:bodyPr/>
                    <a:lstStyle/>
                    <a:p>
                      <a:pPr indent="0" lvl="0" marL="179705" marR="0" rtl="0" algn="ctr">
                        <a:lnSpc>
                          <a:spcPct val="115937"/>
                        </a:lnSpc>
                        <a:spcBef>
                          <a:spcPts val="0"/>
                        </a:spcBef>
                        <a:spcAft>
                          <a:spcPts val="0"/>
                        </a:spcAft>
                        <a:buNone/>
                      </a:pPr>
                      <a:r>
                        <a:rPr b="1" lang="en-ID" sz="1600" u="none" cap="none" strike="noStrike">
                          <a:latin typeface="Cambria"/>
                          <a:ea typeface="Cambria"/>
                          <a:cs typeface="Cambria"/>
                          <a:sym typeface="Cambria"/>
                        </a:rPr>
                        <a:t>19-24 tahun</a:t>
                      </a:r>
                      <a:endParaRPr sz="1600" u="none" cap="none" strike="noStrike">
                        <a:latin typeface="Cambria"/>
                        <a:ea typeface="Cambria"/>
                        <a:cs typeface="Cambria"/>
                        <a:sym typeface="Cambria"/>
                      </a:endParaRPr>
                    </a:p>
                  </a:txBody>
                  <a:tcPr marT="30475" marB="0" marR="0" marL="0">
                    <a:lnL cap="flat" cmpd="sng" w="12700">
                      <a:solidFill>
                        <a:srgbClr val="EC7C30"/>
                      </a:solidFill>
                      <a:prstDash val="solid"/>
                      <a:round/>
                      <a:headEnd len="sm" w="sm" type="none"/>
                      <a:tailEnd len="sm" w="sm" type="none"/>
                    </a:lnL>
                    <a:lnR cap="flat" cmpd="sng" w="12700">
                      <a:solidFill>
                        <a:srgbClr val="EC7C30"/>
                      </a:solidFill>
                      <a:prstDash val="solid"/>
                      <a:round/>
                      <a:headEnd len="sm" w="sm" type="none"/>
                      <a:tailEnd len="sm" w="sm" type="none"/>
                    </a:lnR>
                    <a:lnB cap="flat" cmpd="sng" w="12700">
                      <a:solidFill>
                        <a:srgbClr val="EC7C30"/>
                      </a:solidFill>
                      <a:prstDash val="solid"/>
                      <a:round/>
                      <a:headEnd len="sm" w="sm" type="none"/>
                      <a:tailEnd len="sm" w="sm" type="none"/>
                    </a:lnB>
                  </a:tcPr>
                </a:tc>
                <a:tc>
                  <a:txBody>
                    <a:bodyPr/>
                    <a:lstStyle/>
                    <a:p>
                      <a:pPr indent="0" lvl="0" marL="179705" marR="0" rtl="0" algn="ctr">
                        <a:lnSpc>
                          <a:spcPct val="115937"/>
                        </a:lnSpc>
                        <a:spcBef>
                          <a:spcPts val="0"/>
                        </a:spcBef>
                        <a:spcAft>
                          <a:spcPts val="0"/>
                        </a:spcAft>
                        <a:buNone/>
                      </a:pPr>
                      <a:r>
                        <a:rPr lang="en-ID" sz="1600" u="none" cap="none" strike="noStrike">
                          <a:latin typeface="Cambria"/>
                          <a:ea typeface="Cambria"/>
                          <a:cs typeface="Cambria"/>
                          <a:sym typeface="Cambria"/>
                        </a:rPr>
                        <a:t>13,77</a:t>
                      </a:r>
                      <a:endParaRPr sz="1600" u="none" cap="none" strike="noStrike">
                        <a:latin typeface="Cambria"/>
                        <a:ea typeface="Cambria"/>
                        <a:cs typeface="Cambria"/>
                        <a:sym typeface="Cambria"/>
                      </a:endParaRPr>
                    </a:p>
                  </a:txBody>
                  <a:tcPr marT="30475" marB="0" marR="0" marL="0">
                    <a:lnL cap="flat" cmpd="sng" w="12700">
                      <a:solidFill>
                        <a:srgbClr val="EC7C30"/>
                      </a:solidFill>
                      <a:prstDash val="solid"/>
                      <a:round/>
                      <a:headEnd len="sm" w="sm" type="none"/>
                      <a:tailEnd len="sm" w="sm" type="none"/>
                    </a:lnL>
                    <a:lnR cap="flat" cmpd="sng" w="12700">
                      <a:solidFill>
                        <a:srgbClr val="EC7C30"/>
                      </a:solidFill>
                      <a:prstDash val="solid"/>
                      <a:round/>
                      <a:headEnd len="sm" w="sm" type="none"/>
                      <a:tailEnd len="sm" w="sm" type="none"/>
                    </a:lnR>
                    <a:lnB cap="flat" cmpd="sng" w="12700">
                      <a:solidFill>
                        <a:srgbClr val="EC7C30"/>
                      </a:solidFill>
                      <a:prstDash val="solid"/>
                      <a:round/>
                      <a:headEnd len="sm" w="sm" type="none"/>
                      <a:tailEnd len="sm" w="sm" type="none"/>
                    </a:lnB>
                  </a:tcPr>
                </a:tc>
              </a:tr>
            </a:tbl>
          </a:graphicData>
        </a:graphic>
      </p:graphicFrame>
      <p:sp>
        <p:nvSpPr>
          <p:cNvPr id="1087" name="Google Shape;1087;p9"/>
          <p:cNvSpPr txBox="1"/>
          <p:nvPr/>
        </p:nvSpPr>
        <p:spPr>
          <a:xfrm>
            <a:off x="720000" y="990786"/>
            <a:ext cx="3353236" cy="1077218"/>
          </a:xfrm>
          <a:prstGeom prst="rect">
            <a:avLst/>
          </a:prstGeom>
          <a:noFill/>
          <a:ln>
            <a:noFill/>
          </a:ln>
        </p:spPr>
        <p:txBody>
          <a:bodyPr anchorCtr="0" anchor="t" bIns="45700" lIns="91425" spcFirstLastPara="1" rIns="91425" wrap="square" tIns="45700">
            <a:spAutoFit/>
          </a:bodyPr>
          <a:lstStyle/>
          <a:p>
            <a:pPr indent="0" lvl="0" marL="12700" marR="5080" rtl="0" algn="ctr">
              <a:lnSpc>
                <a:spcPct val="100000"/>
              </a:lnSpc>
              <a:spcBef>
                <a:spcPts val="0"/>
              </a:spcBef>
              <a:spcAft>
                <a:spcPts val="0"/>
              </a:spcAft>
              <a:buNone/>
            </a:pPr>
            <a:r>
              <a:rPr b="0" i="0" lang="en-ID" sz="1600" u="none" cap="none" strike="noStrike">
                <a:solidFill>
                  <a:srgbClr val="000000"/>
                </a:solidFill>
                <a:latin typeface="Calibri"/>
                <a:ea typeface="Calibri"/>
                <a:cs typeface="Calibri"/>
                <a:sym typeface="Calibri"/>
              </a:rPr>
              <a:t>Isian setiap sel hanya menjelaskan kategori tertentu dari </a:t>
            </a:r>
            <a:r>
              <a:rPr b="1" i="0" lang="en-ID" sz="1600" u="sng" cap="none" strike="noStrike">
                <a:solidFill>
                  <a:srgbClr val="000000"/>
                </a:solidFill>
                <a:latin typeface="Calibri"/>
                <a:ea typeface="Calibri"/>
                <a:cs typeface="Calibri"/>
                <a:sym typeface="Calibri"/>
              </a:rPr>
              <a:t>satu karakteristik</a:t>
            </a:r>
            <a:r>
              <a:rPr b="1" i="0" lang="en-ID" sz="1600" u="none" cap="none" strike="noStrike">
                <a:solidFill>
                  <a:srgbClr val="000000"/>
                </a:solidFill>
                <a:latin typeface="Calibri"/>
                <a:ea typeface="Calibri"/>
                <a:cs typeface="Calibri"/>
                <a:sym typeface="Calibri"/>
              </a:rPr>
              <a:t> </a:t>
            </a:r>
            <a:r>
              <a:rPr b="0" i="0" lang="en-ID" sz="1600" u="none" cap="none" strike="noStrike">
                <a:solidFill>
                  <a:srgbClr val="000000"/>
                </a:solidFill>
                <a:latin typeface="Calibri"/>
                <a:ea typeface="Calibri"/>
                <a:cs typeface="Calibri"/>
                <a:sym typeface="Calibri"/>
              </a:rPr>
              <a:t>saja, misalnya kelompok umur</a:t>
            </a:r>
            <a:endParaRPr b="0" i="0" sz="1600" u="none" cap="none" strike="noStrike">
              <a:solidFill>
                <a:srgbClr val="000000"/>
              </a:solidFill>
              <a:latin typeface="Calibri"/>
              <a:ea typeface="Calibri"/>
              <a:cs typeface="Calibri"/>
              <a:sym typeface="Calibri"/>
            </a:endParaRPr>
          </a:p>
        </p:txBody>
      </p:sp>
      <p:sp>
        <p:nvSpPr>
          <p:cNvPr id="1088" name="Google Shape;1088;p9"/>
          <p:cNvSpPr txBox="1"/>
          <p:nvPr/>
        </p:nvSpPr>
        <p:spPr>
          <a:xfrm>
            <a:off x="5338940" y="1142608"/>
            <a:ext cx="3085060" cy="2858283"/>
          </a:xfrm>
          <a:prstGeom prst="rect">
            <a:avLst/>
          </a:prstGeom>
          <a:noFill/>
          <a:ln>
            <a:noFill/>
          </a:ln>
        </p:spPr>
        <p:txBody>
          <a:bodyPr anchorCtr="0" anchor="t" bIns="45700" lIns="91425" spcFirstLastPara="1" rIns="91425" wrap="square" tIns="45700">
            <a:spAutoFit/>
          </a:bodyPr>
          <a:lstStyle/>
          <a:p>
            <a:pPr indent="0" lvl="0" marL="12700" marR="0" rtl="0" algn="just">
              <a:lnSpc>
                <a:spcPct val="100000"/>
              </a:lnSpc>
              <a:spcBef>
                <a:spcPts val="0"/>
              </a:spcBef>
              <a:spcAft>
                <a:spcPts val="0"/>
              </a:spcAft>
              <a:buNone/>
            </a:pPr>
            <a:r>
              <a:rPr b="1" i="0" lang="en-ID" sz="1400" u="none" cap="none" strike="noStrike">
                <a:solidFill>
                  <a:srgbClr val="000000"/>
                </a:solidFill>
                <a:latin typeface="Calibri"/>
                <a:ea typeface="Calibri"/>
                <a:cs typeface="Calibri"/>
                <a:sym typeface="Calibri"/>
              </a:rPr>
              <a:t>Contoh Analisis:</a:t>
            </a:r>
            <a:endParaRPr b="0" i="0" sz="1400" u="none" cap="none" strike="noStrike">
              <a:solidFill>
                <a:srgbClr val="000000"/>
              </a:solidFill>
              <a:latin typeface="Calibri"/>
              <a:ea typeface="Calibri"/>
              <a:cs typeface="Calibri"/>
              <a:sym typeface="Calibri"/>
            </a:endParaRPr>
          </a:p>
          <a:p>
            <a:pPr indent="0" lvl="0" marL="12700" marR="5080" rtl="0" algn="just">
              <a:lnSpc>
                <a:spcPct val="150000"/>
              </a:lnSpc>
              <a:spcBef>
                <a:spcPts val="0"/>
              </a:spcBef>
              <a:spcAft>
                <a:spcPts val="0"/>
              </a:spcAft>
              <a:buNone/>
            </a:pPr>
            <a:r>
              <a:rPr b="0" i="0" lang="en-ID" sz="1400" u="none" cap="none" strike="noStrike">
                <a:solidFill>
                  <a:srgbClr val="000000"/>
                </a:solidFill>
                <a:latin typeface="Calibri"/>
                <a:ea typeface="Calibri"/>
                <a:cs typeface="Calibri"/>
                <a:sym typeface="Calibri"/>
              </a:rPr>
              <a:t>Tabel di atas memperlihatkan penurunan angka  partisipasi  sekolah  (APS)  seiring peningkatan  umur  penduduk.  Sebanyak 98,02 persen penduduk usia 7-12 tahun yang  bersekolah,  sementara  penduduk usia 13-15 tahun yang bersekolah sebesar 86,24 persen dst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p10"/>
          <p:cNvSpPr txBox="1"/>
          <p:nvPr>
            <p:ph type="title"/>
          </p:nvPr>
        </p:nvSpPr>
        <p:spPr>
          <a:xfrm>
            <a:off x="720000" y="11251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600"/>
              <a:t>Tabel dua arah</a:t>
            </a:r>
            <a:endParaRPr sz="3600"/>
          </a:p>
        </p:txBody>
      </p:sp>
      <p:sp>
        <p:nvSpPr>
          <p:cNvPr id="1094" name="Google Shape;1094;p10"/>
          <p:cNvSpPr txBox="1"/>
          <p:nvPr/>
        </p:nvSpPr>
        <p:spPr>
          <a:xfrm>
            <a:off x="542405" y="1496530"/>
            <a:ext cx="252499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400" u="none" cap="none" strike="noStrike">
                <a:solidFill>
                  <a:srgbClr val="000000"/>
                </a:solidFill>
                <a:latin typeface="Calibri"/>
                <a:ea typeface="Calibri"/>
                <a:cs typeface="Calibri"/>
                <a:sym typeface="Calibri"/>
              </a:rPr>
              <a:t>Tabel dua arah adalah tabel yang dirinci menurut dua karakteristik yang berbeda</a:t>
            </a:r>
            <a:endParaRPr b="0" i="0" sz="1400" u="none" cap="none" strike="noStrike">
              <a:solidFill>
                <a:srgbClr val="000000"/>
              </a:solidFill>
              <a:latin typeface="Arial"/>
              <a:ea typeface="Arial"/>
              <a:cs typeface="Arial"/>
              <a:sym typeface="Arial"/>
            </a:endParaRPr>
          </a:p>
        </p:txBody>
      </p:sp>
      <p:graphicFrame>
        <p:nvGraphicFramePr>
          <p:cNvPr id="1095" name="Google Shape;1095;p10"/>
          <p:cNvGraphicFramePr/>
          <p:nvPr/>
        </p:nvGraphicFramePr>
        <p:xfrm>
          <a:off x="2949889" y="1103746"/>
          <a:ext cx="3000000" cy="3000000"/>
        </p:xfrm>
        <a:graphic>
          <a:graphicData uri="http://schemas.openxmlformats.org/drawingml/2006/table">
            <a:tbl>
              <a:tblPr bandRow="1" firstRow="1">
                <a:noFill/>
                <a:tableStyleId>{DB683820-097E-40FF-95F2-33AE6A4F95B1}</a:tableStyleId>
              </a:tblPr>
              <a:tblGrid>
                <a:gridCol w="1505800"/>
                <a:gridCol w="1498300"/>
                <a:gridCol w="1379925"/>
                <a:gridCol w="1411075"/>
              </a:tblGrid>
              <a:tr h="213350">
                <a:tc rowSpan="2">
                  <a:txBody>
                    <a:bodyPr/>
                    <a:lstStyle/>
                    <a:p>
                      <a:pPr indent="0" lvl="0" marL="318770" marR="0" rtl="0" algn="l">
                        <a:lnSpc>
                          <a:spcPct val="112857"/>
                        </a:lnSpc>
                        <a:spcBef>
                          <a:spcPts val="0"/>
                        </a:spcBef>
                        <a:spcAft>
                          <a:spcPts val="0"/>
                        </a:spcAft>
                        <a:buNone/>
                      </a:pPr>
                      <a:r>
                        <a:rPr b="1" lang="en-ID" sz="1400" u="none" cap="none" strike="noStrike">
                          <a:latin typeface="Cambria"/>
                          <a:ea typeface="Cambria"/>
                          <a:cs typeface="Cambria"/>
                          <a:sym typeface="Cambria"/>
                        </a:rPr>
                        <a:t>Kelompok Umur</a:t>
                      </a:r>
                      <a:endParaRPr sz="1400" u="none" cap="none" strike="noStrike">
                        <a:latin typeface="Cambria"/>
                        <a:ea typeface="Cambria"/>
                        <a:cs typeface="Cambria"/>
                        <a:sym typeface="Cambria"/>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FAC46"/>
                    </a:solidFill>
                  </a:tcPr>
                </a:tc>
                <a:tc gridSpan="3">
                  <a:txBody>
                    <a:bodyPr/>
                    <a:lstStyle/>
                    <a:p>
                      <a:pPr indent="0" lvl="0" marL="229870" marR="0" rtl="0" algn="ctr">
                        <a:lnSpc>
                          <a:spcPct val="112857"/>
                        </a:lnSpc>
                        <a:spcBef>
                          <a:spcPts val="0"/>
                        </a:spcBef>
                        <a:spcAft>
                          <a:spcPts val="0"/>
                        </a:spcAft>
                        <a:buNone/>
                      </a:pPr>
                      <a:r>
                        <a:rPr b="1" lang="en-ID" sz="1400" u="none" cap="none" strike="noStrike">
                          <a:latin typeface="Cambria"/>
                          <a:ea typeface="Cambria"/>
                          <a:cs typeface="Cambria"/>
                          <a:sym typeface="Cambria"/>
                        </a:rPr>
                        <a:t>Partisipasi Sekolah</a:t>
                      </a:r>
                      <a:endParaRPr sz="1400" u="none" cap="none" strike="noStrike">
                        <a:latin typeface="Cambria"/>
                        <a:ea typeface="Cambria"/>
                        <a:cs typeface="Cambria"/>
                        <a:sym typeface="Cambria"/>
                      </a:endParaRPr>
                    </a:p>
                  </a:txBody>
                  <a:tcPr marT="0" marB="0" marR="0" marL="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FAC46"/>
                    </a:solidFill>
                  </a:tcPr>
                </a:tc>
                <a:tc hMerge="1"/>
                <a:tc hMerge="1"/>
              </a:tr>
              <a:tr h="426725">
                <a:tc vMerge="1"/>
                <a:tc>
                  <a:txBody>
                    <a:bodyPr/>
                    <a:lstStyle/>
                    <a:p>
                      <a:pPr indent="-49212" lvl="0" marL="182563" marR="144780" rtl="0" algn="l">
                        <a:lnSpc>
                          <a:spcPct val="120000"/>
                        </a:lnSpc>
                        <a:spcBef>
                          <a:spcPts val="0"/>
                        </a:spcBef>
                        <a:spcAft>
                          <a:spcPts val="0"/>
                        </a:spcAft>
                        <a:buNone/>
                      </a:pPr>
                      <a:r>
                        <a:rPr b="1" lang="en-ID" sz="1400" u="none" cap="none" strike="noStrike">
                          <a:latin typeface="Cambria"/>
                          <a:ea typeface="Cambria"/>
                          <a:cs typeface="Cambria"/>
                          <a:sym typeface="Cambria"/>
                        </a:rPr>
                        <a:t>Belum Pernah Sekolah</a:t>
                      </a:r>
                      <a:endParaRPr sz="1400" u="none" cap="none" strike="noStrike">
                        <a:latin typeface="Cambria"/>
                        <a:ea typeface="Cambria"/>
                        <a:cs typeface="Cambria"/>
                        <a:sym typeface="Cambria"/>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FAC46"/>
                    </a:solidFill>
                  </a:tcPr>
                </a:tc>
                <a:tc>
                  <a:txBody>
                    <a:bodyPr/>
                    <a:lstStyle/>
                    <a:p>
                      <a:pPr indent="-41275" lvl="0" marL="182563" marR="213359" rtl="0" algn="l">
                        <a:lnSpc>
                          <a:spcPct val="120000"/>
                        </a:lnSpc>
                        <a:spcBef>
                          <a:spcPts val="0"/>
                        </a:spcBef>
                        <a:spcAft>
                          <a:spcPts val="0"/>
                        </a:spcAft>
                        <a:buNone/>
                      </a:pPr>
                      <a:r>
                        <a:rPr b="1" lang="en-ID" sz="1400" u="none" cap="none" strike="noStrike">
                          <a:latin typeface="Cambria"/>
                          <a:ea typeface="Cambria"/>
                          <a:cs typeface="Cambria"/>
                          <a:sym typeface="Cambria"/>
                        </a:rPr>
                        <a:t>Sedang Bersekolah</a:t>
                      </a:r>
                      <a:endParaRPr sz="1400" u="none" cap="none" strike="noStrike">
                        <a:latin typeface="Cambria"/>
                        <a:ea typeface="Cambria"/>
                        <a:cs typeface="Cambria"/>
                        <a:sym typeface="Cambria"/>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FAC46"/>
                    </a:solidFill>
                  </a:tcPr>
                </a:tc>
                <a:tc>
                  <a:txBody>
                    <a:bodyPr/>
                    <a:lstStyle/>
                    <a:p>
                      <a:pPr indent="0" lvl="0" marL="92075" marR="0" rtl="0" algn="ctr">
                        <a:lnSpc>
                          <a:spcPct val="117071"/>
                        </a:lnSpc>
                        <a:spcBef>
                          <a:spcPts val="0"/>
                        </a:spcBef>
                        <a:spcAft>
                          <a:spcPts val="0"/>
                        </a:spcAft>
                        <a:buNone/>
                      </a:pPr>
                      <a:r>
                        <a:rPr b="1" lang="en-ID" sz="1400" u="none" cap="none" strike="noStrike">
                          <a:latin typeface="Cambria"/>
                          <a:ea typeface="Cambria"/>
                          <a:cs typeface="Cambria"/>
                          <a:sym typeface="Cambria"/>
                        </a:rPr>
                        <a:t>Tidak Sekolah Lagi</a:t>
                      </a:r>
                      <a:endParaRPr sz="1400" u="none" cap="none" strike="noStrike">
                        <a:latin typeface="Cambria"/>
                        <a:ea typeface="Cambria"/>
                        <a:cs typeface="Cambria"/>
                        <a:sym typeface="Cambria"/>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FAC46"/>
                    </a:solidFill>
                  </a:tcPr>
                </a:tc>
              </a:tr>
              <a:tr h="280025">
                <a:tc>
                  <a:txBody>
                    <a:bodyPr/>
                    <a:lstStyle/>
                    <a:p>
                      <a:pPr indent="0" lvl="0" marL="180340" marR="0" rtl="0" algn="ctr">
                        <a:lnSpc>
                          <a:spcPct val="115000"/>
                        </a:lnSpc>
                        <a:spcBef>
                          <a:spcPts val="0"/>
                        </a:spcBef>
                        <a:spcAft>
                          <a:spcPts val="0"/>
                        </a:spcAft>
                        <a:buNone/>
                      </a:pPr>
                      <a:r>
                        <a:rPr b="1" lang="en-ID" sz="1400" u="none" cap="none" strike="noStrike">
                          <a:latin typeface="Cambria"/>
                          <a:ea typeface="Cambria"/>
                          <a:cs typeface="Cambria"/>
                          <a:sym typeface="Cambria"/>
                        </a:rPr>
                        <a:t>(1)</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EED9"/>
                    </a:solidFill>
                  </a:tcPr>
                </a:tc>
                <a:tc>
                  <a:txBody>
                    <a:bodyPr/>
                    <a:lstStyle/>
                    <a:p>
                      <a:pPr indent="0" lvl="0" marL="788670" marR="0" rtl="0" algn="l">
                        <a:lnSpc>
                          <a:spcPct val="115000"/>
                        </a:lnSpc>
                        <a:spcBef>
                          <a:spcPts val="0"/>
                        </a:spcBef>
                        <a:spcAft>
                          <a:spcPts val="0"/>
                        </a:spcAft>
                        <a:buNone/>
                      </a:pPr>
                      <a:r>
                        <a:rPr b="1" lang="en-ID" sz="1400" u="none" cap="none" strike="noStrike">
                          <a:latin typeface="Cambria"/>
                          <a:ea typeface="Cambria"/>
                          <a:cs typeface="Cambria"/>
                          <a:sym typeface="Cambria"/>
                        </a:rPr>
                        <a:t>(2)</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EED9"/>
                    </a:solidFill>
                  </a:tcPr>
                </a:tc>
                <a:tc>
                  <a:txBody>
                    <a:bodyPr/>
                    <a:lstStyle/>
                    <a:p>
                      <a:pPr indent="0" lvl="0" marL="179070" marR="0" rtl="0" algn="ctr">
                        <a:lnSpc>
                          <a:spcPct val="115000"/>
                        </a:lnSpc>
                        <a:spcBef>
                          <a:spcPts val="0"/>
                        </a:spcBef>
                        <a:spcAft>
                          <a:spcPts val="0"/>
                        </a:spcAft>
                        <a:buNone/>
                      </a:pPr>
                      <a:r>
                        <a:rPr b="1" lang="en-ID" sz="1400" u="none" cap="none" strike="noStrike">
                          <a:latin typeface="Cambria"/>
                          <a:ea typeface="Cambria"/>
                          <a:cs typeface="Cambria"/>
                          <a:sym typeface="Cambria"/>
                        </a:rPr>
                        <a:t>(3)</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EED9"/>
                    </a:solidFill>
                  </a:tcPr>
                </a:tc>
                <a:tc>
                  <a:txBody>
                    <a:bodyPr/>
                    <a:lstStyle/>
                    <a:p>
                      <a:pPr indent="0" lvl="0" marL="180340" marR="0" rtl="0" algn="ctr">
                        <a:lnSpc>
                          <a:spcPct val="115000"/>
                        </a:lnSpc>
                        <a:spcBef>
                          <a:spcPts val="0"/>
                        </a:spcBef>
                        <a:spcAft>
                          <a:spcPts val="0"/>
                        </a:spcAft>
                        <a:buNone/>
                      </a:pPr>
                      <a:r>
                        <a:rPr b="1" lang="en-ID" sz="1400" u="none" cap="none" strike="noStrike">
                          <a:latin typeface="Cambria"/>
                          <a:ea typeface="Cambria"/>
                          <a:cs typeface="Cambria"/>
                          <a:sym typeface="Cambria"/>
                        </a:rPr>
                        <a:t>(4)</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EED9"/>
                    </a:solidFill>
                  </a:tcPr>
                </a:tc>
              </a:tr>
              <a:tr h="280025">
                <a:tc>
                  <a:txBody>
                    <a:bodyPr/>
                    <a:lstStyle/>
                    <a:p>
                      <a:pPr indent="0" lvl="0" marL="248284" marR="0" rtl="0" algn="l">
                        <a:lnSpc>
                          <a:spcPct val="114642"/>
                        </a:lnSpc>
                        <a:spcBef>
                          <a:spcPts val="0"/>
                        </a:spcBef>
                        <a:spcAft>
                          <a:spcPts val="0"/>
                        </a:spcAft>
                        <a:buNone/>
                      </a:pPr>
                      <a:r>
                        <a:rPr b="1" lang="en-ID" sz="1400" u="none" cap="none" strike="noStrike">
                          <a:latin typeface="Cambria"/>
                          <a:ea typeface="Cambria"/>
                          <a:cs typeface="Cambria"/>
                          <a:sym typeface="Cambria"/>
                        </a:rPr>
                        <a:t>7-12 tahun</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747395" marR="0" rtl="0" algn="l">
                        <a:lnSpc>
                          <a:spcPct val="114642"/>
                        </a:lnSpc>
                        <a:spcBef>
                          <a:spcPts val="0"/>
                        </a:spcBef>
                        <a:spcAft>
                          <a:spcPts val="0"/>
                        </a:spcAft>
                        <a:buNone/>
                      </a:pPr>
                      <a:r>
                        <a:rPr lang="en-ID" sz="1400" u="none" cap="none" strike="noStrike">
                          <a:latin typeface="Cambria"/>
                          <a:ea typeface="Cambria"/>
                          <a:cs typeface="Cambria"/>
                          <a:sym typeface="Cambria"/>
                        </a:rPr>
                        <a:t>0,58</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180340" marR="0" rtl="0" algn="ctr">
                        <a:lnSpc>
                          <a:spcPct val="114642"/>
                        </a:lnSpc>
                        <a:spcBef>
                          <a:spcPts val="0"/>
                        </a:spcBef>
                        <a:spcAft>
                          <a:spcPts val="0"/>
                        </a:spcAft>
                        <a:buNone/>
                      </a:pPr>
                      <a:r>
                        <a:rPr lang="en-ID" sz="1400" u="none" cap="none" strike="noStrike">
                          <a:latin typeface="Cambria"/>
                          <a:ea typeface="Cambria"/>
                          <a:cs typeface="Cambria"/>
                          <a:sym typeface="Cambria"/>
                        </a:rPr>
                        <a:t>99,22</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180340" marR="0" rtl="0" algn="ctr">
                        <a:lnSpc>
                          <a:spcPct val="114642"/>
                        </a:lnSpc>
                        <a:spcBef>
                          <a:spcPts val="0"/>
                        </a:spcBef>
                        <a:spcAft>
                          <a:spcPts val="0"/>
                        </a:spcAft>
                        <a:buNone/>
                      </a:pPr>
                      <a:r>
                        <a:rPr lang="en-ID" sz="1400" u="none" cap="none" strike="noStrike">
                          <a:latin typeface="Cambria"/>
                          <a:ea typeface="Cambria"/>
                          <a:cs typeface="Cambria"/>
                          <a:sym typeface="Cambria"/>
                        </a:rPr>
                        <a:t>0,20</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0025">
                <a:tc>
                  <a:txBody>
                    <a:bodyPr/>
                    <a:lstStyle/>
                    <a:p>
                      <a:pPr indent="0" lvl="0" marL="248284" marR="0" rtl="0" algn="l">
                        <a:lnSpc>
                          <a:spcPct val="115000"/>
                        </a:lnSpc>
                        <a:spcBef>
                          <a:spcPts val="0"/>
                        </a:spcBef>
                        <a:spcAft>
                          <a:spcPts val="0"/>
                        </a:spcAft>
                        <a:buNone/>
                      </a:pPr>
                      <a:r>
                        <a:rPr b="1" lang="en-ID" sz="1400" u="none" cap="none" strike="noStrike">
                          <a:latin typeface="Cambria"/>
                          <a:ea typeface="Cambria"/>
                          <a:cs typeface="Cambria"/>
                          <a:sym typeface="Cambria"/>
                        </a:rPr>
                        <a:t>13-15 tahun</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747395" marR="0" rtl="0" algn="l">
                        <a:lnSpc>
                          <a:spcPct val="115000"/>
                        </a:lnSpc>
                        <a:spcBef>
                          <a:spcPts val="0"/>
                        </a:spcBef>
                        <a:spcAft>
                          <a:spcPts val="0"/>
                        </a:spcAft>
                        <a:buNone/>
                      </a:pPr>
                      <a:r>
                        <a:rPr lang="en-ID" sz="1400" u="none" cap="none" strike="noStrike">
                          <a:latin typeface="Cambria"/>
                          <a:ea typeface="Cambria"/>
                          <a:cs typeface="Cambria"/>
                          <a:sym typeface="Cambria"/>
                        </a:rPr>
                        <a:t>0,53</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180340" marR="0" rtl="0" algn="ctr">
                        <a:lnSpc>
                          <a:spcPct val="115000"/>
                        </a:lnSpc>
                        <a:spcBef>
                          <a:spcPts val="0"/>
                        </a:spcBef>
                        <a:spcAft>
                          <a:spcPts val="0"/>
                        </a:spcAft>
                        <a:buNone/>
                      </a:pPr>
                      <a:r>
                        <a:rPr lang="en-ID" sz="1400" u="none" cap="none" strike="noStrike">
                          <a:latin typeface="Cambria"/>
                          <a:ea typeface="Cambria"/>
                          <a:cs typeface="Cambria"/>
                          <a:sym typeface="Cambria"/>
                        </a:rPr>
                        <a:t>95,36</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180340" marR="0" rtl="0" algn="ctr">
                        <a:lnSpc>
                          <a:spcPct val="115000"/>
                        </a:lnSpc>
                        <a:spcBef>
                          <a:spcPts val="0"/>
                        </a:spcBef>
                        <a:spcAft>
                          <a:spcPts val="0"/>
                        </a:spcAft>
                        <a:buNone/>
                      </a:pPr>
                      <a:r>
                        <a:rPr lang="en-ID" sz="1400" u="none" cap="none" strike="noStrike">
                          <a:latin typeface="Cambria"/>
                          <a:ea typeface="Cambria"/>
                          <a:cs typeface="Cambria"/>
                          <a:sym typeface="Cambria"/>
                        </a:rPr>
                        <a:t>4,11</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0025">
                <a:tc>
                  <a:txBody>
                    <a:bodyPr/>
                    <a:lstStyle/>
                    <a:p>
                      <a:pPr indent="0" lvl="0" marL="248284" marR="0" rtl="0" algn="l">
                        <a:lnSpc>
                          <a:spcPct val="114642"/>
                        </a:lnSpc>
                        <a:spcBef>
                          <a:spcPts val="0"/>
                        </a:spcBef>
                        <a:spcAft>
                          <a:spcPts val="0"/>
                        </a:spcAft>
                        <a:buNone/>
                      </a:pPr>
                      <a:r>
                        <a:rPr b="1" lang="en-ID" sz="1400" u="none" cap="none" strike="noStrike">
                          <a:latin typeface="Cambria"/>
                          <a:ea typeface="Cambria"/>
                          <a:cs typeface="Cambria"/>
                          <a:sym typeface="Cambria"/>
                        </a:rPr>
                        <a:t>16-18 tahun</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747395" marR="0" rtl="0" algn="l">
                        <a:lnSpc>
                          <a:spcPct val="114642"/>
                        </a:lnSpc>
                        <a:spcBef>
                          <a:spcPts val="0"/>
                        </a:spcBef>
                        <a:spcAft>
                          <a:spcPts val="0"/>
                        </a:spcAft>
                        <a:buNone/>
                      </a:pPr>
                      <a:r>
                        <a:rPr lang="en-ID" sz="1400" u="none" cap="none" strike="noStrike">
                          <a:latin typeface="Cambria"/>
                          <a:ea typeface="Cambria"/>
                          <a:cs typeface="Cambria"/>
                          <a:sym typeface="Cambria"/>
                        </a:rPr>
                        <a:t>0,69</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180340" marR="0" rtl="0" algn="ctr">
                        <a:lnSpc>
                          <a:spcPct val="114642"/>
                        </a:lnSpc>
                        <a:spcBef>
                          <a:spcPts val="0"/>
                        </a:spcBef>
                        <a:spcAft>
                          <a:spcPts val="0"/>
                        </a:spcAft>
                        <a:buNone/>
                      </a:pPr>
                      <a:r>
                        <a:rPr lang="en-ID" sz="1400" u="none" cap="none" strike="noStrike">
                          <a:latin typeface="Cambria"/>
                          <a:ea typeface="Cambria"/>
                          <a:cs typeface="Cambria"/>
                          <a:sym typeface="Cambria"/>
                        </a:rPr>
                        <a:t>71,99</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178435" marR="0" rtl="0" algn="ctr">
                        <a:lnSpc>
                          <a:spcPct val="114642"/>
                        </a:lnSpc>
                        <a:spcBef>
                          <a:spcPts val="0"/>
                        </a:spcBef>
                        <a:spcAft>
                          <a:spcPts val="0"/>
                        </a:spcAft>
                        <a:buNone/>
                      </a:pPr>
                      <a:r>
                        <a:rPr lang="en-ID" sz="1400" u="none" cap="none" strike="noStrike">
                          <a:latin typeface="Cambria"/>
                          <a:ea typeface="Cambria"/>
                          <a:cs typeface="Cambria"/>
                          <a:sym typeface="Cambria"/>
                        </a:rPr>
                        <a:t>27,32</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0025">
                <a:tc>
                  <a:txBody>
                    <a:bodyPr/>
                    <a:lstStyle/>
                    <a:p>
                      <a:pPr indent="0" lvl="0" marL="248284" marR="0" rtl="0" algn="l">
                        <a:lnSpc>
                          <a:spcPct val="114642"/>
                        </a:lnSpc>
                        <a:spcBef>
                          <a:spcPts val="0"/>
                        </a:spcBef>
                        <a:spcAft>
                          <a:spcPts val="0"/>
                        </a:spcAft>
                        <a:buNone/>
                      </a:pPr>
                      <a:r>
                        <a:rPr b="1" lang="en-ID" sz="1400" u="none" cap="none" strike="noStrike">
                          <a:latin typeface="Cambria"/>
                          <a:ea typeface="Cambria"/>
                          <a:cs typeface="Cambria"/>
                          <a:sym typeface="Cambria"/>
                        </a:rPr>
                        <a:t>19-24 tahun</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747395" marR="0" rtl="0" algn="l">
                        <a:lnSpc>
                          <a:spcPct val="114642"/>
                        </a:lnSpc>
                        <a:spcBef>
                          <a:spcPts val="0"/>
                        </a:spcBef>
                        <a:spcAft>
                          <a:spcPts val="0"/>
                        </a:spcAft>
                        <a:buNone/>
                      </a:pPr>
                      <a:r>
                        <a:rPr lang="en-ID" sz="1400" u="none" cap="none" strike="noStrike">
                          <a:latin typeface="Cambria"/>
                          <a:ea typeface="Cambria"/>
                          <a:cs typeface="Cambria"/>
                          <a:sym typeface="Cambria"/>
                        </a:rPr>
                        <a:t>0,69</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180340" marR="0" rtl="0" algn="ctr">
                        <a:lnSpc>
                          <a:spcPct val="114642"/>
                        </a:lnSpc>
                        <a:spcBef>
                          <a:spcPts val="0"/>
                        </a:spcBef>
                        <a:spcAft>
                          <a:spcPts val="0"/>
                        </a:spcAft>
                        <a:buNone/>
                      </a:pPr>
                      <a:r>
                        <a:rPr lang="en-ID" sz="1400" u="none" cap="none" strike="noStrike">
                          <a:latin typeface="Cambria"/>
                          <a:ea typeface="Cambria"/>
                          <a:cs typeface="Cambria"/>
                          <a:sym typeface="Cambria"/>
                        </a:rPr>
                        <a:t>24,40</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178435" marR="0" rtl="0" algn="ctr">
                        <a:lnSpc>
                          <a:spcPct val="114642"/>
                        </a:lnSpc>
                        <a:spcBef>
                          <a:spcPts val="0"/>
                        </a:spcBef>
                        <a:spcAft>
                          <a:spcPts val="0"/>
                        </a:spcAft>
                        <a:buNone/>
                      </a:pPr>
                      <a:r>
                        <a:rPr lang="en-ID" sz="1400" u="none" cap="none" strike="noStrike">
                          <a:latin typeface="Cambria"/>
                          <a:ea typeface="Cambria"/>
                          <a:cs typeface="Cambria"/>
                          <a:sym typeface="Cambria"/>
                        </a:rPr>
                        <a:t>74,91</a:t>
                      </a:r>
                      <a:endParaRPr sz="1400" u="none" cap="none" strike="noStrike">
                        <a:latin typeface="Cambria"/>
                        <a:ea typeface="Cambria"/>
                        <a:cs typeface="Cambria"/>
                        <a:sym typeface="Cambria"/>
                      </a:endParaRPr>
                    </a:p>
                  </a:txBody>
                  <a:tcPr marT="6350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096" name="Google Shape;1096;p10"/>
          <p:cNvSpPr txBox="1"/>
          <p:nvPr/>
        </p:nvSpPr>
        <p:spPr>
          <a:xfrm>
            <a:off x="549589" y="3478261"/>
            <a:ext cx="8202583" cy="954107"/>
          </a:xfrm>
          <a:prstGeom prst="rect">
            <a:avLst/>
          </a:prstGeom>
          <a:noFill/>
          <a:ln>
            <a:noFill/>
          </a:ln>
        </p:spPr>
        <p:txBody>
          <a:bodyPr anchorCtr="0" anchor="t" bIns="45700" lIns="91425" spcFirstLastPara="1" rIns="91425" wrap="square" tIns="45700">
            <a:spAutoFit/>
          </a:bodyPr>
          <a:lstStyle/>
          <a:p>
            <a:pPr indent="0" lvl="0" marL="12700" marR="0" rtl="0" algn="just">
              <a:lnSpc>
                <a:spcPct val="100000"/>
              </a:lnSpc>
              <a:spcBef>
                <a:spcPts val="0"/>
              </a:spcBef>
              <a:spcAft>
                <a:spcPts val="0"/>
              </a:spcAft>
              <a:buNone/>
            </a:pPr>
            <a:r>
              <a:rPr b="0" i="0" lang="en-ID" sz="1400" u="none" cap="none" strike="noStrike">
                <a:solidFill>
                  <a:srgbClr val="000000"/>
                </a:solidFill>
                <a:latin typeface="Calibri"/>
                <a:ea typeface="Calibri"/>
                <a:cs typeface="Calibri"/>
                <a:sym typeface="Calibri"/>
              </a:rPr>
              <a:t>Tabel di atas memperlihatkan komposisi penduduk Indonesia menurut partisipasi sekolahnya pada beberapa kelompok umur yang berbeda. Sejalan dengan sistem pendidikan nasional yang mengamanatkan wajib mengikuti pendidikan dasar bagi setiap penduduk usia sekolah, terlihat bahwa lebih dari 95 persen penduduk usia 7-15 tahun yang sedang bersekolah. Dst……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11"/>
          <p:cNvSpPr txBox="1"/>
          <p:nvPr>
            <p:ph type="title"/>
          </p:nvPr>
        </p:nvSpPr>
        <p:spPr>
          <a:xfrm>
            <a:off x="720000" y="16692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600"/>
              <a:t>Tabel tiga arah</a:t>
            </a:r>
            <a:endParaRPr sz="3600"/>
          </a:p>
        </p:txBody>
      </p:sp>
      <p:graphicFrame>
        <p:nvGraphicFramePr>
          <p:cNvPr id="1102" name="Google Shape;1102;p11"/>
          <p:cNvGraphicFramePr/>
          <p:nvPr/>
        </p:nvGraphicFramePr>
        <p:xfrm>
          <a:off x="357447" y="1139368"/>
          <a:ext cx="3000000" cy="3000000"/>
        </p:xfrm>
        <a:graphic>
          <a:graphicData uri="http://schemas.openxmlformats.org/drawingml/2006/table">
            <a:tbl>
              <a:tblPr bandRow="1" firstRow="1">
                <a:noFill/>
                <a:tableStyleId>{DB683820-097E-40FF-95F2-33AE6A4F95B1}</a:tableStyleId>
              </a:tblPr>
              <a:tblGrid>
                <a:gridCol w="1035600"/>
                <a:gridCol w="779175"/>
                <a:gridCol w="1346200"/>
                <a:gridCol w="1347375"/>
                <a:gridCol w="1183625"/>
                <a:gridCol w="1505875"/>
                <a:gridCol w="1068225"/>
              </a:tblGrid>
              <a:tr h="587100">
                <a:tc rowSpan="2">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103504" marR="0" rtl="0" algn="l">
                        <a:lnSpc>
                          <a:spcPct val="100000"/>
                        </a:lnSpc>
                        <a:spcBef>
                          <a:spcPts val="0"/>
                        </a:spcBef>
                        <a:spcAft>
                          <a:spcPts val="0"/>
                        </a:spcAft>
                        <a:buNone/>
                      </a:pPr>
                      <a:r>
                        <a:rPr b="1" lang="en-ID" sz="1400" u="none" cap="none" strike="noStrike">
                          <a:latin typeface="Cambria"/>
                          <a:ea typeface="Cambria"/>
                          <a:cs typeface="Cambria"/>
                          <a:sym typeface="Cambria"/>
                        </a:rPr>
                        <a:t>Pendidikan</a:t>
                      </a:r>
                      <a:endParaRPr sz="1400" u="none" cap="none" strike="noStrike">
                        <a:latin typeface="Cambria"/>
                        <a:ea typeface="Cambria"/>
                        <a:cs typeface="Cambria"/>
                        <a:sym typeface="Cambria"/>
                      </a:endParaRPr>
                    </a:p>
                  </a:txBody>
                  <a:tcPr marT="186700" marB="0" marR="0" marL="0">
                    <a:lnR cap="flat" cmpd="sng" w="19050">
                      <a:solidFill>
                        <a:srgbClr val="4471C4"/>
                      </a:solidFill>
                      <a:prstDash val="solid"/>
                      <a:round/>
                      <a:headEnd len="sm" w="sm" type="none"/>
                      <a:tailEnd len="sm" w="sm" type="none"/>
                    </a:lnR>
                    <a:lnT cap="flat" cmpd="sng" w="28575">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c gridSpan="3">
                  <a:txBody>
                    <a:bodyPr/>
                    <a:lstStyle/>
                    <a:p>
                      <a:pPr indent="0" lvl="0" marL="18415" marR="0" rtl="0" algn="ctr">
                        <a:lnSpc>
                          <a:spcPct val="117071"/>
                        </a:lnSpc>
                        <a:spcBef>
                          <a:spcPts val="0"/>
                        </a:spcBef>
                        <a:spcAft>
                          <a:spcPts val="0"/>
                        </a:spcAft>
                        <a:buNone/>
                      </a:pPr>
                      <a:r>
                        <a:rPr b="1" lang="en-ID" sz="1400" u="none" cap="none" strike="noStrike">
                          <a:latin typeface="Cambria"/>
                          <a:ea typeface="Cambria"/>
                          <a:cs typeface="Cambria"/>
                          <a:sym typeface="Cambria"/>
                        </a:rPr>
                        <a:t>Kondisi Ruang Kelas</a:t>
                      </a:r>
                      <a:endParaRPr sz="1400" u="none" cap="none" strike="noStrike">
                        <a:latin typeface="Cambria"/>
                        <a:ea typeface="Cambria"/>
                        <a:cs typeface="Cambria"/>
                        <a:sym typeface="Cambria"/>
                      </a:endParaRPr>
                    </a:p>
                    <a:p>
                      <a:pPr indent="0" lvl="0" marL="19050" marR="0" rtl="0" algn="ctr">
                        <a:lnSpc>
                          <a:spcPct val="115714"/>
                        </a:lnSpc>
                        <a:spcBef>
                          <a:spcPts val="1200"/>
                        </a:spcBef>
                        <a:spcAft>
                          <a:spcPts val="0"/>
                        </a:spcAft>
                        <a:buNone/>
                      </a:pPr>
                      <a:r>
                        <a:rPr b="1" lang="en-ID" sz="1400" u="none" cap="none" strike="noStrike">
                          <a:latin typeface="Cambria"/>
                          <a:ea typeface="Cambria"/>
                          <a:cs typeface="Cambria"/>
                          <a:sym typeface="Cambria"/>
                        </a:rPr>
                        <a:t>TA 2016/2017</a:t>
                      </a:r>
                      <a:endParaRPr sz="1400" u="none" cap="none" strike="noStrike">
                        <a:latin typeface="Cambria"/>
                        <a:ea typeface="Cambria"/>
                        <a:cs typeface="Cambria"/>
                        <a:sym typeface="Cambria"/>
                      </a:endParaRPr>
                    </a:p>
                  </a:txBody>
                  <a:tcPr marT="0" marB="0" marR="0" marL="0">
                    <a:lnL cap="flat" cmpd="sng" w="19050">
                      <a:solidFill>
                        <a:srgbClr val="4471C4"/>
                      </a:solidFill>
                      <a:prstDash val="solid"/>
                      <a:round/>
                      <a:headEnd len="sm" w="sm" type="none"/>
                      <a:tailEnd len="sm" w="sm" type="none"/>
                    </a:lnL>
                    <a:lnR cap="flat" cmpd="sng" w="19050">
                      <a:solidFill>
                        <a:srgbClr val="4471C4"/>
                      </a:solidFill>
                      <a:prstDash val="solid"/>
                      <a:round/>
                      <a:headEnd len="sm" w="sm" type="none"/>
                      <a:tailEnd len="sm" w="sm" type="none"/>
                    </a:lnR>
                    <a:lnT cap="flat" cmpd="sng" w="28575">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c hMerge="1"/>
                <a:tc hMerge="1"/>
                <a:tc gridSpan="3">
                  <a:txBody>
                    <a:bodyPr/>
                    <a:lstStyle/>
                    <a:p>
                      <a:pPr indent="0" lvl="0" marL="17145" marR="0" rtl="0" algn="ctr">
                        <a:lnSpc>
                          <a:spcPct val="117071"/>
                        </a:lnSpc>
                        <a:spcBef>
                          <a:spcPts val="0"/>
                        </a:spcBef>
                        <a:spcAft>
                          <a:spcPts val="0"/>
                        </a:spcAft>
                        <a:buNone/>
                      </a:pPr>
                      <a:r>
                        <a:rPr b="1" lang="en-ID" sz="1400" u="none" cap="none" strike="noStrike">
                          <a:latin typeface="Cambria"/>
                          <a:ea typeface="Cambria"/>
                          <a:cs typeface="Cambria"/>
                          <a:sym typeface="Cambria"/>
                        </a:rPr>
                        <a:t>Kondisi Ruang Kelas</a:t>
                      </a:r>
                      <a:endParaRPr sz="1400" u="none" cap="none" strike="noStrike">
                        <a:latin typeface="Cambria"/>
                        <a:ea typeface="Cambria"/>
                        <a:cs typeface="Cambria"/>
                        <a:sym typeface="Cambria"/>
                      </a:endParaRPr>
                    </a:p>
                    <a:p>
                      <a:pPr indent="0" lvl="0" marL="20955" marR="0" rtl="0" algn="ctr">
                        <a:lnSpc>
                          <a:spcPct val="115714"/>
                        </a:lnSpc>
                        <a:spcBef>
                          <a:spcPts val="1200"/>
                        </a:spcBef>
                        <a:spcAft>
                          <a:spcPts val="0"/>
                        </a:spcAft>
                        <a:buNone/>
                      </a:pPr>
                      <a:r>
                        <a:rPr b="1" lang="en-ID" sz="1400" u="none" cap="none" strike="noStrike">
                          <a:latin typeface="Cambria"/>
                          <a:ea typeface="Cambria"/>
                          <a:cs typeface="Cambria"/>
                          <a:sym typeface="Cambria"/>
                        </a:rPr>
                        <a:t>TA 2017/2018</a:t>
                      </a:r>
                      <a:endParaRPr sz="1400" u="none" cap="none" strike="noStrike">
                        <a:latin typeface="Cambria"/>
                        <a:ea typeface="Cambria"/>
                        <a:cs typeface="Cambria"/>
                        <a:sym typeface="Cambria"/>
                      </a:endParaRPr>
                    </a:p>
                  </a:txBody>
                  <a:tcPr marT="0" marB="0" marR="0" marL="0">
                    <a:lnL cap="flat" cmpd="sng" w="19050">
                      <a:solidFill>
                        <a:srgbClr val="4471C4"/>
                      </a:solidFill>
                      <a:prstDash val="solid"/>
                      <a:round/>
                      <a:headEnd len="sm" w="sm" type="none"/>
                      <a:tailEnd len="sm" w="sm" type="none"/>
                    </a:lnL>
                    <a:lnT cap="flat" cmpd="sng" w="28575">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c hMerge="1"/>
                <a:tc hMerge="1"/>
              </a:tr>
              <a:tr h="428250">
                <a:tc vMerge="1"/>
                <a:tc>
                  <a:txBody>
                    <a:bodyPr/>
                    <a:lstStyle/>
                    <a:p>
                      <a:pPr indent="0" lvl="0" marL="233045" marR="0" rtl="0" algn="l">
                        <a:lnSpc>
                          <a:spcPct val="100000"/>
                        </a:lnSpc>
                        <a:spcBef>
                          <a:spcPts val="0"/>
                        </a:spcBef>
                        <a:spcAft>
                          <a:spcPts val="0"/>
                        </a:spcAft>
                        <a:buNone/>
                      </a:pPr>
                      <a:r>
                        <a:rPr b="1" lang="en-ID" sz="1400" u="none" cap="none" strike="noStrike">
                          <a:latin typeface="Cambria"/>
                          <a:ea typeface="Cambria"/>
                          <a:cs typeface="Cambria"/>
                          <a:sym typeface="Cambria"/>
                        </a:rPr>
                        <a:t>Baik</a:t>
                      </a:r>
                      <a:endParaRPr sz="1400" u="none" cap="none" strike="noStrike">
                        <a:latin typeface="Cambria"/>
                        <a:ea typeface="Cambria"/>
                        <a:cs typeface="Cambria"/>
                        <a:sym typeface="Cambria"/>
                      </a:endParaRPr>
                    </a:p>
                  </a:txBody>
                  <a:tcPr marT="101600" marB="0" marR="0" marL="0">
                    <a:lnL cap="flat" cmpd="sng" w="19050">
                      <a:solidFill>
                        <a:srgbClr val="4471C4"/>
                      </a:solidFill>
                      <a:prstDash val="solid"/>
                      <a:round/>
                      <a:headEnd len="sm" w="sm" type="none"/>
                      <a:tailEnd len="sm" w="sm" type="none"/>
                    </a:lnL>
                    <a:lnT cap="flat" cmpd="sng" w="19050">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c>
                  <a:txBody>
                    <a:bodyPr/>
                    <a:lstStyle/>
                    <a:p>
                      <a:pPr indent="0" lvl="0" marL="0" marR="67945" rtl="0" algn="ctr">
                        <a:lnSpc>
                          <a:spcPct val="117071"/>
                        </a:lnSpc>
                        <a:spcBef>
                          <a:spcPts val="0"/>
                        </a:spcBef>
                        <a:spcAft>
                          <a:spcPts val="0"/>
                        </a:spcAft>
                        <a:buNone/>
                      </a:pPr>
                      <a:r>
                        <a:rPr b="1" lang="en-ID" sz="1400" u="none" cap="none" strike="noStrike">
                          <a:latin typeface="Cambria"/>
                          <a:ea typeface="Cambria"/>
                          <a:cs typeface="Cambria"/>
                          <a:sym typeface="Cambria"/>
                        </a:rPr>
                        <a:t>Rusak Ringan/</a:t>
                      </a:r>
                      <a:endParaRPr sz="1400" u="none" cap="none" strike="noStrike">
                        <a:latin typeface="Cambria"/>
                        <a:ea typeface="Cambria"/>
                        <a:cs typeface="Cambria"/>
                        <a:sym typeface="Cambria"/>
                      </a:endParaRPr>
                    </a:p>
                    <a:p>
                      <a:pPr indent="0" lvl="0" marL="0" marR="67945" rtl="0" algn="ctr">
                        <a:lnSpc>
                          <a:spcPct val="115714"/>
                        </a:lnSpc>
                        <a:spcBef>
                          <a:spcPts val="0"/>
                        </a:spcBef>
                        <a:spcAft>
                          <a:spcPts val="0"/>
                        </a:spcAft>
                        <a:buNone/>
                      </a:pPr>
                      <a:r>
                        <a:rPr b="1" lang="en-ID" sz="1400" u="none" cap="none" strike="noStrike">
                          <a:latin typeface="Cambria"/>
                          <a:ea typeface="Cambria"/>
                          <a:cs typeface="Cambria"/>
                          <a:sym typeface="Cambria"/>
                        </a:rPr>
                        <a:t>Sedang</a:t>
                      </a:r>
                      <a:endParaRPr sz="1400" u="none" cap="none" strike="noStrike">
                        <a:latin typeface="Cambria"/>
                        <a:ea typeface="Cambria"/>
                        <a:cs typeface="Cambria"/>
                        <a:sym typeface="Cambria"/>
                      </a:endParaRPr>
                    </a:p>
                  </a:txBody>
                  <a:tcPr marT="0" marB="0" marR="0" marL="0">
                    <a:lnT cap="flat" cmpd="sng" w="19050">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c>
                  <a:txBody>
                    <a:bodyPr/>
                    <a:lstStyle/>
                    <a:p>
                      <a:pPr indent="0" lvl="0" marL="0" marR="43815" rtl="0" algn="ctr">
                        <a:lnSpc>
                          <a:spcPct val="117071"/>
                        </a:lnSpc>
                        <a:spcBef>
                          <a:spcPts val="0"/>
                        </a:spcBef>
                        <a:spcAft>
                          <a:spcPts val="0"/>
                        </a:spcAft>
                        <a:buNone/>
                      </a:pPr>
                      <a:r>
                        <a:rPr b="1" lang="en-ID" sz="1400" u="none" cap="none" strike="noStrike">
                          <a:latin typeface="Cambria"/>
                          <a:ea typeface="Cambria"/>
                          <a:cs typeface="Cambria"/>
                          <a:sym typeface="Cambria"/>
                        </a:rPr>
                        <a:t>Rusak Berat/</a:t>
                      </a:r>
                      <a:endParaRPr sz="1400" u="none" cap="none" strike="noStrike">
                        <a:latin typeface="Cambria"/>
                        <a:ea typeface="Cambria"/>
                        <a:cs typeface="Cambria"/>
                        <a:sym typeface="Cambria"/>
                      </a:endParaRPr>
                    </a:p>
                    <a:p>
                      <a:pPr indent="0" lvl="0" marL="0" marR="43180" rtl="0" algn="ctr">
                        <a:lnSpc>
                          <a:spcPct val="115714"/>
                        </a:lnSpc>
                        <a:spcBef>
                          <a:spcPts val="0"/>
                        </a:spcBef>
                        <a:spcAft>
                          <a:spcPts val="0"/>
                        </a:spcAft>
                        <a:buNone/>
                      </a:pPr>
                      <a:r>
                        <a:rPr b="1" lang="en-ID" sz="1400" u="none" cap="none" strike="noStrike">
                          <a:latin typeface="Cambria"/>
                          <a:ea typeface="Cambria"/>
                          <a:cs typeface="Cambria"/>
                          <a:sym typeface="Cambria"/>
                        </a:rPr>
                        <a:t>Total</a:t>
                      </a:r>
                      <a:endParaRPr sz="1400" u="none" cap="none" strike="noStrike">
                        <a:latin typeface="Cambria"/>
                        <a:ea typeface="Cambria"/>
                        <a:cs typeface="Cambria"/>
                        <a:sym typeface="Cambria"/>
                      </a:endParaRPr>
                    </a:p>
                  </a:txBody>
                  <a:tcPr marT="0" marB="0" marR="0" marL="0">
                    <a:lnR cap="flat" cmpd="sng" w="19050">
                      <a:solidFill>
                        <a:srgbClr val="4471C4"/>
                      </a:solidFill>
                      <a:prstDash val="solid"/>
                      <a:round/>
                      <a:headEnd len="sm" w="sm" type="none"/>
                      <a:tailEnd len="sm" w="sm" type="none"/>
                    </a:lnR>
                    <a:lnT cap="flat" cmpd="sng" w="19050">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c>
                  <a:txBody>
                    <a:bodyPr/>
                    <a:lstStyle/>
                    <a:p>
                      <a:pPr indent="0" lvl="0" marL="222250" marR="0" rtl="0" algn="ctr">
                        <a:lnSpc>
                          <a:spcPct val="100000"/>
                        </a:lnSpc>
                        <a:spcBef>
                          <a:spcPts val="0"/>
                        </a:spcBef>
                        <a:spcAft>
                          <a:spcPts val="0"/>
                        </a:spcAft>
                        <a:buNone/>
                      </a:pPr>
                      <a:r>
                        <a:rPr b="1" lang="en-ID" sz="1400" u="none" cap="none" strike="noStrike">
                          <a:latin typeface="Cambria"/>
                          <a:ea typeface="Cambria"/>
                          <a:cs typeface="Cambria"/>
                          <a:sym typeface="Cambria"/>
                        </a:rPr>
                        <a:t>Baik</a:t>
                      </a:r>
                      <a:endParaRPr sz="1400" u="none" cap="none" strike="noStrike">
                        <a:latin typeface="Cambria"/>
                        <a:ea typeface="Cambria"/>
                        <a:cs typeface="Cambria"/>
                        <a:sym typeface="Cambria"/>
                      </a:endParaRPr>
                    </a:p>
                  </a:txBody>
                  <a:tcPr marT="101600" marB="0" marR="0" marL="0">
                    <a:lnL cap="flat" cmpd="sng" w="19050">
                      <a:solidFill>
                        <a:srgbClr val="4471C4"/>
                      </a:solidFill>
                      <a:prstDash val="solid"/>
                      <a:round/>
                      <a:headEnd len="sm" w="sm" type="none"/>
                      <a:tailEnd len="sm" w="sm" type="none"/>
                    </a:lnL>
                    <a:lnT cap="flat" cmpd="sng" w="19050">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c>
                  <a:txBody>
                    <a:bodyPr/>
                    <a:lstStyle/>
                    <a:p>
                      <a:pPr indent="0" lvl="0" marL="232409" marR="0" rtl="0" algn="ctr">
                        <a:lnSpc>
                          <a:spcPct val="117071"/>
                        </a:lnSpc>
                        <a:spcBef>
                          <a:spcPts val="0"/>
                        </a:spcBef>
                        <a:spcAft>
                          <a:spcPts val="0"/>
                        </a:spcAft>
                        <a:buNone/>
                      </a:pPr>
                      <a:r>
                        <a:rPr b="1" lang="en-ID" sz="1400" u="none" cap="none" strike="noStrike">
                          <a:latin typeface="Cambria"/>
                          <a:ea typeface="Cambria"/>
                          <a:cs typeface="Cambria"/>
                          <a:sym typeface="Cambria"/>
                        </a:rPr>
                        <a:t>Rusak Ringan/</a:t>
                      </a:r>
                      <a:endParaRPr sz="1400" u="none" cap="none" strike="noStrike">
                        <a:latin typeface="Cambria"/>
                        <a:ea typeface="Cambria"/>
                        <a:cs typeface="Cambria"/>
                        <a:sym typeface="Cambria"/>
                      </a:endParaRPr>
                    </a:p>
                    <a:p>
                      <a:pPr indent="0" lvl="0" marL="230504" marR="0" rtl="0" algn="ctr">
                        <a:lnSpc>
                          <a:spcPct val="115714"/>
                        </a:lnSpc>
                        <a:spcBef>
                          <a:spcPts val="0"/>
                        </a:spcBef>
                        <a:spcAft>
                          <a:spcPts val="0"/>
                        </a:spcAft>
                        <a:buNone/>
                      </a:pPr>
                      <a:r>
                        <a:rPr b="1" lang="en-ID" sz="1400" u="none" cap="none" strike="noStrike">
                          <a:latin typeface="Cambria"/>
                          <a:ea typeface="Cambria"/>
                          <a:cs typeface="Cambria"/>
                          <a:sym typeface="Cambria"/>
                        </a:rPr>
                        <a:t>Sedang</a:t>
                      </a:r>
                      <a:endParaRPr sz="1400" u="none" cap="none" strike="noStrike">
                        <a:latin typeface="Cambria"/>
                        <a:ea typeface="Cambria"/>
                        <a:cs typeface="Cambria"/>
                        <a:sym typeface="Cambria"/>
                      </a:endParaRPr>
                    </a:p>
                  </a:txBody>
                  <a:tcPr marT="0" marB="0" marR="0" marL="0">
                    <a:lnT cap="flat" cmpd="sng" w="19050">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c>
                  <a:txBody>
                    <a:bodyPr/>
                    <a:lstStyle/>
                    <a:p>
                      <a:pPr indent="0" lvl="0" marL="27940" marR="0" rtl="0" algn="ctr">
                        <a:lnSpc>
                          <a:spcPct val="117071"/>
                        </a:lnSpc>
                        <a:spcBef>
                          <a:spcPts val="0"/>
                        </a:spcBef>
                        <a:spcAft>
                          <a:spcPts val="0"/>
                        </a:spcAft>
                        <a:buNone/>
                      </a:pPr>
                      <a:r>
                        <a:rPr b="1" lang="en-ID" sz="1400" u="none" cap="none" strike="noStrike">
                          <a:latin typeface="Cambria"/>
                          <a:ea typeface="Cambria"/>
                          <a:cs typeface="Cambria"/>
                          <a:sym typeface="Cambria"/>
                        </a:rPr>
                        <a:t>Rusak</a:t>
                      </a:r>
                      <a:endParaRPr sz="1400" u="none" cap="none" strike="noStrike">
                        <a:latin typeface="Cambria"/>
                        <a:ea typeface="Cambria"/>
                        <a:cs typeface="Cambria"/>
                        <a:sym typeface="Cambria"/>
                      </a:endParaRPr>
                    </a:p>
                    <a:p>
                      <a:pPr indent="0" lvl="0" marL="29209" marR="0" rtl="0" algn="ctr">
                        <a:lnSpc>
                          <a:spcPct val="115714"/>
                        </a:lnSpc>
                        <a:spcBef>
                          <a:spcPts val="0"/>
                        </a:spcBef>
                        <a:spcAft>
                          <a:spcPts val="0"/>
                        </a:spcAft>
                        <a:buNone/>
                      </a:pPr>
                      <a:r>
                        <a:rPr b="1" lang="en-ID" sz="1400" u="none" cap="none" strike="noStrike">
                          <a:latin typeface="Cambria"/>
                          <a:ea typeface="Cambria"/>
                          <a:cs typeface="Cambria"/>
                          <a:sym typeface="Cambria"/>
                        </a:rPr>
                        <a:t>Berat/ Total</a:t>
                      </a:r>
                      <a:endParaRPr sz="1400" u="none" cap="none" strike="noStrike">
                        <a:latin typeface="Cambria"/>
                        <a:ea typeface="Cambria"/>
                        <a:cs typeface="Cambria"/>
                        <a:sym typeface="Cambria"/>
                      </a:endParaRPr>
                    </a:p>
                  </a:txBody>
                  <a:tcPr marT="0" marB="0" marR="0" marL="0">
                    <a:lnT cap="flat" cmpd="sng" w="19050">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r>
              <a:tr h="214125">
                <a:tc>
                  <a:txBody>
                    <a:bodyPr/>
                    <a:lstStyle/>
                    <a:p>
                      <a:pPr indent="0" lvl="0" marL="17780" marR="0" rtl="0" algn="ctr">
                        <a:lnSpc>
                          <a:spcPct val="112857"/>
                        </a:lnSpc>
                        <a:spcBef>
                          <a:spcPts val="0"/>
                        </a:spcBef>
                        <a:spcAft>
                          <a:spcPts val="0"/>
                        </a:spcAft>
                        <a:buNone/>
                      </a:pPr>
                      <a:r>
                        <a:rPr b="1" lang="en-ID" sz="1400" u="none" cap="none" strike="noStrike">
                          <a:latin typeface="Cambria"/>
                          <a:ea typeface="Cambria"/>
                          <a:cs typeface="Cambria"/>
                          <a:sym typeface="Cambria"/>
                        </a:rPr>
                        <a:t>(1)</a:t>
                      </a:r>
                      <a:endParaRPr sz="1400" u="none" cap="none" strike="noStrike">
                        <a:latin typeface="Cambria"/>
                        <a:ea typeface="Cambria"/>
                        <a:cs typeface="Cambria"/>
                        <a:sym typeface="Cambria"/>
                      </a:endParaRPr>
                    </a:p>
                  </a:txBody>
                  <a:tcPr marT="0" marB="0" marR="0" marL="0">
                    <a:lnR cap="flat" cmpd="sng" w="19050">
                      <a:solidFill>
                        <a:srgbClr val="4471C4"/>
                      </a:solidFill>
                      <a:prstDash val="solid"/>
                      <a:round/>
                      <a:headEnd len="sm" w="sm" type="none"/>
                      <a:tailEnd len="sm" w="sm" type="none"/>
                    </a:lnR>
                    <a:lnT cap="flat" cmpd="sng" w="19050">
                      <a:solidFill>
                        <a:srgbClr val="4471C4"/>
                      </a:solidFill>
                      <a:prstDash val="solid"/>
                      <a:round/>
                      <a:headEnd len="sm" w="sm" type="none"/>
                      <a:tailEnd len="sm" w="sm" type="none"/>
                    </a:lnT>
                    <a:lnB cap="flat" cmpd="sng" w="28575">
                      <a:solidFill>
                        <a:srgbClr val="4471C4"/>
                      </a:solidFill>
                      <a:prstDash val="solid"/>
                      <a:round/>
                      <a:headEnd len="sm" w="sm" type="none"/>
                      <a:tailEnd len="sm" w="sm" type="none"/>
                    </a:lnB>
                    <a:solidFill>
                      <a:srgbClr val="FFFFFF"/>
                    </a:solidFill>
                  </a:tcPr>
                </a:tc>
                <a:tc>
                  <a:txBody>
                    <a:bodyPr/>
                    <a:lstStyle/>
                    <a:p>
                      <a:pPr indent="0" lvl="0" marL="0" marR="0" rtl="0" algn="ctr">
                        <a:lnSpc>
                          <a:spcPct val="112857"/>
                        </a:lnSpc>
                        <a:spcBef>
                          <a:spcPts val="0"/>
                        </a:spcBef>
                        <a:spcAft>
                          <a:spcPts val="0"/>
                        </a:spcAft>
                        <a:buNone/>
                      </a:pPr>
                      <a:r>
                        <a:rPr b="1" lang="en-ID" sz="1400" u="none" cap="none" strike="noStrike">
                          <a:latin typeface="Cambria"/>
                          <a:ea typeface="Cambria"/>
                          <a:cs typeface="Cambria"/>
                          <a:sym typeface="Cambria"/>
                        </a:rPr>
                        <a:t>(2)</a:t>
                      </a:r>
                      <a:endParaRPr sz="1400" u="none" cap="none" strike="noStrike">
                        <a:latin typeface="Cambria"/>
                        <a:ea typeface="Cambria"/>
                        <a:cs typeface="Cambria"/>
                        <a:sym typeface="Cambria"/>
                      </a:endParaRPr>
                    </a:p>
                  </a:txBody>
                  <a:tcPr marT="0" marB="0" marR="0" marL="0">
                    <a:lnL cap="flat" cmpd="sng" w="19050">
                      <a:solidFill>
                        <a:srgbClr val="4471C4"/>
                      </a:solidFill>
                      <a:prstDash val="solid"/>
                      <a:round/>
                      <a:headEnd len="sm" w="sm" type="none"/>
                      <a:tailEnd len="sm" w="sm" type="none"/>
                    </a:lnL>
                    <a:lnT cap="flat" cmpd="sng" w="19050">
                      <a:solidFill>
                        <a:srgbClr val="4471C4"/>
                      </a:solidFill>
                      <a:prstDash val="solid"/>
                      <a:round/>
                      <a:headEnd len="sm" w="sm" type="none"/>
                      <a:tailEnd len="sm" w="sm" type="none"/>
                    </a:lnT>
                    <a:lnB cap="flat" cmpd="sng" w="28575">
                      <a:solidFill>
                        <a:srgbClr val="4471C4"/>
                      </a:solidFill>
                      <a:prstDash val="solid"/>
                      <a:round/>
                      <a:headEnd len="sm" w="sm" type="none"/>
                      <a:tailEnd len="sm" w="sm" type="none"/>
                    </a:lnB>
                  </a:tcPr>
                </a:tc>
                <a:tc>
                  <a:txBody>
                    <a:bodyPr/>
                    <a:lstStyle/>
                    <a:p>
                      <a:pPr indent="0" lvl="0" marL="0" marR="68580" rtl="0" algn="ctr">
                        <a:lnSpc>
                          <a:spcPct val="112857"/>
                        </a:lnSpc>
                        <a:spcBef>
                          <a:spcPts val="0"/>
                        </a:spcBef>
                        <a:spcAft>
                          <a:spcPts val="0"/>
                        </a:spcAft>
                        <a:buNone/>
                      </a:pPr>
                      <a:r>
                        <a:rPr b="1" lang="en-ID" sz="1400" u="none" cap="none" strike="noStrike">
                          <a:latin typeface="Cambria"/>
                          <a:ea typeface="Cambria"/>
                          <a:cs typeface="Cambria"/>
                          <a:sym typeface="Cambria"/>
                        </a:rPr>
                        <a:t>(3)</a:t>
                      </a:r>
                      <a:endParaRPr sz="1400" u="none" cap="none" strike="noStrike">
                        <a:latin typeface="Cambria"/>
                        <a:ea typeface="Cambria"/>
                        <a:cs typeface="Cambria"/>
                        <a:sym typeface="Cambria"/>
                      </a:endParaRPr>
                    </a:p>
                  </a:txBody>
                  <a:tcPr marT="0" marB="0" marR="0" marL="0">
                    <a:lnT cap="flat" cmpd="sng" w="19050">
                      <a:solidFill>
                        <a:srgbClr val="4471C4"/>
                      </a:solidFill>
                      <a:prstDash val="solid"/>
                      <a:round/>
                      <a:headEnd len="sm" w="sm" type="none"/>
                      <a:tailEnd len="sm" w="sm" type="none"/>
                    </a:lnT>
                    <a:lnB cap="flat" cmpd="sng" w="28575">
                      <a:solidFill>
                        <a:srgbClr val="4471C4"/>
                      </a:solidFill>
                      <a:prstDash val="solid"/>
                      <a:round/>
                      <a:headEnd len="sm" w="sm" type="none"/>
                      <a:tailEnd len="sm" w="sm" type="none"/>
                    </a:lnB>
                  </a:tcPr>
                </a:tc>
                <a:tc>
                  <a:txBody>
                    <a:bodyPr/>
                    <a:lstStyle/>
                    <a:p>
                      <a:pPr indent="0" lvl="0" marL="0" marR="45085" rtl="0" algn="ctr">
                        <a:lnSpc>
                          <a:spcPct val="112857"/>
                        </a:lnSpc>
                        <a:spcBef>
                          <a:spcPts val="0"/>
                        </a:spcBef>
                        <a:spcAft>
                          <a:spcPts val="0"/>
                        </a:spcAft>
                        <a:buNone/>
                      </a:pPr>
                      <a:r>
                        <a:rPr b="1" lang="en-ID" sz="1400" u="none" cap="none" strike="noStrike">
                          <a:latin typeface="Cambria"/>
                          <a:ea typeface="Cambria"/>
                          <a:cs typeface="Cambria"/>
                          <a:sym typeface="Cambria"/>
                        </a:rPr>
                        <a:t>(4)</a:t>
                      </a:r>
                      <a:endParaRPr sz="1400" u="none" cap="none" strike="noStrike">
                        <a:latin typeface="Cambria"/>
                        <a:ea typeface="Cambria"/>
                        <a:cs typeface="Cambria"/>
                        <a:sym typeface="Cambria"/>
                      </a:endParaRPr>
                    </a:p>
                  </a:txBody>
                  <a:tcPr marT="0" marB="0" marR="0" marL="0">
                    <a:lnR cap="flat" cmpd="sng" w="19050">
                      <a:solidFill>
                        <a:srgbClr val="4471C4"/>
                      </a:solidFill>
                      <a:prstDash val="solid"/>
                      <a:round/>
                      <a:headEnd len="sm" w="sm" type="none"/>
                      <a:tailEnd len="sm" w="sm" type="none"/>
                    </a:lnR>
                    <a:lnT cap="flat" cmpd="sng" w="19050">
                      <a:solidFill>
                        <a:srgbClr val="4471C4"/>
                      </a:solidFill>
                      <a:prstDash val="solid"/>
                      <a:round/>
                      <a:headEnd len="sm" w="sm" type="none"/>
                      <a:tailEnd len="sm" w="sm" type="none"/>
                    </a:lnT>
                    <a:lnB cap="flat" cmpd="sng" w="28575">
                      <a:solidFill>
                        <a:srgbClr val="4471C4"/>
                      </a:solidFill>
                      <a:prstDash val="solid"/>
                      <a:round/>
                      <a:headEnd len="sm" w="sm" type="none"/>
                      <a:tailEnd len="sm" w="sm" type="none"/>
                    </a:lnB>
                  </a:tcPr>
                </a:tc>
                <a:tc>
                  <a:txBody>
                    <a:bodyPr/>
                    <a:lstStyle/>
                    <a:p>
                      <a:pPr indent="0" lvl="0" marL="221615" marR="0" rtl="0" algn="ctr">
                        <a:lnSpc>
                          <a:spcPct val="112857"/>
                        </a:lnSpc>
                        <a:spcBef>
                          <a:spcPts val="0"/>
                        </a:spcBef>
                        <a:spcAft>
                          <a:spcPts val="0"/>
                        </a:spcAft>
                        <a:buNone/>
                      </a:pPr>
                      <a:r>
                        <a:rPr b="1" lang="en-ID" sz="1400" u="none" cap="none" strike="noStrike">
                          <a:latin typeface="Cambria"/>
                          <a:ea typeface="Cambria"/>
                          <a:cs typeface="Cambria"/>
                          <a:sym typeface="Cambria"/>
                        </a:rPr>
                        <a:t>(5)</a:t>
                      </a:r>
                      <a:endParaRPr sz="1400" u="none" cap="none" strike="noStrike">
                        <a:latin typeface="Cambria"/>
                        <a:ea typeface="Cambria"/>
                        <a:cs typeface="Cambria"/>
                        <a:sym typeface="Cambria"/>
                      </a:endParaRPr>
                    </a:p>
                  </a:txBody>
                  <a:tcPr marT="0" marB="0" marR="0" marL="0">
                    <a:lnL cap="flat" cmpd="sng" w="19050">
                      <a:solidFill>
                        <a:srgbClr val="4471C4"/>
                      </a:solidFill>
                      <a:prstDash val="solid"/>
                      <a:round/>
                      <a:headEnd len="sm" w="sm" type="none"/>
                      <a:tailEnd len="sm" w="sm" type="none"/>
                    </a:lnL>
                    <a:lnT cap="flat" cmpd="sng" w="19050">
                      <a:solidFill>
                        <a:srgbClr val="4471C4"/>
                      </a:solidFill>
                      <a:prstDash val="solid"/>
                      <a:round/>
                      <a:headEnd len="sm" w="sm" type="none"/>
                      <a:tailEnd len="sm" w="sm" type="none"/>
                    </a:lnT>
                    <a:lnB cap="flat" cmpd="sng" w="28575">
                      <a:solidFill>
                        <a:srgbClr val="4471C4"/>
                      </a:solidFill>
                      <a:prstDash val="solid"/>
                      <a:round/>
                      <a:headEnd len="sm" w="sm" type="none"/>
                      <a:tailEnd len="sm" w="sm" type="none"/>
                    </a:lnB>
                  </a:tcPr>
                </a:tc>
                <a:tc>
                  <a:txBody>
                    <a:bodyPr/>
                    <a:lstStyle/>
                    <a:p>
                      <a:pPr indent="0" lvl="0" marL="229870" marR="0" rtl="0" algn="ctr">
                        <a:lnSpc>
                          <a:spcPct val="112857"/>
                        </a:lnSpc>
                        <a:spcBef>
                          <a:spcPts val="0"/>
                        </a:spcBef>
                        <a:spcAft>
                          <a:spcPts val="0"/>
                        </a:spcAft>
                        <a:buNone/>
                      </a:pPr>
                      <a:r>
                        <a:rPr b="1" lang="en-ID" sz="1400" u="none" cap="none" strike="noStrike">
                          <a:latin typeface="Cambria"/>
                          <a:ea typeface="Cambria"/>
                          <a:cs typeface="Cambria"/>
                          <a:sym typeface="Cambria"/>
                        </a:rPr>
                        <a:t>(6)</a:t>
                      </a:r>
                      <a:endParaRPr sz="1400" u="none" cap="none" strike="noStrike">
                        <a:latin typeface="Cambria"/>
                        <a:ea typeface="Cambria"/>
                        <a:cs typeface="Cambria"/>
                        <a:sym typeface="Cambria"/>
                      </a:endParaRPr>
                    </a:p>
                  </a:txBody>
                  <a:tcPr marT="0" marB="0" marR="0" marL="0">
                    <a:lnT cap="flat" cmpd="sng" w="19050">
                      <a:solidFill>
                        <a:srgbClr val="4471C4"/>
                      </a:solidFill>
                      <a:prstDash val="solid"/>
                      <a:round/>
                      <a:headEnd len="sm" w="sm" type="none"/>
                      <a:tailEnd len="sm" w="sm" type="none"/>
                    </a:lnT>
                    <a:lnB cap="flat" cmpd="sng" w="28575">
                      <a:solidFill>
                        <a:srgbClr val="4471C4"/>
                      </a:solidFill>
                      <a:prstDash val="solid"/>
                      <a:round/>
                      <a:headEnd len="sm" w="sm" type="none"/>
                      <a:tailEnd len="sm" w="sm" type="none"/>
                    </a:lnB>
                  </a:tcPr>
                </a:tc>
                <a:tc>
                  <a:txBody>
                    <a:bodyPr/>
                    <a:lstStyle/>
                    <a:p>
                      <a:pPr indent="0" lvl="0" marL="27940" marR="0" rtl="0" algn="ctr">
                        <a:lnSpc>
                          <a:spcPct val="112857"/>
                        </a:lnSpc>
                        <a:spcBef>
                          <a:spcPts val="0"/>
                        </a:spcBef>
                        <a:spcAft>
                          <a:spcPts val="0"/>
                        </a:spcAft>
                        <a:buNone/>
                      </a:pPr>
                      <a:r>
                        <a:rPr b="1" lang="en-ID" sz="1400" u="none" cap="none" strike="noStrike">
                          <a:latin typeface="Cambria"/>
                          <a:ea typeface="Cambria"/>
                          <a:cs typeface="Cambria"/>
                          <a:sym typeface="Cambria"/>
                        </a:rPr>
                        <a:t>(7)</a:t>
                      </a:r>
                      <a:endParaRPr sz="1400" u="none" cap="none" strike="noStrike">
                        <a:latin typeface="Cambria"/>
                        <a:ea typeface="Cambria"/>
                        <a:cs typeface="Cambria"/>
                        <a:sym typeface="Cambria"/>
                      </a:endParaRPr>
                    </a:p>
                  </a:txBody>
                  <a:tcPr marT="0" marB="0" marR="0" marL="0">
                    <a:lnT cap="flat" cmpd="sng" w="19050">
                      <a:solidFill>
                        <a:srgbClr val="4471C4"/>
                      </a:solidFill>
                      <a:prstDash val="solid"/>
                      <a:round/>
                      <a:headEnd len="sm" w="sm" type="none"/>
                      <a:tailEnd len="sm" w="sm" type="none"/>
                    </a:lnT>
                    <a:lnB cap="flat" cmpd="sng" w="28575">
                      <a:solidFill>
                        <a:srgbClr val="4471C4"/>
                      </a:solidFill>
                      <a:prstDash val="solid"/>
                      <a:round/>
                      <a:headEnd len="sm" w="sm" type="none"/>
                      <a:tailEnd len="sm" w="sm" type="none"/>
                    </a:lnB>
                  </a:tcPr>
                </a:tc>
              </a:tr>
              <a:tr h="215400">
                <a:tc>
                  <a:txBody>
                    <a:bodyPr/>
                    <a:lstStyle/>
                    <a:p>
                      <a:pPr indent="0" lvl="0" marL="86360" marR="0" rtl="0" algn="l">
                        <a:lnSpc>
                          <a:spcPct val="113571"/>
                        </a:lnSpc>
                        <a:spcBef>
                          <a:spcPts val="0"/>
                        </a:spcBef>
                        <a:spcAft>
                          <a:spcPts val="0"/>
                        </a:spcAft>
                        <a:buNone/>
                      </a:pPr>
                      <a:r>
                        <a:rPr b="1" lang="en-ID" sz="1400" u="none" cap="none" strike="noStrike">
                          <a:latin typeface="Cambria"/>
                          <a:ea typeface="Cambria"/>
                          <a:cs typeface="Cambria"/>
                          <a:sym typeface="Cambria"/>
                        </a:rPr>
                        <a:t>SD</a:t>
                      </a:r>
                      <a:endParaRPr sz="1400" u="none" cap="none" strike="noStrike">
                        <a:latin typeface="Cambria"/>
                        <a:ea typeface="Cambria"/>
                        <a:cs typeface="Cambria"/>
                        <a:sym typeface="Cambria"/>
                      </a:endParaRPr>
                    </a:p>
                  </a:txBody>
                  <a:tcPr marT="0" marB="0" marR="0" marL="0">
                    <a:lnR cap="flat" cmpd="sng" w="19050">
                      <a:solidFill>
                        <a:srgbClr val="4471C4"/>
                      </a:solidFill>
                      <a:prstDash val="solid"/>
                      <a:round/>
                      <a:headEnd len="sm" w="sm" type="none"/>
                      <a:tailEnd len="sm" w="sm" type="none"/>
                    </a:lnR>
                    <a:lnT cap="flat" cmpd="sng" w="28575">
                      <a:solidFill>
                        <a:srgbClr val="4471C4"/>
                      </a:solidFill>
                      <a:prstDash val="solid"/>
                      <a:round/>
                      <a:headEnd len="sm" w="sm" type="none"/>
                      <a:tailEnd len="sm" w="sm" type="none"/>
                    </a:lnT>
                  </a:tcPr>
                </a:tc>
                <a:tc>
                  <a:txBody>
                    <a:bodyPr/>
                    <a:lstStyle/>
                    <a:p>
                      <a:pPr indent="0" lvl="0" marL="0" marR="83185" rtl="0" algn="r">
                        <a:lnSpc>
                          <a:spcPct val="113571"/>
                        </a:lnSpc>
                        <a:spcBef>
                          <a:spcPts val="0"/>
                        </a:spcBef>
                        <a:spcAft>
                          <a:spcPts val="0"/>
                        </a:spcAft>
                        <a:buNone/>
                      </a:pPr>
                      <a:r>
                        <a:rPr lang="en-ID" sz="1400" u="none" cap="none" strike="noStrike">
                          <a:latin typeface="Calibri"/>
                          <a:ea typeface="Calibri"/>
                          <a:cs typeface="Calibri"/>
                          <a:sym typeface="Calibri"/>
                        </a:rPr>
                        <a:t>25,74</a:t>
                      </a:r>
                      <a:endParaRPr sz="1400" u="none" cap="none" strike="noStrike">
                        <a:latin typeface="Calibri"/>
                        <a:ea typeface="Calibri"/>
                        <a:cs typeface="Calibri"/>
                        <a:sym typeface="Calibri"/>
                      </a:endParaRPr>
                    </a:p>
                  </a:txBody>
                  <a:tcPr marT="0" marB="0" marR="0" marL="0">
                    <a:lnL cap="flat" cmpd="sng" w="19050">
                      <a:solidFill>
                        <a:srgbClr val="4471C4"/>
                      </a:solidFill>
                      <a:prstDash val="solid"/>
                      <a:round/>
                      <a:headEnd len="sm" w="sm" type="none"/>
                      <a:tailEnd len="sm" w="sm" type="none"/>
                    </a:lnL>
                    <a:lnT cap="flat" cmpd="sng" w="28575">
                      <a:solidFill>
                        <a:srgbClr val="4471C4"/>
                      </a:solidFill>
                      <a:prstDash val="solid"/>
                      <a:round/>
                      <a:headEnd len="sm" w="sm" type="none"/>
                      <a:tailEnd len="sm" w="sm" type="none"/>
                    </a:lnT>
                  </a:tcPr>
                </a:tc>
                <a:tc>
                  <a:txBody>
                    <a:bodyPr/>
                    <a:lstStyle/>
                    <a:p>
                      <a:pPr indent="0" lvl="0" marL="0" marR="68580" rtl="0" algn="ctr">
                        <a:lnSpc>
                          <a:spcPct val="113571"/>
                        </a:lnSpc>
                        <a:spcBef>
                          <a:spcPts val="0"/>
                        </a:spcBef>
                        <a:spcAft>
                          <a:spcPts val="0"/>
                        </a:spcAft>
                        <a:buNone/>
                      </a:pPr>
                      <a:r>
                        <a:rPr lang="en-ID" sz="1400" u="none" cap="none" strike="noStrike">
                          <a:latin typeface="Calibri"/>
                          <a:ea typeface="Calibri"/>
                          <a:cs typeface="Calibri"/>
                          <a:sym typeface="Calibri"/>
                        </a:rPr>
                        <a:t>63,95</a:t>
                      </a:r>
                      <a:endParaRPr sz="1400" u="none" cap="none" strike="noStrike">
                        <a:latin typeface="Calibri"/>
                        <a:ea typeface="Calibri"/>
                        <a:cs typeface="Calibri"/>
                        <a:sym typeface="Calibri"/>
                      </a:endParaRPr>
                    </a:p>
                  </a:txBody>
                  <a:tcPr marT="0" marB="0" marR="0" marL="0">
                    <a:lnT cap="flat" cmpd="sng" w="28575">
                      <a:solidFill>
                        <a:srgbClr val="4471C4"/>
                      </a:solidFill>
                      <a:prstDash val="solid"/>
                      <a:round/>
                      <a:headEnd len="sm" w="sm" type="none"/>
                      <a:tailEnd len="sm" w="sm" type="none"/>
                    </a:lnT>
                  </a:tcPr>
                </a:tc>
                <a:tc>
                  <a:txBody>
                    <a:bodyPr/>
                    <a:lstStyle/>
                    <a:p>
                      <a:pPr indent="0" lvl="0" marL="0" marR="43815" rtl="0" algn="ctr">
                        <a:lnSpc>
                          <a:spcPct val="113571"/>
                        </a:lnSpc>
                        <a:spcBef>
                          <a:spcPts val="0"/>
                        </a:spcBef>
                        <a:spcAft>
                          <a:spcPts val="0"/>
                        </a:spcAft>
                        <a:buNone/>
                      </a:pPr>
                      <a:r>
                        <a:rPr lang="en-ID" sz="1400" u="none" cap="none" strike="noStrike">
                          <a:latin typeface="Calibri"/>
                          <a:ea typeface="Calibri"/>
                          <a:cs typeface="Calibri"/>
                          <a:sym typeface="Calibri"/>
                        </a:rPr>
                        <a:t>10,31</a:t>
                      </a:r>
                      <a:endParaRPr sz="1400" u="none" cap="none" strike="noStrike">
                        <a:latin typeface="Calibri"/>
                        <a:ea typeface="Calibri"/>
                        <a:cs typeface="Calibri"/>
                        <a:sym typeface="Calibri"/>
                      </a:endParaRPr>
                    </a:p>
                  </a:txBody>
                  <a:tcPr marT="0" marB="0" marR="0" marL="0">
                    <a:lnR cap="flat" cmpd="sng" w="19050">
                      <a:solidFill>
                        <a:srgbClr val="4471C4"/>
                      </a:solidFill>
                      <a:prstDash val="solid"/>
                      <a:round/>
                      <a:headEnd len="sm" w="sm" type="none"/>
                      <a:tailEnd len="sm" w="sm" type="none"/>
                    </a:lnR>
                    <a:lnT cap="flat" cmpd="sng" w="28575">
                      <a:solidFill>
                        <a:srgbClr val="4471C4"/>
                      </a:solidFill>
                      <a:prstDash val="solid"/>
                      <a:round/>
                      <a:headEnd len="sm" w="sm" type="none"/>
                      <a:tailEnd len="sm" w="sm" type="none"/>
                    </a:lnT>
                  </a:tcPr>
                </a:tc>
                <a:tc>
                  <a:txBody>
                    <a:bodyPr/>
                    <a:lstStyle/>
                    <a:p>
                      <a:pPr indent="0" lvl="0" marL="221615" marR="0" rtl="0" algn="ctr">
                        <a:lnSpc>
                          <a:spcPct val="113571"/>
                        </a:lnSpc>
                        <a:spcBef>
                          <a:spcPts val="0"/>
                        </a:spcBef>
                        <a:spcAft>
                          <a:spcPts val="0"/>
                        </a:spcAft>
                        <a:buNone/>
                      </a:pPr>
                      <a:r>
                        <a:rPr lang="en-ID" sz="1400" u="none" cap="none" strike="noStrike">
                          <a:latin typeface="Calibri"/>
                          <a:ea typeface="Calibri"/>
                          <a:cs typeface="Calibri"/>
                          <a:sym typeface="Calibri"/>
                        </a:rPr>
                        <a:t>26,41</a:t>
                      </a:r>
                      <a:endParaRPr sz="1400" u="none" cap="none" strike="noStrike">
                        <a:latin typeface="Calibri"/>
                        <a:ea typeface="Calibri"/>
                        <a:cs typeface="Calibri"/>
                        <a:sym typeface="Calibri"/>
                      </a:endParaRPr>
                    </a:p>
                  </a:txBody>
                  <a:tcPr marT="0" marB="0" marR="0" marL="0">
                    <a:lnL cap="flat" cmpd="sng" w="19050">
                      <a:solidFill>
                        <a:srgbClr val="4471C4"/>
                      </a:solidFill>
                      <a:prstDash val="solid"/>
                      <a:round/>
                      <a:headEnd len="sm" w="sm" type="none"/>
                      <a:tailEnd len="sm" w="sm" type="none"/>
                    </a:lnL>
                    <a:lnT cap="flat" cmpd="sng" w="28575">
                      <a:solidFill>
                        <a:srgbClr val="4471C4"/>
                      </a:solidFill>
                      <a:prstDash val="solid"/>
                      <a:round/>
                      <a:headEnd len="sm" w="sm" type="none"/>
                      <a:tailEnd len="sm" w="sm" type="none"/>
                    </a:lnT>
                  </a:tcPr>
                </a:tc>
                <a:tc>
                  <a:txBody>
                    <a:bodyPr/>
                    <a:lstStyle/>
                    <a:p>
                      <a:pPr indent="0" lvl="0" marL="0" marR="495934" rtl="0" algn="r">
                        <a:lnSpc>
                          <a:spcPct val="113571"/>
                        </a:lnSpc>
                        <a:spcBef>
                          <a:spcPts val="0"/>
                        </a:spcBef>
                        <a:spcAft>
                          <a:spcPts val="0"/>
                        </a:spcAft>
                        <a:buNone/>
                      </a:pPr>
                      <a:r>
                        <a:rPr lang="en-ID" sz="1400" u="none" cap="none" strike="noStrike">
                          <a:latin typeface="Calibri"/>
                          <a:ea typeface="Calibri"/>
                          <a:cs typeface="Calibri"/>
                          <a:sym typeface="Calibri"/>
                        </a:rPr>
                        <a:t>63,59</a:t>
                      </a:r>
                      <a:endParaRPr sz="1400" u="none" cap="none" strike="noStrike">
                        <a:latin typeface="Calibri"/>
                        <a:ea typeface="Calibri"/>
                        <a:cs typeface="Calibri"/>
                        <a:sym typeface="Calibri"/>
                      </a:endParaRPr>
                    </a:p>
                  </a:txBody>
                  <a:tcPr marT="0" marB="0" marR="0" marL="0">
                    <a:lnT cap="flat" cmpd="sng" w="28575">
                      <a:solidFill>
                        <a:srgbClr val="4471C4"/>
                      </a:solidFill>
                      <a:prstDash val="solid"/>
                      <a:round/>
                      <a:headEnd len="sm" w="sm" type="none"/>
                      <a:tailEnd len="sm" w="sm" type="none"/>
                    </a:lnT>
                  </a:tcPr>
                </a:tc>
                <a:tc>
                  <a:txBody>
                    <a:bodyPr/>
                    <a:lstStyle/>
                    <a:p>
                      <a:pPr indent="0" lvl="0" marL="27305" marR="0" rtl="0" algn="ctr">
                        <a:lnSpc>
                          <a:spcPct val="113571"/>
                        </a:lnSpc>
                        <a:spcBef>
                          <a:spcPts val="0"/>
                        </a:spcBef>
                        <a:spcAft>
                          <a:spcPts val="0"/>
                        </a:spcAft>
                        <a:buNone/>
                      </a:pPr>
                      <a:r>
                        <a:rPr lang="en-ID" sz="1400" u="none" cap="none" strike="noStrike">
                          <a:latin typeface="Calibri"/>
                          <a:ea typeface="Calibri"/>
                          <a:cs typeface="Calibri"/>
                          <a:sym typeface="Calibri"/>
                        </a:rPr>
                        <a:t>10,00</a:t>
                      </a:r>
                      <a:endParaRPr sz="1400" u="none" cap="none" strike="noStrike">
                        <a:latin typeface="Calibri"/>
                        <a:ea typeface="Calibri"/>
                        <a:cs typeface="Calibri"/>
                        <a:sym typeface="Calibri"/>
                      </a:endParaRPr>
                    </a:p>
                  </a:txBody>
                  <a:tcPr marT="0" marB="0" marR="0" marL="0">
                    <a:lnT cap="flat" cmpd="sng" w="28575">
                      <a:solidFill>
                        <a:srgbClr val="4471C4"/>
                      </a:solidFill>
                      <a:prstDash val="solid"/>
                      <a:round/>
                      <a:headEnd len="sm" w="sm" type="none"/>
                      <a:tailEnd len="sm" w="sm" type="none"/>
                    </a:lnT>
                  </a:tcPr>
                </a:tc>
              </a:tr>
              <a:tr h="214125">
                <a:tc>
                  <a:txBody>
                    <a:bodyPr/>
                    <a:lstStyle/>
                    <a:p>
                      <a:pPr indent="0" lvl="0" marL="86360" marR="0" rtl="0" algn="l">
                        <a:lnSpc>
                          <a:spcPct val="112857"/>
                        </a:lnSpc>
                        <a:spcBef>
                          <a:spcPts val="0"/>
                        </a:spcBef>
                        <a:spcAft>
                          <a:spcPts val="0"/>
                        </a:spcAft>
                        <a:buNone/>
                      </a:pPr>
                      <a:r>
                        <a:rPr b="1" lang="en-ID" sz="1400" u="none" cap="none" strike="noStrike">
                          <a:latin typeface="Cambria"/>
                          <a:ea typeface="Cambria"/>
                          <a:cs typeface="Cambria"/>
                          <a:sym typeface="Cambria"/>
                        </a:rPr>
                        <a:t>SMP</a:t>
                      </a:r>
                      <a:endParaRPr sz="1400" u="none" cap="none" strike="noStrike">
                        <a:latin typeface="Cambria"/>
                        <a:ea typeface="Cambria"/>
                        <a:cs typeface="Cambria"/>
                        <a:sym typeface="Cambria"/>
                      </a:endParaRPr>
                    </a:p>
                  </a:txBody>
                  <a:tcPr marT="0" marB="0" marR="0" marL="0">
                    <a:lnR cap="flat" cmpd="sng" w="19050">
                      <a:solidFill>
                        <a:srgbClr val="4471C4"/>
                      </a:solidFill>
                      <a:prstDash val="solid"/>
                      <a:round/>
                      <a:headEnd len="sm" w="sm" type="none"/>
                      <a:tailEnd len="sm" w="sm" type="none"/>
                    </a:lnR>
                  </a:tcPr>
                </a:tc>
                <a:tc>
                  <a:txBody>
                    <a:bodyPr/>
                    <a:lstStyle/>
                    <a:p>
                      <a:pPr indent="0" lvl="0" marL="0" marR="83185" rtl="0" algn="r">
                        <a:lnSpc>
                          <a:spcPct val="112857"/>
                        </a:lnSpc>
                        <a:spcBef>
                          <a:spcPts val="0"/>
                        </a:spcBef>
                        <a:spcAft>
                          <a:spcPts val="0"/>
                        </a:spcAft>
                        <a:buNone/>
                      </a:pPr>
                      <a:r>
                        <a:rPr lang="en-ID" sz="1400" u="none" cap="none" strike="noStrike">
                          <a:latin typeface="Calibri"/>
                          <a:ea typeface="Calibri"/>
                          <a:cs typeface="Calibri"/>
                          <a:sym typeface="Calibri"/>
                        </a:rPr>
                        <a:t>28,73</a:t>
                      </a:r>
                      <a:endParaRPr sz="1400" u="none" cap="none" strike="noStrike">
                        <a:latin typeface="Calibri"/>
                        <a:ea typeface="Calibri"/>
                        <a:cs typeface="Calibri"/>
                        <a:sym typeface="Calibri"/>
                      </a:endParaRPr>
                    </a:p>
                  </a:txBody>
                  <a:tcPr marT="0" marB="0" marR="0" marL="0">
                    <a:lnL cap="flat" cmpd="sng" w="19050">
                      <a:solidFill>
                        <a:srgbClr val="4471C4"/>
                      </a:solidFill>
                      <a:prstDash val="solid"/>
                      <a:round/>
                      <a:headEnd len="sm" w="sm" type="none"/>
                      <a:tailEnd len="sm" w="sm" type="none"/>
                    </a:lnL>
                  </a:tcPr>
                </a:tc>
                <a:tc>
                  <a:txBody>
                    <a:bodyPr/>
                    <a:lstStyle/>
                    <a:p>
                      <a:pPr indent="0" lvl="0" marL="0" marR="68580" rtl="0" algn="ctr">
                        <a:lnSpc>
                          <a:spcPct val="112857"/>
                        </a:lnSpc>
                        <a:spcBef>
                          <a:spcPts val="0"/>
                        </a:spcBef>
                        <a:spcAft>
                          <a:spcPts val="0"/>
                        </a:spcAft>
                        <a:buNone/>
                      </a:pPr>
                      <a:r>
                        <a:rPr lang="en-ID" sz="1400" u="none" cap="none" strike="noStrike">
                          <a:latin typeface="Calibri"/>
                          <a:ea typeface="Calibri"/>
                          <a:cs typeface="Calibri"/>
                          <a:sym typeface="Calibri"/>
                        </a:rPr>
                        <a:t>62,57</a:t>
                      </a:r>
                      <a:endParaRPr sz="1400" u="none" cap="none" strike="noStrike">
                        <a:latin typeface="Calibri"/>
                        <a:ea typeface="Calibri"/>
                        <a:cs typeface="Calibri"/>
                        <a:sym typeface="Calibri"/>
                      </a:endParaRPr>
                    </a:p>
                  </a:txBody>
                  <a:tcPr marT="0" marB="0" marR="0" marL="0"/>
                </a:tc>
                <a:tc>
                  <a:txBody>
                    <a:bodyPr/>
                    <a:lstStyle/>
                    <a:p>
                      <a:pPr indent="0" lvl="0" marL="0" marR="43815" rtl="0" algn="ctr">
                        <a:lnSpc>
                          <a:spcPct val="112857"/>
                        </a:lnSpc>
                        <a:spcBef>
                          <a:spcPts val="0"/>
                        </a:spcBef>
                        <a:spcAft>
                          <a:spcPts val="0"/>
                        </a:spcAft>
                        <a:buNone/>
                      </a:pPr>
                      <a:r>
                        <a:rPr lang="en-ID" sz="1400" u="none" cap="none" strike="noStrike">
                          <a:latin typeface="Calibri"/>
                          <a:ea typeface="Calibri"/>
                          <a:cs typeface="Calibri"/>
                          <a:sym typeface="Calibri"/>
                        </a:rPr>
                        <a:t>8,71</a:t>
                      </a:r>
                      <a:endParaRPr sz="1400" u="none" cap="none" strike="noStrike">
                        <a:latin typeface="Calibri"/>
                        <a:ea typeface="Calibri"/>
                        <a:cs typeface="Calibri"/>
                        <a:sym typeface="Calibri"/>
                      </a:endParaRPr>
                    </a:p>
                  </a:txBody>
                  <a:tcPr marT="0" marB="0" marR="0" marL="0">
                    <a:lnR cap="flat" cmpd="sng" w="19050">
                      <a:solidFill>
                        <a:srgbClr val="4471C4"/>
                      </a:solidFill>
                      <a:prstDash val="solid"/>
                      <a:round/>
                      <a:headEnd len="sm" w="sm" type="none"/>
                      <a:tailEnd len="sm" w="sm" type="none"/>
                    </a:lnR>
                  </a:tcPr>
                </a:tc>
                <a:tc>
                  <a:txBody>
                    <a:bodyPr/>
                    <a:lstStyle/>
                    <a:p>
                      <a:pPr indent="0" lvl="0" marL="221615" marR="0" rtl="0" algn="ctr">
                        <a:lnSpc>
                          <a:spcPct val="112857"/>
                        </a:lnSpc>
                        <a:spcBef>
                          <a:spcPts val="0"/>
                        </a:spcBef>
                        <a:spcAft>
                          <a:spcPts val="0"/>
                        </a:spcAft>
                        <a:buNone/>
                      </a:pPr>
                      <a:r>
                        <a:rPr lang="en-ID" sz="1400" u="none" cap="none" strike="noStrike">
                          <a:latin typeface="Calibri"/>
                          <a:ea typeface="Calibri"/>
                          <a:cs typeface="Calibri"/>
                          <a:sym typeface="Calibri"/>
                        </a:rPr>
                        <a:t>29,70</a:t>
                      </a:r>
                      <a:endParaRPr sz="1400" u="none" cap="none" strike="noStrike">
                        <a:latin typeface="Calibri"/>
                        <a:ea typeface="Calibri"/>
                        <a:cs typeface="Calibri"/>
                        <a:sym typeface="Calibri"/>
                      </a:endParaRPr>
                    </a:p>
                  </a:txBody>
                  <a:tcPr marT="0" marB="0" marR="0" marL="0">
                    <a:lnL cap="flat" cmpd="sng" w="19050">
                      <a:solidFill>
                        <a:srgbClr val="4471C4"/>
                      </a:solidFill>
                      <a:prstDash val="solid"/>
                      <a:round/>
                      <a:headEnd len="sm" w="sm" type="none"/>
                      <a:tailEnd len="sm" w="sm" type="none"/>
                    </a:lnL>
                  </a:tcPr>
                </a:tc>
                <a:tc>
                  <a:txBody>
                    <a:bodyPr/>
                    <a:lstStyle/>
                    <a:p>
                      <a:pPr indent="0" lvl="0" marL="0" marR="495934" rtl="0" algn="r">
                        <a:lnSpc>
                          <a:spcPct val="112857"/>
                        </a:lnSpc>
                        <a:spcBef>
                          <a:spcPts val="0"/>
                        </a:spcBef>
                        <a:spcAft>
                          <a:spcPts val="0"/>
                        </a:spcAft>
                        <a:buNone/>
                      </a:pPr>
                      <a:r>
                        <a:rPr lang="en-ID" sz="1400" u="none" cap="none" strike="noStrike">
                          <a:latin typeface="Calibri"/>
                          <a:ea typeface="Calibri"/>
                          <a:cs typeface="Calibri"/>
                          <a:sym typeface="Calibri"/>
                        </a:rPr>
                        <a:t>61,46</a:t>
                      </a:r>
                      <a:endParaRPr sz="1400" u="none" cap="none" strike="noStrike">
                        <a:latin typeface="Calibri"/>
                        <a:ea typeface="Calibri"/>
                        <a:cs typeface="Calibri"/>
                        <a:sym typeface="Calibri"/>
                      </a:endParaRPr>
                    </a:p>
                  </a:txBody>
                  <a:tcPr marT="0" marB="0" marR="0" marL="0"/>
                </a:tc>
                <a:tc>
                  <a:txBody>
                    <a:bodyPr/>
                    <a:lstStyle/>
                    <a:p>
                      <a:pPr indent="0" lvl="0" marL="29209" marR="0" rtl="0" algn="ctr">
                        <a:lnSpc>
                          <a:spcPct val="112857"/>
                        </a:lnSpc>
                        <a:spcBef>
                          <a:spcPts val="0"/>
                        </a:spcBef>
                        <a:spcAft>
                          <a:spcPts val="0"/>
                        </a:spcAft>
                        <a:buNone/>
                      </a:pPr>
                      <a:r>
                        <a:rPr lang="en-ID" sz="1400" u="none" cap="none" strike="noStrike">
                          <a:latin typeface="Calibri"/>
                          <a:ea typeface="Calibri"/>
                          <a:cs typeface="Calibri"/>
                          <a:sym typeface="Calibri"/>
                        </a:rPr>
                        <a:t>8,84</a:t>
                      </a:r>
                      <a:endParaRPr sz="1400" u="none" cap="none" strike="noStrike">
                        <a:latin typeface="Calibri"/>
                        <a:ea typeface="Calibri"/>
                        <a:cs typeface="Calibri"/>
                        <a:sym typeface="Calibri"/>
                      </a:endParaRPr>
                    </a:p>
                  </a:txBody>
                  <a:tcPr marT="0" marB="0" marR="0" marL="0"/>
                </a:tc>
              </a:tr>
              <a:tr h="213500">
                <a:tc>
                  <a:txBody>
                    <a:bodyPr/>
                    <a:lstStyle/>
                    <a:p>
                      <a:pPr indent="0" lvl="0" marL="86360" marR="0" rtl="0" algn="l">
                        <a:lnSpc>
                          <a:spcPct val="112857"/>
                        </a:lnSpc>
                        <a:spcBef>
                          <a:spcPts val="0"/>
                        </a:spcBef>
                        <a:spcAft>
                          <a:spcPts val="0"/>
                        </a:spcAft>
                        <a:buNone/>
                      </a:pPr>
                      <a:r>
                        <a:rPr b="1" lang="en-ID" sz="1400" u="none" cap="none" strike="noStrike">
                          <a:latin typeface="Cambria"/>
                          <a:ea typeface="Cambria"/>
                          <a:cs typeface="Cambria"/>
                          <a:sym typeface="Cambria"/>
                        </a:rPr>
                        <a:t>SMA</a:t>
                      </a:r>
                      <a:endParaRPr sz="1400" u="none" cap="none" strike="noStrike">
                        <a:latin typeface="Cambria"/>
                        <a:ea typeface="Cambria"/>
                        <a:cs typeface="Cambria"/>
                        <a:sym typeface="Cambria"/>
                      </a:endParaRPr>
                    </a:p>
                  </a:txBody>
                  <a:tcPr marT="0" marB="0" marR="0" marL="0">
                    <a:lnR cap="flat" cmpd="sng" w="19050">
                      <a:solidFill>
                        <a:srgbClr val="4471C4"/>
                      </a:solidFill>
                      <a:prstDash val="solid"/>
                      <a:round/>
                      <a:headEnd len="sm" w="sm" type="none"/>
                      <a:tailEnd len="sm" w="sm" type="none"/>
                    </a:lnR>
                  </a:tcPr>
                </a:tc>
                <a:tc>
                  <a:txBody>
                    <a:bodyPr/>
                    <a:lstStyle/>
                    <a:p>
                      <a:pPr indent="0" lvl="0" marL="0" marR="83185" rtl="0" algn="r">
                        <a:lnSpc>
                          <a:spcPct val="112857"/>
                        </a:lnSpc>
                        <a:spcBef>
                          <a:spcPts val="0"/>
                        </a:spcBef>
                        <a:spcAft>
                          <a:spcPts val="0"/>
                        </a:spcAft>
                        <a:buNone/>
                      </a:pPr>
                      <a:r>
                        <a:rPr lang="en-ID" sz="1400" u="none" cap="none" strike="noStrike">
                          <a:latin typeface="Calibri"/>
                          <a:ea typeface="Calibri"/>
                          <a:cs typeface="Calibri"/>
                          <a:sym typeface="Calibri"/>
                        </a:rPr>
                        <a:t>45,66</a:t>
                      </a:r>
                      <a:endParaRPr sz="1400" u="none" cap="none" strike="noStrike">
                        <a:latin typeface="Calibri"/>
                        <a:ea typeface="Calibri"/>
                        <a:cs typeface="Calibri"/>
                        <a:sym typeface="Calibri"/>
                      </a:endParaRPr>
                    </a:p>
                  </a:txBody>
                  <a:tcPr marT="0" marB="0" marR="0" marL="0">
                    <a:lnL cap="flat" cmpd="sng" w="19050">
                      <a:solidFill>
                        <a:srgbClr val="4471C4"/>
                      </a:solidFill>
                      <a:prstDash val="solid"/>
                      <a:round/>
                      <a:headEnd len="sm" w="sm" type="none"/>
                      <a:tailEnd len="sm" w="sm" type="none"/>
                    </a:lnL>
                  </a:tcPr>
                </a:tc>
                <a:tc>
                  <a:txBody>
                    <a:bodyPr/>
                    <a:lstStyle/>
                    <a:p>
                      <a:pPr indent="0" lvl="0" marL="0" marR="68580" rtl="0" algn="ctr">
                        <a:lnSpc>
                          <a:spcPct val="112857"/>
                        </a:lnSpc>
                        <a:spcBef>
                          <a:spcPts val="0"/>
                        </a:spcBef>
                        <a:spcAft>
                          <a:spcPts val="0"/>
                        </a:spcAft>
                        <a:buNone/>
                      </a:pPr>
                      <a:r>
                        <a:rPr lang="en-ID" sz="1400" u="none" cap="none" strike="noStrike">
                          <a:latin typeface="Calibri"/>
                          <a:ea typeface="Calibri"/>
                          <a:cs typeface="Calibri"/>
                          <a:sym typeface="Calibri"/>
                        </a:rPr>
                        <a:t>50,00</a:t>
                      </a:r>
                      <a:endParaRPr sz="1400" u="none" cap="none" strike="noStrike">
                        <a:latin typeface="Calibri"/>
                        <a:ea typeface="Calibri"/>
                        <a:cs typeface="Calibri"/>
                        <a:sym typeface="Calibri"/>
                      </a:endParaRPr>
                    </a:p>
                  </a:txBody>
                  <a:tcPr marT="0" marB="0" marR="0" marL="0"/>
                </a:tc>
                <a:tc>
                  <a:txBody>
                    <a:bodyPr/>
                    <a:lstStyle/>
                    <a:p>
                      <a:pPr indent="0" lvl="0" marL="0" marR="43815" rtl="0" algn="ctr">
                        <a:lnSpc>
                          <a:spcPct val="112857"/>
                        </a:lnSpc>
                        <a:spcBef>
                          <a:spcPts val="0"/>
                        </a:spcBef>
                        <a:spcAft>
                          <a:spcPts val="0"/>
                        </a:spcAft>
                        <a:buNone/>
                      </a:pPr>
                      <a:r>
                        <a:rPr lang="en-ID" sz="1400" u="none" cap="none" strike="noStrike">
                          <a:latin typeface="Calibri"/>
                          <a:ea typeface="Calibri"/>
                          <a:cs typeface="Calibri"/>
                          <a:sym typeface="Calibri"/>
                        </a:rPr>
                        <a:t>4,34</a:t>
                      </a:r>
                      <a:endParaRPr sz="1400" u="none" cap="none" strike="noStrike">
                        <a:latin typeface="Calibri"/>
                        <a:ea typeface="Calibri"/>
                        <a:cs typeface="Calibri"/>
                        <a:sym typeface="Calibri"/>
                      </a:endParaRPr>
                    </a:p>
                  </a:txBody>
                  <a:tcPr marT="0" marB="0" marR="0" marL="0">
                    <a:lnR cap="flat" cmpd="sng" w="19050">
                      <a:solidFill>
                        <a:srgbClr val="4471C4"/>
                      </a:solidFill>
                      <a:prstDash val="solid"/>
                      <a:round/>
                      <a:headEnd len="sm" w="sm" type="none"/>
                      <a:tailEnd len="sm" w="sm" type="none"/>
                    </a:lnR>
                  </a:tcPr>
                </a:tc>
                <a:tc>
                  <a:txBody>
                    <a:bodyPr/>
                    <a:lstStyle/>
                    <a:p>
                      <a:pPr indent="0" lvl="0" marL="222250" marR="0" rtl="0" algn="ctr">
                        <a:lnSpc>
                          <a:spcPct val="112857"/>
                        </a:lnSpc>
                        <a:spcBef>
                          <a:spcPts val="0"/>
                        </a:spcBef>
                        <a:spcAft>
                          <a:spcPts val="0"/>
                        </a:spcAft>
                        <a:buNone/>
                      </a:pPr>
                      <a:r>
                        <a:rPr lang="en-ID" sz="1400" u="none" cap="none" strike="noStrike">
                          <a:latin typeface="Calibri"/>
                          <a:ea typeface="Calibri"/>
                          <a:cs typeface="Calibri"/>
                          <a:sym typeface="Calibri"/>
                        </a:rPr>
                        <a:t>44,79</a:t>
                      </a:r>
                      <a:endParaRPr sz="1400" u="none" cap="none" strike="noStrike">
                        <a:latin typeface="Calibri"/>
                        <a:ea typeface="Calibri"/>
                        <a:cs typeface="Calibri"/>
                        <a:sym typeface="Calibri"/>
                      </a:endParaRPr>
                    </a:p>
                  </a:txBody>
                  <a:tcPr marT="0" marB="0" marR="0" marL="0">
                    <a:lnL cap="flat" cmpd="sng" w="19050">
                      <a:solidFill>
                        <a:srgbClr val="4471C4"/>
                      </a:solidFill>
                      <a:prstDash val="solid"/>
                      <a:round/>
                      <a:headEnd len="sm" w="sm" type="none"/>
                      <a:tailEnd len="sm" w="sm" type="none"/>
                    </a:lnL>
                  </a:tcPr>
                </a:tc>
                <a:tc>
                  <a:txBody>
                    <a:bodyPr/>
                    <a:lstStyle/>
                    <a:p>
                      <a:pPr indent="0" lvl="0" marL="0" marR="455930" rtl="0" algn="r">
                        <a:lnSpc>
                          <a:spcPct val="112857"/>
                        </a:lnSpc>
                        <a:spcBef>
                          <a:spcPts val="0"/>
                        </a:spcBef>
                        <a:spcAft>
                          <a:spcPts val="0"/>
                        </a:spcAft>
                        <a:buNone/>
                      </a:pPr>
                      <a:r>
                        <a:rPr lang="en-ID" sz="1400" u="none" cap="none" strike="noStrike">
                          <a:latin typeface="Calibri"/>
                          <a:ea typeface="Calibri"/>
                          <a:cs typeface="Calibri"/>
                          <a:sym typeface="Calibri"/>
                        </a:rPr>
                        <a:t>50,84</a:t>
                      </a:r>
                      <a:endParaRPr sz="1400" u="none" cap="none" strike="noStrike">
                        <a:latin typeface="Calibri"/>
                        <a:ea typeface="Calibri"/>
                        <a:cs typeface="Calibri"/>
                        <a:sym typeface="Calibri"/>
                      </a:endParaRPr>
                    </a:p>
                  </a:txBody>
                  <a:tcPr marT="0" marB="0" marR="0" marL="0"/>
                </a:tc>
                <a:tc>
                  <a:txBody>
                    <a:bodyPr/>
                    <a:lstStyle/>
                    <a:p>
                      <a:pPr indent="0" lvl="0" marL="29209" marR="0" rtl="0" algn="ctr">
                        <a:lnSpc>
                          <a:spcPct val="112857"/>
                        </a:lnSpc>
                        <a:spcBef>
                          <a:spcPts val="0"/>
                        </a:spcBef>
                        <a:spcAft>
                          <a:spcPts val="0"/>
                        </a:spcAft>
                        <a:buNone/>
                      </a:pPr>
                      <a:r>
                        <a:rPr lang="en-ID" sz="1400" u="none" cap="none" strike="noStrike">
                          <a:latin typeface="Calibri"/>
                          <a:ea typeface="Calibri"/>
                          <a:cs typeface="Calibri"/>
                          <a:sym typeface="Calibri"/>
                        </a:rPr>
                        <a:t>4,36</a:t>
                      </a:r>
                      <a:endParaRPr sz="1400" u="none" cap="none" strike="noStrike">
                        <a:latin typeface="Calibri"/>
                        <a:ea typeface="Calibri"/>
                        <a:cs typeface="Calibri"/>
                        <a:sym typeface="Calibri"/>
                      </a:endParaRPr>
                    </a:p>
                  </a:txBody>
                  <a:tcPr marT="0" marB="0" marR="0" marL="0"/>
                </a:tc>
              </a:tr>
              <a:tr h="213500">
                <a:tc>
                  <a:txBody>
                    <a:bodyPr/>
                    <a:lstStyle/>
                    <a:p>
                      <a:pPr indent="0" lvl="0" marL="86360" marR="0" rtl="0" algn="l">
                        <a:lnSpc>
                          <a:spcPct val="112142"/>
                        </a:lnSpc>
                        <a:spcBef>
                          <a:spcPts val="0"/>
                        </a:spcBef>
                        <a:spcAft>
                          <a:spcPts val="0"/>
                        </a:spcAft>
                        <a:buNone/>
                      </a:pPr>
                      <a:r>
                        <a:rPr b="1" lang="en-ID" sz="1400" u="none" cap="none" strike="noStrike">
                          <a:latin typeface="Cambria"/>
                          <a:ea typeface="Cambria"/>
                          <a:cs typeface="Cambria"/>
                          <a:sym typeface="Cambria"/>
                        </a:rPr>
                        <a:t>SMK</a:t>
                      </a:r>
                      <a:endParaRPr sz="1400" u="none" cap="none" strike="noStrike">
                        <a:latin typeface="Cambria"/>
                        <a:ea typeface="Cambria"/>
                        <a:cs typeface="Cambria"/>
                        <a:sym typeface="Cambria"/>
                      </a:endParaRPr>
                    </a:p>
                  </a:txBody>
                  <a:tcPr marT="0" marB="0" marR="0" marL="0">
                    <a:lnR cap="flat" cmpd="sng" w="19050">
                      <a:solidFill>
                        <a:srgbClr val="4471C4"/>
                      </a:solidFill>
                      <a:prstDash val="solid"/>
                      <a:round/>
                      <a:headEnd len="sm" w="sm" type="none"/>
                      <a:tailEnd len="sm" w="sm" type="none"/>
                    </a:lnR>
                    <a:lnB cap="flat" cmpd="sng" w="28575">
                      <a:solidFill>
                        <a:srgbClr val="4471C4"/>
                      </a:solidFill>
                      <a:prstDash val="solid"/>
                      <a:round/>
                      <a:headEnd len="sm" w="sm" type="none"/>
                      <a:tailEnd len="sm" w="sm" type="none"/>
                    </a:lnB>
                  </a:tcPr>
                </a:tc>
                <a:tc>
                  <a:txBody>
                    <a:bodyPr/>
                    <a:lstStyle/>
                    <a:p>
                      <a:pPr indent="0" lvl="0" marL="0" marR="83185" rtl="0" algn="r">
                        <a:lnSpc>
                          <a:spcPct val="112142"/>
                        </a:lnSpc>
                        <a:spcBef>
                          <a:spcPts val="0"/>
                        </a:spcBef>
                        <a:spcAft>
                          <a:spcPts val="0"/>
                        </a:spcAft>
                        <a:buNone/>
                      </a:pPr>
                      <a:r>
                        <a:rPr lang="en-ID" sz="1400" u="none" cap="none" strike="noStrike">
                          <a:latin typeface="Calibri"/>
                          <a:ea typeface="Calibri"/>
                          <a:cs typeface="Calibri"/>
                          <a:sym typeface="Calibri"/>
                        </a:rPr>
                        <a:t>45,66</a:t>
                      </a:r>
                      <a:endParaRPr sz="1400" u="none" cap="none" strike="noStrike">
                        <a:latin typeface="Calibri"/>
                        <a:ea typeface="Calibri"/>
                        <a:cs typeface="Calibri"/>
                        <a:sym typeface="Calibri"/>
                      </a:endParaRPr>
                    </a:p>
                  </a:txBody>
                  <a:tcPr marT="0" marB="0" marR="0" marL="0">
                    <a:lnL cap="flat" cmpd="sng" w="19050">
                      <a:solidFill>
                        <a:srgbClr val="4471C4"/>
                      </a:solidFill>
                      <a:prstDash val="solid"/>
                      <a:round/>
                      <a:headEnd len="sm" w="sm" type="none"/>
                      <a:tailEnd len="sm" w="sm" type="none"/>
                    </a:lnL>
                    <a:lnB cap="flat" cmpd="sng" w="28575">
                      <a:solidFill>
                        <a:srgbClr val="4471C4"/>
                      </a:solidFill>
                      <a:prstDash val="solid"/>
                      <a:round/>
                      <a:headEnd len="sm" w="sm" type="none"/>
                      <a:tailEnd len="sm" w="sm" type="none"/>
                    </a:lnB>
                  </a:tcPr>
                </a:tc>
                <a:tc>
                  <a:txBody>
                    <a:bodyPr/>
                    <a:lstStyle/>
                    <a:p>
                      <a:pPr indent="0" lvl="0" marL="0" marR="68580" rtl="0" algn="ctr">
                        <a:lnSpc>
                          <a:spcPct val="112142"/>
                        </a:lnSpc>
                        <a:spcBef>
                          <a:spcPts val="0"/>
                        </a:spcBef>
                        <a:spcAft>
                          <a:spcPts val="0"/>
                        </a:spcAft>
                        <a:buNone/>
                      </a:pPr>
                      <a:r>
                        <a:rPr lang="en-ID" sz="1400" u="none" cap="none" strike="noStrike">
                          <a:latin typeface="Calibri"/>
                          <a:ea typeface="Calibri"/>
                          <a:cs typeface="Calibri"/>
                          <a:sym typeface="Calibri"/>
                        </a:rPr>
                        <a:t>50,77</a:t>
                      </a:r>
                      <a:endParaRPr sz="1400" u="none" cap="none" strike="noStrike">
                        <a:latin typeface="Calibri"/>
                        <a:ea typeface="Calibri"/>
                        <a:cs typeface="Calibri"/>
                        <a:sym typeface="Calibri"/>
                      </a:endParaRPr>
                    </a:p>
                  </a:txBody>
                  <a:tcPr marT="0" marB="0" marR="0" marL="0">
                    <a:lnB cap="flat" cmpd="sng" w="28575">
                      <a:solidFill>
                        <a:srgbClr val="4471C4"/>
                      </a:solidFill>
                      <a:prstDash val="solid"/>
                      <a:round/>
                      <a:headEnd len="sm" w="sm" type="none"/>
                      <a:tailEnd len="sm" w="sm" type="none"/>
                    </a:lnB>
                  </a:tcPr>
                </a:tc>
                <a:tc>
                  <a:txBody>
                    <a:bodyPr/>
                    <a:lstStyle/>
                    <a:p>
                      <a:pPr indent="0" lvl="0" marL="0" marR="43815" rtl="0" algn="ctr">
                        <a:lnSpc>
                          <a:spcPct val="112142"/>
                        </a:lnSpc>
                        <a:spcBef>
                          <a:spcPts val="0"/>
                        </a:spcBef>
                        <a:spcAft>
                          <a:spcPts val="0"/>
                        </a:spcAft>
                        <a:buNone/>
                      </a:pPr>
                      <a:r>
                        <a:rPr lang="en-ID" sz="1400" u="none" cap="none" strike="noStrike">
                          <a:latin typeface="Calibri"/>
                          <a:ea typeface="Calibri"/>
                          <a:cs typeface="Calibri"/>
                          <a:sym typeface="Calibri"/>
                        </a:rPr>
                        <a:t>3,57</a:t>
                      </a:r>
                      <a:endParaRPr sz="1400" u="none" cap="none" strike="noStrike">
                        <a:latin typeface="Calibri"/>
                        <a:ea typeface="Calibri"/>
                        <a:cs typeface="Calibri"/>
                        <a:sym typeface="Calibri"/>
                      </a:endParaRPr>
                    </a:p>
                  </a:txBody>
                  <a:tcPr marT="0" marB="0" marR="0" marL="0">
                    <a:lnR cap="flat" cmpd="sng" w="19050">
                      <a:solidFill>
                        <a:srgbClr val="4471C4"/>
                      </a:solidFill>
                      <a:prstDash val="solid"/>
                      <a:round/>
                      <a:headEnd len="sm" w="sm" type="none"/>
                      <a:tailEnd len="sm" w="sm" type="none"/>
                    </a:lnR>
                    <a:lnB cap="flat" cmpd="sng" w="28575">
                      <a:solidFill>
                        <a:srgbClr val="4471C4"/>
                      </a:solidFill>
                      <a:prstDash val="solid"/>
                      <a:round/>
                      <a:headEnd len="sm" w="sm" type="none"/>
                      <a:tailEnd len="sm" w="sm" type="none"/>
                    </a:lnB>
                  </a:tcPr>
                </a:tc>
                <a:tc>
                  <a:txBody>
                    <a:bodyPr/>
                    <a:lstStyle/>
                    <a:p>
                      <a:pPr indent="0" lvl="0" marL="222250" marR="0" rtl="0" algn="ctr">
                        <a:lnSpc>
                          <a:spcPct val="112142"/>
                        </a:lnSpc>
                        <a:spcBef>
                          <a:spcPts val="0"/>
                        </a:spcBef>
                        <a:spcAft>
                          <a:spcPts val="0"/>
                        </a:spcAft>
                        <a:buNone/>
                      </a:pPr>
                      <a:r>
                        <a:rPr lang="en-ID" sz="1400" u="none" cap="none" strike="noStrike">
                          <a:latin typeface="Calibri"/>
                          <a:ea typeface="Calibri"/>
                          <a:cs typeface="Calibri"/>
                          <a:sym typeface="Calibri"/>
                        </a:rPr>
                        <a:t>46,67</a:t>
                      </a:r>
                      <a:endParaRPr sz="1400" u="none" cap="none" strike="noStrike">
                        <a:latin typeface="Calibri"/>
                        <a:ea typeface="Calibri"/>
                        <a:cs typeface="Calibri"/>
                        <a:sym typeface="Calibri"/>
                      </a:endParaRPr>
                    </a:p>
                  </a:txBody>
                  <a:tcPr marT="0" marB="0" marR="0" marL="0">
                    <a:lnL cap="flat" cmpd="sng" w="19050">
                      <a:solidFill>
                        <a:srgbClr val="4471C4"/>
                      </a:solidFill>
                      <a:prstDash val="solid"/>
                      <a:round/>
                      <a:headEnd len="sm" w="sm" type="none"/>
                      <a:tailEnd len="sm" w="sm" type="none"/>
                    </a:lnL>
                    <a:lnB cap="flat" cmpd="sng" w="28575">
                      <a:solidFill>
                        <a:srgbClr val="4471C4"/>
                      </a:solidFill>
                      <a:prstDash val="solid"/>
                      <a:round/>
                      <a:headEnd len="sm" w="sm" type="none"/>
                      <a:tailEnd len="sm" w="sm" type="none"/>
                    </a:lnB>
                  </a:tcPr>
                </a:tc>
                <a:tc>
                  <a:txBody>
                    <a:bodyPr/>
                    <a:lstStyle/>
                    <a:p>
                      <a:pPr indent="0" lvl="0" marL="0" marR="495934" rtl="0" algn="r">
                        <a:lnSpc>
                          <a:spcPct val="112142"/>
                        </a:lnSpc>
                        <a:spcBef>
                          <a:spcPts val="0"/>
                        </a:spcBef>
                        <a:spcAft>
                          <a:spcPts val="0"/>
                        </a:spcAft>
                        <a:buNone/>
                      </a:pPr>
                      <a:r>
                        <a:rPr lang="en-ID" sz="1400" u="none" cap="none" strike="noStrike">
                          <a:latin typeface="Calibri"/>
                          <a:ea typeface="Calibri"/>
                          <a:cs typeface="Calibri"/>
                          <a:sym typeface="Calibri"/>
                        </a:rPr>
                        <a:t>50,44</a:t>
                      </a:r>
                      <a:endParaRPr sz="1400" u="none" cap="none" strike="noStrike">
                        <a:latin typeface="Calibri"/>
                        <a:ea typeface="Calibri"/>
                        <a:cs typeface="Calibri"/>
                        <a:sym typeface="Calibri"/>
                      </a:endParaRPr>
                    </a:p>
                  </a:txBody>
                  <a:tcPr marT="0" marB="0" marR="0" marL="0">
                    <a:lnB cap="flat" cmpd="sng" w="28575">
                      <a:solidFill>
                        <a:srgbClr val="4471C4"/>
                      </a:solidFill>
                      <a:prstDash val="solid"/>
                      <a:round/>
                      <a:headEnd len="sm" w="sm" type="none"/>
                      <a:tailEnd len="sm" w="sm" type="none"/>
                    </a:lnB>
                  </a:tcPr>
                </a:tc>
                <a:tc>
                  <a:txBody>
                    <a:bodyPr/>
                    <a:lstStyle/>
                    <a:p>
                      <a:pPr indent="0" lvl="0" marL="29209" marR="0" rtl="0" algn="ctr">
                        <a:lnSpc>
                          <a:spcPct val="112142"/>
                        </a:lnSpc>
                        <a:spcBef>
                          <a:spcPts val="0"/>
                        </a:spcBef>
                        <a:spcAft>
                          <a:spcPts val="0"/>
                        </a:spcAft>
                        <a:buNone/>
                      </a:pPr>
                      <a:r>
                        <a:rPr lang="en-ID" sz="1400" u="none" cap="none" strike="noStrike">
                          <a:latin typeface="Calibri"/>
                          <a:ea typeface="Calibri"/>
                          <a:cs typeface="Calibri"/>
                          <a:sym typeface="Calibri"/>
                        </a:rPr>
                        <a:t>2,89</a:t>
                      </a:r>
                      <a:endParaRPr sz="1400" u="none" cap="none" strike="noStrike">
                        <a:latin typeface="Calibri"/>
                        <a:ea typeface="Calibri"/>
                        <a:cs typeface="Calibri"/>
                        <a:sym typeface="Calibri"/>
                      </a:endParaRPr>
                    </a:p>
                  </a:txBody>
                  <a:tcPr marT="0" marB="0" marR="0" marL="0">
                    <a:lnB cap="flat" cmpd="sng" w="28575">
                      <a:solidFill>
                        <a:srgbClr val="4471C4"/>
                      </a:solidFill>
                      <a:prstDash val="solid"/>
                      <a:round/>
                      <a:headEnd len="sm" w="sm" type="none"/>
                      <a:tailEnd len="sm" w="sm" type="none"/>
                    </a:lnB>
                  </a:tcPr>
                </a:tc>
              </a:tr>
            </a:tbl>
          </a:graphicData>
        </a:graphic>
      </p:graphicFrame>
      <p:sp>
        <p:nvSpPr>
          <p:cNvPr id="1103" name="Google Shape;1103;p11"/>
          <p:cNvSpPr txBox="1"/>
          <p:nvPr/>
        </p:nvSpPr>
        <p:spPr>
          <a:xfrm>
            <a:off x="978454" y="3815980"/>
            <a:ext cx="6323330" cy="574040"/>
          </a:xfrm>
          <a:prstGeom prst="rect">
            <a:avLst/>
          </a:prstGeom>
          <a:noFill/>
          <a:ln>
            <a:noFill/>
          </a:ln>
        </p:spPr>
        <p:txBody>
          <a:bodyPr anchorCtr="0" anchor="t" bIns="0" lIns="0" spcFirstLastPara="1" rIns="0" wrap="square" tIns="12700">
            <a:spAutoFit/>
          </a:bodyPr>
          <a:lstStyle/>
          <a:p>
            <a:pPr indent="63500" lvl="0" marL="12700" marR="5080" rtl="0" algn="l">
              <a:lnSpc>
                <a:spcPct val="100000"/>
              </a:lnSpc>
              <a:spcBef>
                <a:spcPts val="0"/>
              </a:spcBef>
              <a:spcAft>
                <a:spcPts val="0"/>
              </a:spcAft>
              <a:buNone/>
            </a:pPr>
            <a:r>
              <a:rPr b="0" i="0" lang="en-ID" sz="1800" u="none" cap="none" strike="noStrike">
                <a:solidFill>
                  <a:srgbClr val="000000"/>
                </a:solidFill>
                <a:latin typeface="Calibri"/>
                <a:ea typeface="Calibri"/>
                <a:cs typeface="Calibri"/>
                <a:sym typeface="Calibri"/>
              </a:rPr>
              <a:t>Tabel tiga arah adalah tabel yang dirinci menurut tiga karakteristik, misalnya menurut provinsi, kelompok umur, dan partisipasi sekolah.</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38"/>
          <p:cNvSpPr txBox="1"/>
          <p:nvPr>
            <p:ph type="title"/>
          </p:nvPr>
        </p:nvSpPr>
        <p:spPr>
          <a:xfrm>
            <a:off x="720000" y="16692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600"/>
              <a:t>Tabel tiga arah</a:t>
            </a:r>
            <a:endParaRPr sz="3600"/>
          </a:p>
        </p:txBody>
      </p:sp>
      <p:graphicFrame>
        <p:nvGraphicFramePr>
          <p:cNvPr id="1109" name="Google Shape;1109;p38"/>
          <p:cNvGraphicFramePr/>
          <p:nvPr/>
        </p:nvGraphicFramePr>
        <p:xfrm>
          <a:off x="357447" y="1139368"/>
          <a:ext cx="3000000" cy="3000000"/>
        </p:xfrm>
        <a:graphic>
          <a:graphicData uri="http://schemas.openxmlformats.org/drawingml/2006/table">
            <a:tbl>
              <a:tblPr bandRow="1" firstRow="1">
                <a:noFill/>
                <a:tableStyleId>{DB683820-097E-40FF-95F2-33AE6A4F95B1}</a:tableStyleId>
              </a:tblPr>
              <a:tblGrid>
                <a:gridCol w="1035600"/>
                <a:gridCol w="779175"/>
                <a:gridCol w="1346200"/>
                <a:gridCol w="1347375"/>
                <a:gridCol w="1183625"/>
                <a:gridCol w="1505875"/>
                <a:gridCol w="1068225"/>
              </a:tblGrid>
              <a:tr h="587100">
                <a:tc rowSpan="2">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103504" marR="0" rtl="0" algn="l">
                        <a:lnSpc>
                          <a:spcPct val="100000"/>
                        </a:lnSpc>
                        <a:spcBef>
                          <a:spcPts val="0"/>
                        </a:spcBef>
                        <a:spcAft>
                          <a:spcPts val="0"/>
                        </a:spcAft>
                        <a:buNone/>
                      </a:pPr>
                      <a:r>
                        <a:rPr b="1" lang="en-ID" sz="1400" u="none" cap="none" strike="noStrike">
                          <a:latin typeface="Cambria"/>
                          <a:ea typeface="Cambria"/>
                          <a:cs typeface="Cambria"/>
                          <a:sym typeface="Cambria"/>
                        </a:rPr>
                        <a:t>Pendidikan</a:t>
                      </a:r>
                      <a:endParaRPr sz="1400" u="none" cap="none" strike="noStrike">
                        <a:latin typeface="Cambria"/>
                        <a:ea typeface="Cambria"/>
                        <a:cs typeface="Cambria"/>
                        <a:sym typeface="Cambria"/>
                      </a:endParaRPr>
                    </a:p>
                  </a:txBody>
                  <a:tcPr marT="186700" marB="0" marR="0" marL="0">
                    <a:lnR cap="flat" cmpd="sng" w="19050">
                      <a:solidFill>
                        <a:srgbClr val="4471C4"/>
                      </a:solidFill>
                      <a:prstDash val="solid"/>
                      <a:round/>
                      <a:headEnd len="sm" w="sm" type="none"/>
                      <a:tailEnd len="sm" w="sm" type="none"/>
                    </a:lnR>
                    <a:lnT cap="flat" cmpd="sng" w="28575">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c gridSpan="3">
                  <a:txBody>
                    <a:bodyPr/>
                    <a:lstStyle/>
                    <a:p>
                      <a:pPr indent="0" lvl="0" marL="18415" marR="0" rtl="0" algn="ctr">
                        <a:lnSpc>
                          <a:spcPct val="117071"/>
                        </a:lnSpc>
                        <a:spcBef>
                          <a:spcPts val="0"/>
                        </a:spcBef>
                        <a:spcAft>
                          <a:spcPts val="0"/>
                        </a:spcAft>
                        <a:buNone/>
                      </a:pPr>
                      <a:r>
                        <a:rPr b="1" lang="en-ID" sz="1400" u="none" cap="none" strike="noStrike">
                          <a:latin typeface="Cambria"/>
                          <a:ea typeface="Cambria"/>
                          <a:cs typeface="Cambria"/>
                          <a:sym typeface="Cambria"/>
                        </a:rPr>
                        <a:t>Kondisi Ruang Kelas</a:t>
                      </a:r>
                      <a:endParaRPr sz="1400" u="none" cap="none" strike="noStrike">
                        <a:latin typeface="Cambria"/>
                        <a:ea typeface="Cambria"/>
                        <a:cs typeface="Cambria"/>
                        <a:sym typeface="Cambria"/>
                      </a:endParaRPr>
                    </a:p>
                    <a:p>
                      <a:pPr indent="0" lvl="0" marL="19050" marR="0" rtl="0" algn="ctr">
                        <a:lnSpc>
                          <a:spcPct val="115714"/>
                        </a:lnSpc>
                        <a:spcBef>
                          <a:spcPts val="1200"/>
                        </a:spcBef>
                        <a:spcAft>
                          <a:spcPts val="0"/>
                        </a:spcAft>
                        <a:buNone/>
                      </a:pPr>
                      <a:r>
                        <a:rPr b="1" lang="en-ID" sz="1400" u="none" cap="none" strike="noStrike">
                          <a:latin typeface="Cambria"/>
                          <a:ea typeface="Cambria"/>
                          <a:cs typeface="Cambria"/>
                          <a:sym typeface="Cambria"/>
                        </a:rPr>
                        <a:t>TA 2016/2017</a:t>
                      </a:r>
                      <a:endParaRPr sz="1400" u="none" cap="none" strike="noStrike">
                        <a:latin typeface="Cambria"/>
                        <a:ea typeface="Cambria"/>
                        <a:cs typeface="Cambria"/>
                        <a:sym typeface="Cambria"/>
                      </a:endParaRPr>
                    </a:p>
                  </a:txBody>
                  <a:tcPr marT="0" marB="0" marR="0" marL="0">
                    <a:lnL cap="flat" cmpd="sng" w="19050">
                      <a:solidFill>
                        <a:srgbClr val="4471C4"/>
                      </a:solidFill>
                      <a:prstDash val="solid"/>
                      <a:round/>
                      <a:headEnd len="sm" w="sm" type="none"/>
                      <a:tailEnd len="sm" w="sm" type="none"/>
                    </a:lnL>
                    <a:lnR cap="flat" cmpd="sng" w="19050">
                      <a:solidFill>
                        <a:srgbClr val="4471C4"/>
                      </a:solidFill>
                      <a:prstDash val="solid"/>
                      <a:round/>
                      <a:headEnd len="sm" w="sm" type="none"/>
                      <a:tailEnd len="sm" w="sm" type="none"/>
                    </a:lnR>
                    <a:lnT cap="flat" cmpd="sng" w="28575">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c hMerge="1"/>
                <a:tc hMerge="1"/>
                <a:tc gridSpan="3">
                  <a:txBody>
                    <a:bodyPr/>
                    <a:lstStyle/>
                    <a:p>
                      <a:pPr indent="0" lvl="0" marL="17145" marR="0" rtl="0" algn="ctr">
                        <a:lnSpc>
                          <a:spcPct val="117071"/>
                        </a:lnSpc>
                        <a:spcBef>
                          <a:spcPts val="0"/>
                        </a:spcBef>
                        <a:spcAft>
                          <a:spcPts val="0"/>
                        </a:spcAft>
                        <a:buNone/>
                      </a:pPr>
                      <a:r>
                        <a:rPr b="1" lang="en-ID" sz="1400" u="none" cap="none" strike="noStrike">
                          <a:latin typeface="Cambria"/>
                          <a:ea typeface="Cambria"/>
                          <a:cs typeface="Cambria"/>
                          <a:sym typeface="Cambria"/>
                        </a:rPr>
                        <a:t>Kondisi Ruang Kelas</a:t>
                      </a:r>
                      <a:endParaRPr sz="1400" u="none" cap="none" strike="noStrike">
                        <a:latin typeface="Cambria"/>
                        <a:ea typeface="Cambria"/>
                        <a:cs typeface="Cambria"/>
                        <a:sym typeface="Cambria"/>
                      </a:endParaRPr>
                    </a:p>
                    <a:p>
                      <a:pPr indent="0" lvl="0" marL="20955" marR="0" rtl="0" algn="ctr">
                        <a:lnSpc>
                          <a:spcPct val="115714"/>
                        </a:lnSpc>
                        <a:spcBef>
                          <a:spcPts val="1200"/>
                        </a:spcBef>
                        <a:spcAft>
                          <a:spcPts val="0"/>
                        </a:spcAft>
                        <a:buNone/>
                      </a:pPr>
                      <a:r>
                        <a:rPr b="1" lang="en-ID" sz="1400" u="none" cap="none" strike="noStrike">
                          <a:latin typeface="Cambria"/>
                          <a:ea typeface="Cambria"/>
                          <a:cs typeface="Cambria"/>
                          <a:sym typeface="Cambria"/>
                        </a:rPr>
                        <a:t>TA 2017/2018</a:t>
                      </a:r>
                      <a:endParaRPr sz="1400" u="none" cap="none" strike="noStrike">
                        <a:latin typeface="Cambria"/>
                        <a:ea typeface="Cambria"/>
                        <a:cs typeface="Cambria"/>
                        <a:sym typeface="Cambria"/>
                      </a:endParaRPr>
                    </a:p>
                  </a:txBody>
                  <a:tcPr marT="0" marB="0" marR="0" marL="0">
                    <a:lnL cap="flat" cmpd="sng" w="19050">
                      <a:solidFill>
                        <a:srgbClr val="4471C4"/>
                      </a:solidFill>
                      <a:prstDash val="solid"/>
                      <a:round/>
                      <a:headEnd len="sm" w="sm" type="none"/>
                      <a:tailEnd len="sm" w="sm" type="none"/>
                    </a:lnL>
                    <a:lnT cap="flat" cmpd="sng" w="28575">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c hMerge="1"/>
                <a:tc hMerge="1"/>
              </a:tr>
              <a:tr h="428250">
                <a:tc vMerge="1"/>
                <a:tc>
                  <a:txBody>
                    <a:bodyPr/>
                    <a:lstStyle/>
                    <a:p>
                      <a:pPr indent="0" lvl="0" marL="233045" marR="0" rtl="0" algn="l">
                        <a:lnSpc>
                          <a:spcPct val="100000"/>
                        </a:lnSpc>
                        <a:spcBef>
                          <a:spcPts val="0"/>
                        </a:spcBef>
                        <a:spcAft>
                          <a:spcPts val="0"/>
                        </a:spcAft>
                        <a:buNone/>
                      </a:pPr>
                      <a:r>
                        <a:rPr b="1" lang="en-ID" sz="1400" u="none" cap="none" strike="noStrike">
                          <a:latin typeface="Cambria"/>
                          <a:ea typeface="Cambria"/>
                          <a:cs typeface="Cambria"/>
                          <a:sym typeface="Cambria"/>
                        </a:rPr>
                        <a:t>Baik</a:t>
                      </a:r>
                      <a:endParaRPr sz="1400" u="none" cap="none" strike="noStrike">
                        <a:latin typeface="Cambria"/>
                        <a:ea typeface="Cambria"/>
                        <a:cs typeface="Cambria"/>
                        <a:sym typeface="Cambria"/>
                      </a:endParaRPr>
                    </a:p>
                  </a:txBody>
                  <a:tcPr marT="101600" marB="0" marR="0" marL="0">
                    <a:lnL cap="flat" cmpd="sng" w="19050">
                      <a:solidFill>
                        <a:srgbClr val="4471C4"/>
                      </a:solidFill>
                      <a:prstDash val="solid"/>
                      <a:round/>
                      <a:headEnd len="sm" w="sm" type="none"/>
                      <a:tailEnd len="sm" w="sm" type="none"/>
                    </a:lnL>
                    <a:lnT cap="flat" cmpd="sng" w="19050">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c>
                  <a:txBody>
                    <a:bodyPr/>
                    <a:lstStyle/>
                    <a:p>
                      <a:pPr indent="0" lvl="0" marL="0" marR="67945" rtl="0" algn="ctr">
                        <a:lnSpc>
                          <a:spcPct val="117071"/>
                        </a:lnSpc>
                        <a:spcBef>
                          <a:spcPts val="0"/>
                        </a:spcBef>
                        <a:spcAft>
                          <a:spcPts val="0"/>
                        </a:spcAft>
                        <a:buNone/>
                      </a:pPr>
                      <a:r>
                        <a:rPr b="1" lang="en-ID" sz="1400" u="none" cap="none" strike="noStrike">
                          <a:latin typeface="Cambria"/>
                          <a:ea typeface="Cambria"/>
                          <a:cs typeface="Cambria"/>
                          <a:sym typeface="Cambria"/>
                        </a:rPr>
                        <a:t>Rusak Ringan/</a:t>
                      </a:r>
                      <a:endParaRPr sz="1400" u="none" cap="none" strike="noStrike">
                        <a:latin typeface="Cambria"/>
                        <a:ea typeface="Cambria"/>
                        <a:cs typeface="Cambria"/>
                        <a:sym typeface="Cambria"/>
                      </a:endParaRPr>
                    </a:p>
                    <a:p>
                      <a:pPr indent="0" lvl="0" marL="0" marR="67945" rtl="0" algn="ctr">
                        <a:lnSpc>
                          <a:spcPct val="115714"/>
                        </a:lnSpc>
                        <a:spcBef>
                          <a:spcPts val="0"/>
                        </a:spcBef>
                        <a:spcAft>
                          <a:spcPts val="0"/>
                        </a:spcAft>
                        <a:buNone/>
                      </a:pPr>
                      <a:r>
                        <a:rPr b="1" lang="en-ID" sz="1400" u="none" cap="none" strike="noStrike">
                          <a:latin typeface="Cambria"/>
                          <a:ea typeface="Cambria"/>
                          <a:cs typeface="Cambria"/>
                          <a:sym typeface="Cambria"/>
                        </a:rPr>
                        <a:t>Sedang</a:t>
                      </a:r>
                      <a:endParaRPr sz="1400" u="none" cap="none" strike="noStrike">
                        <a:latin typeface="Cambria"/>
                        <a:ea typeface="Cambria"/>
                        <a:cs typeface="Cambria"/>
                        <a:sym typeface="Cambria"/>
                      </a:endParaRPr>
                    </a:p>
                  </a:txBody>
                  <a:tcPr marT="0" marB="0" marR="0" marL="0">
                    <a:lnT cap="flat" cmpd="sng" w="19050">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c>
                  <a:txBody>
                    <a:bodyPr/>
                    <a:lstStyle/>
                    <a:p>
                      <a:pPr indent="0" lvl="0" marL="0" marR="43815" rtl="0" algn="ctr">
                        <a:lnSpc>
                          <a:spcPct val="117071"/>
                        </a:lnSpc>
                        <a:spcBef>
                          <a:spcPts val="0"/>
                        </a:spcBef>
                        <a:spcAft>
                          <a:spcPts val="0"/>
                        </a:spcAft>
                        <a:buNone/>
                      </a:pPr>
                      <a:r>
                        <a:rPr b="1" lang="en-ID" sz="1400" u="none" cap="none" strike="noStrike">
                          <a:latin typeface="Cambria"/>
                          <a:ea typeface="Cambria"/>
                          <a:cs typeface="Cambria"/>
                          <a:sym typeface="Cambria"/>
                        </a:rPr>
                        <a:t>Rusak Berat/</a:t>
                      </a:r>
                      <a:endParaRPr sz="1400" u="none" cap="none" strike="noStrike">
                        <a:latin typeface="Cambria"/>
                        <a:ea typeface="Cambria"/>
                        <a:cs typeface="Cambria"/>
                        <a:sym typeface="Cambria"/>
                      </a:endParaRPr>
                    </a:p>
                    <a:p>
                      <a:pPr indent="0" lvl="0" marL="0" marR="43180" rtl="0" algn="ctr">
                        <a:lnSpc>
                          <a:spcPct val="115714"/>
                        </a:lnSpc>
                        <a:spcBef>
                          <a:spcPts val="0"/>
                        </a:spcBef>
                        <a:spcAft>
                          <a:spcPts val="0"/>
                        </a:spcAft>
                        <a:buNone/>
                      </a:pPr>
                      <a:r>
                        <a:rPr b="1" lang="en-ID" sz="1400" u="none" cap="none" strike="noStrike">
                          <a:latin typeface="Cambria"/>
                          <a:ea typeface="Cambria"/>
                          <a:cs typeface="Cambria"/>
                          <a:sym typeface="Cambria"/>
                        </a:rPr>
                        <a:t>Total</a:t>
                      </a:r>
                      <a:endParaRPr sz="1400" u="none" cap="none" strike="noStrike">
                        <a:latin typeface="Cambria"/>
                        <a:ea typeface="Cambria"/>
                        <a:cs typeface="Cambria"/>
                        <a:sym typeface="Cambria"/>
                      </a:endParaRPr>
                    </a:p>
                  </a:txBody>
                  <a:tcPr marT="0" marB="0" marR="0" marL="0">
                    <a:lnR cap="flat" cmpd="sng" w="19050">
                      <a:solidFill>
                        <a:srgbClr val="4471C4"/>
                      </a:solidFill>
                      <a:prstDash val="solid"/>
                      <a:round/>
                      <a:headEnd len="sm" w="sm" type="none"/>
                      <a:tailEnd len="sm" w="sm" type="none"/>
                    </a:lnR>
                    <a:lnT cap="flat" cmpd="sng" w="19050">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c>
                  <a:txBody>
                    <a:bodyPr/>
                    <a:lstStyle/>
                    <a:p>
                      <a:pPr indent="0" lvl="0" marL="222250" marR="0" rtl="0" algn="ctr">
                        <a:lnSpc>
                          <a:spcPct val="100000"/>
                        </a:lnSpc>
                        <a:spcBef>
                          <a:spcPts val="0"/>
                        </a:spcBef>
                        <a:spcAft>
                          <a:spcPts val="0"/>
                        </a:spcAft>
                        <a:buNone/>
                      </a:pPr>
                      <a:r>
                        <a:rPr b="1" lang="en-ID" sz="1400" u="none" cap="none" strike="noStrike">
                          <a:latin typeface="Cambria"/>
                          <a:ea typeface="Cambria"/>
                          <a:cs typeface="Cambria"/>
                          <a:sym typeface="Cambria"/>
                        </a:rPr>
                        <a:t>Baik</a:t>
                      </a:r>
                      <a:endParaRPr sz="1400" u="none" cap="none" strike="noStrike">
                        <a:latin typeface="Cambria"/>
                        <a:ea typeface="Cambria"/>
                        <a:cs typeface="Cambria"/>
                        <a:sym typeface="Cambria"/>
                      </a:endParaRPr>
                    </a:p>
                  </a:txBody>
                  <a:tcPr marT="101600" marB="0" marR="0" marL="0">
                    <a:lnL cap="flat" cmpd="sng" w="19050">
                      <a:solidFill>
                        <a:srgbClr val="4471C4"/>
                      </a:solidFill>
                      <a:prstDash val="solid"/>
                      <a:round/>
                      <a:headEnd len="sm" w="sm" type="none"/>
                      <a:tailEnd len="sm" w="sm" type="none"/>
                    </a:lnL>
                    <a:lnT cap="flat" cmpd="sng" w="19050">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c>
                  <a:txBody>
                    <a:bodyPr/>
                    <a:lstStyle/>
                    <a:p>
                      <a:pPr indent="0" lvl="0" marL="232409" marR="0" rtl="0" algn="ctr">
                        <a:lnSpc>
                          <a:spcPct val="117071"/>
                        </a:lnSpc>
                        <a:spcBef>
                          <a:spcPts val="0"/>
                        </a:spcBef>
                        <a:spcAft>
                          <a:spcPts val="0"/>
                        </a:spcAft>
                        <a:buNone/>
                      </a:pPr>
                      <a:r>
                        <a:rPr b="1" lang="en-ID" sz="1400" u="none" cap="none" strike="noStrike">
                          <a:latin typeface="Cambria"/>
                          <a:ea typeface="Cambria"/>
                          <a:cs typeface="Cambria"/>
                          <a:sym typeface="Cambria"/>
                        </a:rPr>
                        <a:t>Rusak Ringan/</a:t>
                      </a:r>
                      <a:endParaRPr sz="1400" u="none" cap="none" strike="noStrike">
                        <a:latin typeface="Cambria"/>
                        <a:ea typeface="Cambria"/>
                        <a:cs typeface="Cambria"/>
                        <a:sym typeface="Cambria"/>
                      </a:endParaRPr>
                    </a:p>
                    <a:p>
                      <a:pPr indent="0" lvl="0" marL="230504" marR="0" rtl="0" algn="ctr">
                        <a:lnSpc>
                          <a:spcPct val="115714"/>
                        </a:lnSpc>
                        <a:spcBef>
                          <a:spcPts val="0"/>
                        </a:spcBef>
                        <a:spcAft>
                          <a:spcPts val="0"/>
                        </a:spcAft>
                        <a:buNone/>
                      </a:pPr>
                      <a:r>
                        <a:rPr b="1" lang="en-ID" sz="1400" u="none" cap="none" strike="noStrike">
                          <a:latin typeface="Cambria"/>
                          <a:ea typeface="Cambria"/>
                          <a:cs typeface="Cambria"/>
                          <a:sym typeface="Cambria"/>
                        </a:rPr>
                        <a:t>Sedang</a:t>
                      </a:r>
                      <a:endParaRPr sz="1400" u="none" cap="none" strike="noStrike">
                        <a:latin typeface="Cambria"/>
                        <a:ea typeface="Cambria"/>
                        <a:cs typeface="Cambria"/>
                        <a:sym typeface="Cambria"/>
                      </a:endParaRPr>
                    </a:p>
                  </a:txBody>
                  <a:tcPr marT="0" marB="0" marR="0" marL="0">
                    <a:lnT cap="flat" cmpd="sng" w="19050">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c>
                  <a:txBody>
                    <a:bodyPr/>
                    <a:lstStyle/>
                    <a:p>
                      <a:pPr indent="0" lvl="0" marL="27940" marR="0" rtl="0" algn="ctr">
                        <a:lnSpc>
                          <a:spcPct val="117071"/>
                        </a:lnSpc>
                        <a:spcBef>
                          <a:spcPts val="0"/>
                        </a:spcBef>
                        <a:spcAft>
                          <a:spcPts val="0"/>
                        </a:spcAft>
                        <a:buNone/>
                      </a:pPr>
                      <a:r>
                        <a:rPr b="1" lang="en-ID" sz="1400" u="none" cap="none" strike="noStrike">
                          <a:latin typeface="Cambria"/>
                          <a:ea typeface="Cambria"/>
                          <a:cs typeface="Cambria"/>
                          <a:sym typeface="Cambria"/>
                        </a:rPr>
                        <a:t>Rusak</a:t>
                      </a:r>
                      <a:endParaRPr sz="1400" u="none" cap="none" strike="noStrike">
                        <a:latin typeface="Cambria"/>
                        <a:ea typeface="Cambria"/>
                        <a:cs typeface="Cambria"/>
                        <a:sym typeface="Cambria"/>
                      </a:endParaRPr>
                    </a:p>
                    <a:p>
                      <a:pPr indent="0" lvl="0" marL="29209" marR="0" rtl="0" algn="ctr">
                        <a:lnSpc>
                          <a:spcPct val="115714"/>
                        </a:lnSpc>
                        <a:spcBef>
                          <a:spcPts val="0"/>
                        </a:spcBef>
                        <a:spcAft>
                          <a:spcPts val="0"/>
                        </a:spcAft>
                        <a:buNone/>
                      </a:pPr>
                      <a:r>
                        <a:rPr b="1" lang="en-ID" sz="1400" u="none" cap="none" strike="noStrike">
                          <a:latin typeface="Cambria"/>
                          <a:ea typeface="Cambria"/>
                          <a:cs typeface="Cambria"/>
                          <a:sym typeface="Cambria"/>
                        </a:rPr>
                        <a:t>Berat/ Total</a:t>
                      </a:r>
                      <a:endParaRPr sz="1400" u="none" cap="none" strike="noStrike">
                        <a:latin typeface="Cambria"/>
                        <a:ea typeface="Cambria"/>
                        <a:cs typeface="Cambria"/>
                        <a:sym typeface="Cambria"/>
                      </a:endParaRPr>
                    </a:p>
                  </a:txBody>
                  <a:tcPr marT="0" marB="0" marR="0" marL="0">
                    <a:lnT cap="flat" cmpd="sng" w="19050">
                      <a:solidFill>
                        <a:srgbClr val="4471C4"/>
                      </a:solidFill>
                      <a:prstDash val="solid"/>
                      <a:round/>
                      <a:headEnd len="sm" w="sm" type="none"/>
                      <a:tailEnd len="sm" w="sm" type="none"/>
                    </a:lnT>
                    <a:lnB cap="flat" cmpd="sng" w="19050">
                      <a:solidFill>
                        <a:srgbClr val="4471C4"/>
                      </a:solidFill>
                      <a:prstDash val="solid"/>
                      <a:round/>
                      <a:headEnd len="sm" w="sm" type="none"/>
                      <a:tailEnd len="sm" w="sm" type="none"/>
                    </a:lnB>
                    <a:solidFill>
                      <a:srgbClr val="FFC000"/>
                    </a:solidFill>
                  </a:tcPr>
                </a:tc>
              </a:tr>
              <a:tr h="214125">
                <a:tc>
                  <a:txBody>
                    <a:bodyPr/>
                    <a:lstStyle/>
                    <a:p>
                      <a:pPr indent="0" lvl="0" marL="17780" marR="0" rtl="0" algn="ctr">
                        <a:lnSpc>
                          <a:spcPct val="112857"/>
                        </a:lnSpc>
                        <a:spcBef>
                          <a:spcPts val="0"/>
                        </a:spcBef>
                        <a:spcAft>
                          <a:spcPts val="0"/>
                        </a:spcAft>
                        <a:buNone/>
                      </a:pPr>
                      <a:r>
                        <a:rPr b="1" lang="en-ID" sz="1400" u="none" cap="none" strike="noStrike">
                          <a:latin typeface="Cambria"/>
                          <a:ea typeface="Cambria"/>
                          <a:cs typeface="Cambria"/>
                          <a:sym typeface="Cambria"/>
                        </a:rPr>
                        <a:t>(1)</a:t>
                      </a:r>
                      <a:endParaRPr sz="1400" u="none" cap="none" strike="noStrike">
                        <a:latin typeface="Cambria"/>
                        <a:ea typeface="Cambria"/>
                        <a:cs typeface="Cambria"/>
                        <a:sym typeface="Cambria"/>
                      </a:endParaRPr>
                    </a:p>
                  </a:txBody>
                  <a:tcPr marT="0" marB="0" marR="0" marL="0">
                    <a:lnR cap="flat" cmpd="sng" w="19050">
                      <a:solidFill>
                        <a:srgbClr val="4471C4"/>
                      </a:solidFill>
                      <a:prstDash val="solid"/>
                      <a:round/>
                      <a:headEnd len="sm" w="sm" type="none"/>
                      <a:tailEnd len="sm" w="sm" type="none"/>
                    </a:lnR>
                    <a:lnT cap="flat" cmpd="sng" w="19050">
                      <a:solidFill>
                        <a:srgbClr val="4471C4"/>
                      </a:solidFill>
                      <a:prstDash val="solid"/>
                      <a:round/>
                      <a:headEnd len="sm" w="sm" type="none"/>
                      <a:tailEnd len="sm" w="sm" type="none"/>
                    </a:lnT>
                    <a:lnB cap="flat" cmpd="sng" w="28575">
                      <a:solidFill>
                        <a:srgbClr val="4471C4"/>
                      </a:solidFill>
                      <a:prstDash val="solid"/>
                      <a:round/>
                      <a:headEnd len="sm" w="sm" type="none"/>
                      <a:tailEnd len="sm" w="sm" type="none"/>
                    </a:lnB>
                    <a:solidFill>
                      <a:srgbClr val="FFFFFF"/>
                    </a:solidFill>
                  </a:tcPr>
                </a:tc>
                <a:tc>
                  <a:txBody>
                    <a:bodyPr/>
                    <a:lstStyle/>
                    <a:p>
                      <a:pPr indent="0" lvl="0" marL="0" marR="0" rtl="0" algn="ctr">
                        <a:lnSpc>
                          <a:spcPct val="112857"/>
                        </a:lnSpc>
                        <a:spcBef>
                          <a:spcPts val="0"/>
                        </a:spcBef>
                        <a:spcAft>
                          <a:spcPts val="0"/>
                        </a:spcAft>
                        <a:buNone/>
                      </a:pPr>
                      <a:r>
                        <a:rPr b="1" lang="en-ID" sz="1400" u="none" cap="none" strike="noStrike">
                          <a:latin typeface="Cambria"/>
                          <a:ea typeface="Cambria"/>
                          <a:cs typeface="Cambria"/>
                          <a:sym typeface="Cambria"/>
                        </a:rPr>
                        <a:t>(2)</a:t>
                      </a:r>
                      <a:endParaRPr sz="1400" u="none" cap="none" strike="noStrike">
                        <a:latin typeface="Cambria"/>
                        <a:ea typeface="Cambria"/>
                        <a:cs typeface="Cambria"/>
                        <a:sym typeface="Cambria"/>
                      </a:endParaRPr>
                    </a:p>
                  </a:txBody>
                  <a:tcPr marT="0" marB="0" marR="0" marL="0">
                    <a:lnL cap="flat" cmpd="sng" w="19050">
                      <a:solidFill>
                        <a:srgbClr val="4471C4"/>
                      </a:solidFill>
                      <a:prstDash val="solid"/>
                      <a:round/>
                      <a:headEnd len="sm" w="sm" type="none"/>
                      <a:tailEnd len="sm" w="sm" type="none"/>
                    </a:lnL>
                    <a:lnT cap="flat" cmpd="sng" w="19050">
                      <a:solidFill>
                        <a:srgbClr val="4471C4"/>
                      </a:solidFill>
                      <a:prstDash val="solid"/>
                      <a:round/>
                      <a:headEnd len="sm" w="sm" type="none"/>
                      <a:tailEnd len="sm" w="sm" type="none"/>
                    </a:lnT>
                    <a:lnB cap="flat" cmpd="sng" w="28575">
                      <a:solidFill>
                        <a:srgbClr val="4471C4"/>
                      </a:solidFill>
                      <a:prstDash val="solid"/>
                      <a:round/>
                      <a:headEnd len="sm" w="sm" type="none"/>
                      <a:tailEnd len="sm" w="sm" type="none"/>
                    </a:lnB>
                  </a:tcPr>
                </a:tc>
                <a:tc>
                  <a:txBody>
                    <a:bodyPr/>
                    <a:lstStyle/>
                    <a:p>
                      <a:pPr indent="0" lvl="0" marL="0" marR="68580" rtl="0" algn="ctr">
                        <a:lnSpc>
                          <a:spcPct val="112857"/>
                        </a:lnSpc>
                        <a:spcBef>
                          <a:spcPts val="0"/>
                        </a:spcBef>
                        <a:spcAft>
                          <a:spcPts val="0"/>
                        </a:spcAft>
                        <a:buNone/>
                      </a:pPr>
                      <a:r>
                        <a:rPr b="1" lang="en-ID" sz="1400" u="none" cap="none" strike="noStrike">
                          <a:latin typeface="Cambria"/>
                          <a:ea typeface="Cambria"/>
                          <a:cs typeface="Cambria"/>
                          <a:sym typeface="Cambria"/>
                        </a:rPr>
                        <a:t>(3)</a:t>
                      </a:r>
                      <a:endParaRPr sz="1400" u="none" cap="none" strike="noStrike">
                        <a:latin typeface="Cambria"/>
                        <a:ea typeface="Cambria"/>
                        <a:cs typeface="Cambria"/>
                        <a:sym typeface="Cambria"/>
                      </a:endParaRPr>
                    </a:p>
                  </a:txBody>
                  <a:tcPr marT="0" marB="0" marR="0" marL="0">
                    <a:lnT cap="flat" cmpd="sng" w="19050">
                      <a:solidFill>
                        <a:srgbClr val="4471C4"/>
                      </a:solidFill>
                      <a:prstDash val="solid"/>
                      <a:round/>
                      <a:headEnd len="sm" w="sm" type="none"/>
                      <a:tailEnd len="sm" w="sm" type="none"/>
                    </a:lnT>
                    <a:lnB cap="flat" cmpd="sng" w="28575">
                      <a:solidFill>
                        <a:srgbClr val="4471C4"/>
                      </a:solidFill>
                      <a:prstDash val="solid"/>
                      <a:round/>
                      <a:headEnd len="sm" w="sm" type="none"/>
                      <a:tailEnd len="sm" w="sm" type="none"/>
                    </a:lnB>
                  </a:tcPr>
                </a:tc>
                <a:tc>
                  <a:txBody>
                    <a:bodyPr/>
                    <a:lstStyle/>
                    <a:p>
                      <a:pPr indent="0" lvl="0" marL="0" marR="45085" rtl="0" algn="ctr">
                        <a:lnSpc>
                          <a:spcPct val="112857"/>
                        </a:lnSpc>
                        <a:spcBef>
                          <a:spcPts val="0"/>
                        </a:spcBef>
                        <a:spcAft>
                          <a:spcPts val="0"/>
                        </a:spcAft>
                        <a:buNone/>
                      </a:pPr>
                      <a:r>
                        <a:rPr b="1" lang="en-ID" sz="1400" u="none" cap="none" strike="noStrike">
                          <a:latin typeface="Cambria"/>
                          <a:ea typeface="Cambria"/>
                          <a:cs typeface="Cambria"/>
                          <a:sym typeface="Cambria"/>
                        </a:rPr>
                        <a:t>(4)</a:t>
                      </a:r>
                      <a:endParaRPr sz="1400" u="none" cap="none" strike="noStrike">
                        <a:latin typeface="Cambria"/>
                        <a:ea typeface="Cambria"/>
                        <a:cs typeface="Cambria"/>
                        <a:sym typeface="Cambria"/>
                      </a:endParaRPr>
                    </a:p>
                  </a:txBody>
                  <a:tcPr marT="0" marB="0" marR="0" marL="0">
                    <a:lnR cap="flat" cmpd="sng" w="19050">
                      <a:solidFill>
                        <a:srgbClr val="4471C4"/>
                      </a:solidFill>
                      <a:prstDash val="solid"/>
                      <a:round/>
                      <a:headEnd len="sm" w="sm" type="none"/>
                      <a:tailEnd len="sm" w="sm" type="none"/>
                    </a:lnR>
                    <a:lnT cap="flat" cmpd="sng" w="19050">
                      <a:solidFill>
                        <a:srgbClr val="4471C4"/>
                      </a:solidFill>
                      <a:prstDash val="solid"/>
                      <a:round/>
                      <a:headEnd len="sm" w="sm" type="none"/>
                      <a:tailEnd len="sm" w="sm" type="none"/>
                    </a:lnT>
                    <a:lnB cap="flat" cmpd="sng" w="28575">
                      <a:solidFill>
                        <a:srgbClr val="4471C4"/>
                      </a:solidFill>
                      <a:prstDash val="solid"/>
                      <a:round/>
                      <a:headEnd len="sm" w="sm" type="none"/>
                      <a:tailEnd len="sm" w="sm" type="none"/>
                    </a:lnB>
                  </a:tcPr>
                </a:tc>
                <a:tc>
                  <a:txBody>
                    <a:bodyPr/>
                    <a:lstStyle/>
                    <a:p>
                      <a:pPr indent="0" lvl="0" marL="221615" marR="0" rtl="0" algn="ctr">
                        <a:lnSpc>
                          <a:spcPct val="112857"/>
                        </a:lnSpc>
                        <a:spcBef>
                          <a:spcPts val="0"/>
                        </a:spcBef>
                        <a:spcAft>
                          <a:spcPts val="0"/>
                        </a:spcAft>
                        <a:buNone/>
                      </a:pPr>
                      <a:r>
                        <a:rPr b="1" lang="en-ID" sz="1400" u="none" cap="none" strike="noStrike">
                          <a:latin typeface="Cambria"/>
                          <a:ea typeface="Cambria"/>
                          <a:cs typeface="Cambria"/>
                          <a:sym typeface="Cambria"/>
                        </a:rPr>
                        <a:t>(5)</a:t>
                      </a:r>
                      <a:endParaRPr sz="1400" u="none" cap="none" strike="noStrike">
                        <a:latin typeface="Cambria"/>
                        <a:ea typeface="Cambria"/>
                        <a:cs typeface="Cambria"/>
                        <a:sym typeface="Cambria"/>
                      </a:endParaRPr>
                    </a:p>
                  </a:txBody>
                  <a:tcPr marT="0" marB="0" marR="0" marL="0">
                    <a:lnL cap="flat" cmpd="sng" w="19050">
                      <a:solidFill>
                        <a:srgbClr val="4471C4"/>
                      </a:solidFill>
                      <a:prstDash val="solid"/>
                      <a:round/>
                      <a:headEnd len="sm" w="sm" type="none"/>
                      <a:tailEnd len="sm" w="sm" type="none"/>
                    </a:lnL>
                    <a:lnT cap="flat" cmpd="sng" w="19050">
                      <a:solidFill>
                        <a:srgbClr val="4471C4"/>
                      </a:solidFill>
                      <a:prstDash val="solid"/>
                      <a:round/>
                      <a:headEnd len="sm" w="sm" type="none"/>
                      <a:tailEnd len="sm" w="sm" type="none"/>
                    </a:lnT>
                    <a:lnB cap="flat" cmpd="sng" w="28575">
                      <a:solidFill>
                        <a:srgbClr val="4471C4"/>
                      </a:solidFill>
                      <a:prstDash val="solid"/>
                      <a:round/>
                      <a:headEnd len="sm" w="sm" type="none"/>
                      <a:tailEnd len="sm" w="sm" type="none"/>
                    </a:lnB>
                  </a:tcPr>
                </a:tc>
                <a:tc>
                  <a:txBody>
                    <a:bodyPr/>
                    <a:lstStyle/>
                    <a:p>
                      <a:pPr indent="0" lvl="0" marL="229870" marR="0" rtl="0" algn="ctr">
                        <a:lnSpc>
                          <a:spcPct val="112857"/>
                        </a:lnSpc>
                        <a:spcBef>
                          <a:spcPts val="0"/>
                        </a:spcBef>
                        <a:spcAft>
                          <a:spcPts val="0"/>
                        </a:spcAft>
                        <a:buNone/>
                      </a:pPr>
                      <a:r>
                        <a:rPr b="1" lang="en-ID" sz="1400" u="none" cap="none" strike="noStrike">
                          <a:latin typeface="Cambria"/>
                          <a:ea typeface="Cambria"/>
                          <a:cs typeface="Cambria"/>
                          <a:sym typeface="Cambria"/>
                        </a:rPr>
                        <a:t>(6)</a:t>
                      </a:r>
                      <a:endParaRPr sz="1400" u="none" cap="none" strike="noStrike">
                        <a:latin typeface="Cambria"/>
                        <a:ea typeface="Cambria"/>
                        <a:cs typeface="Cambria"/>
                        <a:sym typeface="Cambria"/>
                      </a:endParaRPr>
                    </a:p>
                  </a:txBody>
                  <a:tcPr marT="0" marB="0" marR="0" marL="0">
                    <a:lnT cap="flat" cmpd="sng" w="19050">
                      <a:solidFill>
                        <a:srgbClr val="4471C4"/>
                      </a:solidFill>
                      <a:prstDash val="solid"/>
                      <a:round/>
                      <a:headEnd len="sm" w="sm" type="none"/>
                      <a:tailEnd len="sm" w="sm" type="none"/>
                    </a:lnT>
                    <a:lnB cap="flat" cmpd="sng" w="28575">
                      <a:solidFill>
                        <a:srgbClr val="4471C4"/>
                      </a:solidFill>
                      <a:prstDash val="solid"/>
                      <a:round/>
                      <a:headEnd len="sm" w="sm" type="none"/>
                      <a:tailEnd len="sm" w="sm" type="none"/>
                    </a:lnB>
                  </a:tcPr>
                </a:tc>
                <a:tc>
                  <a:txBody>
                    <a:bodyPr/>
                    <a:lstStyle/>
                    <a:p>
                      <a:pPr indent="0" lvl="0" marL="27940" marR="0" rtl="0" algn="ctr">
                        <a:lnSpc>
                          <a:spcPct val="112857"/>
                        </a:lnSpc>
                        <a:spcBef>
                          <a:spcPts val="0"/>
                        </a:spcBef>
                        <a:spcAft>
                          <a:spcPts val="0"/>
                        </a:spcAft>
                        <a:buNone/>
                      </a:pPr>
                      <a:r>
                        <a:rPr b="1" lang="en-ID" sz="1400" u="none" cap="none" strike="noStrike">
                          <a:latin typeface="Cambria"/>
                          <a:ea typeface="Cambria"/>
                          <a:cs typeface="Cambria"/>
                          <a:sym typeface="Cambria"/>
                        </a:rPr>
                        <a:t>(7)</a:t>
                      </a:r>
                      <a:endParaRPr sz="1400" u="none" cap="none" strike="noStrike">
                        <a:latin typeface="Cambria"/>
                        <a:ea typeface="Cambria"/>
                        <a:cs typeface="Cambria"/>
                        <a:sym typeface="Cambria"/>
                      </a:endParaRPr>
                    </a:p>
                  </a:txBody>
                  <a:tcPr marT="0" marB="0" marR="0" marL="0">
                    <a:lnT cap="flat" cmpd="sng" w="19050">
                      <a:solidFill>
                        <a:srgbClr val="4471C4"/>
                      </a:solidFill>
                      <a:prstDash val="solid"/>
                      <a:round/>
                      <a:headEnd len="sm" w="sm" type="none"/>
                      <a:tailEnd len="sm" w="sm" type="none"/>
                    </a:lnT>
                    <a:lnB cap="flat" cmpd="sng" w="28575">
                      <a:solidFill>
                        <a:srgbClr val="4471C4"/>
                      </a:solidFill>
                      <a:prstDash val="solid"/>
                      <a:round/>
                      <a:headEnd len="sm" w="sm" type="none"/>
                      <a:tailEnd len="sm" w="sm" type="none"/>
                    </a:lnB>
                  </a:tcPr>
                </a:tc>
              </a:tr>
              <a:tr h="215400">
                <a:tc>
                  <a:txBody>
                    <a:bodyPr/>
                    <a:lstStyle/>
                    <a:p>
                      <a:pPr indent="0" lvl="0" marL="86360" marR="0" rtl="0" algn="l">
                        <a:lnSpc>
                          <a:spcPct val="113571"/>
                        </a:lnSpc>
                        <a:spcBef>
                          <a:spcPts val="0"/>
                        </a:spcBef>
                        <a:spcAft>
                          <a:spcPts val="0"/>
                        </a:spcAft>
                        <a:buNone/>
                      </a:pPr>
                      <a:r>
                        <a:rPr b="1" lang="en-ID" sz="1400" u="none" cap="none" strike="noStrike">
                          <a:latin typeface="Cambria"/>
                          <a:ea typeface="Cambria"/>
                          <a:cs typeface="Cambria"/>
                          <a:sym typeface="Cambria"/>
                        </a:rPr>
                        <a:t>SD</a:t>
                      </a:r>
                      <a:endParaRPr sz="1400" u="none" cap="none" strike="noStrike">
                        <a:latin typeface="Cambria"/>
                        <a:ea typeface="Cambria"/>
                        <a:cs typeface="Cambria"/>
                        <a:sym typeface="Cambria"/>
                      </a:endParaRPr>
                    </a:p>
                  </a:txBody>
                  <a:tcPr marT="0" marB="0" marR="0" marL="0">
                    <a:lnR cap="flat" cmpd="sng" w="19050">
                      <a:solidFill>
                        <a:srgbClr val="4471C4"/>
                      </a:solidFill>
                      <a:prstDash val="solid"/>
                      <a:round/>
                      <a:headEnd len="sm" w="sm" type="none"/>
                      <a:tailEnd len="sm" w="sm" type="none"/>
                    </a:lnR>
                    <a:lnT cap="flat" cmpd="sng" w="28575">
                      <a:solidFill>
                        <a:srgbClr val="4471C4"/>
                      </a:solidFill>
                      <a:prstDash val="solid"/>
                      <a:round/>
                      <a:headEnd len="sm" w="sm" type="none"/>
                      <a:tailEnd len="sm" w="sm" type="none"/>
                    </a:lnT>
                  </a:tcPr>
                </a:tc>
                <a:tc>
                  <a:txBody>
                    <a:bodyPr/>
                    <a:lstStyle/>
                    <a:p>
                      <a:pPr indent="0" lvl="0" marL="0" marR="83185" rtl="0" algn="r">
                        <a:lnSpc>
                          <a:spcPct val="113571"/>
                        </a:lnSpc>
                        <a:spcBef>
                          <a:spcPts val="0"/>
                        </a:spcBef>
                        <a:spcAft>
                          <a:spcPts val="0"/>
                        </a:spcAft>
                        <a:buNone/>
                      </a:pPr>
                      <a:r>
                        <a:rPr lang="en-ID" sz="1400" u="none" cap="none" strike="noStrike">
                          <a:latin typeface="Calibri"/>
                          <a:ea typeface="Calibri"/>
                          <a:cs typeface="Calibri"/>
                          <a:sym typeface="Calibri"/>
                        </a:rPr>
                        <a:t>25,74</a:t>
                      </a:r>
                      <a:endParaRPr sz="1400" u="none" cap="none" strike="noStrike">
                        <a:latin typeface="Calibri"/>
                        <a:ea typeface="Calibri"/>
                        <a:cs typeface="Calibri"/>
                        <a:sym typeface="Calibri"/>
                      </a:endParaRPr>
                    </a:p>
                  </a:txBody>
                  <a:tcPr marT="0" marB="0" marR="0" marL="0">
                    <a:lnL cap="flat" cmpd="sng" w="19050">
                      <a:solidFill>
                        <a:srgbClr val="4471C4"/>
                      </a:solidFill>
                      <a:prstDash val="solid"/>
                      <a:round/>
                      <a:headEnd len="sm" w="sm" type="none"/>
                      <a:tailEnd len="sm" w="sm" type="none"/>
                    </a:lnL>
                    <a:lnT cap="flat" cmpd="sng" w="28575">
                      <a:solidFill>
                        <a:srgbClr val="4471C4"/>
                      </a:solidFill>
                      <a:prstDash val="solid"/>
                      <a:round/>
                      <a:headEnd len="sm" w="sm" type="none"/>
                      <a:tailEnd len="sm" w="sm" type="none"/>
                    </a:lnT>
                  </a:tcPr>
                </a:tc>
                <a:tc>
                  <a:txBody>
                    <a:bodyPr/>
                    <a:lstStyle/>
                    <a:p>
                      <a:pPr indent="0" lvl="0" marL="0" marR="68580" rtl="0" algn="ctr">
                        <a:lnSpc>
                          <a:spcPct val="113571"/>
                        </a:lnSpc>
                        <a:spcBef>
                          <a:spcPts val="0"/>
                        </a:spcBef>
                        <a:spcAft>
                          <a:spcPts val="0"/>
                        </a:spcAft>
                        <a:buNone/>
                      </a:pPr>
                      <a:r>
                        <a:rPr lang="en-ID" sz="1400" u="none" cap="none" strike="noStrike">
                          <a:latin typeface="Calibri"/>
                          <a:ea typeface="Calibri"/>
                          <a:cs typeface="Calibri"/>
                          <a:sym typeface="Calibri"/>
                        </a:rPr>
                        <a:t>63,95</a:t>
                      </a:r>
                      <a:endParaRPr sz="1400" u="none" cap="none" strike="noStrike">
                        <a:latin typeface="Calibri"/>
                        <a:ea typeface="Calibri"/>
                        <a:cs typeface="Calibri"/>
                        <a:sym typeface="Calibri"/>
                      </a:endParaRPr>
                    </a:p>
                  </a:txBody>
                  <a:tcPr marT="0" marB="0" marR="0" marL="0">
                    <a:lnT cap="flat" cmpd="sng" w="28575">
                      <a:solidFill>
                        <a:srgbClr val="4471C4"/>
                      </a:solidFill>
                      <a:prstDash val="solid"/>
                      <a:round/>
                      <a:headEnd len="sm" w="sm" type="none"/>
                      <a:tailEnd len="sm" w="sm" type="none"/>
                    </a:lnT>
                  </a:tcPr>
                </a:tc>
                <a:tc>
                  <a:txBody>
                    <a:bodyPr/>
                    <a:lstStyle/>
                    <a:p>
                      <a:pPr indent="0" lvl="0" marL="0" marR="43815" rtl="0" algn="ctr">
                        <a:lnSpc>
                          <a:spcPct val="113571"/>
                        </a:lnSpc>
                        <a:spcBef>
                          <a:spcPts val="0"/>
                        </a:spcBef>
                        <a:spcAft>
                          <a:spcPts val="0"/>
                        </a:spcAft>
                        <a:buNone/>
                      </a:pPr>
                      <a:r>
                        <a:rPr lang="en-ID" sz="1400" u="none" cap="none" strike="noStrike">
                          <a:latin typeface="Calibri"/>
                          <a:ea typeface="Calibri"/>
                          <a:cs typeface="Calibri"/>
                          <a:sym typeface="Calibri"/>
                        </a:rPr>
                        <a:t>10,31</a:t>
                      </a:r>
                      <a:endParaRPr sz="1400" u="none" cap="none" strike="noStrike">
                        <a:latin typeface="Calibri"/>
                        <a:ea typeface="Calibri"/>
                        <a:cs typeface="Calibri"/>
                        <a:sym typeface="Calibri"/>
                      </a:endParaRPr>
                    </a:p>
                  </a:txBody>
                  <a:tcPr marT="0" marB="0" marR="0" marL="0">
                    <a:lnR cap="flat" cmpd="sng" w="19050">
                      <a:solidFill>
                        <a:srgbClr val="4471C4"/>
                      </a:solidFill>
                      <a:prstDash val="solid"/>
                      <a:round/>
                      <a:headEnd len="sm" w="sm" type="none"/>
                      <a:tailEnd len="sm" w="sm" type="none"/>
                    </a:lnR>
                    <a:lnT cap="flat" cmpd="sng" w="28575">
                      <a:solidFill>
                        <a:srgbClr val="4471C4"/>
                      </a:solidFill>
                      <a:prstDash val="solid"/>
                      <a:round/>
                      <a:headEnd len="sm" w="sm" type="none"/>
                      <a:tailEnd len="sm" w="sm" type="none"/>
                    </a:lnT>
                  </a:tcPr>
                </a:tc>
                <a:tc>
                  <a:txBody>
                    <a:bodyPr/>
                    <a:lstStyle/>
                    <a:p>
                      <a:pPr indent="0" lvl="0" marL="221615" marR="0" rtl="0" algn="ctr">
                        <a:lnSpc>
                          <a:spcPct val="113571"/>
                        </a:lnSpc>
                        <a:spcBef>
                          <a:spcPts val="0"/>
                        </a:spcBef>
                        <a:spcAft>
                          <a:spcPts val="0"/>
                        </a:spcAft>
                        <a:buNone/>
                      </a:pPr>
                      <a:r>
                        <a:rPr lang="en-ID" sz="1400" u="none" cap="none" strike="noStrike">
                          <a:latin typeface="Calibri"/>
                          <a:ea typeface="Calibri"/>
                          <a:cs typeface="Calibri"/>
                          <a:sym typeface="Calibri"/>
                        </a:rPr>
                        <a:t>26,41</a:t>
                      </a:r>
                      <a:endParaRPr sz="1400" u="none" cap="none" strike="noStrike">
                        <a:latin typeface="Calibri"/>
                        <a:ea typeface="Calibri"/>
                        <a:cs typeface="Calibri"/>
                        <a:sym typeface="Calibri"/>
                      </a:endParaRPr>
                    </a:p>
                  </a:txBody>
                  <a:tcPr marT="0" marB="0" marR="0" marL="0">
                    <a:lnL cap="flat" cmpd="sng" w="19050">
                      <a:solidFill>
                        <a:srgbClr val="4471C4"/>
                      </a:solidFill>
                      <a:prstDash val="solid"/>
                      <a:round/>
                      <a:headEnd len="sm" w="sm" type="none"/>
                      <a:tailEnd len="sm" w="sm" type="none"/>
                    </a:lnL>
                    <a:lnT cap="flat" cmpd="sng" w="28575">
                      <a:solidFill>
                        <a:srgbClr val="4471C4"/>
                      </a:solidFill>
                      <a:prstDash val="solid"/>
                      <a:round/>
                      <a:headEnd len="sm" w="sm" type="none"/>
                      <a:tailEnd len="sm" w="sm" type="none"/>
                    </a:lnT>
                  </a:tcPr>
                </a:tc>
                <a:tc>
                  <a:txBody>
                    <a:bodyPr/>
                    <a:lstStyle/>
                    <a:p>
                      <a:pPr indent="0" lvl="0" marL="0" marR="495934" rtl="0" algn="r">
                        <a:lnSpc>
                          <a:spcPct val="113571"/>
                        </a:lnSpc>
                        <a:spcBef>
                          <a:spcPts val="0"/>
                        </a:spcBef>
                        <a:spcAft>
                          <a:spcPts val="0"/>
                        </a:spcAft>
                        <a:buNone/>
                      </a:pPr>
                      <a:r>
                        <a:rPr lang="en-ID" sz="1400" u="none" cap="none" strike="noStrike">
                          <a:latin typeface="Calibri"/>
                          <a:ea typeface="Calibri"/>
                          <a:cs typeface="Calibri"/>
                          <a:sym typeface="Calibri"/>
                        </a:rPr>
                        <a:t>63,59</a:t>
                      </a:r>
                      <a:endParaRPr sz="1400" u="none" cap="none" strike="noStrike">
                        <a:latin typeface="Calibri"/>
                        <a:ea typeface="Calibri"/>
                        <a:cs typeface="Calibri"/>
                        <a:sym typeface="Calibri"/>
                      </a:endParaRPr>
                    </a:p>
                  </a:txBody>
                  <a:tcPr marT="0" marB="0" marR="0" marL="0">
                    <a:lnT cap="flat" cmpd="sng" w="28575">
                      <a:solidFill>
                        <a:srgbClr val="4471C4"/>
                      </a:solidFill>
                      <a:prstDash val="solid"/>
                      <a:round/>
                      <a:headEnd len="sm" w="sm" type="none"/>
                      <a:tailEnd len="sm" w="sm" type="none"/>
                    </a:lnT>
                  </a:tcPr>
                </a:tc>
                <a:tc>
                  <a:txBody>
                    <a:bodyPr/>
                    <a:lstStyle/>
                    <a:p>
                      <a:pPr indent="0" lvl="0" marL="27305" marR="0" rtl="0" algn="ctr">
                        <a:lnSpc>
                          <a:spcPct val="113571"/>
                        </a:lnSpc>
                        <a:spcBef>
                          <a:spcPts val="0"/>
                        </a:spcBef>
                        <a:spcAft>
                          <a:spcPts val="0"/>
                        </a:spcAft>
                        <a:buNone/>
                      </a:pPr>
                      <a:r>
                        <a:rPr lang="en-ID" sz="1400" u="none" cap="none" strike="noStrike">
                          <a:latin typeface="Calibri"/>
                          <a:ea typeface="Calibri"/>
                          <a:cs typeface="Calibri"/>
                          <a:sym typeface="Calibri"/>
                        </a:rPr>
                        <a:t>10,00</a:t>
                      </a:r>
                      <a:endParaRPr sz="1400" u="none" cap="none" strike="noStrike">
                        <a:latin typeface="Calibri"/>
                        <a:ea typeface="Calibri"/>
                        <a:cs typeface="Calibri"/>
                        <a:sym typeface="Calibri"/>
                      </a:endParaRPr>
                    </a:p>
                  </a:txBody>
                  <a:tcPr marT="0" marB="0" marR="0" marL="0">
                    <a:lnT cap="flat" cmpd="sng" w="28575">
                      <a:solidFill>
                        <a:srgbClr val="4471C4"/>
                      </a:solidFill>
                      <a:prstDash val="solid"/>
                      <a:round/>
                      <a:headEnd len="sm" w="sm" type="none"/>
                      <a:tailEnd len="sm" w="sm" type="none"/>
                    </a:lnT>
                  </a:tcPr>
                </a:tc>
              </a:tr>
              <a:tr h="214125">
                <a:tc>
                  <a:txBody>
                    <a:bodyPr/>
                    <a:lstStyle/>
                    <a:p>
                      <a:pPr indent="0" lvl="0" marL="86360" marR="0" rtl="0" algn="l">
                        <a:lnSpc>
                          <a:spcPct val="112857"/>
                        </a:lnSpc>
                        <a:spcBef>
                          <a:spcPts val="0"/>
                        </a:spcBef>
                        <a:spcAft>
                          <a:spcPts val="0"/>
                        </a:spcAft>
                        <a:buNone/>
                      </a:pPr>
                      <a:r>
                        <a:rPr b="1" lang="en-ID" sz="1400" u="none" cap="none" strike="noStrike">
                          <a:latin typeface="Cambria"/>
                          <a:ea typeface="Cambria"/>
                          <a:cs typeface="Cambria"/>
                          <a:sym typeface="Cambria"/>
                        </a:rPr>
                        <a:t>SMP</a:t>
                      </a:r>
                      <a:endParaRPr sz="1400" u="none" cap="none" strike="noStrike">
                        <a:latin typeface="Cambria"/>
                        <a:ea typeface="Cambria"/>
                        <a:cs typeface="Cambria"/>
                        <a:sym typeface="Cambria"/>
                      </a:endParaRPr>
                    </a:p>
                  </a:txBody>
                  <a:tcPr marT="0" marB="0" marR="0" marL="0">
                    <a:lnR cap="flat" cmpd="sng" w="19050">
                      <a:solidFill>
                        <a:srgbClr val="4471C4"/>
                      </a:solidFill>
                      <a:prstDash val="solid"/>
                      <a:round/>
                      <a:headEnd len="sm" w="sm" type="none"/>
                      <a:tailEnd len="sm" w="sm" type="none"/>
                    </a:lnR>
                  </a:tcPr>
                </a:tc>
                <a:tc>
                  <a:txBody>
                    <a:bodyPr/>
                    <a:lstStyle/>
                    <a:p>
                      <a:pPr indent="0" lvl="0" marL="0" marR="83185" rtl="0" algn="r">
                        <a:lnSpc>
                          <a:spcPct val="112857"/>
                        </a:lnSpc>
                        <a:spcBef>
                          <a:spcPts val="0"/>
                        </a:spcBef>
                        <a:spcAft>
                          <a:spcPts val="0"/>
                        </a:spcAft>
                        <a:buNone/>
                      </a:pPr>
                      <a:r>
                        <a:rPr lang="en-ID" sz="1400" u="none" cap="none" strike="noStrike">
                          <a:latin typeface="Calibri"/>
                          <a:ea typeface="Calibri"/>
                          <a:cs typeface="Calibri"/>
                          <a:sym typeface="Calibri"/>
                        </a:rPr>
                        <a:t>28,73</a:t>
                      </a:r>
                      <a:endParaRPr sz="1400" u="none" cap="none" strike="noStrike">
                        <a:latin typeface="Calibri"/>
                        <a:ea typeface="Calibri"/>
                        <a:cs typeface="Calibri"/>
                        <a:sym typeface="Calibri"/>
                      </a:endParaRPr>
                    </a:p>
                  </a:txBody>
                  <a:tcPr marT="0" marB="0" marR="0" marL="0">
                    <a:lnL cap="flat" cmpd="sng" w="19050">
                      <a:solidFill>
                        <a:srgbClr val="4471C4"/>
                      </a:solidFill>
                      <a:prstDash val="solid"/>
                      <a:round/>
                      <a:headEnd len="sm" w="sm" type="none"/>
                      <a:tailEnd len="sm" w="sm" type="none"/>
                    </a:lnL>
                  </a:tcPr>
                </a:tc>
                <a:tc>
                  <a:txBody>
                    <a:bodyPr/>
                    <a:lstStyle/>
                    <a:p>
                      <a:pPr indent="0" lvl="0" marL="0" marR="68580" rtl="0" algn="ctr">
                        <a:lnSpc>
                          <a:spcPct val="112857"/>
                        </a:lnSpc>
                        <a:spcBef>
                          <a:spcPts val="0"/>
                        </a:spcBef>
                        <a:spcAft>
                          <a:spcPts val="0"/>
                        </a:spcAft>
                        <a:buNone/>
                      </a:pPr>
                      <a:r>
                        <a:rPr lang="en-ID" sz="1400" u="none" cap="none" strike="noStrike">
                          <a:latin typeface="Calibri"/>
                          <a:ea typeface="Calibri"/>
                          <a:cs typeface="Calibri"/>
                          <a:sym typeface="Calibri"/>
                        </a:rPr>
                        <a:t>62,57</a:t>
                      </a:r>
                      <a:endParaRPr sz="1400" u="none" cap="none" strike="noStrike">
                        <a:latin typeface="Calibri"/>
                        <a:ea typeface="Calibri"/>
                        <a:cs typeface="Calibri"/>
                        <a:sym typeface="Calibri"/>
                      </a:endParaRPr>
                    </a:p>
                  </a:txBody>
                  <a:tcPr marT="0" marB="0" marR="0" marL="0"/>
                </a:tc>
                <a:tc>
                  <a:txBody>
                    <a:bodyPr/>
                    <a:lstStyle/>
                    <a:p>
                      <a:pPr indent="0" lvl="0" marL="0" marR="43815" rtl="0" algn="ctr">
                        <a:lnSpc>
                          <a:spcPct val="112857"/>
                        </a:lnSpc>
                        <a:spcBef>
                          <a:spcPts val="0"/>
                        </a:spcBef>
                        <a:spcAft>
                          <a:spcPts val="0"/>
                        </a:spcAft>
                        <a:buNone/>
                      </a:pPr>
                      <a:r>
                        <a:rPr lang="en-ID" sz="1400" u="none" cap="none" strike="noStrike">
                          <a:latin typeface="Calibri"/>
                          <a:ea typeface="Calibri"/>
                          <a:cs typeface="Calibri"/>
                          <a:sym typeface="Calibri"/>
                        </a:rPr>
                        <a:t>8,71</a:t>
                      </a:r>
                      <a:endParaRPr sz="1400" u="none" cap="none" strike="noStrike">
                        <a:latin typeface="Calibri"/>
                        <a:ea typeface="Calibri"/>
                        <a:cs typeface="Calibri"/>
                        <a:sym typeface="Calibri"/>
                      </a:endParaRPr>
                    </a:p>
                  </a:txBody>
                  <a:tcPr marT="0" marB="0" marR="0" marL="0">
                    <a:lnR cap="flat" cmpd="sng" w="19050">
                      <a:solidFill>
                        <a:srgbClr val="4471C4"/>
                      </a:solidFill>
                      <a:prstDash val="solid"/>
                      <a:round/>
                      <a:headEnd len="sm" w="sm" type="none"/>
                      <a:tailEnd len="sm" w="sm" type="none"/>
                    </a:lnR>
                  </a:tcPr>
                </a:tc>
                <a:tc>
                  <a:txBody>
                    <a:bodyPr/>
                    <a:lstStyle/>
                    <a:p>
                      <a:pPr indent="0" lvl="0" marL="221615" marR="0" rtl="0" algn="ctr">
                        <a:lnSpc>
                          <a:spcPct val="112857"/>
                        </a:lnSpc>
                        <a:spcBef>
                          <a:spcPts val="0"/>
                        </a:spcBef>
                        <a:spcAft>
                          <a:spcPts val="0"/>
                        </a:spcAft>
                        <a:buNone/>
                      </a:pPr>
                      <a:r>
                        <a:rPr lang="en-ID" sz="1400" u="none" cap="none" strike="noStrike">
                          <a:latin typeface="Calibri"/>
                          <a:ea typeface="Calibri"/>
                          <a:cs typeface="Calibri"/>
                          <a:sym typeface="Calibri"/>
                        </a:rPr>
                        <a:t>29,70</a:t>
                      </a:r>
                      <a:endParaRPr sz="1400" u="none" cap="none" strike="noStrike">
                        <a:latin typeface="Calibri"/>
                        <a:ea typeface="Calibri"/>
                        <a:cs typeface="Calibri"/>
                        <a:sym typeface="Calibri"/>
                      </a:endParaRPr>
                    </a:p>
                  </a:txBody>
                  <a:tcPr marT="0" marB="0" marR="0" marL="0">
                    <a:lnL cap="flat" cmpd="sng" w="19050">
                      <a:solidFill>
                        <a:srgbClr val="4471C4"/>
                      </a:solidFill>
                      <a:prstDash val="solid"/>
                      <a:round/>
                      <a:headEnd len="sm" w="sm" type="none"/>
                      <a:tailEnd len="sm" w="sm" type="none"/>
                    </a:lnL>
                  </a:tcPr>
                </a:tc>
                <a:tc>
                  <a:txBody>
                    <a:bodyPr/>
                    <a:lstStyle/>
                    <a:p>
                      <a:pPr indent="0" lvl="0" marL="0" marR="495934" rtl="0" algn="r">
                        <a:lnSpc>
                          <a:spcPct val="112857"/>
                        </a:lnSpc>
                        <a:spcBef>
                          <a:spcPts val="0"/>
                        </a:spcBef>
                        <a:spcAft>
                          <a:spcPts val="0"/>
                        </a:spcAft>
                        <a:buNone/>
                      </a:pPr>
                      <a:r>
                        <a:rPr lang="en-ID" sz="1400" u="none" cap="none" strike="noStrike">
                          <a:latin typeface="Calibri"/>
                          <a:ea typeface="Calibri"/>
                          <a:cs typeface="Calibri"/>
                          <a:sym typeface="Calibri"/>
                        </a:rPr>
                        <a:t>61,46</a:t>
                      </a:r>
                      <a:endParaRPr sz="1400" u="none" cap="none" strike="noStrike">
                        <a:latin typeface="Calibri"/>
                        <a:ea typeface="Calibri"/>
                        <a:cs typeface="Calibri"/>
                        <a:sym typeface="Calibri"/>
                      </a:endParaRPr>
                    </a:p>
                  </a:txBody>
                  <a:tcPr marT="0" marB="0" marR="0" marL="0"/>
                </a:tc>
                <a:tc>
                  <a:txBody>
                    <a:bodyPr/>
                    <a:lstStyle/>
                    <a:p>
                      <a:pPr indent="0" lvl="0" marL="29209" marR="0" rtl="0" algn="ctr">
                        <a:lnSpc>
                          <a:spcPct val="112857"/>
                        </a:lnSpc>
                        <a:spcBef>
                          <a:spcPts val="0"/>
                        </a:spcBef>
                        <a:spcAft>
                          <a:spcPts val="0"/>
                        </a:spcAft>
                        <a:buNone/>
                      </a:pPr>
                      <a:r>
                        <a:rPr lang="en-ID" sz="1400" u="none" cap="none" strike="noStrike">
                          <a:latin typeface="Calibri"/>
                          <a:ea typeface="Calibri"/>
                          <a:cs typeface="Calibri"/>
                          <a:sym typeface="Calibri"/>
                        </a:rPr>
                        <a:t>8,84</a:t>
                      </a:r>
                      <a:endParaRPr sz="1400" u="none" cap="none" strike="noStrike">
                        <a:latin typeface="Calibri"/>
                        <a:ea typeface="Calibri"/>
                        <a:cs typeface="Calibri"/>
                        <a:sym typeface="Calibri"/>
                      </a:endParaRPr>
                    </a:p>
                  </a:txBody>
                  <a:tcPr marT="0" marB="0" marR="0" marL="0"/>
                </a:tc>
              </a:tr>
              <a:tr h="213500">
                <a:tc>
                  <a:txBody>
                    <a:bodyPr/>
                    <a:lstStyle/>
                    <a:p>
                      <a:pPr indent="0" lvl="0" marL="86360" marR="0" rtl="0" algn="l">
                        <a:lnSpc>
                          <a:spcPct val="112857"/>
                        </a:lnSpc>
                        <a:spcBef>
                          <a:spcPts val="0"/>
                        </a:spcBef>
                        <a:spcAft>
                          <a:spcPts val="0"/>
                        </a:spcAft>
                        <a:buNone/>
                      </a:pPr>
                      <a:r>
                        <a:rPr b="1" lang="en-ID" sz="1400" u="none" cap="none" strike="noStrike">
                          <a:latin typeface="Cambria"/>
                          <a:ea typeface="Cambria"/>
                          <a:cs typeface="Cambria"/>
                          <a:sym typeface="Cambria"/>
                        </a:rPr>
                        <a:t>SMA</a:t>
                      </a:r>
                      <a:endParaRPr sz="1400" u="none" cap="none" strike="noStrike">
                        <a:latin typeface="Cambria"/>
                        <a:ea typeface="Cambria"/>
                        <a:cs typeface="Cambria"/>
                        <a:sym typeface="Cambria"/>
                      </a:endParaRPr>
                    </a:p>
                  </a:txBody>
                  <a:tcPr marT="0" marB="0" marR="0" marL="0">
                    <a:lnR cap="flat" cmpd="sng" w="19050">
                      <a:solidFill>
                        <a:srgbClr val="4471C4"/>
                      </a:solidFill>
                      <a:prstDash val="solid"/>
                      <a:round/>
                      <a:headEnd len="sm" w="sm" type="none"/>
                      <a:tailEnd len="sm" w="sm" type="none"/>
                    </a:lnR>
                  </a:tcPr>
                </a:tc>
                <a:tc>
                  <a:txBody>
                    <a:bodyPr/>
                    <a:lstStyle/>
                    <a:p>
                      <a:pPr indent="0" lvl="0" marL="0" marR="83185" rtl="0" algn="r">
                        <a:lnSpc>
                          <a:spcPct val="112857"/>
                        </a:lnSpc>
                        <a:spcBef>
                          <a:spcPts val="0"/>
                        </a:spcBef>
                        <a:spcAft>
                          <a:spcPts val="0"/>
                        </a:spcAft>
                        <a:buNone/>
                      </a:pPr>
                      <a:r>
                        <a:rPr lang="en-ID" sz="1400" u="none" cap="none" strike="noStrike">
                          <a:latin typeface="Calibri"/>
                          <a:ea typeface="Calibri"/>
                          <a:cs typeface="Calibri"/>
                          <a:sym typeface="Calibri"/>
                        </a:rPr>
                        <a:t>45,66</a:t>
                      </a:r>
                      <a:endParaRPr sz="1400" u="none" cap="none" strike="noStrike">
                        <a:latin typeface="Calibri"/>
                        <a:ea typeface="Calibri"/>
                        <a:cs typeface="Calibri"/>
                        <a:sym typeface="Calibri"/>
                      </a:endParaRPr>
                    </a:p>
                  </a:txBody>
                  <a:tcPr marT="0" marB="0" marR="0" marL="0">
                    <a:lnL cap="flat" cmpd="sng" w="19050">
                      <a:solidFill>
                        <a:srgbClr val="4471C4"/>
                      </a:solidFill>
                      <a:prstDash val="solid"/>
                      <a:round/>
                      <a:headEnd len="sm" w="sm" type="none"/>
                      <a:tailEnd len="sm" w="sm" type="none"/>
                    </a:lnL>
                  </a:tcPr>
                </a:tc>
                <a:tc>
                  <a:txBody>
                    <a:bodyPr/>
                    <a:lstStyle/>
                    <a:p>
                      <a:pPr indent="0" lvl="0" marL="0" marR="68580" rtl="0" algn="ctr">
                        <a:lnSpc>
                          <a:spcPct val="112857"/>
                        </a:lnSpc>
                        <a:spcBef>
                          <a:spcPts val="0"/>
                        </a:spcBef>
                        <a:spcAft>
                          <a:spcPts val="0"/>
                        </a:spcAft>
                        <a:buNone/>
                      </a:pPr>
                      <a:r>
                        <a:rPr lang="en-ID" sz="1400" u="none" cap="none" strike="noStrike">
                          <a:latin typeface="Calibri"/>
                          <a:ea typeface="Calibri"/>
                          <a:cs typeface="Calibri"/>
                          <a:sym typeface="Calibri"/>
                        </a:rPr>
                        <a:t>50,00</a:t>
                      </a:r>
                      <a:endParaRPr sz="1400" u="none" cap="none" strike="noStrike">
                        <a:latin typeface="Calibri"/>
                        <a:ea typeface="Calibri"/>
                        <a:cs typeface="Calibri"/>
                        <a:sym typeface="Calibri"/>
                      </a:endParaRPr>
                    </a:p>
                  </a:txBody>
                  <a:tcPr marT="0" marB="0" marR="0" marL="0"/>
                </a:tc>
                <a:tc>
                  <a:txBody>
                    <a:bodyPr/>
                    <a:lstStyle/>
                    <a:p>
                      <a:pPr indent="0" lvl="0" marL="0" marR="43815" rtl="0" algn="ctr">
                        <a:lnSpc>
                          <a:spcPct val="112857"/>
                        </a:lnSpc>
                        <a:spcBef>
                          <a:spcPts val="0"/>
                        </a:spcBef>
                        <a:spcAft>
                          <a:spcPts val="0"/>
                        </a:spcAft>
                        <a:buNone/>
                      </a:pPr>
                      <a:r>
                        <a:rPr lang="en-ID" sz="1400" u="none" cap="none" strike="noStrike">
                          <a:latin typeface="Calibri"/>
                          <a:ea typeface="Calibri"/>
                          <a:cs typeface="Calibri"/>
                          <a:sym typeface="Calibri"/>
                        </a:rPr>
                        <a:t>4,34</a:t>
                      </a:r>
                      <a:endParaRPr sz="1400" u="none" cap="none" strike="noStrike">
                        <a:latin typeface="Calibri"/>
                        <a:ea typeface="Calibri"/>
                        <a:cs typeface="Calibri"/>
                        <a:sym typeface="Calibri"/>
                      </a:endParaRPr>
                    </a:p>
                  </a:txBody>
                  <a:tcPr marT="0" marB="0" marR="0" marL="0">
                    <a:lnR cap="flat" cmpd="sng" w="19050">
                      <a:solidFill>
                        <a:srgbClr val="4471C4"/>
                      </a:solidFill>
                      <a:prstDash val="solid"/>
                      <a:round/>
                      <a:headEnd len="sm" w="sm" type="none"/>
                      <a:tailEnd len="sm" w="sm" type="none"/>
                    </a:lnR>
                  </a:tcPr>
                </a:tc>
                <a:tc>
                  <a:txBody>
                    <a:bodyPr/>
                    <a:lstStyle/>
                    <a:p>
                      <a:pPr indent="0" lvl="0" marL="222250" marR="0" rtl="0" algn="ctr">
                        <a:lnSpc>
                          <a:spcPct val="112857"/>
                        </a:lnSpc>
                        <a:spcBef>
                          <a:spcPts val="0"/>
                        </a:spcBef>
                        <a:spcAft>
                          <a:spcPts val="0"/>
                        </a:spcAft>
                        <a:buNone/>
                      </a:pPr>
                      <a:r>
                        <a:rPr lang="en-ID" sz="1400" u="none" cap="none" strike="noStrike">
                          <a:latin typeface="Calibri"/>
                          <a:ea typeface="Calibri"/>
                          <a:cs typeface="Calibri"/>
                          <a:sym typeface="Calibri"/>
                        </a:rPr>
                        <a:t>44,79</a:t>
                      </a:r>
                      <a:endParaRPr sz="1400" u="none" cap="none" strike="noStrike">
                        <a:latin typeface="Calibri"/>
                        <a:ea typeface="Calibri"/>
                        <a:cs typeface="Calibri"/>
                        <a:sym typeface="Calibri"/>
                      </a:endParaRPr>
                    </a:p>
                  </a:txBody>
                  <a:tcPr marT="0" marB="0" marR="0" marL="0">
                    <a:lnL cap="flat" cmpd="sng" w="19050">
                      <a:solidFill>
                        <a:srgbClr val="4471C4"/>
                      </a:solidFill>
                      <a:prstDash val="solid"/>
                      <a:round/>
                      <a:headEnd len="sm" w="sm" type="none"/>
                      <a:tailEnd len="sm" w="sm" type="none"/>
                    </a:lnL>
                  </a:tcPr>
                </a:tc>
                <a:tc>
                  <a:txBody>
                    <a:bodyPr/>
                    <a:lstStyle/>
                    <a:p>
                      <a:pPr indent="0" lvl="0" marL="0" marR="455930" rtl="0" algn="r">
                        <a:lnSpc>
                          <a:spcPct val="112857"/>
                        </a:lnSpc>
                        <a:spcBef>
                          <a:spcPts val="0"/>
                        </a:spcBef>
                        <a:spcAft>
                          <a:spcPts val="0"/>
                        </a:spcAft>
                        <a:buNone/>
                      </a:pPr>
                      <a:r>
                        <a:rPr lang="en-ID" sz="1400" u="none" cap="none" strike="noStrike">
                          <a:latin typeface="Calibri"/>
                          <a:ea typeface="Calibri"/>
                          <a:cs typeface="Calibri"/>
                          <a:sym typeface="Calibri"/>
                        </a:rPr>
                        <a:t>50,84</a:t>
                      </a:r>
                      <a:endParaRPr sz="1400" u="none" cap="none" strike="noStrike">
                        <a:latin typeface="Calibri"/>
                        <a:ea typeface="Calibri"/>
                        <a:cs typeface="Calibri"/>
                        <a:sym typeface="Calibri"/>
                      </a:endParaRPr>
                    </a:p>
                  </a:txBody>
                  <a:tcPr marT="0" marB="0" marR="0" marL="0"/>
                </a:tc>
                <a:tc>
                  <a:txBody>
                    <a:bodyPr/>
                    <a:lstStyle/>
                    <a:p>
                      <a:pPr indent="0" lvl="0" marL="29209" marR="0" rtl="0" algn="ctr">
                        <a:lnSpc>
                          <a:spcPct val="112857"/>
                        </a:lnSpc>
                        <a:spcBef>
                          <a:spcPts val="0"/>
                        </a:spcBef>
                        <a:spcAft>
                          <a:spcPts val="0"/>
                        </a:spcAft>
                        <a:buNone/>
                      </a:pPr>
                      <a:r>
                        <a:rPr lang="en-ID" sz="1400" u="none" cap="none" strike="noStrike">
                          <a:latin typeface="Calibri"/>
                          <a:ea typeface="Calibri"/>
                          <a:cs typeface="Calibri"/>
                          <a:sym typeface="Calibri"/>
                        </a:rPr>
                        <a:t>4,36</a:t>
                      </a:r>
                      <a:endParaRPr sz="1400" u="none" cap="none" strike="noStrike">
                        <a:latin typeface="Calibri"/>
                        <a:ea typeface="Calibri"/>
                        <a:cs typeface="Calibri"/>
                        <a:sym typeface="Calibri"/>
                      </a:endParaRPr>
                    </a:p>
                  </a:txBody>
                  <a:tcPr marT="0" marB="0" marR="0" marL="0"/>
                </a:tc>
              </a:tr>
              <a:tr h="213500">
                <a:tc>
                  <a:txBody>
                    <a:bodyPr/>
                    <a:lstStyle/>
                    <a:p>
                      <a:pPr indent="0" lvl="0" marL="86360" marR="0" rtl="0" algn="l">
                        <a:lnSpc>
                          <a:spcPct val="112142"/>
                        </a:lnSpc>
                        <a:spcBef>
                          <a:spcPts val="0"/>
                        </a:spcBef>
                        <a:spcAft>
                          <a:spcPts val="0"/>
                        </a:spcAft>
                        <a:buNone/>
                      </a:pPr>
                      <a:r>
                        <a:rPr b="1" lang="en-ID" sz="1400" u="none" cap="none" strike="noStrike">
                          <a:latin typeface="Cambria"/>
                          <a:ea typeface="Cambria"/>
                          <a:cs typeface="Cambria"/>
                          <a:sym typeface="Cambria"/>
                        </a:rPr>
                        <a:t>SMK</a:t>
                      </a:r>
                      <a:endParaRPr sz="1400" u="none" cap="none" strike="noStrike">
                        <a:latin typeface="Cambria"/>
                        <a:ea typeface="Cambria"/>
                        <a:cs typeface="Cambria"/>
                        <a:sym typeface="Cambria"/>
                      </a:endParaRPr>
                    </a:p>
                  </a:txBody>
                  <a:tcPr marT="0" marB="0" marR="0" marL="0">
                    <a:lnR cap="flat" cmpd="sng" w="19050">
                      <a:solidFill>
                        <a:srgbClr val="4471C4"/>
                      </a:solidFill>
                      <a:prstDash val="solid"/>
                      <a:round/>
                      <a:headEnd len="sm" w="sm" type="none"/>
                      <a:tailEnd len="sm" w="sm" type="none"/>
                    </a:lnR>
                    <a:lnB cap="flat" cmpd="sng" w="28575">
                      <a:solidFill>
                        <a:srgbClr val="4471C4"/>
                      </a:solidFill>
                      <a:prstDash val="solid"/>
                      <a:round/>
                      <a:headEnd len="sm" w="sm" type="none"/>
                      <a:tailEnd len="sm" w="sm" type="none"/>
                    </a:lnB>
                  </a:tcPr>
                </a:tc>
                <a:tc>
                  <a:txBody>
                    <a:bodyPr/>
                    <a:lstStyle/>
                    <a:p>
                      <a:pPr indent="0" lvl="0" marL="0" marR="83185" rtl="0" algn="r">
                        <a:lnSpc>
                          <a:spcPct val="112142"/>
                        </a:lnSpc>
                        <a:spcBef>
                          <a:spcPts val="0"/>
                        </a:spcBef>
                        <a:spcAft>
                          <a:spcPts val="0"/>
                        </a:spcAft>
                        <a:buNone/>
                      </a:pPr>
                      <a:r>
                        <a:rPr lang="en-ID" sz="1400" u="none" cap="none" strike="noStrike">
                          <a:latin typeface="Calibri"/>
                          <a:ea typeface="Calibri"/>
                          <a:cs typeface="Calibri"/>
                          <a:sym typeface="Calibri"/>
                        </a:rPr>
                        <a:t>45,66</a:t>
                      </a:r>
                      <a:endParaRPr sz="1400" u="none" cap="none" strike="noStrike">
                        <a:latin typeface="Calibri"/>
                        <a:ea typeface="Calibri"/>
                        <a:cs typeface="Calibri"/>
                        <a:sym typeface="Calibri"/>
                      </a:endParaRPr>
                    </a:p>
                  </a:txBody>
                  <a:tcPr marT="0" marB="0" marR="0" marL="0">
                    <a:lnL cap="flat" cmpd="sng" w="19050">
                      <a:solidFill>
                        <a:srgbClr val="4471C4"/>
                      </a:solidFill>
                      <a:prstDash val="solid"/>
                      <a:round/>
                      <a:headEnd len="sm" w="sm" type="none"/>
                      <a:tailEnd len="sm" w="sm" type="none"/>
                    </a:lnL>
                    <a:lnB cap="flat" cmpd="sng" w="28575">
                      <a:solidFill>
                        <a:srgbClr val="4471C4"/>
                      </a:solidFill>
                      <a:prstDash val="solid"/>
                      <a:round/>
                      <a:headEnd len="sm" w="sm" type="none"/>
                      <a:tailEnd len="sm" w="sm" type="none"/>
                    </a:lnB>
                  </a:tcPr>
                </a:tc>
                <a:tc>
                  <a:txBody>
                    <a:bodyPr/>
                    <a:lstStyle/>
                    <a:p>
                      <a:pPr indent="0" lvl="0" marL="0" marR="68580" rtl="0" algn="ctr">
                        <a:lnSpc>
                          <a:spcPct val="112142"/>
                        </a:lnSpc>
                        <a:spcBef>
                          <a:spcPts val="0"/>
                        </a:spcBef>
                        <a:spcAft>
                          <a:spcPts val="0"/>
                        </a:spcAft>
                        <a:buNone/>
                      </a:pPr>
                      <a:r>
                        <a:rPr lang="en-ID" sz="1400" u="none" cap="none" strike="noStrike">
                          <a:latin typeface="Calibri"/>
                          <a:ea typeface="Calibri"/>
                          <a:cs typeface="Calibri"/>
                          <a:sym typeface="Calibri"/>
                        </a:rPr>
                        <a:t>50,77</a:t>
                      </a:r>
                      <a:endParaRPr sz="1400" u="none" cap="none" strike="noStrike">
                        <a:latin typeface="Calibri"/>
                        <a:ea typeface="Calibri"/>
                        <a:cs typeface="Calibri"/>
                        <a:sym typeface="Calibri"/>
                      </a:endParaRPr>
                    </a:p>
                  </a:txBody>
                  <a:tcPr marT="0" marB="0" marR="0" marL="0">
                    <a:lnB cap="flat" cmpd="sng" w="28575">
                      <a:solidFill>
                        <a:srgbClr val="4471C4"/>
                      </a:solidFill>
                      <a:prstDash val="solid"/>
                      <a:round/>
                      <a:headEnd len="sm" w="sm" type="none"/>
                      <a:tailEnd len="sm" w="sm" type="none"/>
                    </a:lnB>
                  </a:tcPr>
                </a:tc>
                <a:tc>
                  <a:txBody>
                    <a:bodyPr/>
                    <a:lstStyle/>
                    <a:p>
                      <a:pPr indent="0" lvl="0" marL="0" marR="43815" rtl="0" algn="ctr">
                        <a:lnSpc>
                          <a:spcPct val="112142"/>
                        </a:lnSpc>
                        <a:spcBef>
                          <a:spcPts val="0"/>
                        </a:spcBef>
                        <a:spcAft>
                          <a:spcPts val="0"/>
                        </a:spcAft>
                        <a:buNone/>
                      </a:pPr>
                      <a:r>
                        <a:rPr lang="en-ID" sz="1400" u="none" cap="none" strike="noStrike">
                          <a:latin typeface="Calibri"/>
                          <a:ea typeface="Calibri"/>
                          <a:cs typeface="Calibri"/>
                          <a:sym typeface="Calibri"/>
                        </a:rPr>
                        <a:t>3,57</a:t>
                      </a:r>
                      <a:endParaRPr sz="1400" u="none" cap="none" strike="noStrike">
                        <a:latin typeface="Calibri"/>
                        <a:ea typeface="Calibri"/>
                        <a:cs typeface="Calibri"/>
                        <a:sym typeface="Calibri"/>
                      </a:endParaRPr>
                    </a:p>
                  </a:txBody>
                  <a:tcPr marT="0" marB="0" marR="0" marL="0">
                    <a:lnR cap="flat" cmpd="sng" w="19050">
                      <a:solidFill>
                        <a:srgbClr val="4471C4"/>
                      </a:solidFill>
                      <a:prstDash val="solid"/>
                      <a:round/>
                      <a:headEnd len="sm" w="sm" type="none"/>
                      <a:tailEnd len="sm" w="sm" type="none"/>
                    </a:lnR>
                    <a:lnB cap="flat" cmpd="sng" w="28575">
                      <a:solidFill>
                        <a:srgbClr val="4471C4"/>
                      </a:solidFill>
                      <a:prstDash val="solid"/>
                      <a:round/>
                      <a:headEnd len="sm" w="sm" type="none"/>
                      <a:tailEnd len="sm" w="sm" type="none"/>
                    </a:lnB>
                  </a:tcPr>
                </a:tc>
                <a:tc>
                  <a:txBody>
                    <a:bodyPr/>
                    <a:lstStyle/>
                    <a:p>
                      <a:pPr indent="0" lvl="0" marL="222250" marR="0" rtl="0" algn="ctr">
                        <a:lnSpc>
                          <a:spcPct val="112142"/>
                        </a:lnSpc>
                        <a:spcBef>
                          <a:spcPts val="0"/>
                        </a:spcBef>
                        <a:spcAft>
                          <a:spcPts val="0"/>
                        </a:spcAft>
                        <a:buNone/>
                      </a:pPr>
                      <a:r>
                        <a:rPr lang="en-ID" sz="1400" u="none" cap="none" strike="noStrike">
                          <a:latin typeface="Calibri"/>
                          <a:ea typeface="Calibri"/>
                          <a:cs typeface="Calibri"/>
                          <a:sym typeface="Calibri"/>
                        </a:rPr>
                        <a:t>46,67</a:t>
                      </a:r>
                      <a:endParaRPr sz="1400" u="none" cap="none" strike="noStrike">
                        <a:latin typeface="Calibri"/>
                        <a:ea typeface="Calibri"/>
                        <a:cs typeface="Calibri"/>
                        <a:sym typeface="Calibri"/>
                      </a:endParaRPr>
                    </a:p>
                  </a:txBody>
                  <a:tcPr marT="0" marB="0" marR="0" marL="0">
                    <a:lnL cap="flat" cmpd="sng" w="19050">
                      <a:solidFill>
                        <a:srgbClr val="4471C4"/>
                      </a:solidFill>
                      <a:prstDash val="solid"/>
                      <a:round/>
                      <a:headEnd len="sm" w="sm" type="none"/>
                      <a:tailEnd len="sm" w="sm" type="none"/>
                    </a:lnL>
                    <a:lnB cap="flat" cmpd="sng" w="28575">
                      <a:solidFill>
                        <a:srgbClr val="4471C4"/>
                      </a:solidFill>
                      <a:prstDash val="solid"/>
                      <a:round/>
                      <a:headEnd len="sm" w="sm" type="none"/>
                      <a:tailEnd len="sm" w="sm" type="none"/>
                    </a:lnB>
                  </a:tcPr>
                </a:tc>
                <a:tc>
                  <a:txBody>
                    <a:bodyPr/>
                    <a:lstStyle/>
                    <a:p>
                      <a:pPr indent="0" lvl="0" marL="0" marR="495934" rtl="0" algn="r">
                        <a:lnSpc>
                          <a:spcPct val="112142"/>
                        </a:lnSpc>
                        <a:spcBef>
                          <a:spcPts val="0"/>
                        </a:spcBef>
                        <a:spcAft>
                          <a:spcPts val="0"/>
                        </a:spcAft>
                        <a:buNone/>
                      </a:pPr>
                      <a:r>
                        <a:rPr lang="en-ID" sz="1400" u="none" cap="none" strike="noStrike">
                          <a:latin typeface="Calibri"/>
                          <a:ea typeface="Calibri"/>
                          <a:cs typeface="Calibri"/>
                          <a:sym typeface="Calibri"/>
                        </a:rPr>
                        <a:t>50,44</a:t>
                      </a:r>
                      <a:endParaRPr sz="1400" u="none" cap="none" strike="noStrike">
                        <a:latin typeface="Calibri"/>
                        <a:ea typeface="Calibri"/>
                        <a:cs typeface="Calibri"/>
                        <a:sym typeface="Calibri"/>
                      </a:endParaRPr>
                    </a:p>
                  </a:txBody>
                  <a:tcPr marT="0" marB="0" marR="0" marL="0">
                    <a:lnB cap="flat" cmpd="sng" w="28575">
                      <a:solidFill>
                        <a:srgbClr val="4471C4"/>
                      </a:solidFill>
                      <a:prstDash val="solid"/>
                      <a:round/>
                      <a:headEnd len="sm" w="sm" type="none"/>
                      <a:tailEnd len="sm" w="sm" type="none"/>
                    </a:lnB>
                  </a:tcPr>
                </a:tc>
                <a:tc>
                  <a:txBody>
                    <a:bodyPr/>
                    <a:lstStyle/>
                    <a:p>
                      <a:pPr indent="0" lvl="0" marL="29209" marR="0" rtl="0" algn="ctr">
                        <a:lnSpc>
                          <a:spcPct val="112142"/>
                        </a:lnSpc>
                        <a:spcBef>
                          <a:spcPts val="0"/>
                        </a:spcBef>
                        <a:spcAft>
                          <a:spcPts val="0"/>
                        </a:spcAft>
                        <a:buNone/>
                      </a:pPr>
                      <a:r>
                        <a:rPr lang="en-ID" sz="1400" u="none" cap="none" strike="noStrike">
                          <a:latin typeface="Calibri"/>
                          <a:ea typeface="Calibri"/>
                          <a:cs typeface="Calibri"/>
                          <a:sym typeface="Calibri"/>
                        </a:rPr>
                        <a:t>2,89</a:t>
                      </a:r>
                      <a:endParaRPr sz="1400" u="none" cap="none" strike="noStrike">
                        <a:latin typeface="Calibri"/>
                        <a:ea typeface="Calibri"/>
                        <a:cs typeface="Calibri"/>
                        <a:sym typeface="Calibri"/>
                      </a:endParaRPr>
                    </a:p>
                  </a:txBody>
                  <a:tcPr marT="0" marB="0" marR="0" marL="0">
                    <a:lnB cap="flat" cmpd="sng" w="28575">
                      <a:solidFill>
                        <a:srgbClr val="4471C4"/>
                      </a:solidFill>
                      <a:prstDash val="solid"/>
                      <a:round/>
                      <a:headEnd len="sm" w="sm" type="none"/>
                      <a:tailEnd len="sm" w="sm" type="none"/>
                    </a:lnB>
                  </a:tcPr>
                </a:tc>
              </a:tr>
            </a:tbl>
          </a:graphicData>
        </a:graphic>
      </p:graphicFrame>
      <p:sp>
        <p:nvSpPr>
          <p:cNvPr id="1110" name="Google Shape;1110;p38"/>
          <p:cNvSpPr txBox="1"/>
          <p:nvPr/>
        </p:nvSpPr>
        <p:spPr>
          <a:xfrm>
            <a:off x="357447" y="3341160"/>
            <a:ext cx="7690402" cy="954107"/>
          </a:xfrm>
          <a:prstGeom prst="rect">
            <a:avLst/>
          </a:prstGeom>
          <a:noFill/>
          <a:ln>
            <a:noFill/>
          </a:ln>
        </p:spPr>
        <p:txBody>
          <a:bodyPr anchorCtr="0" anchor="t" bIns="45700" lIns="91425" spcFirstLastPara="1" rIns="91425" wrap="square" tIns="45700">
            <a:spAutoFit/>
          </a:bodyPr>
          <a:lstStyle/>
          <a:p>
            <a:pPr indent="0" lvl="0" marL="12700" marR="0" rtl="0" algn="just">
              <a:lnSpc>
                <a:spcPct val="100000"/>
              </a:lnSpc>
              <a:spcBef>
                <a:spcPts val="0"/>
              </a:spcBef>
              <a:spcAft>
                <a:spcPts val="0"/>
              </a:spcAft>
              <a:buNone/>
            </a:pPr>
            <a:r>
              <a:rPr b="0" i="0" lang="en-ID" sz="1400" u="none" cap="none" strike="noStrike">
                <a:solidFill>
                  <a:srgbClr val="000000"/>
                </a:solidFill>
                <a:latin typeface="Calibri"/>
                <a:ea typeface="Calibri"/>
                <a:cs typeface="Calibri"/>
                <a:sym typeface="Calibri"/>
              </a:rPr>
              <a:t>Tabel di atas memperlihatkan terlihat bahwa persentase ruang kelas yang rusak lebih tinggi dialami oleh jenjang pendidikan SD dan SMP dibandingkan dengan jenjang pendidikan SMA dan SMK, dengan kondisi rusak paling tinggi dialami oleh jenjang SD yaitu sebesar 10.31 persen pada tahun ajaran 2016 – 2017 dan 10,00 persen pada tahun ajaran 2017 - 2018. dst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3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ID" sz="3200">
                <a:latin typeface="Arial"/>
                <a:ea typeface="Arial"/>
                <a:cs typeface="Arial"/>
                <a:sym typeface="Arial"/>
              </a:rPr>
              <a:t>Penyajian data dalam bentuk grafik</a:t>
            </a:r>
            <a:endParaRPr sz="3200"/>
          </a:p>
        </p:txBody>
      </p:sp>
      <p:sp>
        <p:nvSpPr>
          <p:cNvPr id="1116" name="Google Shape;1116;p39"/>
          <p:cNvSpPr txBox="1"/>
          <p:nvPr/>
        </p:nvSpPr>
        <p:spPr>
          <a:xfrm>
            <a:off x="858289" y="1574526"/>
            <a:ext cx="3256511"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800" u="none" cap="none" strike="noStrike">
                <a:solidFill>
                  <a:srgbClr val="000000"/>
                </a:solidFill>
                <a:latin typeface="Calibri"/>
                <a:ea typeface="Calibri"/>
                <a:cs typeface="Calibri"/>
                <a:sym typeface="Calibri"/>
              </a:rPr>
              <a:t>bentuk penyajian data secara visual yang dibuat dari data yang telah disajikan dalam tabel dengan tujuan agar data dapat lebih mudah dipahami.</a:t>
            </a:r>
            <a:endParaRPr b="0" i="0" sz="1800" u="none" cap="none" strike="noStrike">
              <a:solidFill>
                <a:srgbClr val="000000"/>
              </a:solidFill>
              <a:latin typeface="Arial"/>
              <a:ea typeface="Arial"/>
              <a:cs typeface="Arial"/>
              <a:sym typeface="Arial"/>
            </a:endParaRPr>
          </a:p>
        </p:txBody>
      </p:sp>
      <p:sp>
        <p:nvSpPr>
          <p:cNvPr id="1117" name="Google Shape;1117;p39"/>
          <p:cNvSpPr txBox="1"/>
          <p:nvPr/>
        </p:nvSpPr>
        <p:spPr>
          <a:xfrm>
            <a:off x="4249882" y="1411955"/>
            <a:ext cx="4576156" cy="3131627"/>
          </a:xfrm>
          <a:prstGeom prst="rect">
            <a:avLst/>
          </a:prstGeom>
          <a:noFill/>
          <a:ln>
            <a:noFill/>
          </a:ln>
        </p:spPr>
        <p:txBody>
          <a:bodyPr anchorCtr="0" anchor="t" bIns="45700" lIns="91425" spcFirstLastPara="1" rIns="91425" wrap="square" tIns="45700">
            <a:spAutoFit/>
          </a:bodyPr>
          <a:lstStyle/>
          <a:p>
            <a:pPr indent="0" lvl="0" marL="12700" marR="5080" rtl="0" algn="l">
              <a:lnSpc>
                <a:spcPct val="120000"/>
              </a:lnSpc>
              <a:spcBef>
                <a:spcPts val="0"/>
              </a:spcBef>
              <a:spcAft>
                <a:spcPts val="0"/>
              </a:spcAft>
              <a:buNone/>
            </a:pPr>
            <a:r>
              <a:rPr b="0" i="0" lang="en-ID" sz="1800" u="none" cap="none" strike="noStrike">
                <a:solidFill>
                  <a:srgbClr val="000000"/>
                </a:solidFill>
                <a:latin typeface="Calibri"/>
                <a:ea typeface="Calibri"/>
                <a:cs typeface="Calibri"/>
                <a:sym typeface="Calibri"/>
              </a:rPr>
              <a:t>Tujuan penyajian data dalam bentuk grafik adalah :</a:t>
            </a:r>
            <a:endParaRPr b="0" i="0" sz="1800" u="none" cap="none" strike="noStrike">
              <a:solidFill>
                <a:srgbClr val="000000"/>
              </a:solidFill>
              <a:latin typeface="Calibri"/>
              <a:ea typeface="Calibri"/>
              <a:cs typeface="Calibri"/>
              <a:sym typeface="Calibri"/>
            </a:endParaRPr>
          </a:p>
          <a:p>
            <a:pPr indent="-286385" lvl="0" marL="299085" marR="0" rtl="0" algn="l">
              <a:lnSpc>
                <a:spcPct val="100000"/>
              </a:lnSpc>
              <a:spcBef>
                <a:spcPts val="100"/>
              </a:spcBef>
              <a:spcAft>
                <a:spcPts val="0"/>
              </a:spcAft>
              <a:buClr>
                <a:srgbClr val="000000"/>
              </a:buClr>
              <a:buSzPts val="1600"/>
              <a:buFont typeface="Arial"/>
              <a:buChar char="•"/>
            </a:pPr>
            <a:r>
              <a:rPr b="0" i="0" lang="en-ID" sz="1600" u="none" cap="none" strike="noStrike">
                <a:solidFill>
                  <a:srgbClr val="000000"/>
                </a:solidFill>
                <a:latin typeface="Calibri"/>
                <a:ea typeface="Calibri"/>
                <a:cs typeface="Calibri"/>
                <a:sym typeface="Calibri"/>
              </a:rPr>
              <a:t>Lebih efektif dalam menggambarkan suatu</a:t>
            </a:r>
            <a:endParaRPr b="0" i="0" sz="1600" u="none" cap="none" strike="noStrike">
              <a:solidFill>
                <a:srgbClr val="000000"/>
              </a:solidFill>
              <a:latin typeface="Calibri"/>
              <a:ea typeface="Calibri"/>
              <a:cs typeface="Calibri"/>
              <a:sym typeface="Calibri"/>
            </a:endParaRPr>
          </a:p>
          <a:p>
            <a:pPr indent="0" lvl="0" marL="299085" marR="0" rtl="0" algn="l">
              <a:lnSpc>
                <a:spcPct val="100000"/>
              </a:lnSpc>
              <a:spcBef>
                <a:spcPts val="5"/>
              </a:spcBef>
              <a:spcAft>
                <a:spcPts val="0"/>
              </a:spcAft>
              <a:buNone/>
            </a:pPr>
            <a:r>
              <a:rPr b="0" i="0" lang="en-ID" sz="1600" u="none" cap="none" strike="noStrike">
                <a:solidFill>
                  <a:srgbClr val="000000"/>
                </a:solidFill>
                <a:latin typeface="Calibri"/>
                <a:ea typeface="Calibri"/>
                <a:cs typeface="Calibri"/>
                <a:sym typeface="Calibri"/>
              </a:rPr>
              <a:t>perkembangan data dari waktu ke waktu.</a:t>
            </a:r>
            <a:endParaRPr b="0" i="0" sz="1600" u="none" cap="none" strike="noStrike">
              <a:solidFill>
                <a:srgbClr val="000000"/>
              </a:solidFill>
              <a:latin typeface="Calibri"/>
              <a:ea typeface="Calibri"/>
              <a:cs typeface="Calibri"/>
              <a:sym typeface="Calibri"/>
            </a:endParaRPr>
          </a:p>
          <a:p>
            <a:pPr indent="-287019" lvl="0" marL="299085" marR="798195"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Calibri"/>
                <a:ea typeface="Calibri"/>
                <a:cs typeface="Calibri"/>
                <a:sym typeface="Calibri"/>
              </a:rPr>
              <a:t>Lebih efektif dalam menggambarkan perbandingan antar kategori.</a:t>
            </a:r>
            <a:endParaRPr b="0" i="0" sz="1600" u="none" cap="none" strike="noStrike">
              <a:solidFill>
                <a:srgbClr val="000000"/>
              </a:solidFill>
              <a:latin typeface="Calibri"/>
              <a:ea typeface="Calibri"/>
              <a:cs typeface="Calibri"/>
              <a:sym typeface="Calibri"/>
            </a:endParaRPr>
          </a:p>
          <a:p>
            <a:pPr indent="-287019" lvl="0" marL="299085" marR="78740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Calibri"/>
                <a:ea typeface="Calibri"/>
                <a:cs typeface="Calibri"/>
                <a:sym typeface="Calibri"/>
              </a:rPr>
              <a:t>Lebih menarik daripada tabel karena disajikan secara visual.</a:t>
            </a:r>
            <a:endParaRPr b="0" i="0" sz="1600" u="none" cap="none" strike="noStrike">
              <a:solidFill>
                <a:srgbClr val="000000"/>
              </a:solidFill>
              <a:latin typeface="Calibri"/>
              <a:ea typeface="Calibri"/>
              <a:cs typeface="Calibri"/>
              <a:sym typeface="Calibri"/>
            </a:endParaRPr>
          </a:p>
          <a:p>
            <a:pPr indent="-286385" lvl="0" marL="299085"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Calibri"/>
                <a:ea typeface="Calibri"/>
                <a:cs typeface="Calibri"/>
                <a:sym typeface="Calibri"/>
              </a:rPr>
              <a:t>Lebih mudah dipahami daripada tabel.</a:t>
            </a:r>
            <a:endParaRPr b="0" i="0" sz="1600" u="none" cap="none" strike="noStrike">
              <a:solidFill>
                <a:srgbClr val="000000"/>
              </a:solidFill>
              <a:latin typeface="Calibri"/>
              <a:ea typeface="Calibri"/>
              <a:cs typeface="Calibri"/>
              <a:sym typeface="Calibri"/>
            </a:endParaRPr>
          </a:p>
          <a:p>
            <a:pPr indent="-286385" lvl="0" marL="299085"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Calibri"/>
                <a:ea typeface="Calibri"/>
                <a:cs typeface="Calibri"/>
                <a:sym typeface="Calibri"/>
              </a:rPr>
              <a:t>Mengurangi kejenuhan melihat angka-angka.</a:t>
            </a:r>
            <a:endParaRPr b="0" i="0" sz="1600" u="none" cap="none" strike="noStrike">
              <a:solidFill>
                <a:srgbClr val="000000"/>
              </a:solidFill>
              <a:latin typeface="Calibri"/>
              <a:ea typeface="Calibri"/>
              <a:cs typeface="Calibri"/>
              <a:sym typeface="Calibri"/>
            </a:endParaRPr>
          </a:p>
          <a:p>
            <a:pPr indent="-287019" lvl="0" marL="299085" marR="136525"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Calibri"/>
                <a:ea typeface="Calibri"/>
                <a:cs typeface="Calibri"/>
                <a:sym typeface="Calibri"/>
              </a:rPr>
              <a:t>Lebih mudah dalam memberikan gambaran secara umum/menyeluruh.</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40"/>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ID" sz="3200">
                <a:latin typeface="Arial"/>
                <a:ea typeface="Arial"/>
                <a:cs typeface="Arial"/>
                <a:sym typeface="Arial"/>
              </a:rPr>
              <a:t>Penyajian data dalam bentuk grafik</a:t>
            </a:r>
            <a:endParaRPr sz="3200"/>
          </a:p>
        </p:txBody>
      </p:sp>
      <p:sp>
        <p:nvSpPr>
          <p:cNvPr id="1123" name="Google Shape;1123;p40"/>
          <p:cNvSpPr txBox="1"/>
          <p:nvPr/>
        </p:nvSpPr>
        <p:spPr>
          <a:xfrm>
            <a:off x="833351" y="1574525"/>
            <a:ext cx="3256511" cy="2585323"/>
          </a:xfrm>
          <a:prstGeom prst="rect">
            <a:avLst/>
          </a:prstGeom>
          <a:noFill/>
          <a:ln>
            <a:noFill/>
          </a:ln>
        </p:spPr>
        <p:txBody>
          <a:bodyPr anchorCtr="0" anchor="t" bIns="45700" lIns="91425" spcFirstLastPara="1" rIns="91425" wrap="square" tIns="45700">
            <a:spAutoFit/>
          </a:bodyPr>
          <a:lstStyle/>
          <a:p>
            <a:pPr indent="0" lvl="0" marL="12700" marR="5080" rtl="0" algn="l">
              <a:lnSpc>
                <a:spcPct val="100000"/>
              </a:lnSpc>
              <a:spcBef>
                <a:spcPts val="0"/>
              </a:spcBef>
              <a:spcAft>
                <a:spcPts val="0"/>
              </a:spcAft>
              <a:buNone/>
            </a:pPr>
            <a:r>
              <a:rPr b="0" i="0" lang="en-ID" sz="1800" u="none" cap="none" strike="noStrike">
                <a:solidFill>
                  <a:srgbClr val="000000"/>
                </a:solidFill>
                <a:latin typeface="Calibri"/>
                <a:ea typeface="Calibri"/>
                <a:cs typeface="Calibri"/>
                <a:sym typeface="Calibri"/>
              </a:rPr>
              <a:t>Agar informasi yang disampaikan efektif, perlu dilakukan penyajian data dengan grafik yang tepat. Berikut beberapa hal yang perlu diperhatikan dalam memilih grafik yang tepat:</a:t>
            </a:r>
            <a:endParaRPr b="0" i="0" sz="1800" u="none" cap="none" strike="noStrike">
              <a:solidFill>
                <a:srgbClr val="000000"/>
              </a:solidFill>
              <a:latin typeface="Calibri"/>
              <a:ea typeface="Calibri"/>
              <a:cs typeface="Calibri"/>
              <a:sym typeface="Calibri"/>
            </a:endParaRPr>
          </a:p>
          <a:p>
            <a:pPr indent="-342265" lvl="0" marL="354965" marR="0" rtl="0" algn="l">
              <a:lnSpc>
                <a:spcPct val="100000"/>
              </a:lnSpc>
              <a:spcBef>
                <a:spcPts val="0"/>
              </a:spcBef>
              <a:spcAft>
                <a:spcPts val="0"/>
              </a:spcAft>
              <a:buClr>
                <a:srgbClr val="000000"/>
              </a:buClr>
              <a:buSzPts val="1800"/>
              <a:buFont typeface="Arial"/>
              <a:buAutoNum type="alphaLcPeriod"/>
            </a:pPr>
            <a:r>
              <a:rPr b="0" i="0" lang="en-ID" sz="1800" u="none" cap="none" strike="noStrike">
                <a:solidFill>
                  <a:srgbClr val="000000"/>
                </a:solidFill>
                <a:latin typeface="Calibri"/>
                <a:ea typeface="Calibri"/>
                <a:cs typeface="Calibri"/>
                <a:sym typeface="Calibri"/>
              </a:rPr>
              <a:t>Tujuan yang ingin dicapai</a:t>
            </a:r>
            <a:endParaRPr b="0" i="0" sz="1800" u="none" cap="none" strike="noStrike">
              <a:solidFill>
                <a:srgbClr val="000000"/>
              </a:solidFill>
              <a:latin typeface="Calibri"/>
              <a:ea typeface="Calibri"/>
              <a:cs typeface="Calibri"/>
              <a:sym typeface="Calibri"/>
            </a:endParaRPr>
          </a:p>
          <a:p>
            <a:pPr indent="-342265" lvl="0" marL="354965" marR="0" rtl="0" algn="l">
              <a:lnSpc>
                <a:spcPct val="100000"/>
              </a:lnSpc>
              <a:spcBef>
                <a:spcPts val="0"/>
              </a:spcBef>
              <a:spcAft>
                <a:spcPts val="0"/>
              </a:spcAft>
              <a:buClr>
                <a:srgbClr val="000000"/>
              </a:buClr>
              <a:buSzPts val="1800"/>
              <a:buFont typeface="Arial"/>
              <a:buAutoNum type="alphaLcPeriod"/>
            </a:pPr>
            <a:r>
              <a:rPr b="0" i="0" lang="en-ID" sz="1800" u="none" cap="none" strike="noStrike">
                <a:solidFill>
                  <a:srgbClr val="000000"/>
                </a:solidFill>
                <a:latin typeface="Calibri"/>
                <a:ea typeface="Calibri"/>
                <a:cs typeface="Calibri"/>
                <a:sym typeface="Calibri"/>
              </a:rPr>
              <a:t>Jenis data yang digunakan</a:t>
            </a:r>
            <a:endParaRPr b="0" i="0" sz="1800" u="none" cap="none" strike="noStrike">
              <a:solidFill>
                <a:srgbClr val="000000"/>
              </a:solidFill>
              <a:latin typeface="Calibri"/>
              <a:ea typeface="Calibri"/>
              <a:cs typeface="Calibri"/>
              <a:sym typeface="Calibri"/>
            </a:endParaRPr>
          </a:p>
          <a:p>
            <a:pPr indent="-342265" lvl="0" marL="354965" marR="0" rtl="0" algn="l">
              <a:lnSpc>
                <a:spcPct val="100000"/>
              </a:lnSpc>
              <a:spcBef>
                <a:spcPts val="0"/>
              </a:spcBef>
              <a:spcAft>
                <a:spcPts val="0"/>
              </a:spcAft>
              <a:buClr>
                <a:srgbClr val="000000"/>
              </a:buClr>
              <a:buSzPts val="1800"/>
              <a:buFont typeface="Arial"/>
              <a:buAutoNum type="alphaLcPeriod"/>
            </a:pPr>
            <a:r>
              <a:rPr b="0" i="0" lang="en-ID" sz="1800" u="none" cap="none" strike="noStrike">
                <a:solidFill>
                  <a:srgbClr val="000000"/>
                </a:solidFill>
                <a:latin typeface="Calibri"/>
                <a:ea typeface="Calibri"/>
                <a:cs typeface="Calibri"/>
                <a:sym typeface="Calibri"/>
              </a:rPr>
              <a:t>Segmentasi pengguna data</a:t>
            </a:r>
            <a:endParaRPr b="0" i="0" sz="1800" u="none" cap="none" strike="noStrike">
              <a:solidFill>
                <a:srgbClr val="000000"/>
              </a:solidFill>
              <a:latin typeface="Calibri"/>
              <a:ea typeface="Calibri"/>
              <a:cs typeface="Calibri"/>
              <a:sym typeface="Calibri"/>
            </a:endParaRPr>
          </a:p>
        </p:txBody>
      </p:sp>
      <p:sp>
        <p:nvSpPr>
          <p:cNvPr id="1124" name="Google Shape;1124;p40"/>
          <p:cNvSpPr txBox="1"/>
          <p:nvPr/>
        </p:nvSpPr>
        <p:spPr>
          <a:xfrm>
            <a:off x="5446914" y="1876403"/>
            <a:ext cx="2491740" cy="1981568"/>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None/>
            </a:pPr>
            <a:r>
              <a:rPr b="0" i="0" lang="en-ID" sz="1800" u="none" cap="none" strike="noStrike">
                <a:solidFill>
                  <a:srgbClr val="000000"/>
                </a:solidFill>
                <a:latin typeface="Calibri"/>
                <a:ea typeface="Calibri"/>
                <a:cs typeface="Calibri"/>
                <a:sym typeface="Calibri"/>
              </a:rPr>
              <a:t>Jenis :</a:t>
            </a:r>
            <a:endParaRPr/>
          </a:p>
          <a:p>
            <a:pPr indent="-342900" lvl="0" marL="355600" marR="0" rtl="0" algn="l">
              <a:lnSpc>
                <a:spcPct val="100000"/>
              </a:lnSpc>
              <a:spcBef>
                <a:spcPts val="105"/>
              </a:spcBef>
              <a:spcAft>
                <a:spcPts val="0"/>
              </a:spcAft>
              <a:buClr>
                <a:srgbClr val="000000"/>
              </a:buClr>
              <a:buSzPts val="1600"/>
              <a:buFont typeface="Arial"/>
              <a:buAutoNum type="arabicPeriod"/>
            </a:pPr>
            <a:r>
              <a:rPr b="0" i="0" lang="en-ID" sz="1600" u="none" cap="none" strike="noStrike">
                <a:solidFill>
                  <a:srgbClr val="000000"/>
                </a:solidFill>
                <a:latin typeface="Calibri"/>
                <a:ea typeface="Calibri"/>
                <a:cs typeface="Calibri"/>
                <a:sym typeface="Calibri"/>
              </a:rPr>
              <a:t>Grafik Garis</a:t>
            </a:r>
            <a:endParaRPr/>
          </a:p>
          <a:p>
            <a:pPr indent="-342900" lvl="0" marL="355600" marR="0" rtl="0" algn="l">
              <a:lnSpc>
                <a:spcPct val="100000"/>
              </a:lnSpc>
              <a:spcBef>
                <a:spcPts val="105"/>
              </a:spcBef>
              <a:spcAft>
                <a:spcPts val="0"/>
              </a:spcAft>
              <a:buClr>
                <a:srgbClr val="000000"/>
              </a:buClr>
              <a:buSzPts val="1600"/>
              <a:buFont typeface="Arial"/>
              <a:buAutoNum type="arabicPeriod"/>
            </a:pPr>
            <a:r>
              <a:rPr b="0" i="0" lang="en-ID" sz="1600" u="none" cap="none" strike="noStrike">
                <a:solidFill>
                  <a:srgbClr val="000000"/>
                </a:solidFill>
                <a:latin typeface="Calibri"/>
                <a:ea typeface="Calibri"/>
                <a:cs typeface="Calibri"/>
                <a:sym typeface="Calibri"/>
              </a:rPr>
              <a:t>Grafik Batang</a:t>
            </a:r>
            <a:endParaRPr b="0" i="0" sz="1600" u="none" cap="none" strike="noStrike">
              <a:solidFill>
                <a:srgbClr val="000000"/>
              </a:solidFill>
              <a:latin typeface="Calibri"/>
              <a:ea typeface="Calibri"/>
              <a:cs typeface="Calibri"/>
              <a:sym typeface="Calibri"/>
            </a:endParaRPr>
          </a:p>
          <a:p>
            <a:pPr indent="-342900" lvl="0" marL="355600" marR="0" rtl="0" algn="l">
              <a:lnSpc>
                <a:spcPct val="100000"/>
              </a:lnSpc>
              <a:spcBef>
                <a:spcPts val="105"/>
              </a:spcBef>
              <a:spcAft>
                <a:spcPts val="0"/>
              </a:spcAft>
              <a:buClr>
                <a:srgbClr val="000000"/>
              </a:buClr>
              <a:buSzPts val="1600"/>
              <a:buFont typeface="Arial"/>
              <a:buAutoNum type="arabicPeriod"/>
            </a:pPr>
            <a:r>
              <a:rPr b="0" i="0" lang="en-ID" sz="1600" u="none" cap="none" strike="noStrike">
                <a:solidFill>
                  <a:srgbClr val="000000"/>
                </a:solidFill>
                <a:latin typeface="Calibri"/>
                <a:ea typeface="Calibri"/>
                <a:cs typeface="Calibri"/>
                <a:sym typeface="Calibri"/>
              </a:rPr>
              <a:t>Diagram Lingkaran</a:t>
            </a:r>
            <a:endParaRPr b="0" i="0" sz="1600" u="none" cap="none" strike="noStrike">
              <a:solidFill>
                <a:srgbClr val="000000"/>
              </a:solidFill>
              <a:latin typeface="Calibri"/>
              <a:ea typeface="Calibri"/>
              <a:cs typeface="Calibri"/>
              <a:sym typeface="Calibri"/>
            </a:endParaRPr>
          </a:p>
          <a:p>
            <a:pPr indent="-342900" lvl="0" marL="355600" marR="0" rtl="0" algn="l">
              <a:lnSpc>
                <a:spcPct val="100000"/>
              </a:lnSpc>
              <a:spcBef>
                <a:spcPts val="105"/>
              </a:spcBef>
              <a:spcAft>
                <a:spcPts val="0"/>
              </a:spcAft>
              <a:buClr>
                <a:srgbClr val="000000"/>
              </a:buClr>
              <a:buSzPts val="1600"/>
              <a:buFont typeface="Arial"/>
              <a:buAutoNum type="arabicPeriod"/>
            </a:pPr>
            <a:r>
              <a:rPr b="0" i="0" lang="en-ID" sz="1600" u="none" cap="none" strike="noStrike">
                <a:solidFill>
                  <a:srgbClr val="000000"/>
                </a:solidFill>
                <a:latin typeface="Calibri"/>
                <a:ea typeface="Calibri"/>
                <a:cs typeface="Calibri"/>
                <a:sym typeface="Calibri"/>
              </a:rPr>
              <a:t>Diagram Gambar</a:t>
            </a:r>
            <a:endParaRPr/>
          </a:p>
          <a:p>
            <a:pPr indent="-342900" lvl="0" marL="355600" marR="0" rtl="0" algn="l">
              <a:lnSpc>
                <a:spcPct val="100000"/>
              </a:lnSpc>
              <a:spcBef>
                <a:spcPts val="105"/>
              </a:spcBef>
              <a:spcAft>
                <a:spcPts val="0"/>
              </a:spcAft>
              <a:buClr>
                <a:srgbClr val="000000"/>
              </a:buClr>
              <a:buSzPts val="1600"/>
              <a:buFont typeface="Arial"/>
              <a:buAutoNum type="arabicPeriod"/>
            </a:pPr>
            <a:r>
              <a:rPr b="0" i="0" lang="en-ID" sz="1600" u="none" cap="none" strike="noStrike">
                <a:solidFill>
                  <a:srgbClr val="000000"/>
                </a:solidFill>
                <a:latin typeface="Calibri"/>
                <a:ea typeface="Calibri"/>
                <a:cs typeface="Calibri"/>
                <a:sym typeface="Calibri"/>
              </a:rPr>
              <a:t>Diagram Peta</a:t>
            </a:r>
            <a:endParaRPr b="0" i="0" sz="1600" u="none" cap="none" strike="noStrike">
              <a:solidFill>
                <a:srgbClr val="000000"/>
              </a:solidFill>
              <a:latin typeface="Calibri"/>
              <a:ea typeface="Calibri"/>
              <a:cs typeface="Calibri"/>
              <a:sym typeface="Calibri"/>
            </a:endParaRPr>
          </a:p>
          <a:p>
            <a:pPr indent="0" lvl="0" marL="12700" marR="5080" rtl="0" algn="l">
              <a:lnSpc>
                <a:spcPct val="135000"/>
              </a:lnSpc>
              <a:spcBef>
                <a:spcPts val="375"/>
              </a:spcBef>
              <a:spcAft>
                <a:spcPts val="0"/>
              </a:spcAft>
              <a:buNone/>
            </a:pPr>
            <a:r>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sp>
        <p:nvSpPr>
          <p:cNvPr id="1129" name="Google Shape;1129;p12"/>
          <p:cNvSpPr txBox="1"/>
          <p:nvPr>
            <p:ph type="title"/>
          </p:nvPr>
        </p:nvSpPr>
        <p:spPr>
          <a:xfrm>
            <a:off x="720000" y="16692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600"/>
              <a:t>Grafik garis</a:t>
            </a:r>
            <a:endParaRPr sz="3600"/>
          </a:p>
        </p:txBody>
      </p:sp>
      <p:sp>
        <p:nvSpPr>
          <p:cNvPr id="1130" name="Google Shape;1130;p12"/>
          <p:cNvSpPr txBox="1"/>
          <p:nvPr/>
        </p:nvSpPr>
        <p:spPr>
          <a:xfrm>
            <a:off x="617220" y="1236788"/>
            <a:ext cx="3572394" cy="2362145"/>
          </a:xfrm>
          <a:prstGeom prst="rect">
            <a:avLst/>
          </a:prstGeom>
          <a:noFill/>
          <a:ln>
            <a:noFill/>
          </a:ln>
        </p:spPr>
        <p:txBody>
          <a:bodyPr anchorCtr="0" anchor="t" bIns="45700" lIns="91425" spcFirstLastPara="1" rIns="91425" wrap="square" tIns="45700">
            <a:spAutoFit/>
          </a:bodyPr>
          <a:lstStyle/>
          <a:p>
            <a:pPr indent="-285750" lvl="0" marL="298450" marR="5080" rtl="0" algn="l">
              <a:lnSpc>
                <a:spcPct val="130625"/>
              </a:lnSpc>
              <a:spcBef>
                <a:spcPts val="320"/>
              </a:spcBef>
              <a:spcAft>
                <a:spcPts val="0"/>
              </a:spcAft>
              <a:buClr>
                <a:srgbClr val="000000"/>
              </a:buClr>
              <a:buSzPts val="1400"/>
              <a:buFont typeface="Arial"/>
              <a:buChar char="-"/>
            </a:pPr>
            <a:r>
              <a:rPr b="0" i="0" lang="en-ID" sz="1400" u="none" cap="none" strike="noStrike">
                <a:solidFill>
                  <a:srgbClr val="181818"/>
                </a:solidFill>
                <a:latin typeface="Calibri"/>
                <a:ea typeface="Calibri"/>
                <a:cs typeface="Calibri"/>
                <a:sym typeface="Calibri"/>
              </a:rPr>
              <a:t>Untuk menggambarkan perkembangan data </a:t>
            </a:r>
            <a:r>
              <a:rPr b="1" i="0" lang="en-ID" sz="1600" u="none" cap="none" strike="noStrike">
                <a:solidFill>
                  <a:srgbClr val="181818"/>
                </a:solidFill>
                <a:latin typeface="Calibri"/>
                <a:ea typeface="Calibri"/>
                <a:cs typeface="Calibri"/>
                <a:sym typeface="Calibri"/>
              </a:rPr>
              <a:t>secara kontinu. </a:t>
            </a:r>
            <a:endParaRPr/>
          </a:p>
          <a:p>
            <a:pPr indent="-285750" lvl="0" marL="298450" marR="5080" rtl="0" algn="l">
              <a:lnSpc>
                <a:spcPct val="149285"/>
              </a:lnSpc>
              <a:spcBef>
                <a:spcPts val="320"/>
              </a:spcBef>
              <a:spcAft>
                <a:spcPts val="0"/>
              </a:spcAft>
              <a:buClr>
                <a:srgbClr val="000000"/>
              </a:buClr>
              <a:buSzPts val="1400"/>
              <a:buFont typeface="Arial"/>
              <a:buChar char="-"/>
            </a:pPr>
            <a:r>
              <a:rPr b="0" i="0" lang="en-ID" sz="1400" u="none" cap="none" strike="noStrike">
                <a:solidFill>
                  <a:srgbClr val="181818"/>
                </a:solidFill>
                <a:latin typeface="Calibri"/>
                <a:ea typeface="Calibri"/>
                <a:cs typeface="Calibri"/>
                <a:sym typeface="Calibri"/>
              </a:rPr>
              <a:t>Pola atau kecenderungan data dapat dengan mudah diketahui dengan melihat arah garis yang menghubungkan titik-titik pada grafik tersebut.</a:t>
            </a:r>
            <a:endParaRPr b="0" i="0" sz="1400" u="none" cap="none" strike="noStrike">
              <a:solidFill>
                <a:srgbClr val="181818"/>
              </a:solidFill>
              <a:latin typeface="Calibri"/>
              <a:ea typeface="Calibri"/>
              <a:cs typeface="Calibri"/>
              <a:sym typeface="Calibri"/>
            </a:endParaRPr>
          </a:p>
          <a:p>
            <a:pPr indent="-285750" lvl="0" marL="298450" marR="5080" rtl="0" algn="l">
              <a:lnSpc>
                <a:spcPct val="149285"/>
              </a:lnSpc>
              <a:spcBef>
                <a:spcPts val="320"/>
              </a:spcBef>
              <a:spcAft>
                <a:spcPts val="0"/>
              </a:spcAft>
              <a:buClr>
                <a:srgbClr val="000000"/>
              </a:buClr>
              <a:buSzPts val="1400"/>
              <a:buFont typeface="Arial"/>
              <a:buChar char="-"/>
            </a:pPr>
            <a:r>
              <a:rPr b="0" i="0" lang="en-ID" sz="1400" u="none" cap="none" strike="noStrike">
                <a:solidFill>
                  <a:srgbClr val="181818"/>
                </a:solidFill>
                <a:latin typeface="Calibri"/>
                <a:ea typeface="Calibri"/>
                <a:cs typeface="Calibri"/>
                <a:sym typeface="Calibri"/>
              </a:rPr>
              <a:t>Pola yang disajikan dapat menurun, naik atau mendatar.</a:t>
            </a:r>
            <a:endParaRPr b="0" i="0" sz="1400" u="none" cap="none" strike="noStrike">
              <a:solidFill>
                <a:srgbClr val="181818"/>
              </a:solidFill>
              <a:latin typeface="Calibri"/>
              <a:ea typeface="Calibri"/>
              <a:cs typeface="Calibri"/>
              <a:sym typeface="Calibri"/>
            </a:endParaRPr>
          </a:p>
        </p:txBody>
      </p:sp>
      <p:sp>
        <p:nvSpPr>
          <p:cNvPr id="1131" name="Google Shape;1131;p12"/>
          <p:cNvSpPr txBox="1"/>
          <p:nvPr/>
        </p:nvSpPr>
        <p:spPr>
          <a:xfrm>
            <a:off x="5114404" y="1783072"/>
            <a:ext cx="3156759" cy="1577355"/>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None/>
            </a:pPr>
            <a:r>
              <a:rPr b="0" i="0" lang="en-ID" sz="1400" u="none" cap="none" strike="noStrike">
                <a:solidFill>
                  <a:srgbClr val="000000"/>
                </a:solidFill>
                <a:latin typeface="Calibri"/>
                <a:ea typeface="Calibri"/>
                <a:cs typeface="Calibri"/>
                <a:sym typeface="Calibri"/>
              </a:rPr>
              <a:t>Grafik garis terdiri dari:</a:t>
            </a:r>
            <a:endParaRPr b="0" i="0" sz="1400" u="none" cap="none" strike="noStrike">
              <a:solidFill>
                <a:srgbClr val="000000"/>
              </a:solidFill>
              <a:latin typeface="Calibri"/>
              <a:ea typeface="Calibri"/>
              <a:cs typeface="Calibri"/>
              <a:sym typeface="Calibri"/>
            </a:endParaRPr>
          </a:p>
          <a:p>
            <a:pPr indent="-456565" lvl="0" marL="469265" marR="0" rtl="0" algn="l">
              <a:lnSpc>
                <a:spcPct val="100000"/>
              </a:lnSpc>
              <a:spcBef>
                <a:spcPts val="265"/>
              </a:spcBef>
              <a:spcAft>
                <a:spcPts val="0"/>
              </a:spcAft>
              <a:buClr>
                <a:srgbClr val="000000"/>
              </a:buClr>
              <a:buSzPts val="1400"/>
              <a:buFont typeface="Arial"/>
              <a:buAutoNum type="arabicPeriod"/>
            </a:pPr>
            <a:r>
              <a:rPr b="0" i="0" lang="en-ID" sz="1400" u="none" cap="none" strike="noStrike">
                <a:solidFill>
                  <a:srgbClr val="000000"/>
                </a:solidFill>
                <a:latin typeface="Calibri"/>
                <a:ea typeface="Calibri"/>
                <a:cs typeface="Calibri"/>
                <a:sym typeface="Calibri"/>
              </a:rPr>
              <a:t>Grafik Garis Tunggal</a:t>
            </a:r>
            <a:endParaRPr b="0" i="0" sz="1400" u="none" cap="none" strike="noStrike">
              <a:solidFill>
                <a:srgbClr val="000000"/>
              </a:solidFill>
              <a:latin typeface="Calibri"/>
              <a:ea typeface="Calibri"/>
              <a:cs typeface="Calibri"/>
              <a:sym typeface="Calibri"/>
            </a:endParaRPr>
          </a:p>
          <a:p>
            <a:pPr indent="-456565" lvl="0" marL="469265" marR="0" rtl="0" algn="l">
              <a:lnSpc>
                <a:spcPct val="100000"/>
              </a:lnSpc>
              <a:spcBef>
                <a:spcPts val="254"/>
              </a:spcBef>
              <a:spcAft>
                <a:spcPts val="0"/>
              </a:spcAft>
              <a:buClr>
                <a:srgbClr val="000000"/>
              </a:buClr>
              <a:buSzPts val="1400"/>
              <a:buFont typeface="Arial"/>
              <a:buAutoNum type="arabicPeriod"/>
            </a:pPr>
            <a:r>
              <a:rPr b="0" i="0" lang="en-ID" sz="1400" u="none" cap="none" strike="noStrike">
                <a:solidFill>
                  <a:srgbClr val="000000"/>
                </a:solidFill>
                <a:latin typeface="Calibri"/>
                <a:ea typeface="Calibri"/>
                <a:cs typeface="Calibri"/>
                <a:sym typeface="Calibri"/>
              </a:rPr>
              <a:t>Grafik Garis Berganda</a:t>
            </a:r>
            <a:endParaRPr b="0" i="0" sz="1400" u="none" cap="none" strike="noStrike">
              <a:solidFill>
                <a:srgbClr val="000000"/>
              </a:solidFill>
              <a:latin typeface="Calibri"/>
              <a:ea typeface="Calibri"/>
              <a:cs typeface="Calibri"/>
              <a:sym typeface="Calibri"/>
            </a:endParaRPr>
          </a:p>
          <a:p>
            <a:pPr indent="-456565" lvl="0" marL="469265" marR="0" rtl="0" algn="l">
              <a:lnSpc>
                <a:spcPct val="100000"/>
              </a:lnSpc>
              <a:spcBef>
                <a:spcPts val="265"/>
              </a:spcBef>
              <a:spcAft>
                <a:spcPts val="0"/>
              </a:spcAft>
              <a:buClr>
                <a:srgbClr val="000000"/>
              </a:buClr>
              <a:buSzPts val="1400"/>
              <a:buFont typeface="Arial"/>
              <a:buAutoNum type="arabicPeriod"/>
            </a:pPr>
            <a:r>
              <a:rPr b="0" i="0" lang="en-ID" sz="1400" u="none" cap="none" strike="noStrike">
                <a:solidFill>
                  <a:srgbClr val="000000"/>
                </a:solidFill>
                <a:latin typeface="Calibri"/>
                <a:ea typeface="Calibri"/>
                <a:cs typeface="Calibri"/>
                <a:sym typeface="Calibri"/>
              </a:rPr>
              <a:t>Grafik Garis Komponen Berganda</a:t>
            </a:r>
            <a:endParaRPr b="0" i="0" sz="1400" u="none" cap="none" strike="noStrike">
              <a:solidFill>
                <a:srgbClr val="000000"/>
              </a:solidFill>
              <a:latin typeface="Calibri"/>
              <a:ea typeface="Calibri"/>
              <a:cs typeface="Calibri"/>
              <a:sym typeface="Calibri"/>
            </a:endParaRPr>
          </a:p>
          <a:p>
            <a:pPr indent="-456565" lvl="0" marL="469265" marR="0" rtl="0" algn="l">
              <a:lnSpc>
                <a:spcPct val="100000"/>
              </a:lnSpc>
              <a:spcBef>
                <a:spcPts val="265"/>
              </a:spcBef>
              <a:spcAft>
                <a:spcPts val="0"/>
              </a:spcAft>
              <a:buClr>
                <a:srgbClr val="000000"/>
              </a:buClr>
              <a:buSzPts val="1400"/>
              <a:buFont typeface="Arial"/>
              <a:buAutoNum type="arabicPeriod"/>
            </a:pPr>
            <a:r>
              <a:rPr b="0" i="0" lang="en-ID" sz="1400" u="none" cap="none" strike="noStrike">
                <a:solidFill>
                  <a:srgbClr val="000000"/>
                </a:solidFill>
                <a:latin typeface="Calibri"/>
                <a:ea typeface="Calibri"/>
                <a:cs typeface="Calibri"/>
                <a:sym typeface="Calibri"/>
              </a:rPr>
              <a:t>Grafik Garis Saling Menimbang</a:t>
            </a:r>
            <a:endParaRPr b="0" i="0" sz="1400" u="none" cap="none" strike="noStrike">
              <a:solidFill>
                <a:srgbClr val="000000"/>
              </a:solidFill>
              <a:latin typeface="Calibri"/>
              <a:ea typeface="Calibri"/>
              <a:cs typeface="Calibri"/>
              <a:sym typeface="Calibri"/>
            </a:endParaRPr>
          </a:p>
          <a:p>
            <a:pPr indent="-456565" lvl="0" marL="469265" marR="0" rtl="0" algn="l">
              <a:lnSpc>
                <a:spcPct val="100000"/>
              </a:lnSpc>
              <a:spcBef>
                <a:spcPts val="250"/>
              </a:spcBef>
              <a:spcAft>
                <a:spcPts val="0"/>
              </a:spcAft>
              <a:buClr>
                <a:srgbClr val="000000"/>
              </a:buClr>
              <a:buSzPts val="1400"/>
              <a:buFont typeface="Arial"/>
              <a:buAutoNum type="arabicPeriod"/>
            </a:pPr>
            <a:r>
              <a:rPr b="0" i="0" lang="en-ID" sz="1400" u="none" cap="none" strike="noStrike">
                <a:solidFill>
                  <a:srgbClr val="000000"/>
                </a:solidFill>
                <a:latin typeface="Calibri"/>
                <a:ea typeface="Calibri"/>
                <a:cs typeface="Calibri"/>
                <a:sym typeface="Calibri"/>
              </a:rPr>
              <a:t>Grafik Garis Interval</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3"/>
          <p:cNvSpPr txBox="1"/>
          <p:nvPr>
            <p:ph type="title"/>
          </p:nvPr>
        </p:nvSpPr>
        <p:spPr>
          <a:xfrm>
            <a:off x="720000" y="16692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400"/>
              <a:t>Grafik garis tunggal</a:t>
            </a:r>
            <a:endParaRPr sz="3300"/>
          </a:p>
        </p:txBody>
      </p:sp>
      <p:sp>
        <p:nvSpPr>
          <p:cNvPr id="1137" name="Google Shape;1137;p13"/>
          <p:cNvSpPr txBox="1"/>
          <p:nvPr/>
        </p:nvSpPr>
        <p:spPr>
          <a:xfrm>
            <a:off x="633846" y="1237278"/>
            <a:ext cx="3572394" cy="936113"/>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105"/>
              </a:spcBef>
              <a:spcAft>
                <a:spcPts val="0"/>
              </a:spcAft>
              <a:buNone/>
            </a:pPr>
            <a:r>
              <a:rPr b="0" i="0" lang="en-ID" sz="1800" u="none" cap="none" strike="noStrike">
                <a:solidFill>
                  <a:srgbClr val="000000"/>
                </a:solidFill>
                <a:latin typeface="Calibri"/>
                <a:ea typeface="Calibri"/>
                <a:cs typeface="Calibri"/>
                <a:sym typeface="Calibri"/>
              </a:rPr>
              <a:t>digunakan untuk memberikan gambaran perkembangan </a:t>
            </a:r>
            <a:r>
              <a:rPr b="1" i="0" lang="en-ID" sz="1800" u="none" cap="none" strike="noStrike">
                <a:solidFill>
                  <a:srgbClr val="000000"/>
                </a:solidFill>
                <a:latin typeface="Calibri"/>
                <a:ea typeface="Calibri"/>
                <a:cs typeface="Calibri"/>
                <a:sym typeface="Calibri"/>
              </a:rPr>
              <a:t>satu jenis data</a:t>
            </a:r>
            <a:endParaRPr b="1" i="0" sz="1800" u="none" cap="none" strike="noStrike">
              <a:solidFill>
                <a:srgbClr val="000000"/>
              </a:solidFill>
              <a:latin typeface="Calibri"/>
              <a:ea typeface="Calibri"/>
              <a:cs typeface="Calibri"/>
              <a:sym typeface="Calibri"/>
            </a:endParaRPr>
          </a:p>
        </p:txBody>
      </p:sp>
      <p:pic>
        <p:nvPicPr>
          <p:cNvPr id="1138" name="Google Shape;1138;p13"/>
          <p:cNvPicPr preferRelativeResize="0"/>
          <p:nvPr/>
        </p:nvPicPr>
        <p:blipFill rotWithShape="1">
          <a:blip r:embed="rId3">
            <a:alphaModFix/>
          </a:blip>
          <a:srcRect b="0" l="0" r="0" t="0"/>
          <a:stretch/>
        </p:blipFill>
        <p:spPr>
          <a:xfrm>
            <a:off x="5220913" y="1457185"/>
            <a:ext cx="3114674" cy="2229129"/>
          </a:xfrm>
          <a:prstGeom prst="rect">
            <a:avLst/>
          </a:prstGeom>
          <a:noFill/>
          <a:ln>
            <a:noFill/>
          </a:ln>
        </p:spPr>
      </p:pic>
      <p:sp>
        <p:nvSpPr>
          <p:cNvPr id="1139" name="Google Shape;1139;p13"/>
          <p:cNvSpPr txBox="1"/>
          <p:nvPr/>
        </p:nvSpPr>
        <p:spPr>
          <a:xfrm>
            <a:off x="487244" y="2671043"/>
            <a:ext cx="4159571" cy="1513235"/>
          </a:xfrm>
          <a:prstGeom prst="rect">
            <a:avLst/>
          </a:prstGeom>
          <a:noFill/>
          <a:ln>
            <a:noFill/>
          </a:ln>
        </p:spPr>
        <p:txBody>
          <a:bodyPr anchorCtr="0" anchor="t" bIns="45700" lIns="91425" spcFirstLastPara="1" rIns="91425" wrap="square" tIns="45700">
            <a:spAutoFit/>
          </a:bodyPr>
          <a:lstStyle/>
          <a:p>
            <a:pPr indent="0" lvl="0" marL="12700" marR="0" rtl="0" algn="just">
              <a:lnSpc>
                <a:spcPct val="100000"/>
              </a:lnSpc>
              <a:spcBef>
                <a:spcPts val="0"/>
              </a:spcBef>
              <a:spcAft>
                <a:spcPts val="0"/>
              </a:spcAft>
              <a:buNone/>
            </a:pPr>
            <a:r>
              <a:rPr b="0" i="0" lang="en-ID" sz="1400" u="none" cap="none" strike="noStrike">
                <a:solidFill>
                  <a:srgbClr val="000000"/>
                </a:solidFill>
                <a:latin typeface="Calibri"/>
                <a:ea typeface="Calibri"/>
                <a:cs typeface="Calibri"/>
                <a:sym typeface="Calibri"/>
              </a:rPr>
              <a:t>Contoh analisis:</a:t>
            </a:r>
            <a:endParaRPr b="0" i="0" sz="1400" u="none" cap="none" strike="noStrike">
              <a:solidFill>
                <a:srgbClr val="000000"/>
              </a:solidFill>
              <a:latin typeface="Calibri"/>
              <a:ea typeface="Calibri"/>
              <a:cs typeface="Calibri"/>
              <a:sym typeface="Calibri"/>
            </a:endParaRPr>
          </a:p>
          <a:p>
            <a:pPr indent="0" lvl="0" marL="12700" marR="0" rtl="0" algn="just">
              <a:lnSpc>
                <a:spcPct val="100000"/>
              </a:lnSpc>
              <a:spcBef>
                <a:spcPts val="960"/>
              </a:spcBef>
              <a:spcAft>
                <a:spcPts val="0"/>
              </a:spcAft>
              <a:buNone/>
            </a:pPr>
            <a:r>
              <a:rPr b="0" i="0" lang="en-ID" sz="1400" u="none" cap="none" strike="noStrike">
                <a:solidFill>
                  <a:srgbClr val="000000"/>
                </a:solidFill>
                <a:latin typeface="Calibri"/>
                <a:ea typeface="Calibri"/>
                <a:cs typeface="Calibri"/>
                <a:sym typeface="Calibri"/>
              </a:rPr>
              <a:t>Grafik disamping memperlihatkan bahwa siswa usia 5 – 24 tahun yang menggunakan internet mengalami peningkatan setiap tahun, yaitu 33,98 persen pada tahun 2016 meningkat menjadi 45,75 persen pada tahun 2018. dst …..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41"/>
          <p:cNvSpPr txBox="1"/>
          <p:nvPr>
            <p:ph type="title"/>
          </p:nvPr>
        </p:nvSpPr>
        <p:spPr>
          <a:xfrm>
            <a:off x="720000" y="16692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400"/>
              <a:t>Grafik garis berganda</a:t>
            </a:r>
            <a:endParaRPr sz="3300"/>
          </a:p>
        </p:txBody>
      </p:sp>
      <p:sp>
        <p:nvSpPr>
          <p:cNvPr id="1145" name="Google Shape;1145;p41"/>
          <p:cNvSpPr txBox="1"/>
          <p:nvPr/>
        </p:nvSpPr>
        <p:spPr>
          <a:xfrm>
            <a:off x="633846" y="1237278"/>
            <a:ext cx="3572394" cy="936113"/>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105"/>
              </a:spcBef>
              <a:spcAft>
                <a:spcPts val="0"/>
              </a:spcAft>
              <a:buNone/>
            </a:pPr>
            <a:r>
              <a:rPr b="0" i="0" lang="en-ID" sz="1800" u="none" cap="none" strike="noStrike">
                <a:solidFill>
                  <a:srgbClr val="000000"/>
                </a:solidFill>
                <a:latin typeface="Calibri"/>
                <a:ea typeface="Calibri"/>
                <a:cs typeface="Calibri"/>
                <a:sym typeface="Calibri"/>
              </a:rPr>
              <a:t>memberikan gambaran perkembangan dari </a:t>
            </a:r>
            <a:r>
              <a:rPr b="1" i="0" lang="en-ID" sz="1800" u="none" cap="none" strike="noStrike">
                <a:solidFill>
                  <a:srgbClr val="000000"/>
                </a:solidFill>
                <a:latin typeface="Calibri"/>
                <a:ea typeface="Calibri"/>
                <a:cs typeface="Calibri"/>
                <a:sym typeface="Calibri"/>
              </a:rPr>
              <a:t>beberapa data </a:t>
            </a:r>
            <a:r>
              <a:rPr b="0" i="0" lang="en-ID" sz="1800" u="none" cap="none" strike="noStrike">
                <a:solidFill>
                  <a:srgbClr val="000000"/>
                </a:solidFill>
                <a:latin typeface="Calibri"/>
                <a:ea typeface="Calibri"/>
                <a:cs typeface="Calibri"/>
                <a:sym typeface="Calibri"/>
              </a:rPr>
              <a:t>dalam satu tabel</a:t>
            </a:r>
            <a:endParaRPr b="0" i="0" sz="1800" u="none" cap="none" strike="noStrike">
              <a:solidFill>
                <a:srgbClr val="000000"/>
              </a:solidFill>
              <a:latin typeface="Calibri"/>
              <a:ea typeface="Calibri"/>
              <a:cs typeface="Calibri"/>
              <a:sym typeface="Calibri"/>
            </a:endParaRPr>
          </a:p>
        </p:txBody>
      </p:sp>
      <p:sp>
        <p:nvSpPr>
          <p:cNvPr id="1146" name="Google Shape;1146;p41"/>
          <p:cNvSpPr txBox="1"/>
          <p:nvPr/>
        </p:nvSpPr>
        <p:spPr>
          <a:xfrm>
            <a:off x="370866" y="2468221"/>
            <a:ext cx="4450518" cy="2211952"/>
          </a:xfrm>
          <a:prstGeom prst="rect">
            <a:avLst/>
          </a:prstGeom>
          <a:noFill/>
          <a:ln>
            <a:noFill/>
          </a:ln>
        </p:spPr>
        <p:txBody>
          <a:bodyPr anchorCtr="0" anchor="t" bIns="45700" lIns="91425" spcFirstLastPara="1" rIns="91425" wrap="square" tIns="45700">
            <a:spAutoFit/>
          </a:bodyPr>
          <a:lstStyle/>
          <a:p>
            <a:pPr indent="0" lvl="0" marL="12700" marR="0" rtl="0" algn="just">
              <a:lnSpc>
                <a:spcPct val="100000"/>
              </a:lnSpc>
              <a:spcBef>
                <a:spcPts val="0"/>
              </a:spcBef>
              <a:spcAft>
                <a:spcPts val="0"/>
              </a:spcAft>
              <a:buNone/>
            </a:pPr>
            <a:r>
              <a:rPr b="0" i="0" lang="en-ID" sz="1400" u="none" cap="none" strike="noStrike">
                <a:solidFill>
                  <a:srgbClr val="000000"/>
                </a:solidFill>
                <a:latin typeface="Calibri"/>
                <a:ea typeface="Calibri"/>
                <a:cs typeface="Calibri"/>
                <a:sym typeface="Calibri"/>
              </a:rPr>
              <a:t>Contoh analisis:</a:t>
            </a:r>
            <a:endParaRPr b="0" i="0" sz="1400" u="none" cap="none" strike="noStrike">
              <a:solidFill>
                <a:srgbClr val="000000"/>
              </a:solidFill>
              <a:latin typeface="Calibri"/>
              <a:ea typeface="Calibri"/>
              <a:cs typeface="Calibri"/>
              <a:sym typeface="Calibri"/>
            </a:endParaRPr>
          </a:p>
          <a:p>
            <a:pPr indent="0" lvl="0" marL="12700" marR="5080" rtl="0" algn="just">
              <a:lnSpc>
                <a:spcPct val="150000"/>
              </a:lnSpc>
              <a:spcBef>
                <a:spcPts val="0"/>
              </a:spcBef>
              <a:spcAft>
                <a:spcPts val="0"/>
              </a:spcAft>
              <a:buNone/>
            </a:pPr>
            <a:r>
              <a:rPr b="0" i="0" lang="en-ID" sz="1400" u="none" cap="none" strike="noStrike">
                <a:solidFill>
                  <a:srgbClr val="000000"/>
                </a:solidFill>
                <a:latin typeface="Calibri"/>
                <a:ea typeface="Calibri"/>
                <a:cs typeface="Calibri"/>
                <a:sym typeface="Calibri"/>
              </a:rPr>
              <a:t>Grafik disamping memperlihatkan bahwa penggunaan internet pun dari tahun ke tahun mengalami peningkatan pada semua jenjang pendidikan siswa, termasuk penggunaan oleh siswa SD yang meningkat dari 9,3 persen pada tahun 2016 menjadi 16,64 persen pada tahun 2018. dst….</a:t>
            </a:r>
            <a:endParaRPr b="0" i="0" sz="1400" u="none" cap="none" strike="noStrike">
              <a:solidFill>
                <a:srgbClr val="000000"/>
              </a:solidFill>
              <a:latin typeface="Arial"/>
              <a:ea typeface="Arial"/>
              <a:cs typeface="Arial"/>
              <a:sym typeface="Arial"/>
            </a:endParaRPr>
          </a:p>
        </p:txBody>
      </p:sp>
      <p:pic>
        <p:nvPicPr>
          <p:cNvPr id="1147" name="Google Shape;1147;p41"/>
          <p:cNvPicPr preferRelativeResize="0"/>
          <p:nvPr/>
        </p:nvPicPr>
        <p:blipFill rotWithShape="1">
          <a:blip r:embed="rId3">
            <a:alphaModFix/>
          </a:blip>
          <a:srcRect b="0" l="0" r="0" t="0"/>
          <a:stretch/>
        </p:blipFill>
        <p:spPr>
          <a:xfrm>
            <a:off x="4937762" y="1303780"/>
            <a:ext cx="3966376" cy="23288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2"/>
          <p:cNvSpPr txBox="1"/>
          <p:nvPr>
            <p:ph type="title"/>
          </p:nvPr>
        </p:nvSpPr>
        <p:spPr>
          <a:xfrm>
            <a:off x="4178300" y="2491903"/>
            <a:ext cx="4032300" cy="837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ID"/>
              <a:t>What</a:t>
            </a:r>
            <a:endParaRPr/>
          </a:p>
        </p:txBody>
      </p:sp>
      <p:sp>
        <p:nvSpPr>
          <p:cNvPr id="796" name="Google Shape;796;p2"/>
          <p:cNvSpPr txBox="1"/>
          <p:nvPr/>
        </p:nvSpPr>
        <p:spPr>
          <a:xfrm>
            <a:off x="5431019" y="1606919"/>
            <a:ext cx="1482300" cy="770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400"/>
              <a:buFont typeface="Arial"/>
              <a:buNone/>
            </a:pPr>
            <a:r>
              <a:rPr b="1" i="0" lang="en-ID" sz="5400" u="none" cap="none" strike="noStrike">
                <a:solidFill>
                  <a:schemeClr val="dk1"/>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grpSp>
        <p:nvGrpSpPr>
          <p:cNvPr id="797" name="Google Shape;797;p2"/>
          <p:cNvGrpSpPr/>
          <p:nvPr/>
        </p:nvGrpSpPr>
        <p:grpSpPr>
          <a:xfrm>
            <a:off x="546375" y="880125"/>
            <a:ext cx="3259655" cy="3161125"/>
            <a:chOff x="546375" y="880125"/>
            <a:chExt cx="3259655" cy="3161125"/>
          </a:xfrm>
        </p:grpSpPr>
        <p:sp>
          <p:nvSpPr>
            <p:cNvPr id="798" name="Google Shape;798;p2"/>
            <p:cNvSpPr/>
            <p:nvPr/>
          </p:nvSpPr>
          <p:spPr>
            <a:xfrm>
              <a:off x="720797" y="1065421"/>
              <a:ext cx="2741833" cy="2741833"/>
            </a:xfrm>
            <a:custGeom>
              <a:rect b="b" l="l" r="r" t="t"/>
              <a:pathLst>
                <a:path extrusionOk="0" h="25214" w="25214">
                  <a:moveTo>
                    <a:pt x="12607" y="4963"/>
                  </a:moveTo>
                  <a:cubicBezTo>
                    <a:pt x="16817" y="4963"/>
                    <a:pt x="20251" y="8397"/>
                    <a:pt x="20251" y="12607"/>
                  </a:cubicBezTo>
                  <a:cubicBezTo>
                    <a:pt x="20251" y="16843"/>
                    <a:pt x="16817" y="20251"/>
                    <a:pt x="12607" y="20251"/>
                  </a:cubicBezTo>
                  <a:cubicBezTo>
                    <a:pt x="8371" y="20251"/>
                    <a:pt x="4963" y="16843"/>
                    <a:pt x="4963" y="12607"/>
                  </a:cubicBezTo>
                  <a:cubicBezTo>
                    <a:pt x="4963" y="8397"/>
                    <a:pt x="8371" y="4963"/>
                    <a:pt x="12607" y="4963"/>
                  </a:cubicBezTo>
                  <a:close/>
                  <a:moveTo>
                    <a:pt x="12607" y="1"/>
                  </a:moveTo>
                  <a:cubicBezTo>
                    <a:pt x="5639" y="1"/>
                    <a:pt x="0" y="5640"/>
                    <a:pt x="0" y="12607"/>
                  </a:cubicBezTo>
                  <a:cubicBezTo>
                    <a:pt x="0" y="19575"/>
                    <a:pt x="5639" y="25214"/>
                    <a:pt x="12607" y="25214"/>
                  </a:cubicBezTo>
                  <a:cubicBezTo>
                    <a:pt x="19574" y="25214"/>
                    <a:pt x="25213" y="19575"/>
                    <a:pt x="25213" y="12607"/>
                  </a:cubicBezTo>
                  <a:cubicBezTo>
                    <a:pt x="25213" y="5640"/>
                    <a:pt x="19574" y="1"/>
                    <a:pt x="1260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2"/>
            <p:cNvSpPr/>
            <p:nvPr/>
          </p:nvSpPr>
          <p:spPr>
            <a:xfrm>
              <a:off x="1456655" y="1065421"/>
              <a:ext cx="1291861" cy="640602"/>
            </a:xfrm>
            <a:custGeom>
              <a:rect b="b" l="l" r="r" t="t"/>
              <a:pathLst>
                <a:path extrusionOk="0" h="5891" w="11880">
                  <a:moveTo>
                    <a:pt x="5840" y="1"/>
                  </a:moveTo>
                  <a:cubicBezTo>
                    <a:pt x="3735" y="1"/>
                    <a:pt x="1755" y="527"/>
                    <a:pt x="0" y="1429"/>
                  </a:cubicBezTo>
                  <a:lnTo>
                    <a:pt x="2306" y="5840"/>
                  </a:lnTo>
                  <a:cubicBezTo>
                    <a:pt x="3359" y="5289"/>
                    <a:pt x="4562" y="4963"/>
                    <a:pt x="5840" y="4963"/>
                  </a:cubicBezTo>
                  <a:cubicBezTo>
                    <a:pt x="7168" y="4963"/>
                    <a:pt x="8421" y="5314"/>
                    <a:pt x="9499" y="5890"/>
                  </a:cubicBezTo>
                  <a:lnTo>
                    <a:pt x="11880" y="1555"/>
                  </a:lnTo>
                  <a:cubicBezTo>
                    <a:pt x="10075" y="552"/>
                    <a:pt x="8020" y="1"/>
                    <a:pt x="58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2"/>
            <p:cNvSpPr/>
            <p:nvPr/>
          </p:nvSpPr>
          <p:spPr>
            <a:xfrm>
              <a:off x="2715780" y="2501683"/>
              <a:ext cx="741406" cy="839601"/>
            </a:xfrm>
            <a:custGeom>
              <a:rect b="b" l="l" r="r" t="t"/>
              <a:pathLst>
                <a:path extrusionOk="0" h="7721" w="6818">
                  <a:moveTo>
                    <a:pt x="1880" y="1"/>
                  </a:moveTo>
                  <a:cubicBezTo>
                    <a:pt x="1755" y="1705"/>
                    <a:pt x="1053" y="3234"/>
                    <a:pt x="0" y="4437"/>
                  </a:cubicBezTo>
                  <a:lnTo>
                    <a:pt x="3735" y="7720"/>
                  </a:lnTo>
                  <a:cubicBezTo>
                    <a:pt x="5464" y="5740"/>
                    <a:pt x="6592" y="3184"/>
                    <a:pt x="6817" y="402"/>
                  </a:cubicBezTo>
                  <a:lnTo>
                    <a:pt x="188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2"/>
            <p:cNvSpPr/>
            <p:nvPr/>
          </p:nvSpPr>
          <p:spPr>
            <a:xfrm>
              <a:off x="1358461" y="2981343"/>
              <a:ext cx="1766196" cy="825899"/>
            </a:xfrm>
            <a:custGeom>
              <a:rect b="b" l="l" r="r" t="t"/>
              <a:pathLst>
                <a:path extrusionOk="0" h="7595" w="16242">
                  <a:moveTo>
                    <a:pt x="12507" y="1"/>
                  </a:moveTo>
                  <a:cubicBezTo>
                    <a:pt x="11104" y="1630"/>
                    <a:pt x="9049" y="2632"/>
                    <a:pt x="6743" y="2632"/>
                  </a:cubicBezTo>
                  <a:cubicBezTo>
                    <a:pt x="5239" y="2632"/>
                    <a:pt x="3836" y="2206"/>
                    <a:pt x="2658" y="1479"/>
                  </a:cubicBezTo>
                  <a:lnTo>
                    <a:pt x="1" y="5665"/>
                  </a:lnTo>
                  <a:cubicBezTo>
                    <a:pt x="1956" y="6893"/>
                    <a:pt x="4262" y="7595"/>
                    <a:pt x="6743" y="7595"/>
                  </a:cubicBezTo>
                  <a:cubicBezTo>
                    <a:pt x="10527" y="7595"/>
                    <a:pt x="13936" y="5916"/>
                    <a:pt x="16242" y="3259"/>
                  </a:cubicBezTo>
                  <a:lnTo>
                    <a:pt x="1250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2"/>
            <p:cNvSpPr/>
            <p:nvPr/>
          </p:nvSpPr>
          <p:spPr>
            <a:xfrm>
              <a:off x="720797" y="1836727"/>
              <a:ext cx="926704" cy="1760650"/>
            </a:xfrm>
            <a:custGeom>
              <a:rect b="b" l="l" r="r" t="t"/>
              <a:pathLst>
                <a:path extrusionOk="0" h="16191" w="8522">
                  <a:moveTo>
                    <a:pt x="1253" y="0"/>
                  </a:moveTo>
                  <a:cubicBezTo>
                    <a:pt x="451" y="1655"/>
                    <a:pt x="0" y="3534"/>
                    <a:pt x="0" y="5514"/>
                  </a:cubicBezTo>
                  <a:cubicBezTo>
                    <a:pt x="0" y="10000"/>
                    <a:pt x="2331" y="13960"/>
                    <a:pt x="5865" y="16191"/>
                  </a:cubicBezTo>
                  <a:lnTo>
                    <a:pt x="8522" y="12005"/>
                  </a:lnTo>
                  <a:cubicBezTo>
                    <a:pt x="6391" y="10652"/>
                    <a:pt x="4963" y="8246"/>
                    <a:pt x="4963" y="5514"/>
                  </a:cubicBezTo>
                  <a:cubicBezTo>
                    <a:pt x="4963" y="4311"/>
                    <a:pt x="5238" y="3183"/>
                    <a:pt x="5715" y="2156"/>
                  </a:cubicBezTo>
                  <a:lnTo>
                    <a:pt x="125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2"/>
            <p:cNvSpPr/>
            <p:nvPr/>
          </p:nvSpPr>
          <p:spPr>
            <a:xfrm>
              <a:off x="3587891" y="2875103"/>
              <a:ext cx="179969" cy="179969"/>
            </a:xfrm>
            <a:custGeom>
              <a:rect b="b" l="l" r="r" t="t"/>
              <a:pathLst>
                <a:path extrusionOk="0" h="1655" w="1655">
                  <a:moveTo>
                    <a:pt x="276" y="0"/>
                  </a:moveTo>
                  <a:lnTo>
                    <a:pt x="0" y="301"/>
                  </a:lnTo>
                  <a:lnTo>
                    <a:pt x="1379" y="1654"/>
                  </a:lnTo>
                  <a:lnTo>
                    <a:pt x="1654" y="1379"/>
                  </a:lnTo>
                  <a:lnTo>
                    <a:pt x="27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2"/>
            <p:cNvSpPr/>
            <p:nvPr/>
          </p:nvSpPr>
          <p:spPr>
            <a:xfrm>
              <a:off x="3587891" y="2875103"/>
              <a:ext cx="179969" cy="179969"/>
            </a:xfrm>
            <a:custGeom>
              <a:rect b="b" l="l" r="r" t="t"/>
              <a:pathLst>
                <a:path extrusionOk="0" h="1655" w="1655">
                  <a:moveTo>
                    <a:pt x="1354" y="0"/>
                  </a:moveTo>
                  <a:lnTo>
                    <a:pt x="0" y="1379"/>
                  </a:lnTo>
                  <a:lnTo>
                    <a:pt x="301" y="1654"/>
                  </a:lnTo>
                  <a:lnTo>
                    <a:pt x="1654" y="301"/>
                  </a:lnTo>
                  <a:lnTo>
                    <a:pt x="135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2"/>
            <p:cNvSpPr/>
            <p:nvPr/>
          </p:nvSpPr>
          <p:spPr>
            <a:xfrm>
              <a:off x="1077798" y="880125"/>
              <a:ext cx="212700" cy="212700"/>
            </a:xfrm>
            <a:custGeom>
              <a:rect b="b" l="l" r="r" t="t"/>
              <a:pathLst>
                <a:path extrusionOk="0" h="1956" w="1956">
                  <a:moveTo>
                    <a:pt x="978" y="426"/>
                  </a:moveTo>
                  <a:cubicBezTo>
                    <a:pt x="1279" y="426"/>
                    <a:pt x="1529" y="677"/>
                    <a:pt x="1529" y="978"/>
                  </a:cubicBezTo>
                  <a:cubicBezTo>
                    <a:pt x="1529" y="1279"/>
                    <a:pt x="1279" y="1529"/>
                    <a:pt x="978" y="1529"/>
                  </a:cubicBezTo>
                  <a:cubicBezTo>
                    <a:pt x="677" y="1529"/>
                    <a:pt x="427" y="1279"/>
                    <a:pt x="427" y="978"/>
                  </a:cubicBezTo>
                  <a:cubicBezTo>
                    <a:pt x="427" y="677"/>
                    <a:pt x="677" y="426"/>
                    <a:pt x="978" y="426"/>
                  </a:cubicBezTo>
                  <a:close/>
                  <a:moveTo>
                    <a:pt x="978" y="0"/>
                  </a:moveTo>
                  <a:cubicBezTo>
                    <a:pt x="452" y="0"/>
                    <a:pt x="0" y="452"/>
                    <a:pt x="0" y="978"/>
                  </a:cubicBezTo>
                  <a:cubicBezTo>
                    <a:pt x="0" y="1504"/>
                    <a:pt x="452" y="1955"/>
                    <a:pt x="978" y="1955"/>
                  </a:cubicBezTo>
                  <a:cubicBezTo>
                    <a:pt x="1504" y="1955"/>
                    <a:pt x="1955" y="1504"/>
                    <a:pt x="1955" y="978"/>
                  </a:cubicBezTo>
                  <a:cubicBezTo>
                    <a:pt x="1955" y="452"/>
                    <a:pt x="1504" y="0"/>
                    <a:pt x="97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2"/>
            <p:cNvSpPr/>
            <p:nvPr/>
          </p:nvSpPr>
          <p:spPr>
            <a:xfrm>
              <a:off x="3397049" y="1346192"/>
              <a:ext cx="226402" cy="229012"/>
            </a:xfrm>
            <a:custGeom>
              <a:rect b="b" l="l" r="r" t="t"/>
              <a:pathLst>
                <a:path extrusionOk="0" h="2106" w="2082">
                  <a:moveTo>
                    <a:pt x="1029" y="401"/>
                  </a:moveTo>
                  <a:cubicBezTo>
                    <a:pt x="1379" y="401"/>
                    <a:pt x="1680" y="702"/>
                    <a:pt x="1680" y="1053"/>
                  </a:cubicBezTo>
                  <a:cubicBezTo>
                    <a:pt x="1680" y="1404"/>
                    <a:pt x="1379" y="1679"/>
                    <a:pt x="1029" y="1679"/>
                  </a:cubicBezTo>
                  <a:cubicBezTo>
                    <a:pt x="678" y="1679"/>
                    <a:pt x="402" y="1404"/>
                    <a:pt x="402" y="1053"/>
                  </a:cubicBezTo>
                  <a:cubicBezTo>
                    <a:pt x="402" y="702"/>
                    <a:pt x="678" y="401"/>
                    <a:pt x="1029" y="401"/>
                  </a:cubicBezTo>
                  <a:close/>
                  <a:moveTo>
                    <a:pt x="1029" y="0"/>
                  </a:moveTo>
                  <a:cubicBezTo>
                    <a:pt x="452" y="0"/>
                    <a:pt x="1" y="476"/>
                    <a:pt x="1" y="1053"/>
                  </a:cubicBezTo>
                  <a:cubicBezTo>
                    <a:pt x="1" y="1629"/>
                    <a:pt x="452" y="2105"/>
                    <a:pt x="1029" y="2105"/>
                  </a:cubicBezTo>
                  <a:cubicBezTo>
                    <a:pt x="1605" y="2105"/>
                    <a:pt x="2081" y="1629"/>
                    <a:pt x="2081" y="1053"/>
                  </a:cubicBezTo>
                  <a:cubicBezTo>
                    <a:pt x="2081" y="476"/>
                    <a:pt x="1605" y="0"/>
                    <a:pt x="102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2"/>
            <p:cNvSpPr/>
            <p:nvPr/>
          </p:nvSpPr>
          <p:spPr>
            <a:xfrm>
              <a:off x="549094" y="2182852"/>
              <a:ext cx="54589" cy="152674"/>
            </a:xfrm>
            <a:custGeom>
              <a:rect b="b" l="l" r="r" t="t"/>
              <a:pathLst>
                <a:path extrusionOk="0" h="1404" w="502">
                  <a:moveTo>
                    <a:pt x="151" y="0"/>
                  </a:moveTo>
                  <a:cubicBezTo>
                    <a:pt x="151" y="0"/>
                    <a:pt x="126" y="101"/>
                    <a:pt x="126" y="226"/>
                  </a:cubicBezTo>
                  <a:cubicBezTo>
                    <a:pt x="101" y="351"/>
                    <a:pt x="75" y="527"/>
                    <a:pt x="50" y="702"/>
                  </a:cubicBezTo>
                  <a:cubicBezTo>
                    <a:pt x="25" y="878"/>
                    <a:pt x="25" y="1028"/>
                    <a:pt x="0" y="1153"/>
                  </a:cubicBezTo>
                  <a:cubicBezTo>
                    <a:pt x="0" y="1304"/>
                    <a:pt x="0" y="1379"/>
                    <a:pt x="0" y="1379"/>
                  </a:cubicBezTo>
                  <a:lnTo>
                    <a:pt x="351" y="1404"/>
                  </a:lnTo>
                  <a:cubicBezTo>
                    <a:pt x="351" y="1404"/>
                    <a:pt x="376" y="1304"/>
                    <a:pt x="376" y="1178"/>
                  </a:cubicBezTo>
                  <a:cubicBezTo>
                    <a:pt x="376" y="1078"/>
                    <a:pt x="401" y="903"/>
                    <a:pt x="426" y="727"/>
                  </a:cubicBezTo>
                  <a:cubicBezTo>
                    <a:pt x="426" y="577"/>
                    <a:pt x="451" y="401"/>
                    <a:pt x="477" y="276"/>
                  </a:cubicBezTo>
                  <a:cubicBezTo>
                    <a:pt x="502" y="176"/>
                    <a:pt x="502" y="76"/>
                    <a:pt x="502" y="76"/>
                  </a:cubicBezTo>
                  <a:lnTo>
                    <a:pt x="15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2"/>
            <p:cNvSpPr/>
            <p:nvPr/>
          </p:nvSpPr>
          <p:spPr>
            <a:xfrm>
              <a:off x="546375" y="2406317"/>
              <a:ext cx="43714" cy="147237"/>
            </a:xfrm>
            <a:custGeom>
              <a:rect b="b" l="l" r="r" t="t"/>
              <a:pathLst>
                <a:path extrusionOk="0" h="1354" w="402">
                  <a:moveTo>
                    <a:pt x="0" y="1"/>
                  </a:moveTo>
                  <a:cubicBezTo>
                    <a:pt x="0" y="1"/>
                    <a:pt x="0" y="326"/>
                    <a:pt x="0" y="677"/>
                  </a:cubicBezTo>
                  <a:cubicBezTo>
                    <a:pt x="25" y="1003"/>
                    <a:pt x="50" y="1354"/>
                    <a:pt x="50" y="1354"/>
                  </a:cubicBezTo>
                  <a:lnTo>
                    <a:pt x="401" y="1329"/>
                  </a:lnTo>
                  <a:cubicBezTo>
                    <a:pt x="401" y="1329"/>
                    <a:pt x="401" y="1003"/>
                    <a:pt x="376" y="652"/>
                  </a:cubicBezTo>
                  <a:cubicBezTo>
                    <a:pt x="351" y="326"/>
                    <a:pt x="376" y="1"/>
                    <a:pt x="37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2"/>
            <p:cNvSpPr/>
            <p:nvPr/>
          </p:nvSpPr>
          <p:spPr>
            <a:xfrm>
              <a:off x="557249" y="2621625"/>
              <a:ext cx="62744" cy="149956"/>
            </a:xfrm>
            <a:custGeom>
              <a:rect b="b" l="l" r="r" t="t"/>
              <a:pathLst>
                <a:path extrusionOk="0" h="1379" w="577">
                  <a:moveTo>
                    <a:pt x="376" y="1"/>
                  </a:moveTo>
                  <a:lnTo>
                    <a:pt x="0" y="51"/>
                  </a:lnTo>
                  <a:cubicBezTo>
                    <a:pt x="0" y="51"/>
                    <a:pt x="26" y="126"/>
                    <a:pt x="26" y="251"/>
                  </a:cubicBezTo>
                  <a:cubicBezTo>
                    <a:pt x="51" y="376"/>
                    <a:pt x="76" y="552"/>
                    <a:pt x="101" y="702"/>
                  </a:cubicBezTo>
                  <a:cubicBezTo>
                    <a:pt x="126" y="878"/>
                    <a:pt x="151" y="1053"/>
                    <a:pt x="176" y="1178"/>
                  </a:cubicBezTo>
                  <a:cubicBezTo>
                    <a:pt x="201" y="1304"/>
                    <a:pt x="226" y="1379"/>
                    <a:pt x="226" y="1379"/>
                  </a:cubicBezTo>
                  <a:lnTo>
                    <a:pt x="577" y="1304"/>
                  </a:lnTo>
                  <a:cubicBezTo>
                    <a:pt x="577" y="1304"/>
                    <a:pt x="552" y="1229"/>
                    <a:pt x="552" y="1103"/>
                  </a:cubicBezTo>
                  <a:cubicBezTo>
                    <a:pt x="527" y="978"/>
                    <a:pt x="502" y="828"/>
                    <a:pt x="477" y="652"/>
                  </a:cubicBezTo>
                  <a:cubicBezTo>
                    <a:pt x="452" y="502"/>
                    <a:pt x="427" y="326"/>
                    <a:pt x="402" y="201"/>
                  </a:cubicBezTo>
                  <a:cubicBezTo>
                    <a:pt x="376" y="76"/>
                    <a:pt x="376" y="1"/>
                    <a:pt x="37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2"/>
            <p:cNvSpPr/>
            <p:nvPr/>
          </p:nvSpPr>
          <p:spPr>
            <a:xfrm>
              <a:off x="598136" y="2834216"/>
              <a:ext cx="79165" cy="152674"/>
            </a:xfrm>
            <a:custGeom>
              <a:rect b="b" l="l" r="r" t="t"/>
              <a:pathLst>
                <a:path extrusionOk="0" h="1404" w="728">
                  <a:moveTo>
                    <a:pt x="351" y="0"/>
                  </a:moveTo>
                  <a:lnTo>
                    <a:pt x="0" y="76"/>
                  </a:lnTo>
                  <a:lnTo>
                    <a:pt x="376" y="1404"/>
                  </a:lnTo>
                  <a:lnTo>
                    <a:pt x="727" y="1279"/>
                  </a:lnTo>
                  <a:lnTo>
                    <a:pt x="35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2"/>
            <p:cNvSpPr/>
            <p:nvPr/>
          </p:nvSpPr>
          <p:spPr>
            <a:xfrm>
              <a:off x="666318" y="3038650"/>
              <a:ext cx="95476" cy="149956"/>
            </a:xfrm>
            <a:custGeom>
              <a:rect b="b" l="l" r="r" t="t"/>
              <a:pathLst>
                <a:path extrusionOk="0" h="1379" w="878">
                  <a:moveTo>
                    <a:pt x="351" y="0"/>
                  </a:moveTo>
                  <a:lnTo>
                    <a:pt x="0" y="125"/>
                  </a:lnTo>
                  <a:cubicBezTo>
                    <a:pt x="0" y="125"/>
                    <a:pt x="25" y="226"/>
                    <a:pt x="75" y="326"/>
                  </a:cubicBezTo>
                  <a:cubicBezTo>
                    <a:pt x="125" y="451"/>
                    <a:pt x="175" y="627"/>
                    <a:pt x="251" y="777"/>
                  </a:cubicBezTo>
                  <a:cubicBezTo>
                    <a:pt x="401" y="1078"/>
                    <a:pt x="551" y="1379"/>
                    <a:pt x="551" y="1379"/>
                  </a:cubicBezTo>
                  <a:lnTo>
                    <a:pt x="877" y="1228"/>
                  </a:lnTo>
                  <a:cubicBezTo>
                    <a:pt x="877" y="1228"/>
                    <a:pt x="727" y="927"/>
                    <a:pt x="602" y="627"/>
                  </a:cubicBezTo>
                  <a:cubicBezTo>
                    <a:pt x="501" y="476"/>
                    <a:pt x="451" y="301"/>
                    <a:pt x="426" y="201"/>
                  </a:cubicBezTo>
                  <a:cubicBezTo>
                    <a:pt x="376" y="75"/>
                    <a:pt x="351" y="0"/>
                    <a:pt x="3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2"/>
            <p:cNvSpPr/>
            <p:nvPr/>
          </p:nvSpPr>
          <p:spPr>
            <a:xfrm>
              <a:off x="758966" y="3234821"/>
              <a:ext cx="111787" cy="144519"/>
            </a:xfrm>
            <a:custGeom>
              <a:rect b="b" l="l" r="r" t="t"/>
              <a:pathLst>
                <a:path extrusionOk="0" h="1329" w="1028">
                  <a:moveTo>
                    <a:pt x="326" y="1"/>
                  </a:moveTo>
                  <a:lnTo>
                    <a:pt x="0" y="176"/>
                  </a:lnTo>
                  <a:cubicBezTo>
                    <a:pt x="0" y="176"/>
                    <a:pt x="176" y="477"/>
                    <a:pt x="351" y="753"/>
                  </a:cubicBezTo>
                  <a:cubicBezTo>
                    <a:pt x="451" y="903"/>
                    <a:pt x="526" y="1053"/>
                    <a:pt x="602" y="1154"/>
                  </a:cubicBezTo>
                  <a:cubicBezTo>
                    <a:pt x="677" y="1254"/>
                    <a:pt x="727" y="1329"/>
                    <a:pt x="727" y="1329"/>
                  </a:cubicBezTo>
                  <a:lnTo>
                    <a:pt x="1028" y="1128"/>
                  </a:lnTo>
                  <a:cubicBezTo>
                    <a:pt x="1028" y="1128"/>
                    <a:pt x="978" y="1053"/>
                    <a:pt x="902" y="953"/>
                  </a:cubicBezTo>
                  <a:cubicBezTo>
                    <a:pt x="852" y="853"/>
                    <a:pt x="752" y="702"/>
                    <a:pt x="677" y="577"/>
                  </a:cubicBezTo>
                  <a:cubicBezTo>
                    <a:pt x="501" y="276"/>
                    <a:pt x="326" y="1"/>
                    <a:pt x="32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2"/>
            <p:cNvSpPr/>
            <p:nvPr/>
          </p:nvSpPr>
          <p:spPr>
            <a:xfrm>
              <a:off x="881518" y="3414680"/>
              <a:ext cx="122770" cy="139082"/>
            </a:xfrm>
            <a:custGeom>
              <a:rect b="b" l="l" r="r" t="t"/>
              <a:pathLst>
                <a:path extrusionOk="0" h="1279" w="1129">
                  <a:moveTo>
                    <a:pt x="277" y="1"/>
                  </a:moveTo>
                  <a:lnTo>
                    <a:pt x="1" y="226"/>
                  </a:lnTo>
                  <a:cubicBezTo>
                    <a:pt x="1" y="226"/>
                    <a:pt x="51" y="302"/>
                    <a:pt x="126" y="402"/>
                  </a:cubicBezTo>
                  <a:cubicBezTo>
                    <a:pt x="201" y="502"/>
                    <a:pt x="277" y="652"/>
                    <a:pt x="402" y="778"/>
                  </a:cubicBezTo>
                  <a:cubicBezTo>
                    <a:pt x="628" y="1028"/>
                    <a:pt x="853" y="1279"/>
                    <a:pt x="853" y="1279"/>
                  </a:cubicBezTo>
                  <a:lnTo>
                    <a:pt x="1129" y="1053"/>
                  </a:lnTo>
                  <a:cubicBezTo>
                    <a:pt x="1129" y="1053"/>
                    <a:pt x="903" y="778"/>
                    <a:pt x="678" y="527"/>
                  </a:cubicBezTo>
                  <a:cubicBezTo>
                    <a:pt x="577" y="427"/>
                    <a:pt x="477" y="276"/>
                    <a:pt x="402" y="176"/>
                  </a:cubicBezTo>
                  <a:cubicBezTo>
                    <a:pt x="327" y="76"/>
                    <a:pt x="27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2"/>
            <p:cNvSpPr/>
            <p:nvPr/>
          </p:nvSpPr>
          <p:spPr>
            <a:xfrm>
              <a:off x="3645089" y="2101078"/>
              <a:ext cx="38277" cy="57307"/>
            </a:xfrm>
            <a:custGeom>
              <a:rect b="b" l="l" r="r" t="t"/>
              <a:pathLst>
                <a:path extrusionOk="0" h="527" w="352">
                  <a:moveTo>
                    <a:pt x="1" y="1"/>
                  </a:moveTo>
                  <a:lnTo>
                    <a:pt x="1" y="527"/>
                  </a:lnTo>
                  <a:lnTo>
                    <a:pt x="352" y="527"/>
                  </a:lnTo>
                  <a:lnTo>
                    <a:pt x="352" y="1"/>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2"/>
            <p:cNvSpPr/>
            <p:nvPr/>
          </p:nvSpPr>
          <p:spPr>
            <a:xfrm>
              <a:off x="3645089" y="2188289"/>
              <a:ext cx="38277" cy="57307"/>
            </a:xfrm>
            <a:custGeom>
              <a:rect b="b" l="l" r="r" t="t"/>
              <a:pathLst>
                <a:path extrusionOk="0" h="527" w="352">
                  <a:moveTo>
                    <a:pt x="1" y="1"/>
                  </a:moveTo>
                  <a:lnTo>
                    <a:pt x="1" y="527"/>
                  </a:lnTo>
                  <a:lnTo>
                    <a:pt x="352" y="527"/>
                  </a:lnTo>
                  <a:lnTo>
                    <a:pt x="352" y="1"/>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2"/>
            <p:cNvSpPr/>
            <p:nvPr/>
          </p:nvSpPr>
          <p:spPr>
            <a:xfrm>
              <a:off x="3645089" y="2275500"/>
              <a:ext cx="38277" cy="57307"/>
            </a:xfrm>
            <a:custGeom>
              <a:rect b="b" l="l" r="r" t="t"/>
              <a:pathLst>
                <a:path extrusionOk="0" h="527" w="352">
                  <a:moveTo>
                    <a:pt x="1" y="1"/>
                  </a:moveTo>
                  <a:lnTo>
                    <a:pt x="1" y="527"/>
                  </a:lnTo>
                  <a:lnTo>
                    <a:pt x="352" y="527"/>
                  </a:lnTo>
                  <a:lnTo>
                    <a:pt x="352" y="1"/>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2"/>
            <p:cNvSpPr/>
            <p:nvPr/>
          </p:nvSpPr>
          <p:spPr>
            <a:xfrm>
              <a:off x="3645089" y="2362711"/>
              <a:ext cx="38277" cy="57307"/>
            </a:xfrm>
            <a:custGeom>
              <a:rect b="b" l="l" r="r" t="t"/>
              <a:pathLst>
                <a:path extrusionOk="0" h="527" w="352">
                  <a:moveTo>
                    <a:pt x="1" y="1"/>
                  </a:moveTo>
                  <a:lnTo>
                    <a:pt x="1" y="527"/>
                  </a:lnTo>
                  <a:lnTo>
                    <a:pt x="352" y="527"/>
                  </a:lnTo>
                  <a:lnTo>
                    <a:pt x="352" y="1"/>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2"/>
            <p:cNvSpPr/>
            <p:nvPr/>
          </p:nvSpPr>
          <p:spPr>
            <a:xfrm>
              <a:off x="3645089" y="2449922"/>
              <a:ext cx="38277" cy="57307"/>
            </a:xfrm>
            <a:custGeom>
              <a:rect b="b" l="l" r="r" t="t"/>
              <a:pathLst>
                <a:path extrusionOk="0" h="527" w="352">
                  <a:moveTo>
                    <a:pt x="1" y="1"/>
                  </a:moveTo>
                  <a:lnTo>
                    <a:pt x="1" y="527"/>
                  </a:lnTo>
                  <a:lnTo>
                    <a:pt x="352" y="527"/>
                  </a:lnTo>
                  <a:lnTo>
                    <a:pt x="352" y="1"/>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2"/>
            <p:cNvSpPr/>
            <p:nvPr/>
          </p:nvSpPr>
          <p:spPr>
            <a:xfrm>
              <a:off x="3645089" y="2537133"/>
              <a:ext cx="38277" cy="57307"/>
            </a:xfrm>
            <a:custGeom>
              <a:rect b="b" l="l" r="r" t="t"/>
              <a:pathLst>
                <a:path extrusionOk="0" h="527" w="352">
                  <a:moveTo>
                    <a:pt x="1" y="1"/>
                  </a:moveTo>
                  <a:lnTo>
                    <a:pt x="1" y="527"/>
                  </a:lnTo>
                  <a:lnTo>
                    <a:pt x="352" y="527"/>
                  </a:lnTo>
                  <a:lnTo>
                    <a:pt x="352" y="1"/>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2"/>
            <p:cNvSpPr/>
            <p:nvPr/>
          </p:nvSpPr>
          <p:spPr>
            <a:xfrm>
              <a:off x="3645089" y="2621625"/>
              <a:ext cx="38277" cy="60026"/>
            </a:xfrm>
            <a:custGeom>
              <a:rect b="b" l="l" r="r" t="t"/>
              <a:pathLst>
                <a:path extrusionOk="0" h="552" w="352">
                  <a:moveTo>
                    <a:pt x="1" y="1"/>
                  </a:moveTo>
                  <a:lnTo>
                    <a:pt x="1" y="552"/>
                  </a:lnTo>
                  <a:lnTo>
                    <a:pt x="352" y="552"/>
                  </a:lnTo>
                  <a:lnTo>
                    <a:pt x="352" y="1"/>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2"/>
            <p:cNvSpPr/>
            <p:nvPr/>
          </p:nvSpPr>
          <p:spPr>
            <a:xfrm>
              <a:off x="3119104" y="1866740"/>
              <a:ext cx="686926" cy="30013"/>
            </a:xfrm>
            <a:custGeom>
              <a:rect b="b" l="l" r="r" t="t"/>
              <a:pathLst>
                <a:path extrusionOk="0" h="276" w="6317">
                  <a:moveTo>
                    <a:pt x="1" y="0"/>
                  </a:moveTo>
                  <a:lnTo>
                    <a:pt x="1" y="276"/>
                  </a:lnTo>
                  <a:lnTo>
                    <a:pt x="6316" y="276"/>
                  </a:lnTo>
                  <a:lnTo>
                    <a:pt x="631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2"/>
            <p:cNvSpPr/>
            <p:nvPr/>
          </p:nvSpPr>
          <p:spPr>
            <a:xfrm>
              <a:off x="3129978" y="1962106"/>
              <a:ext cx="378968" cy="30013"/>
            </a:xfrm>
            <a:custGeom>
              <a:rect b="b" l="l" r="r" t="t"/>
              <a:pathLst>
                <a:path extrusionOk="0" h="276" w="3485">
                  <a:moveTo>
                    <a:pt x="1" y="0"/>
                  </a:moveTo>
                  <a:lnTo>
                    <a:pt x="1" y="276"/>
                  </a:lnTo>
                  <a:lnTo>
                    <a:pt x="3485" y="276"/>
                  </a:lnTo>
                  <a:lnTo>
                    <a:pt x="348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2"/>
            <p:cNvSpPr/>
            <p:nvPr/>
          </p:nvSpPr>
          <p:spPr>
            <a:xfrm>
              <a:off x="2331485" y="1674375"/>
              <a:ext cx="278055" cy="903759"/>
            </a:xfrm>
            <a:custGeom>
              <a:rect b="b" l="l" r="r" t="t"/>
              <a:pathLst>
                <a:path extrusionOk="0" h="8311" w="2557">
                  <a:moveTo>
                    <a:pt x="2218" y="1"/>
                  </a:moveTo>
                  <a:cubicBezTo>
                    <a:pt x="1906" y="1"/>
                    <a:pt x="1705" y="1468"/>
                    <a:pt x="1705" y="1468"/>
                  </a:cubicBezTo>
                  <a:cubicBezTo>
                    <a:pt x="1705" y="1468"/>
                    <a:pt x="1429" y="3899"/>
                    <a:pt x="1153" y="4651"/>
                  </a:cubicBezTo>
                  <a:cubicBezTo>
                    <a:pt x="953" y="5178"/>
                    <a:pt x="0" y="6581"/>
                    <a:pt x="0" y="6581"/>
                  </a:cubicBezTo>
                  <a:lnTo>
                    <a:pt x="978" y="8310"/>
                  </a:lnTo>
                  <a:cubicBezTo>
                    <a:pt x="978" y="8310"/>
                    <a:pt x="1930" y="6130"/>
                    <a:pt x="2106" y="5478"/>
                  </a:cubicBezTo>
                  <a:cubicBezTo>
                    <a:pt x="2557" y="3899"/>
                    <a:pt x="1980" y="2571"/>
                    <a:pt x="2181" y="1619"/>
                  </a:cubicBezTo>
                  <a:cubicBezTo>
                    <a:pt x="2281" y="1243"/>
                    <a:pt x="2457" y="215"/>
                    <a:pt x="2331" y="65"/>
                  </a:cubicBezTo>
                  <a:cubicBezTo>
                    <a:pt x="2292" y="20"/>
                    <a:pt x="2254" y="1"/>
                    <a:pt x="2218" y="1"/>
                  </a:cubicBezTo>
                  <a:close/>
                </a:path>
              </a:pathLst>
            </a:custGeom>
            <a:solidFill>
              <a:srgbClr val="DD7E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2"/>
            <p:cNvSpPr/>
            <p:nvPr/>
          </p:nvSpPr>
          <p:spPr>
            <a:xfrm>
              <a:off x="1870854" y="2287788"/>
              <a:ext cx="659632" cy="1743142"/>
            </a:xfrm>
            <a:custGeom>
              <a:rect b="b" l="l" r="r" t="t"/>
              <a:pathLst>
                <a:path extrusionOk="0" h="16030" w="6066">
                  <a:moveTo>
                    <a:pt x="3668" y="1"/>
                  </a:moveTo>
                  <a:cubicBezTo>
                    <a:pt x="3107" y="1"/>
                    <a:pt x="2530" y="130"/>
                    <a:pt x="2206" y="263"/>
                  </a:cubicBezTo>
                  <a:cubicBezTo>
                    <a:pt x="1505" y="539"/>
                    <a:pt x="302" y="1015"/>
                    <a:pt x="1154" y="2519"/>
                  </a:cubicBezTo>
                  <a:cubicBezTo>
                    <a:pt x="1730" y="3547"/>
                    <a:pt x="1655" y="4324"/>
                    <a:pt x="1580" y="5502"/>
                  </a:cubicBezTo>
                  <a:lnTo>
                    <a:pt x="1580" y="5602"/>
                  </a:lnTo>
                  <a:cubicBezTo>
                    <a:pt x="1204" y="8960"/>
                    <a:pt x="1028" y="10163"/>
                    <a:pt x="728" y="11441"/>
                  </a:cubicBezTo>
                  <a:cubicBezTo>
                    <a:pt x="402" y="12895"/>
                    <a:pt x="1" y="16003"/>
                    <a:pt x="652" y="16028"/>
                  </a:cubicBezTo>
                  <a:cubicBezTo>
                    <a:pt x="685" y="16029"/>
                    <a:pt x="717" y="16030"/>
                    <a:pt x="748" y="16030"/>
                  </a:cubicBezTo>
                  <a:cubicBezTo>
                    <a:pt x="1316" y="16030"/>
                    <a:pt x="1635" y="15821"/>
                    <a:pt x="1279" y="15702"/>
                  </a:cubicBezTo>
                  <a:cubicBezTo>
                    <a:pt x="903" y="15602"/>
                    <a:pt x="903" y="15552"/>
                    <a:pt x="903" y="15426"/>
                  </a:cubicBezTo>
                  <a:cubicBezTo>
                    <a:pt x="1053" y="13923"/>
                    <a:pt x="3209" y="11592"/>
                    <a:pt x="3384" y="9787"/>
                  </a:cubicBezTo>
                  <a:cubicBezTo>
                    <a:pt x="3434" y="9186"/>
                    <a:pt x="3484" y="8634"/>
                    <a:pt x="3510" y="8133"/>
                  </a:cubicBezTo>
                  <a:cubicBezTo>
                    <a:pt x="3760" y="9462"/>
                    <a:pt x="3585" y="10840"/>
                    <a:pt x="3585" y="11291"/>
                  </a:cubicBezTo>
                  <a:cubicBezTo>
                    <a:pt x="3660" y="12945"/>
                    <a:pt x="3986" y="16028"/>
                    <a:pt x="4688" y="16028"/>
                  </a:cubicBezTo>
                  <a:cubicBezTo>
                    <a:pt x="5439" y="16028"/>
                    <a:pt x="5815" y="15802"/>
                    <a:pt x="5339" y="15702"/>
                  </a:cubicBezTo>
                  <a:cubicBezTo>
                    <a:pt x="4913" y="15602"/>
                    <a:pt x="4938" y="15577"/>
                    <a:pt x="4938" y="15452"/>
                  </a:cubicBezTo>
                  <a:cubicBezTo>
                    <a:pt x="5038" y="13822"/>
                    <a:pt x="5765" y="10765"/>
                    <a:pt x="5916" y="8810"/>
                  </a:cubicBezTo>
                  <a:cubicBezTo>
                    <a:pt x="6066" y="6529"/>
                    <a:pt x="5063" y="4875"/>
                    <a:pt x="5013" y="4775"/>
                  </a:cubicBezTo>
                  <a:cubicBezTo>
                    <a:pt x="4462" y="3271"/>
                    <a:pt x="5339" y="1817"/>
                    <a:pt x="5164" y="840"/>
                  </a:cubicBezTo>
                  <a:cubicBezTo>
                    <a:pt x="5039" y="201"/>
                    <a:pt x="4366" y="1"/>
                    <a:pt x="3668" y="1"/>
                  </a:cubicBezTo>
                  <a:close/>
                </a:path>
              </a:pathLst>
            </a:custGeom>
            <a:solidFill>
              <a:srgbClr val="DD7E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2"/>
            <p:cNvSpPr/>
            <p:nvPr/>
          </p:nvSpPr>
          <p:spPr>
            <a:xfrm>
              <a:off x="1884555" y="2850527"/>
              <a:ext cx="643212" cy="1071331"/>
            </a:xfrm>
            <a:custGeom>
              <a:rect b="b" l="l" r="r" t="t"/>
              <a:pathLst>
                <a:path extrusionOk="0" h="9852" w="5915">
                  <a:moveTo>
                    <a:pt x="5088" y="1"/>
                  </a:moveTo>
                  <a:cubicBezTo>
                    <a:pt x="4387" y="523"/>
                    <a:pt x="3565" y="669"/>
                    <a:pt x="2850" y="669"/>
                  </a:cubicBezTo>
                  <a:cubicBezTo>
                    <a:pt x="2262" y="669"/>
                    <a:pt x="1746" y="570"/>
                    <a:pt x="1429" y="502"/>
                  </a:cubicBezTo>
                  <a:cubicBezTo>
                    <a:pt x="1228" y="2181"/>
                    <a:pt x="125" y="8547"/>
                    <a:pt x="0" y="9424"/>
                  </a:cubicBezTo>
                  <a:cubicBezTo>
                    <a:pt x="577" y="9625"/>
                    <a:pt x="752" y="9675"/>
                    <a:pt x="927" y="9675"/>
                  </a:cubicBezTo>
                  <a:cubicBezTo>
                    <a:pt x="3960" y="5214"/>
                    <a:pt x="3358" y="3459"/>
                    <a:pt x="3384" y="2958"/>
                  </a:cubicBezTo>
                  <a:lnTo>
                    <a:pt x="3384" y="2958"/>
                  </a:lnTo>
                  <a:cubicBezTo>
                    <a:pt x="3484" y="3535"/>
                    <a:pt x="3509" y="6843"/>
                    <a:pt x="3734" y="9675"/>
                  </a:cubicBezTo>
                  <a:cubicBezTo>
                    <a:pt x="3854" y="9750"/>
                    <a:pt x="4118" y="9852"/>
                    <a:pt x="4401" y="9852"/>
                  </a:cubicBezTo>
                  <a:cubicBezTo>
                    <a:pt x="4592" y="9852"/>
                    <a:pt x="4791" y="9806"/>
                    <a:pt x="4963" y="9675"/>
                  </a:cubicBezTo>
                  <a:cubicBezTo>
                    <a:pt x="4988" y="9500"/>
                    <a:pt x="5765" y="3785"/>
                    <a:pt x="5790" y="3635"/>
                  </a:cubicBezTo>
                  <a:cubicBezTo>
                    <a:pt x="5915" y="1956"/>
                    <a:pt x="5389" y="627"/>
                    <a:pt x="508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2"/>
            <p:cNvSpPr/>
            <p:nvPr/>
          </p:nvSpPr>
          <p:spPr>
            <a:xfrm>
              <a:off x="2028965" y="2280937"/>
              <a:ext cx="498802" cy="743472"/>
            </a:xfrm>
            <a:custGeom>
              <a:rect b="b" l="l" r="r" t="t"/>
              <a:pathLst>
                <a:path extrusionOk="0" h="6837" w="4587">
                  <a:moveTo>
                    <a:pt x="2281" y="1"/>
                  </a:moveTo>
                  <a:cubicBezTo>
                    <a:pt x="3484" y="1329"/>
                    <a:pt x="3158" y="1880"/>
                    <a:pt x="2782" y="1956"/>
                  </a:cubicBezTo>
                  <a:cubicBezTo>
                    <a:pt x="2692" y="1975"/>
                    <a:pt x="2604" y="1984"/>
                    <a:pt x="2518" y="1984"/>
                  </a:cubicBezTo>
                  <a:cubicBezTo>
                    <a:pt x="1362" y="1984"/>
                    <a:pt x="602" y="377"/>
                    <a:pt x="602" y="377"/>
                  </a:cubicBezTo>
                  <a:lnTo>
                    <a:pt x="276" y="502"/>
                  </a:lnTo>
                  <a:cubicBezTo>
                    <a:pt x="276" y="502"/>
                    <a:pt x="953" y="1053"/>
                    <a:pt x="1053" y="2231"/>
                  </a:cubicBezTo>
                  <a:cubicBezTo>
                    <a:pt x="1153" y="3635"/>
                    <a:pt x="101" y="3635"/>
                    <a:pt x="101" y="3635"/>
                  </a:cubicBezTo>
                  <a:cubicBezTo>
                    <a:pt x="251" y="4412"/>
                    <a:pt x="0" y="6642"/>
                    <a:pt x="0" y="6642"/>
                  </a:cubicBezTo>
                  <a:cubicBezTo>
                    <a:pt x="437" y="6775"/>
                    <a:pt x="931" y="6836"/>
                    <a:pt x="1494" y="6836"/>
                  </a:cubicBezTo>
                  <a:cubicBezTo>
                    <a:pt x="1674" y="6836"/>
                    <a:pt x="1861" y="6830"/>
                    <a:pt x="2056" y="6818"/>
                  </a:cubicBezTo>
                  <a:cubicBezTo>
                    <a:pt x="3835" y="6642"/>
                    <a:pt x="4236" y="6316"/>
                    <a:pt x="4236" y="6316"/>
                  </a:cubicBezTo>
                  <a:cubicBezTo>
                    <a:pt x="4236" y="6316"/>
                    <a:pt x="4587" y="5414"/>
                    <a:pt x="4236" y="3484"/>
                  </a:cubicBezTo>
                  <a:cubicBezTo>
                    <a:pt x="3860" y="1529"/>
                    <a:pt x="2707" y="101"/>
                    <a:pt x="2707" y="101"/>
                  </a:cubicBezTo>
                  <a:lnTo>
                    <a:pt x="228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2"/>
            <p:cNvSpPr/>
            <p:nvPr/>
          </p:nvSpPr>
          <p:spPr>
            <a:xfrm>
              <a:off x="2108564" y="2201882"/>
              <a:ext cx="184645" cy="181600"/>
            </a:xfrm>
            <a:custGeom>
              <a:rect b="b" l="l" r="r" t="t"/>
              <a:pathLst>
                <a:path extrusionOk="0" h="1670" w="1698">
                  <a:moveTo>
                    <a:pt x="196" y="1"/>
                  </a:moveTo>
                  <a:cubicBezTo>
                    <a:pt x="196" y="1"/>
                    <a:pt x="622" y="552"/>
                    <a:pt x="271" y="953"/>
                  </a:cubicBezTo>
                  <a:cubicBezTo>
                    <a:pt x="0" y="1282"/>
                    <a:pt x="1040" y="1670"/>
                    <a:pt x="1485" y="1670"/>
                  </a:cubicBezTo>
                  <a:cubicBezTo>
                    <a:pt x="1618" y="1670"/>
                    <a:pt x="1697" y="1635"/>
                    <a:pt x="1674" y="1555"/>
                  </a:cubicBezTo>
                  <a:cubicBezTo>
                    <a:pt x="1499" y="1129"/>
                    <a:pt x="1223" y="903"/>
                    <a:pt x="1324" y="327"/>
                  </a:cubicBezTo>
                  <a:lnTo>
                    <a:pt x="196" y="1"/>
                  </a:lnTo>
                  <a:close/>
                </a:path>
              </a:pathLst>
            </a:custGeom>
            <a:solidFill>
              <a:srgbClr val="DD7E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2"/>
            <p:cNvSpPr/>
            <p:nvPr/>
          </p:nvSpPr>
          <p:spPr>
            <a:xfrm>
              <a:off x="2075289" y="2045946"/>
              <a:ext cx="264462" cy="263701"/>
            </a:xfrm>
            <a:custGeom>
              <a:rect b="b" l="l" r="r" t="t"/>
              <a:pathLst>
                <a:path extrusionOk="0" h="2425" w="2432">
                  <a:moveTo>
                    <a:pt x="858" y="0"/>
                  </a:moveTo>
                  <a:cubicBezTo>
                    <a:pt x="499" y="0"/>
                    <a:pt x="234" y="346"/>
                    <a:pt x="176" y="558"/>
                  </a:cubicBezTo>
                  <a:cubicBezTo>
                    <a:pt x="0" y="1159"/>
                    <a:pt x="351" y="1660"/>
                    <a:pt x="602" y="1886"/>
                  </a:cubicBezTo>
                  <a:cubicBezTo>
                    <a:pt x="993" y="2277"/>
                    <a:pt x="1459" y="2425"/>
                    <a:pt x="1771" y="2425"/>
                  </a:cubicBezTo>
                  <a:cubicBezTo>
                    <a:pt x="1939" y="2425"/>
                    <a:pt x="2062" y="2382"/>
                    <a:pt x="2106" y="2312"/>
                  </a:cubicBezTo>
                  <a:cubicBezTo>
                    <a:pt x="2432" y="1861"/>
                    <a:pt x="1680" y="382"/>
                    <a:pt x="1203" y="107"/>
                  </a:cubicBezTo>
                  <a:cubicBezTo>
                    <a:pt x="1082" y="31"/>
                    <a:pt x="966" y="0"/>
                    <a:pt x="858" y="0"/>
                  </a:cubicBezTo>
                  <a:close/>
                </a:path>
              </a:pathLst>
            </a:custGeom>
            <a:solidFill>
              <a:srgbClr val="DD7E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2"/>
            <p:cNvSpPr/>
            <p:nvPr/>
          </p:nvSpPr>
          <p:spPr>
            <a:xfrm>
              <a:off x="2050713" y="2027678"/>
              <a:ext cx="218137" cy="247172"/>
            </a:xfrm>
            <a:custGeom>
              <a:rect b="b" l="l" r="r" t="t"/>
              <a:pathLst>
                <a:path extrusionOk="0" h="2273" w="2006">
                  <a:moveTo>
                    <a:pt x="1139" y="1"/>
                  </a:moveTo>
                  <a:cubicBezTo>
                    <a:pt x="704" y="1"/>
                    <a:pt x="260" y="305"/>
                    <a:pt x="151" y="801"/>
                  </a:cubicBezTo>
                  <a:cubicBezTo>
                    <a:pt x="1" y="1503"/>
                    <a:pt x="352" y="1828"/>
                    <a:pt x="402" y="1904"/>
                  </a:cubicBezTo>
                  <a:cubicBezTo>
                    <a:pt x="591" y="2122"/>
                    <a:pt x="864" y="2272"/>
                    <a:pt x="992" y="2272"/>
                  </a:cubicBezTo>
                  <a:cubicBezTo>
                    <a:pt x="1084" y="2272"/>
                    <a:pt x="1101" y="2193"/>
                    <a:pt x="953" y="2004"/>
                  </a:cubicBezTo>
                  <a:cubicBezTo>
                    <a:pt x="627" y="1553"/>
                    <a:pt x="1079" y="1553"/>
                    <a:pt x="803" y="1177"/>
                  </a:cubicBezTo>
                  <a:cubicBezTo>
                    <a:pt x="703" y="1026"/>
                    <a:pt x="828" y="1051"/>
                    <a:pt x="1404" y="826"/>
                  </a:cubicBezTo>
                  <a:cubicBezTo>
                    <a:pt x="1981" y="600"/>
                    <a:pt x="2006" y="550"/>
                    <a:pt x="1856" y="375"/>
                  </a:cubicBezTo>
                  <a:cubicBezTo>
                    <a:pt x="1674" y="117"/>
                    <a:pt x="1408" y="1"/>
                    <a:pt x="1139" y="1"/>
                  </a:cubicBezTo>
                  <a:close/>
                </a:path>
              </a:pathLst>
            </a:custGeom>
            <a:solidFill>
              <a:srgbClr val="171B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2"/>
            <p:cNvSpPr/>
            <p:nvPr/>
          </p:nvSpPr>
          <p:spPr>
            <a:xfrm>
              <a:off x="2230681" y="2222978"/>
              <a:ext cx="73401" cy="61548"/>
            </a:xfrm>
            <a:custGeom>
              <a:rect b="b" l="l" r="r" t="t"/>
              <a:pathLst>
                <a:path extrusionOk="0" h="566" w="675">
                  <a:moveTo>
                    <a:pt x="501" y="1"/>
                  </a:moveTo>
                  <a:cubicBezTo>
                    <a:pt x="486" y="1"/>
                    <a:pt x="469" y="3"/>
                    <a:pt x="451" y="7"/>
                  </a:cubicBezTo>
                  <a:cubicBezTo>
                    <a:pt x="251" y="57"/>
                    <a:pt x="175" y="333"/>
                    <a:pt x="175" y="333"/>
                  </a:cubicBezTo>
                  <a:cubicBezTo>
                    <a:pt x="150" y="433"/>
                    <a:pt x="0" y="509"/>
                    <a:pt x="175" y="559"/>
                  </a:cubicBezTo>
                  <a:cubicBezTo>
                    <a:pt x="193" y="564"/>
                    <a:pt x="211" y="566"/>
                    <a:pt x="230" y="566"/>
                  </a:cubicBezTo>
                  <a:cubicBezTo>
                    <a:pt x="402" y="566"/>
                    <a:pt x="629" y="373"/>
                    <a:pt x="652" y="283"/>
                  </a:cubicBezTo>
                  <a:cubicBezTo>
                    <a:pt x="675" y="215"/>
                    <a:pt x="656" y="1"/>
                    <a:pt x="501" y="1"/>
                  </a:cubicBezTo>
                  <a:close/>
                </a:path>
              </a:pathLst>
            </a:custGeom>
            <a:solidFill>
              <a:srgbClr val="DD7E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2"/>
            <p:cNvSpPr/>
            <p:nvPr/>
          </p:nvSpPr>
          <p:spPr>
            <a:xfrm>
              <a:off x="2335400" y="3989815"/>
              <a:ext cx="170617" cy="45998"/>
            </a:xfrm>
            <a:custGeom>
              <a:rect b="b" l="l" r="r" t="t"/>
              <a:pathLst>
                <a:path extrusionOk="0" h="423" w="1569">
                  <a:moveTo>
                    <a:pt x="942" y="0"/>
                  </a:moveTo>
                  <a:cubicBezTo>
                    <a:pt x="825" y="84"/>
                    <a:pt x="683" y="111"/>
                    <a:pt x="545" y="111"/>
                  </a:cubicBezTo>
                  <a:cubicBezTo>
                    <a:pt x="271" y="111"/>
                    <a:pt x="15" y="0"/>
                    <a:pt x="15" y="0"/>
                  </a:cubicBezTo>
                  <a:lnTo>
                    <a:pt x="15" y="0"/>
                  </a:lnTo>
                  <a:cubicBezTo>
                    <a:pt x="1" y="318"/>
                    <a:pt x="232" y="423"/>
                    <a:pt x="509" y="423"/>
                  </a:cubicBezTo>
                  <a:cubicBezTo>
                    <a:pt x="733" y="423"/>
                    <a:pt x="988" y="354"/>
                    <a:pt x="1167" y="276"/>
                  </a:cubicBezTo>
                  <a:cubicBezTo>
                    <a:pt x="1568" y="100"/>
                    <a:pt x="942" y="0"/>
                    <a:pt x="94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2"/>
            <p:cNvSpPr/>
            <p:nvPr/>
          </p:nvSpPr>
          <p:spPr>
            <a:xfrm>
              <a:off x="1910218" y="3995252"/>
              <a:ext cx="167898" cy="45998"/>
            </a:xfrm>
            <a:custGeom>
              <a:rect b="b" l="l" r="r" t="t"/>
              <a:pathLst>
                <a:path extrusionOk="0" h="423" w="1544">
                  <a:moveTo>
                    <a:pt x="917" y="0"/>
                  </a:moveTo>
                  <a:cubicBezTo>
                    <a:pt x="800" y="84"/>
                    <a:pt x="661" y="112"/>
                    <a:pt x="527" y="112"/>
                  </a:cubicBezTo>
                  <a:cubicBezTo>
                    <a:pt x="260" y="112"/>
                    <a:pt x="15" y="0"/>
                    <a:pt x="15" y="0"/>
                  </a:cubicBezTo>
                  <a:lnTo>
                    <a:pt x="15" y="0"/>
                  </a:lnTo>
                  <a:cubicBezTo>
                    <a:pt x="1" y="319"/>
                    <a:pt x="224" y="423"/>
                    <a:pt x="494" y="423"/>
                  </a:cubicBezTo>
                  <a:cubicBezTo>
                    <a:pt x="713" y="423"/>
                    <a:pt x="963" y="354"/>
                    <a:pt x="1143" y="276"/>
                  </a:cubicBezTo>
                  <a:cubicBezTo>
                    <a:pt x="1544" y="100"/>
                    <a:pt x="917" y="0"/>
                    <a:pt x="91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2"/>
            <p:cNvSpPr/>
            <p:nvPr/>
          </p:nvSpPr>
          <p:spPr>
            <a:xfrm>
              <a:off x="1584753" y="1827049"/>
              <a:ext cx="504239" cy="791972"/>
            </a:xfrm>
            <a:custGeom>
              <a:rect b="b" l="l" r="r" t="t"/>
              <a:pathLst>
                <a:path extrusionOk="0" h="7283" w="4637">
                  <a:moveTo>
                    <a:pt x="177" y="1"/>
                  </a:moveTo>
                  <a:cubicBezTo>
                    <a:pt x="123" y="1"/>
                    <a:pt x="79" y="35"/>
                    <a:pt x="50" y="114"/>
                  </a:cubicBezTo>
                  <a:cubicBezTo>
                    <a:pt x="0" y="290"/>
                    <a:pt x="552" y="1192"/>
                    <a:pt x="752" y="1493"/>
                  </a:cubicBezTo>
                  <a:cubicBezTo>
                    <a:pt x="1278" y="2320"/>
                    <a:pt x="1328" y="4024"/>
                    <a:pt x="2256" y="5052"/>
                  </a:cubicBezTo>
                  <a:cubicBezTo>
                    <a:pt x="2707" y="5553"/>
                    <a:pt x="4336" y="7282"/>
                    <a:pt x="4336" y="7282"/>
                  </a:cubicBezTo>
                  <a:lnTo>
                    <a:pt x="4637" y="5328"/>
                  </a:lnTo>
                  <a:cubicBezTo>
                    <a:pt x="4637" y="5328"/>
                    <a:pt x="3208" y="4350"/>
                    <a:pt x="2832" y="3949"/>
                  </a:cubicBezTo>
                  <a:cubicBezTo>
                    <a:pt x="2281" y="3348"/>
                    <a:pt x="1153" y="1192"/>
                    <a:pt x="1153" y="1192"/>
                  </a:cubicBezTo>
                  <a:cubicBezTo>
                    <a:pt x="1153" y="1192"/>
                    <a:pt x="493" y="1"/>
                    <a:pt x="177" y="1"/>
                  </a:cubicBezTo>
                  <a:close/>
                </a:path>
              </a:pathLst>
            </a:custGeom>
            <a:solidFill>
              <a:srgbClr val="DD7E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2"/>
            <p:cNvSpPr/>
            <p:nvPr/>
          </p:nvSpPr>
          <p:spPr>
            <a:xfrm>
              <a:off x="2587681" y="1962106"/>
              <a:ext cx="316223" cy="294475"/>
            </a:xfrm>
            <a:custGeom>
              <a:rect b="b" l="l" r="r" t="t"/>
              <a:pathLst>
                <a:path extrusionOk="0" h="2708" w="2908">
                  <a:moveTo>
                    <a:pt x="2807" y="0"/>
                  </a:moveTo>
                  <a:lnTo>
                    <a:pt x="2807" y="0"/>
                  </a:lnTo>
                  <a:cubicBezTo>
                    <a:pt x="2005" y="247"/>
                    <a:pt x="1374" y="295"/>
                    <a:pt x="1007" y="295"/>
                  </a:cubicBezTo>
                  <a:cubicBezTo>
                    <a:pt x="778" y="295"/>
                    <a:pt x="652" y="276"/>
                    <a:pt x="652" y="276"/>
                  </a:cubicBezTo>
                  <a:lnTo>
                    <a:pt x="652" y="276"/>
                  </a:lnTo>
                  <a:cubicBezTo>
                    <a:pt x="827" y="1354"/>
                    <a:pt x="0" y="2707"/>
                    <a:pt x="0" y="2707"/>
                  </a:cubicBezTo>
                  <a:cubicBezTo>
                    <a:pt x="351" y="2206"/>
                    <a:pt x="2908" y="1880"/>
                    <a:pt x="2908" y="1880"/>
                  </a:cubicBezTo>
                  <a:cubicBezTo>
                    <a:pt x="2456" y="1153"/>
                    <a:pt x="2807" y="0"/>
                    <a:pt x="280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2"/>
            <p:cNvSpPr/>
            <p:nvPr/>
          </p:nvSpPr>
          <p:spPr>
            <a:xfrm>
              <a:off x="1524728" y="2528977"/>
              <a:ext cx="313505" cy="297193"/>
            </a:xfrm>
            <a:custGeom>
              <a:rect b="b" l="l" r="r" t="t"/>
              <a:pathLst>
                <a:path extrusionOk="0" h="2733" w="2883">
                  <a:moveTo>
                    <a:pt x="2783" y="0"/>
                  </a:moveTo>
                  <a:lnTo>
                    <a:pt x="2783" y="0"/>
                  </a:lnTo>
                  <a:cubicBezTo>
                    <a:pt x="1981" y="247"/>
                    <a:pt x="1359" y="295"/>
                    <a:pt x="1000" y="295"/>
                  </a:cubicBezTo>
                  <a:cubicBezTo>
                    <a:pt x="775" y="295"/>
                    <a:pt x="652" y="276"/>
                    <a:pt x="652" y="276"/>
                  </a:cubicBezTo>
                  <a:lnTo>
                    <a:pt x="652" y="276"/>
                  </a:lnTo>
                  <a:cubicBezTo>
                    <a:pt x="803" y="1379"/>
                    <a:pt x="1" y="2732"/>
                    <a:pt x="1" y="2732"/>
                  </a:cubicBezTo>
                  <a:cubicBezTo>
                    <a:pt x="327" y="2206"/>
                    <a:pt x="2883" y="1880"/>
                    <a:pt x="2883" y="1880"/>
                  </a:cubicBezTo>
                  <a:cubicBezTo>
                    <a:pt x="2432" y="1178"/>
                    <a:pt x="2783" y="0"/>
                    <a:pt x="27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2"/>
            <p:cNvSpPr/>
            <p:nvPr/>
          </p:nvSpPr>
          <p:spPr>
            <a:xfrm>
              <a:off x="2658473" y="1534207"/>
              <a:ext cx="215419" cy="201826"/>
            </a:xfrm>
            <a:custGeom>
              <a:rect b="b" l="l" r="r" t="t"/>
              <a:pathLst>
                <a:path extrusionOk="0" h="1856" w="1981">
                  <a:moveTo>
                    <a:pt x="1906" y="0"/>
                  </a:moveTo>
                  <a:lnTo>
                    <a:pt x="1906" y="0"/>
                  </a:lnTo>
                  <a:cubicBezTo>
                    <a:pt x="1398" y="160"/>
                    <a:pt x="991" y="194"/>
                    <a:pt x="738" y="194"/>
                  </a:cubicBezTo>
                  <a:cubicBezTo>
                    <a:pt x="554" y="194"/>
                    <a:pt x="452" y="176"/>
                    <a:pt x="452" y="176"/>
                  </a:cubicBezTo>
                  <a:lnTo>
                    <a:pt x="452" y="176"/>
                  </a:lnTo>
                  <a:cubicBezTo>
                    <a:pt x="552" y="928"/>
                    <a:pt x="1" y="1855"/>
                    <a:pt x="1" y="1855"/>
                  </a:cubicBezTo>
                  <a:cubicBezTo>
                    <a:pt x="226" y="1504"/>
                    <a:pt x="1981" y="1304"/>
                    <a:pt x="1981" y="1304"/>
                  </a:cubicBezTo>
                  <a:cubicBezTo>
                    <a:pt x="1680" y="802"/>
                    <a:pt x="1906" y="1"/>
                    <a:pt x="190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2"/>
            <p:cNvSpPr/>
            <p:nvPr/>
          </p:nvSpPr>
          <p:spPr>
            <a:xfrm>
              <a:off x="1407612" y="1610544"/>
              <a:ext cx="365266" cy="278055"/>
            </a:xfrm>
            <a:custGeom>
              <a:rect b="b" l="l" r="r" t="t"/>
              <a:pathLst>
                <a:path extrusionOk="0" h="2557" w="3359">
                  <a:moveTo>
                    <a:pt x="1704" y="0"/>
                  </a:moveTo>
                  <a:cubicBezTo>
                    <a:pt x="1178" y="652"/>
                    <a:pt x="0" y="702"/>
                    <a:pt x="0" y="702"/>
                  </a:cubicBezTo>
                  <a:cubicBezTo>
                    <a:pt x="777" y="1755"/>
                    <a:pt x="927" y="2557"/>
                    <a:pt x="927" y="2557"/>
                  </a:cubicBezTo>
                  <a:cubicBezTo>
                    <a:pt x="1341" y="2339"/>
                    <a:pt x="1855" y="2277"/>
                    <a:pt x="2303" y="2277"/>
                  </a:cubicBezTo>
                  <a:cubicBezTo>
                    <a:pt x="2886" y="2277"/>
                    <a:pt x="3359" y="2381"/>
                    <a:pt x="3359" y="2381"/>
                  </a:cubicBezTo>
                  <a:cubicBezTo>
                    <a:pt x="2782" y="2256"/>
                    <a:pt x="1704" y="0"/>
                    <a:pt x="17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2"/>
            <p:cNvSpPr/>
            <p:nvPr/>
          </p:nvSpPr>
          <p:spPr>
            <a:xfrm>
              <a:off x="1936316" y="1460589"/>
              <a:ext cx="152674" cy="218137"/>
            </a:xfrm>
            <a:custGeom>
              <a:rect b="b" l="l" r="r" t="t"/>
              <a:pathLst>
                <a:path extrusionOk="0" h="2006" w="1404">
                  <a:moveTo>
                    <a:pt x="0" y="1"/>
                  </a:moveTo>
                  <a:lnTo>
                    <a:pt x="0" y="1479"/>
                  </a:lnTo>
                  <a:lnTo>
                    <a:pt x="1379" y="2006"/>
                  </a:lnTo>
                  <a:lnTo>
                    <a:pt x="1404" y="7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2"/>
            <p:cNvSpPr/>
            <p:nvPr/>
          </p:nvSpPr>
          <p:spPr>
            <a:xfrm>
              <a:off x="2260585" y="1716785"/>
              <a:ext cx="152783" cy="220856"/>
            </a:xfrm>
            <a:custGeom>
              <a:rect b="b" l="l" r="r" t="t"/>
              <a:pathLst>
                <a:path extrusionOk="0" h="2031" w="1405">
                  <a:moveTo>
                    <a:pt x="26" y="1"/>
                  </a:moveTo>
                  <a:lnTo>
                    <a:pt x="1" y="1479"/>
                  </a:lnTo>
                  <a:lnTo>
                    <a:pt x="1379" y="2031"/>
                  </a:lnTo>
                  <a:lnTo>
                    <a:pt x="1404" y="76"/>
                  </a:lnTo>
                  <a:lnTo>
                    <a:pt x="2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p42"/>
          <p:cNvSpPr txBox="1"/>
          <p:nvPr>
            <p:ph type="title"/>
          </p:nvPr>
        </p:nvSpPr>
        <p:spPr>
          <a:xfrm>
            <a:off x="720000" y="16692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400"/>
              <a:t>Grafik garis komponen berganda</a:t>
            </a:r>
            <a:endParaRPr sz="3300"/>
          </a:p>
        </p:txBody>
      </p:sp>
      <p:sp>
        <p:nvSpPr>
          <p:cNvPr id="1153" name="Google Shape;1153;p42"/>
          <p:cNvSpPr txBox="1"/>
          <p:nvPr/>
        </p:nvSpPr>
        <p:spPr>
          <a:xfrm>
            <a:off x="191194" y="1129212"/>
            <a:ext cx="4927285" cy="1349047"/>
          </a:xfrm>
          <a:prstGeom prst="rect">
            <a:avLst/>
          </a:prstGeom>
          <a:noFill/>
          <a:ln>
            <a:noFill/>
          </a:ln>
        </p:spPr>
        <p:txBody>
          <a:bodyPr anchorCtr="0" anchor="t" bIns="45700" lIns="91425" spcFirstLastPara="1" rIns="91425" wrap="square" tIns="45700">
            <a:spAutoFit/>
          </a:bodyPr>
          <a:lstStyle/>
          <a:p>
            <a:pPr indent="-287019" lvl="0" marL="378460" marR="501650" rtl="0" algn="just">
              <a:lnSpc>
                <a:spcPct val="100000"/>
              </a:lnSpc>
              <a:spcBef>
                <a:spcPts val="245"/>
              </a:spcBef>
              <a:spcAft>
                <a:spcPts val="0"/>
              </a:spcAft>
              <a:buClr>
                <a:srgbClr val="000000"/>
              </a:buClr>
              <a:buSzPts val="1600"/>
              <a:buFont typeface="Arial"/>
              <a:buChar char="•"/>
            </a:pPr>
            <a:r>
              <a:rPr b="0" i="0" lang="en-ID" sz="1600" u="none" cap="none" strike="noStrike">
                <a:solidFill>
                  <a:srgbClr val="000000"/>
                </a:solidFill>
                <a:latin typeface="Calibri"/>
                <a:ea typeface="Calibri"/>
                <a:cs typeface="Calibri"/>
                <a:sym typeface="Calibri"/>
              </a:rPr>
              <a:t>untuk melihat perkembangan dari beberapa jenis data, sekaligus untuk melihat perkembangannya secara kumulatif.</a:t>
            </a:r>
            <a:endParaRPr b="0" i="0" sz="1600" u="none" cap="none" strike="noStrike">
              <a:solidFill>
                <a:srgbClr val="000000"/>
              </a:solidFill>
              <a:latin typeface="Calibri"/>
              <a:ea typeface="Calibri"/>
              <a:cs typeface="Calibri"/>
              <a:sym typeface="Calibri"/>
            </a:endParaRPr>
          </a:p>
          <a:p>
            <a:pPr indent="-287019" lvl="0" marL="37846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Calibri"/>
                <a:ea typeface="Calibri"/>
                <a:cs typeface="Calibri"/>
                <a:sym typeface="Calibri"/>
              </a:rPr>
              <a:t>Grafik garis ini dapat ditampil dengan versi jumlah serta versi persentase kumulatif</a:t>
            </a:r>
            <a:endParaRPr b="0" i="0" sz="1600" u="none" cap="none" strike="noStrike">
              <a:solidFill>
                <a:srgbClr val="000000"/>
              </a:solidFill>
              <a:latin typeface="Calibri"/>
              <a:ea typeface="Calibri"/>
              <a:cs typeface="Calibri"/>
              <a:sym typeface="Calibri"/>
            </a:endParaRPr>
          </a:p>
        </p:txBody>
      </p:sp>
      <p:sp>
        <p:nvSpPr>
          <p:cNvPr id="1154" name="Google Shape;1154;p42"/>
          <p:cNvSpPr txBox="1"/>
          <p:nvPr/>
        </p:nvSpPr>
        <p:spPr>
          <a:xfrm>
            <a:off x="288261" y="2665242"/>
            <a:ext cx="4450518" cy="2031325"/>
          </a:xfrm>
          <a:prstGeom prst="rect">
            <a:avLst/>
          </a:prstGeom>
          <a:noFill/>
          <a:ln>
            <a:noFill/>
          </a:ln>
        </p:spPr>
        <p:txBody>
          <a:bodyPr anchorCtr="0" anchor="t" bIns="45700" lIns="91425" spcFirstLastPara="1" rIns="91425" wrap="square" tIns="45700">
            <a:spAutoFit/>
          </a:bodyPr>
          <a:lstStyle/>
          <a:p>
            <a:pPr indent="0" lvl="0" marL="12700" marR="0" rtl="0" algn="just">
              <a:lnSpc>
                <a:spcPct val="100000"/>
              </a:lnSpc>
              <a:spcBef>
                <a:spcPts val="0"/>
              </a:spcBef>
              <a:spcAft>
                <a:spcPts val="0"/>
              </a:spcAft>
              <a:buNone/>
            </a:pPr>
            <a:r>
              <a:rPr b="0" i="0" lang="en-ID" sz="1400" u="none" cap="none" strike="noStrike">
                <a:solidFill>
                  <a:srgbClr val="000000"/>
                </a:solidFill>
                <a:latin typeface="Calibri"/>
                <a:ea typeface="Calibri"/>
                <a:cs typeface="Calibri"/>
                <a:sym typeface="Calibri"/>
              </a:rPr>
              <a:t>Analisa :</a:t>
            </a:r>
            <a:br>
              <a:rPr b="0" i="0" lang="en-ID" sz="1400" u="none" cap="none" strike="noStrike">
                <a:solidFill>
                  <a:srgbClr val="000000"/>
                </a:solidFill>
                <a:latin typeface="Calibri"/>
                <a:ea typeface="Calibri"/>
                <a:cs typeface="Calibri"/>
                <a:sym typeface="Calibri"/>
              </a:rPr>
            </a:br>
            <a:r>
              <a:rPr b="0" i="0" lang="en-ID" sz="1400" u="none" cap="none" strike="noStrike">
                <a:solidFill>
                  <a:srgbClr val="000000"/>
                </a:solidFill>
                <a:latin typeface="Calibri"/>
                <a:ea typeface="Calibri"/>
                <a:cs typeface="Calibri"/>
                <a:sym typeface="Calibri"/>
              </a:rPr>
              <a:t>Grafik disamping memperlihatkan bahwa jumlah dan persentase kendaraan di DKI Jakarta didominasi oleh mobil penumpang dibandingkan dengan bis dan truk. Jumlah kendaraan di DKI Jakarta mengalami  peningkatan  dari tahun  ke  tahun. Persentase mobil penumpang pada tahun 2008 baru sebesar 70,6% dan dominasi ini pun meningkat pada tahun 2012 menjadi 74,86%. Dst….</a:t>
            </a:r>
            <a:endParaRPr b="0" i="0" sz="1400" u="none" cap="none" strike="noStrike">
              <a:solidFill>
                <a:srgbClr val="000000"/>
              </a:solidFill>
              <a:latin typeface="Arial"/>
              <a:ea typeface="Arial"/>
              <a:cs typeface="Arial"/>
              <a:sym typeface="Arial"/>
            </a:endParaRPr>
          </a:p>
        </p:txBody>
      </p:sp>
      <p:pic>
        <p:nvPicPr>
          <p:cNvPr id="1155" name="Google Shape;1155;p42"/>
          <p:cNvPicPr preferRelativeResize="0"/>
          <p:nvPr/>
        </p:nvPicPr>
        <p:blipFill rotWithShape="1">
          <a:blip r:embed="rId3">
            <a:alphaModFix/>
          </a:blip>
          <a:srcRect b="0" l="0" r="0" t="0"/>
          <a:stretch/>
        </p:blipFill>
        <p:spPr>
          <a:xfrm>
            <a:off x="5255071" y="1129212"/>
            <a:ext cx="3697735" cy="289460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43"/>
          <p:cNvSpPr txBox="1"/>
          <p:nvPr>
            <p:ph type="title"/>
          </p:nvPr>
        </p:nvSpPr>
        <p:spPr>
          <a:xfrm>
            <a:off x="720000" y="16692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400"/>
              <a:t>Grafik garis saling menimbang</a:t>
            </a:r>
            <a:endParaRPr sz="3300"/>
          </a:p>
        </p:txBody>
      </p:sp>
      <p:sp>
        <p:nvSpPr>
          <p:cNvPr id="1161" name="Google Shape;1161;p43"/>
          <p:cNvSpPr txBox="1"/>
          <p:nvPr/>
        </p:nvSpPr>
        <p:spPr>
          <a:xfrm>
            <a:off x="191194" y="1129212"/>
            <a:ext cx="4927285" cy="1102826"/>
          </a:xfrm>
          <a:prstGeom prst="rect">
            <a:avLst/>
          </a:prstGeom>
          <a:noFill/>
          <a:ln>
            <a:noFill/>
          </a:ln>
        </p:spPr>
        <p:txBody>
          <a:bodyPr anchorCtr="0" anchor="t" bIns="45700" lIns="91425" spcFirstLastPara="1" rIns="91425" wrap="square" tIns="45700">
            <a:spAutoFit/>
          </a:bodyPr>
          <a:lstStyle/>
          <a:p>
            <a:pPr indent="-287019" lvl="0" marL="378460" marR="290830" rtl="0" algn="just">
              <a:lnSpc>
                <a:spcPct val="100000"/>
              </a:lnSpc>
              <a:spcBef>
                <a:spcPts val="240"/>
              </a:spcBef>
              <a:spcAft>
                <a:spcPts val="0"/>
              </a:spcAft>
              <a:buClr>
                <a:srgbClr val="000000"/>
              </a:buClr>
              <a:buSzPts val="1600"/>
              <a:buFont typeface="Arial"/>
              <a:buChar char="•"/>
            </a:pPr>
            <a:r>
              <a:rPr b="0" i="0" lang="en-ID" sz="1600" u="none" cap="none" strike="noStrike">
                <a:solidFill>
                  <a:srgbClr val="000000"/>
                </a:solidFill>
                <a:latin typeface="Calibri"/>
                <a:ea typeface="Calibri"/>
                <a:cs typeface="Calibri"/>
                <a:sym typeface="Calibri"/>
              </a:rPr>
              <a:t>untuk melihat perkembangan dari dua kelompok data yang saling berlawanan, sehingga perkembangan selisih antara dua kelompok data tersebut dapat diketahui.</a:t>
            </a:r>
            <a:endParaRPr b="0" i="0" sz="1600" u="none" cap="none" strike="noStrike">
              <a:solidFill>
                <a:srgbClr val="000000"/>
              </a:solidFill>
              <a:latin typeface="Calibri"/>
              <a:ea typeface="Calibri"/>
              <a:cs typeface="Calibri"/>
              <a:sym typeface="Calibri"/>
            </a:endParaRPr>
          </a:p>
        </p:txBody>
      </p:sp>
      <p:sp>
        <p:nvSpPr>
          <p:cNvPr id="1162" name="Google Shape;1162;p43"/>
          <p:cNvSpPr txBox="1"/>
          <p:nvPr/>
        </p:nvSpPr>
        <p:spPr>
          <a:xfrm>
            <a:off x="429577" y="2372242"/>
            <a:ext cx="4450518" cy="2362185"/>
          </a:xfrm>
          <a:prstGeom prst="rect">
            <a:avLst/>
          </a:prstGeom>
          <a:noFill/>
          <a:ln>
            <a:noFill/>
          </a:ln>
        </p:spPr>
        <p:txBody>
          <a:bodyPr anchorCtr="0" anchor="t" bIns="45700" lIns="91425" spcFirstLastPara="1" rIns="91425" wrap="square" tIns="45700">
            <a:spAutoFit/>
          </a:bodyPr>
          <a:lstStyle/>
          <a:p>
            <a:pPr indent="0" lvl="0" marL="12700" marR="0" rtl="0" algn="just">
              <a:lnSpc>
                <a:spcPct val="100000"/>
              </a:lnSpc>
              <a:spcBef>
                <a:spcPts val="0"/>
              </a:spcBef>
              <a:spcAft>
                <a:spcPts val="0"/>
              </a:spcAft>
              <a:buNone/>
            </a:pPr>
            <a:r>
              <a:rPr b="0" i="0" lang="en-ID" sz="1400" u="none" cap="none" strike="noStrike">
                <a:solidFill>
                  <a:srgbClr val="000000"/>
                </a:solidFill>
                <a:latin typeface="Calibri"/>
                <a:ea typeface="Calibri"/>
                <a:cs typeface="Calibri"/>
                <a:sym typeface="Calibri"/>
              </a:rPr>
              <a:t>Analisa :</a:t>
            </a:r>
            <a:endParaRPr/>
          </a:p>
          <a:p>
            <a:pPr indent="0" lvl="0" marL="12700" marR="0" rtl="0" algn="just">
              <a:lnSpc>
                <a:spcPct val="100000"/>
              </a:lnSpc>
              <a:spcBef>
                <a:spcPts val="940"/>
              </a:spcBef>
              <a:spcAft>
                <a:spcPts val="0"/>
              </a:spcAft>
              <a:buNone/>
            </a:pPr>
            <a:r>
              <a:rPr b="0" i="0" lang="en-ID" sz="1400" u="none" cap="none" strike="noStrike">
                <a:solidFill>
                  <a:srgbClr val="000000"/>
                </a:solidFill>
                <a:latin typeface="Calibri"/>
                <a:ea typeface="Calibri"/>
                <a:cs typeface="Calibri"/>
                <a:sym typeface="Calibri"/>
              </a:rPr>
              <a:t>Grafik disamping memperlihatkan bahwa jumlah impor yang dilakukan melalui DKI Jakarta masih jauh lebih tinggi daripada nilai ekspornya. Selain itu, terjadi peningkatan impor dari 48,099,308 USD pada tahun 2009 menjadi 96,926,336 USD pada tahun 2012. Peningkatan impor ini terjadi dua kali lipat dalam kurun waktu 3 tahun. Hal ini tidak diimbangi dengan nilai ekspor yang dilakukan yaitu dari 32,536,510 USD menjadi 48,134,849 USD dari tahun 2009 ke 2012. </a:t>
            </a:r>
            <a:endParaRPr b="0" i="0" sz="1400" u="none" cap="none" strike="noStrike">
              <a:solidFill>
                <a:srgbClr val="000000"/>
              </a:solidFill>
              <a:latin typeface="Arial"/>
              <a:ea typeface="Arial"/>
              <a:cs typeface="Arial"/>
              <a:sym typeface="Arial"/>
            </a:endParaRPr>
          </a:p>
        </p:txBody>
      </p:sp>
      <p:pic>
        <p:nvPicPr>
          <p:cNvPr id="1163" name="Google Shape;1163;p43"/>
          <p:cNvPicPr preferRelativeResize="0"/>
          <p:nvPr/>
        </p:nvPicPr>
        <p:blipFill rotWithShape="1">
          <a:blip r:embed="rId3">
            <a:alphaModFix/>
          </a:blip>
          <a:srcRect b="0" l="0" r="0" t="0"/>
          <a:stretch/>
        </p:blipFill>
        <p:spPr>
          <a:xfrm>
            <a:off x="5189606" y="1207396"/>
            <a:ext cx="3670191" cy="272870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sp>
        <p:nvSpPr>
          <p:cNvPr id="1168" name="Google Shape;1168;p44"/>
          <p:cNvSpPr txBox="1"/>
          <p:nvPr>
            <p:ph type="title"/>
          </p:nvPr>
        </p:nvSpPr>
        <p:spPr>
          <a:xfrm>
            <a:off x="720000" y="7350"/>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400"/>
              <a:t>Grafik garis interval</a:t>
            </a:r>
            <a:endParaRPr sz="3300"/>
          </a:p>
        </p:txBody>
      </p:sp>
      <p:sp>
        <p:nvSpPr>
          <p:cNvPr id="1169" name="Google Shape;1169;p44"/>
          <p:cNvSpPr txBox="1"/>
          <p:nvPr/>
        </p:nvSpPr>
        <p:spPr>
          <a:xfrm>
            <a:off x="447807" y="3585633"/>
            <a:ext cx="2320331" cy="856604"/>
          </a:xfrm>
          <a:prstGeom prst="rect">
            <a:avLst/>
          </a:prstGeom>
          <a:noFill/>
          <a:ln>
            <a:noFill/>
          </a:ln>
        </p:spPr>
        <p:txBody>
          <a:bodyPr anchorCtr="0" anchor="t" bIns="45700" lIns="91425" spcFirstLastPara="1" rIns="91425" wrap="square" tIns="45700">
            <a:spAutoFit/>
          </a:bodyPr>
          <a:lstStyle/>
          <a:p>
            <a:pPr indent="0" lvl="0" marL="1270" marR="0" rtl="0" algn="l">
              <a:lnSpc>
                <a:spcPct val="100000"/>
              </a:lnSpc>
              <a:spcBef>
                <a:spcPts val="245"/>
              </a:spcBef>
              <a:spcAft>
                <a:spcPts val="0"/>
              </a:spcAft>
              <a:buNone/>
            </a:pPr>
            <a:r>
              <a:rPr b="0" i="0" lang="en-ID" sz="1600" u="none" cap="none" strike="noStrike">
                <a:solidFill>
                  <a:srgbClr val="000000"/>
                </a:solidFill>
                <a:latin typeface="Calibri"/>
                <a:ea typeface="Calibri"/>
                <a:cs typeface="Calibri"/>
                <a:sym typeface="Calibri"/>
              </a:rPr>
              <a:t>untuk menggambarkan perkembangan data yang mempunyai dua nilai.</a:t>
            </a:r>
            <a:endParaRPr b="0" i="0" sz="1600" u="none" cap="none" strike="noStrike">
              <a:solidFill>
                <a:srgbClr val="000000"/>
              </a:solidFill>
              <a:latin typeface="Calibri"/>
              <a:ea typeface="Calibri"/>
              <a:cs typeface="Calibri"/>
              <a:sym typeface="Calibri"/>
            </a:endParaRPr>
          </a:p>
        </p:txBody>
      </p:sp>
      <p:sp>
        <p:nvSpPr>
          <p:cNvPr id="1170" name="Google Shape;1170;p44"/>
          <p:cNvSpPr txBox="1"/>
          <p:nvPr/>
        </p:nvSpPr>
        <p:spPr>
          <a:xfrm>
            <a:off x="3433156" y="3429159"/>
            <a:ext cx="5171597" cy="1169551"/>
          </a:xfrm>
          <a:prstGeom prst="rect">
            <a:avLst/>
          </a:prstGeom>
          <a:noFill/>
          <a:ln>
            <a:noFill/>
          </a:ln>
        </p:spPr>
        <p:txBody>
          <a:bodyPr anchorCtr="0" anchor="t" bIns="45700" lIns="91425" spcFirstLastPara="1" rIns="91425" wrap="square" tIns="45700">
            <a:spAutoFit/>
          </a:bodyPr>
          <a:lstStyle/>
          <a:p>
            <a:pPr indent="0" lvl="0" marL="12700" marR="0" rtl="0" algn="just">
              <a:lnSpc>
                <a:spcPct val="100000"/>
              </a:lnSpc>
              <a:spcBef>
                <a:spcPts val="0"/>
              </a:spcBef>
              <a:spcAft>
                <a:spcPts val="0"/>
              </a:spcAft>
              <a:buNone/>
            </a:pPr>
            <a:r>
              <a:rPr b="0" i="0" lang="en-ID" sz="1400" u="none" cap="none" strike="noStrike">
                <a:solidFill>
                  <a:srgbClr val="000000"/>
                </a:solidFill>
                <a:latin typeface="Calibri"/>
                <a:ea typeface="Calibri"/>
                <a:cs typeface="Calibri"/>
                <a:sym typeface="Calibri"/>
              </a:rPr>
              <a:t>Grafik diatas menjelaskan bahwa nilai rata-rata harga beras grosir di Pasar Induk Cipinang dari bulan Juli sampai dengan Desember 2012 cenderung berada lebih dekat kepada harga terendah beras. Harga terendah dan tertinggi beras mengalami peningkatan secara konsisten setiap bulannya</a:t>
            </a:r>
            <a:endParaRPr b="0" i="0" sz="1400" u="none" cap="none" strike="noStrike">
              <a:solidFill>
                <a:srgbClr val="000000"/>
              </a:solidFill>
              <a:latin typeface="Arial"/>
              <a:ea typeface="Arial"/>
              <a:cs typeface="Arial"/>
              <a:sym typeface="Arial"/>
            </a:endParaRPr>
          </a:p>
        </p:txBody>
      </p:sp>
      <p:pic>
        <p:nvPicPr>
          <p:cNvPr id="1171" name="Google Shape;1171;p44"/>
          <p:cNvPicPr preferRelativeResize="0"/>
          <p:nvPr/>
        </p:nvPicPr>
        <p:blipFill rotWithShape="1">
          <a:blip r:embed="rId3">
            <a:alphaModFix/>
          </a:blip>
          <a:srcRect b="0" l="0" r="0" t="0"/>
          <a:stretch/>
        </p:blipFill>
        <p:spPr>
          <a:xfrm>
            <a:off x="834457" y="835148"/>
            <a:ext cx="5805680" cy="23389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p45"/>
          <p:cNvSpPr txBox="1"/>
          <p:nvPr>
            <p:ph type="title"/>
          </p:nvPr>
        </p:nvSpPr>
        <p:spPr>
          <a:xfrm>
            <a:off x="720000" y="16692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600"/>
              <a:t>Grafik batang</a:t>
            </a:r>
            <a:endParaRPr sz="3600"/>
          </a:p>
        </p:txBody>
      </p:sp>
      <p:sp>
        <p:nvSpPr>
          <p:cNvPr id="1177" name="Google Shape;1177;p45"/>
          <p:cNvSpPr txBox="1"/>
          <p:nvPr/>
        </p:nvSpPr>
        <p:spPr>
          <a:xfrm>
            <a:off x="720000" y="1851930"/>
            <a:ext cx="3572394" cy="1608092"/>
          </a:xfrm>
          <a:prstGeom prst="rect">
            <a:avLst/>
          </a:prstGeom>
          <a:noFill/>
          <a:ln>
            <a:noFill/>
          </a:ln>
        </p:spPr>
        <p:txBody>
          <a:bodyPr anchorCtr="0" anchor="t" bIns="45700" lIns="91425" spcFirstLastPara="1" rIns="91425" wrap="square" tIns="45700">
            <a:spAutoFit/>
          </a:bodyPr>
          <a:lstStyle/>
          <a:p>
            <a:pPr indent="0" lvl="0" marL="12700" marR="5080" rtl="0" algn="just">
              <a:lnSpc>
                <a:spcPct val="150000"/>
              </a:lnSpc>
              <a:spcBef>
                <a:spcPts val="320"/>
              </a:spcBef>
              <a:spcAft>
                <a:spcPts val="0"/>
              </a:spcAft>
              <a:buNone/>
            </a:pPr>
            <a:r>
              <a:rPr b="0" i="0" lang="en-ID" sz="1600" u="none" cap="none" strike="noStrike">
                <a:solidFill>
                  <a:srgbClr val="000000"/>
                </a:solidFill>
                <a:latin typeface="Calibri"/>
                <a:ea typeface="Calibri"/>
                <a:cs typeface="Calibri"/>
                <a:sym typeface="Calibri"/>
              </a:rPr>
              <a:t>Untuk menggambarkan perbandingan antar kategori data dalam periode waktu yang sama, atau antar kategori data dengan periode waktu yang berbeda</a:t>
            </a:r>
            <a:endParaRPr b="0" i="0" sz="1600" u="none" cap="none" strike="noStrike">
              <a:solidFill>
                <a:srgbClr val="181818"/>
              </a:solidFill>
              <a:latin typeface="Calibri"/>
              <a:ea typeface="Calibri"/>
              <a:cs typeface="Calibri"/>
              <a:sym typeface="Calibri"/>
            </a:endParaRPr>
          </a:p>
        </p:txBody>
      </p:sp>
      <p:sp>
        <p:nvSpPr>
          <p:cNvPr id="1178" name="Google Shape;1178;p45"/>
          <p:cNvSpPr txBox="1"/>
          <p:nvPr/>
        </p:nvSpPr>
        <p:spPr>
          <a:xfrm>
            <a:off x="4971012" y="1436695"/>
            <a:ext cx="3740725" cy="254236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ID" sz="1800" u="none" cap="none" strike="noStrike">
                <a:solidFill>
                  <a:srgbClr val="000000"/>
                </a:solidFill>
                <a:latin typeface="Calibri"/>
                <a:ea typeface="Calibri"/>
                <a:cs typeface="Calibri"/>
                <a:sym typeface="Calibri"/>
              </a:rPr>
              <a:t>Grafik batang terdiri dari beberapa bentuk, yaitu:</a:t>
            </a:r>
            <a:endParaRPr b="0" i="0" sz="1800" u="none" cap="none" strike="noStrike">
              <a:solidFill>
                <a:srgbClr val="000000"/>
              </a:solidFill>
              <a:latin typeface="Calibri"/>
              <a:ea typeface="Calibri"/>
              <a:cs typeface="Calibri"/>
              <a:sym typeface="Calibri"/>
            </a:endParaRPr>
          </a:p>
          <a:p>
            <a:pPr indent="-266700" lvl="0" marL="266700" marR="0" rtl="0" algn="l">
              <a:lnSpc>
                <a:spcPct val="150000"/>
              </a:lnSpc>
              <a:spcBef>
                <a:spcPts val="0"/>
              </a:spcBef>
              <a:spcAft>
                <a:spcPts val="0"/>
              </a:spcAft>
              <a:buClr>
                <a:srgbClr val="000000"/>
              </a:buClr>
              <a:buSzPts val="1800"/>
              <a:buFont typeface="Arial"/>
              <a:buAutoNum type="arabicPeriod"/>
            </a:pPr>
            <a:r>
              <a:rPr b="0" i="0" lang="en-ID" sz="1800" u="none" cap="none" strike="noStrike">
                <a:solidFill>
                  <a:srgbClr val="000000"/>
                </a:solidFill>
                <a:latin typeface="Calibri"/>
                <a:ea typeface="Calibri"/>
                <a:cs typeface="Calibri"/>
                <a:sym typeface="Calibri"/>
              </a:rPr>
              <a:t>Grafik Batang Tunggal</a:t>
            </a:r>
            <a:endParaRPr b="0" i="0" sz="1800" u="none" cap="none" strike="noStrike">
              <a:solidFill>
                <a:srgbClr val="000000"/>
              </a:solidFill>
              <a:latin typeface="Calibri"/>
              <a:ea typeface="Calibri"/>
              <a:cs typeface="Calibri"/>
              <a:sym typeface="Calibri"/>
            </a:endParaRPr>
          </a:p>
          <a:p>
            <a:pPr indent="-266700" lvl="0" marL="266700" marR="0" rtl="0" algn="l">
              <a:lnSpc>
                <a:spcPct val="150000"/>
              </a:lnSpc>
              <a:spcBef>
                <a:spcPts val="0"/>
              </a:spcBef>
              <a:spcAft>
                <a:spcPts val="0"/>
              </a:spcAft>
              <a:buClr>
                <a:srgbClr val="000000"/>
              </a:buClr>
              <a:buSzPts val="1800"/>
              <a:buFont typeface="Arial"/>
              <a:buAutoNum type="arabicPeriod"/>
            </a:pPr>
            <a:r>
              <a:rPr b="0" i="0" lang="en-ID" sz="1800" u="none" cap="none" strike="noStrike">
                <a:solidFill>
                  <a:srgbClr val="000000"/>
                </a:solidFill>
                <a:latin typeface="Calibri"/>
                <a:ea typeface="Calibri"/>
                <a:cs typeface="Calibri"/>
                <a:sym typeface="Calibri"/>
              </a:rPr>
              <a:t>Grafik Batang Berganda</a:t>
            </a:r>
            <a:endParaRPr b="0" i="0" sz="1800" u="none" cap="none" strike="noStrike">
              <a:solidFill>
                <a:srgbClr val="000000"/>
              </a:solidFill>
              <a:latin typeface="Calibri"/>
              <a:ea typeface="Calibri"/>
              <a:cs typeface="Calibri"/>
              <a:sym typeface="Calibri"/>
            </a:endParaRPr>
          </a:p>
          <a:p>
            <a:pPr indent="-266700" lvl="0" marL="266700" marR="0" rtl="0" algn="l">
              <a:lnSpc>
                <a:spcPct val="150000"/>
              </a:lnSpc>
              <a:spcBef>
                <a:spcPts val="5"/>
              </a:spcBef>
              <a:spcAft>
                <a:spcPts val="0"/>
              </a:spcAft>
              <a:buClr>
                <a:srgbClr val="000000"/>
              </a:buClr>
              <a:buSzPts val="1800"/>
              <a:buFont typeface="Arial"/>
              <a:buAutoNum type="arabicPeriod"/>
            </a:pPr>
            <a:r>
              <a:rPr b="0" i="0" lang="en-ID" sz="1800" u="none" cap="none" strike="noStrike">
                <a:solidFill>
                  <a:srgbClr val="000000"/>
                </a:solidFill>
                <a:latin typeface="Calibri"/>
                <a:ea typeface="Calibri"/>
                <a:cs typeface="Calibri"/>
                <a:sym typeface="Calibri"/>
              </a:rPr>
              <a:t>Grafik Batang Komponen Berganda</a:t>
            </a:r>
            <a:endParaRPr b="0" i="0" sz="1800" u="none" cap="none" strike="noStrike">
              <a:solidFill>
                <a:srgbClr val="000000"/>
              </a:solidFill>
              <a:latin typeface="Calibri"/>
              <a:ea typeface="Calibri"/>
              <a:cs typeface="Calibri"/>
              <a:sym typeface="Calibri"/>
            </a:endParaRPr>
          </a:p>
          <a:p>
            <a:pPr indent="-266700" lvl="0" marL="266700" marR="0" rtl="0" algn="l">
              <a:lnSpc>
                <a:spcPct val="150000"/>
              </a:lnSpc>
              <a:spcBef>
                <a:spcPts val="0"/>
              </a:spcBef>
              <a:spcAft>
                <a:spcPts val="0"/>
              </a:spcAft>
              <a:buClr>
                <a:srgbClr val="000000"/>
              </a:buClr>
              <a:buSzPts val="1800"/>
              <a:buFont typeface="Arial"/>
              <a:buAutoNum type="arabicPeriod"/>
            </a:pPr>
            <a:r>
              <a:rPr b="0" i="0" lang="en-ID" sz="1800" u="none" cap="none" strike="noStrike">
                <a:solidFill>
                  <a:srgbClr val="000000"/>
                </a:solidFill>
                <a:latin typeface="Calibri"/>
                <a:ea typeface="Calibri"/>
                <a:cs typeface="Calibri"/>
                <a:sym typeface="Calibri"/>
              </a:rPr>
              <a:t>Grafik Batang Mendatar</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g34100351949_0_0"/>
          <p:cNvSpPr txBox="1"/>
          <p:nvPr>
            <p:ph type="title"/>
          </p:nvPr>
        </p:nvSpPr>
        <p:spPr>
          <a:xfrm>
            <a:off x="720000" y="16692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600"/>
              <a:t>Grafik batang tunggal</a:t>
            </a:r>
            <a:endParaRPr sz="3600"/>
          </a:p>
        </p:txBody>
      </p:sp>
      <p:sp>
        <p:nvSpPr>
          <p:cNvPr id="1184" name="Google Shape;1184;g34100351949_0_0"/>
          <p:cNvSpPr txBox="1"/>
          <p:nvPr/>
        </p:nvSpPr>
        <p:spPr>
          <a:xfrm>
            <a:off x="4639188" y="1232942"/>
            <a:ext cx="3784812" cy="267761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ID" sz="1600" u="none" cap="none" strike="noStrike">
                <a:solidFill>
                  <a:srgbClr val="000000"/>
                </a:solidFill>
                <a:latin typeface="Calibri"/>
                <a:ea typeface="Calibri"/>
                <a:cs typeface="Calibri"/>
                <a:sym typeface="Calibri"/>
              </a:rPr>
              <a:t>Grafik di samping memperlihatkan penurunan angka partisipasi sekolah (APS) seiring peningkatan umur penduduk. Sebanyak 98,02 persen penduduk usia 7-12 tahun yang bersekolah, sementara penduduk usia 13-15 tahun yang bersekolah sebesar 86,24 persen dst ….</a:t>
            </a:r>
            <a:endParaRPr b="0" i="0" sz="1600" u="none" cap="none" strike="noStrike">
              <a:solidFill>
                <a:srgbClr val="000000"/>
              </a:solidFill>
              <a:latin typeface="Arial"/>
              <a:ea typeface="Arial"/>
              <a:cs typeface="Arial"/>
              <a:sym typeface="Arial"/>
            </a:endParaRPr>
          </a:p>
        </p:txBody>
      </p:sp>
      <p:pic>
        <p:nvPicPr>
          <p:cNvPr id="1185" name="Google Shape;1185;g34100351949_0_0"/>
          <p:cNvPicPr preferRelativeResize="0"/>
          <p:nvPr/>
        </p:nvPicPr>
        <p:blipFill rotWithShape="1">
          <a:blip r:embed="rId3">
            <a:alphaModFix/>
          </a:blip>
          <a:srcRect b="0" l="0" r="0" t="0"/>
          <a:stretch/>
        </p:blipFill>
        <p:spPr>
          <a:xfrm>
            <a:off x="537120" y="1016648"/>
            <a:ext cx="3556278" cy="2732391"/>
          </a:xfrm>
          <a:prstGeom prst="rect">
            <a:avLst/>
          </a:prstGeom>
          <a:noFill/>
          <a:ln>
            <a:noFill/>
          </a:ln>
        </p:spPr>
      </p:pic>
      <p:sp>
        <p:nvSpPr>
          <p:cNvPr id="1186" name="Google Shape;1186;g34100351949_0_0"/>
          <p:cNvSpPr txBox="1"/>
          <p:nvPr/>
        </p:nvSpPr>
        <p:spPr>
          <a:xfrm>
            <a:off x="537120" y="4126852"/>
            <a:ext cx="3439391"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D" sz="1400" u="none" cap="none" strike="noStrike">
                <a:solidFill>
                  <a:srgbClr val="000000"/>
                </a:solidFill>
                <a:latin typeface="Calibri"/>
                <a:ea typeface="Calibri"/>
                <a:cs typeface="Calibri"/>
                <a:sym typeface="Calibri"/>
              </a:rPr>
              <a:t>menggambarkan perbandingan beberapa</a:t>
            </a:r>
            <a:endParaRPr b="0" i="0" sz="1400" u="none" cap="none" strike="noStrike">
              <a:solidFill>
                <a:srgbClr val="000000"/>
              </a:solidFill>
              <a:latin typeface="Calibri"/>
              <a:ea typeface="Calibri"/>
              <a:cs typeface="Calibri"/>
              <a:sym typeface="Calibri"/>
            </a:endParaRPr>
          </a:p>
          <a:p>
            <a:pPr indent="0" lvl="0" marL="635" marR="0" rtl="0" algn="just">
              <a:lnSpc>
                <a:spcPct val="100000"/>
              </a:lnSpc>
              <a:spcBef>
                <a:spcPts val="0"/>
              </a:spcBef>
              <a:spcAft>
                <a:spcPts val="0"/>
              </a:spcAft>
              <a:buNone/>
            </a:pPr>
            <a:r>
              <a:rPr b="0" i="0" lang="en-ID" sz="1400" u="none" cap="none" strike="noStrike">
                <a:solidFill>
                  <a:srgbClr val="000000"/>
                </a:solidFill>
                <a:latin typeface="Calibri"/>
                <a:ea typeface="Calibri"/>
                <a:cs typeface="Calibri"/>
                <a:sym typeface="Calibri"/>
              </a:rPr>
              <a:t>data pada periode yang sama (berasal dari tabel satu arah).</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g34100351949_0_8"/>
          <p:cNvSpPr txBox="1"/>
          <p:nvPr>
            <p:ph type="title"/>
          </p:nvPr>
        </p:nvSpPr>
        <p:spPr>
          <a:xfrm>
            <a:off x="720000" y="16692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600"/>
              <a:t>Grafik batang berganda</a:t>
            </a:r>
            <a:endParaRPr sz="3600"/>
          </a:p>
        </p:txBody>
      </p:sp>
      <p:pic>
        <p:nvPicPr>
          <p:cNvPr id="1192" name="Google Shape;1192;g34100351949_0_8"/>
          <p:cNvPicPr preferRelativeResize="0"/>
          <p:nvPr/>
        </p:nvPicPr>
        <p:blipFill rotWithShape="1">
          <a:blip r:embed="rId3">
            <a:alphaModFix/>
          </a:blip>
          <a:srcRect b="0" l="0" r="0" t="0"/>
          <a:stretch/>
        </p:blipFill>
        <p:spPr>
          <a:xfrm>
            <a:off x="635004" y="914295"/>
            <a:ext cx="3346792" cy="3013154"/>
          </a:xfrm>
          <a:prstGeom prst="rect">
            <a:avLst/>
          </a:prstGeom>
          <a:noFill/>
          <a:ln>
            <a:noFill/>
          </a:ln>
        </p:spPr>
      </p:pic>
      <p:sp>
        <p:nvSpPr>
          <p:cNvPr id="1193" name="Google Shape;1193;g34100351949_0_8"/>
          <p:cNvSpPr txBox="1"/>
          <p:nvPr/>
        </p:nvSpPr>
        <p:spPr>
          <a:xfrm>
            <a:off x="4823936" y="1113800"/>
            <a:ext cx="3784812" cy="36625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600" u="none" cap="none" strike="noStrike">
                <a:solidFill>
                  <a:srgbClr val="000000"/>
                </a:solidFill>
                <a:latin typeface="Calibri"/>
                <a:ea typeface="Calibri"/>
                <a:cs typeface="Calibri"/>
                <a:sym typeface="Calibri"/>
              </a:rPr>
              <a:t>Grafik di samping memperlihatkan bahwa pendidikan antara laki-laki dan perempuan masih terdapat kesenjangan. Adanya proporsi penduduk perempuan yang lebih tinggi dibandingkan laki-laki yang tidak pernah sekolah dan tidak tamat SD. Lebih lanjut, terdapat  kesenjangan  yang  cukup  nyata  pada  tamatan SM/Sederajat (29,18 persen dan 23,54 persen) pada proporsi penduduk   laki-laki   yang   tamat   SMP/sederajat   dan SM/Sederajat lebih tinggi dibandingkan penduduk perempuan. </a:t>
            </a:r>
            <a:endParaRPr b="0" i="0" sz="16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1194" name="Google Shape;1194;g34100351949_0_8"/>
          <p:cNvSpPr txBox="1"/>
          <p:nvPr/>
        </p:nvSpPr>
        <p:spPr>
          <a:xfrm>
            <a:off x="547141" y="4229205"/>
            <a:ext cx="3522518" cy="523220"/>
          </a:xfrm>
          <a:prstGeom prst="rect">
            <a:avLst/>
          </a:prstGeom>
          <a:noFill/>
          <a:ln>
            <a:noFill/>
          </a:ln>
        </p:spPr>
        <p:txBody>
          <a:bodyPr anchorCtr="0" anchor="t" bIns="45700" lIns="91425" spcFirstLastPara="1" rIns="91425" wrap="square" tIns="45700">
            <a:spAutoFit/>
          </a:bodyPr>
          <a:lstStyle/>
          <a:p>
            <a:pPr indent="0" lvl="0" marL="92075" marR="5080" rtl="0" algn="l">
              <a:lnSpc>
                <a:spcPct val="100000"/>
              </a:lnSpc>
              <a:spcBef>
                <a:spcPts val="0"/>
              </a:spcBef>
              <a:spcAft>
                <a:spcPts val="0"/>
              </a:spcAft>
              <a:buNone/>
            </a:pPr>
            <a:r>
              <a:rPr b="0" i="0" lang="en-ID" sz="1400" u="none" cap="none" strike="noStrike">
                <a:solidFill>
                  <a:srgbClr val="000000"/>
                </a:solidFill>
                <a:latin typeface="Calibri"/>
                <a:ea typeface="Calibri"/>
                <a:cs typeface="Calibri"/>
                <a:sym typeface="Calibri"/>
              </a:rPr>
              <a:t>menggambarkan perbandingan beberapa data yang dirinci menurut beberapa kategori.</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46"/>
          <p:cNvSpPr txBox="1"/>
          <p:nvPr>
            <p:ph type="title"/>
          </p:nvPr>
        </p:nvSpPr>
        <p:spPr>
          <a:xfrm>
            <a:off x="720000" y="16692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600"/>
              <a:t>Grafik batang komponen berganda</a:t>
            </a:r>
            <a:endParaRPr sz="3600"/>
          </a:p>
        </p:txBody>
      </p:sp>
      <p:sp>
        <p:nvSpPr>
          <p:cNvPr id="1200" name="Google Shape;1200;p46"/>
          <p:cNvSpPr txBox="1"/>
          <p:nvPr/>
        </p:nvSpPr>
        <p:spPr>
          <a:xfrm>
            <a:off x="4868984" y="1647256"/>
            <a:ext cx="3784812" cy="206206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Calibri"/>
                <a:ea typeface="Calibri"/>
                <a:cs typeface="Calibri"/>
                <a:sym typeface="Calibri"/>
              </a:rPr>
              <a:t>menggambarkan perbandingan data yang dirinci menurut beberapa kategori sekaligus dapat menggambarkan perbandingan jumlah datanya maupun jumlah kumulatifnya. </a:t>
            </a:r>
            <a:endParaRPr/>
          </a:p>
          <a:p>
            <a:pPr indent="-285750" lvl="0" marL="2857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Calibri"/>
                <a:ea typeface="Calibri"/>
                <a:cs typeface="Calibri"/>
                <a:sym typeface="Calibri"/>
              </a:rPr>
              <a:t>Grafik batang ini dapat ditampil dengan versi jumlah serta versi persentase kumulatif.</a:t>
            </a:r>
            <a:endParaRPr b="0" i="0" sz="1600" u="none" cap="none" strike="noStrike">
              <a:solidFill>
                <a:srgbClr val="000000"/>
              </a:solidFill>
              <a:latin typeface="Arial"/>
              <a:ea typeface="Arial"/>
              <a:cs typeface="Arial"/>
              <a:sym typeface="Arial"/>
            </a:endParaRPr>
          </a:p>
        </p:txBody>
      </p:sp>
      <p:pic>
        <p:nvPicPr>
          <p:cNvPr id="1201" name="Google Shape;1201;p46"/>
          <p:cNvPicPr preferRelativeResize="0"/>
          <p:nvPr/>
        </p:nvPicPr>
        <p:blipFill rotWithShape="1">
          <a:blip r:embed="rId3">
            <a:alphaModFix/>
          </a:blip>
          <a:srcRect b="0" l="0" r="0" t="0"/>
          <a:stretch/>
        </p:blipFill>
        <p:spPr>
          <a:xfrm>
            <a:off x="435257" y="1241774"/>
            <a:ext cx="4014608" cy="283146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47"/>
          <p:cNvSpPr txBox="1"/>
          <p:nvPr>
            <p:ph type="title"/>
          </p:nvPr>
        </p:nvSpPr>
        <p:spPr>
          <a:xfrm>
            <a:off x="720000" y="16692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600"/>
              <a:t>Grafik batang komponen berganda</a:t>
            </a:r>
            <a:endParaRPr sz="3600"/>
          </a:p>
        </p:txBody>
      </p:sp>
      <p:sp>
        <p:nvSpPr>
          <p:cNvPr id="1207" name="Google Shape;1207;p47"/>
          <p:cNvSpPr txBox="1"/>
          <p:nvPr/>
        </p:nvSpPr>
        <p:spPr>
          <a:xfrm>
            <a:off x="4923931" y="1272509"/>
            <a:ext cx="3784812" cy="28007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600" u="none" cap="none" strike="noStrike">
                <a:solidFill>
                  <a:srgbClr val="000000"/>
                </a:solidFill>
                <a:latin typeface="Calibri"/>
                <a:ea typeface="Calibri"/>
                <a:cs typeface="Calibri"/>
                <a:sym typeface="Calibri"/>
              </a:rPr>
              <a:t>Grafik disamping memperlihatkan bahwa jumlah dan persentase kendaraan di DKI Jakarta didominasi oleh mobil penumpang dibandingkan dengan bis dan truk. Jumlah kendaraan di DKI Jakarta mengalami peningkatan dari tahun ke tahun. Peningkatan  paling  banyak  terjadi  pada  mobil  penumpang pada tahun 2008 baru sebesar 70,6% dan dominasi ini pun meningkat pada tahun 2012 menjadi 74,86%</a:t>
            </a:r>
            <a:endParaRPr b="0" i="0" sz="1600" u="none" cap="none" strike="noStrike">
              <a:solidFill>
                <a:srgbClr val="000000"/>
              </a:solidFill>
              <a:latin typeface="Arial"/>
              <a:ea typeface="Arial"/>
              <a:cs typeface="Arial"/>
              <a:sym typeface="Arial"/>
            </a:endParaRPr>
          </a:p>
        </p:txBody>
      </p:sp>
      <p:pic>
        <p:nvPicPr>
          <p:cNvPr id="1208" name="Google Shape;1208;p47"/>
          <p:cNvPicPr preferRelativeResize="0"/>
          <p:nvPr/>
        </p:nvPicPr>
        <p:blipFill rotWithShape="1">
          <a:blip r:embed="rId3">
            <a:alphaModFix/>
          </a:blip>
          <a:srcRect b="0" l="0" r="0" t="0"/>
          <a:stretch/>
        </p:blipFill>
        <p:spPr>
          <a:xfrm>
            <a:off x="435257" y="1241774"/>
            <a:ext cx="4014608" cy="283146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g34100351949_0_15"/>
          <p:cNvSpPr txBox="1"/>
          <p:nvPr>
            <p:ph type="title"/>
          </p:nvPr>
        </p:nvSpPr>
        <p:spPr>
          <a:xfrm>
            <a:off x="720000" y="67170"/>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600"/>
              <a:t>Grafik batang mendatar</a:t>
            </a:r>
            <a:endParaRPr sz="3600"/>
          </a:p>
        </p:txBody>
      </p:sp>
      <p:pic>
        <p:nvPicPr>
          <p:cNvPr id="1214" name="Google Shape;1214;g34100351949_0_15"/>
          <p:cNvPicPr preferRelativeResize="0"/>
          <p:nvPr/>
        </p:nvPicPr>
        <p:blipFill rotWithShape="1">
          <a:blip r:embed="rId3">
            <a:alphaModFix/>
          </a:blip>
          <a:srcRect b="0" l="0" r="0" t="0"/>
          <a:stretch/>
        </p:blipFill>
        <p:spPr>
          <a:xfrm>
            <a:off x="720000" y="901606"/>
            <a:ext cx="3563165" cy="3123379"/>
          </a:xfrm>
          <a:prstGeom prst="rect">
            <a:avLst/>
          </a:prstGeom>
          <a:noFill/>
          <a:ln>
            <a:noFill/>
          </a:ln>
        </p:spPr>
      </p:pic>
      <p:sp>
        <p:nvSpPr>
          <p:cNvPr id="1215" name="Google Shape;1215;g34100351949_0_15"/>
          <p:cNvSpPr txBox="1"/>
          <p:nvPr/>
        </p:nvSpPr>
        <p:spPr>
          <a:xfrm>
            <a:off x="410319" y="4265265"/>
            <a:ext cx="457615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400" u="none" cap="none" strike="noStrike">
                <a:solidFill>
                  <a:srgbClr val="000000"/>
                </a:solidFill>
                <a:latin typeface="Calibri"/>
                <a:ea typeface="Calibri"/>
                <a:cs typeface="Calibri"/>
                <a:sym typeface="Calibri"/>
              </a:rPr>
              <a:t>untuk menggambarkan perbandingan antara kategori yang satu dengan kategori lainnya pada suatu periode tertentu</a:t>
            </a:r>
            <a:endParaRPr b="0" i="0" sz="1400" u="none" cap="none" strike="noStrike">
              <a:solidFill>
                <a:srgbClr val="000000"/>
              </a:solidFill>
              <a:latin typeface="Arial"/>
              <a:ea typeface="Arial"/>
              <a:cs typeface="Arial"/>
              <a:sym typeface="Arial"/>
            </a:endParaRPr>
          </a:p>
        </p:txBody>
      </p:sp>
      <p:sp>
        <p:nvSpPr>
          <p:cNvPr id="1216" name="Google Shape;1216;g34100351949_0_15"/>
          <p:cNvSpPr txBox="1"/>
          <p:nvPr/>
        </p:nvSpPr>
        <p:spPr>
          <a:xfrm>
            <a:off x="4618470" y="1364862"/>
            <a:ext cx="4115211" cy="20620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D" sz="1600" u="none" cap="none" strike="noStrike">
                <a:solidFill>
                  <a:srgbClr val="000000"/>
                </a:solidFill>
                <a:latin typeface="Calibri"/>
                <a:ea typeface="Calibri"/>
                <a:cs typeface="Calibri"/>
                <a:sym typeface="Calibri"/>
              </a:rPr>
              <a:t>Grafik disamping memperlihatkan bahwa pendidikan antara laki- laki dan perempuan masih terdapat kesenjangan. Adanya terdapat kesenjangan yang cukup nyata pada tamatan SM/Sederajat (29,18 persen dan 23,54 persen) pada proporsi penduduk laki-laki  yang tamat SMP/sederajat dan SM/Sederajat lebih tinggi dibandingkan penduduk perempuan</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g34100351949_0_39"/>
          <p:cNvSpPr txBox="1"/>
          <p:nvPr>
            <p:ph type="title"/>
          </p:nvPr>
        </p:nvSpPr>
        <p:spPr>
          <a:xfrm>
            <a:off x="720000" y="16692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600"/>
              <a:t>Diagram lingkaran</a:t>
            </a:r>
            <a:endParaRPr sz="3600"/>
          </a:p>
        </p:txBody>
      </p:sp>
      <p:sp>
        <p:nvSpPr>
          <p:cNvPr id="1222" name="Google Shape;1222;g34100351949_0_39"/>
          <p:cNvSpPr txBox="1"/>
          <p:nvPr/>
        </p:nvSpPr>
        <p:spPr>
          <a:xfrm>
            <a:off x="4632800" y="979925"/>
            <a:ext cx="4392000" cy="175428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ID" sz="1800" u="none" cap="none" strike="noStrike">
                <a:solidFill>
                  <a:srgbClr val="000000"/>
                </a:solidFill>
                <a:latin typeface="Calibri"/>
                <a:ea typeface="Calibri"/>
                <a:cs typeface="Calibri"/>
                <a:sym typeface="Calibri"/>
              </a:rPr>
              <a:t>memberi gambaran mengenai perbandingan beberapa data.</a:t>
            </a:r>
            <a:endParaRPr/>
          </a:p>
          <a:p>
            <a:pPr indent="-285750" lvl="0" marL="285750" marR="0" rtl="0" algn="l">
              <a:lnSpc>
                <a:spcPct val="100000"/>
              </a:lnSpc>
              <a:spcBef>
                <a:spcPts val="0"/>
              </a:spcBef>
              <a:spcAft>
                <a:spcPts val="0"/>
              </a:spcAft>
              <a:buClr>
                <a:srgbClr val="000000"/>
              </a:buClr>
              <a:buSzPts val="1800"/>
              <a:buFont typeface="Arial"/>
              <a:buChar char="•"/>
            </a:pPr>
            <a:r>
              <a:rPr b="0" i="0" lang="en-ID" sz="1800" u="none" cap="none" strike="noStrike">
                <a:solidFill>
                  <a:srgbClr val="000000"/>
                </a:solidFill>
                <a:latin typeface="Calibri"/>
                <a:ea typeface="Calibri"/>
                <a:cs typeface="Calibri"/>
                <a:sym typeface="Calibri"/>
              </a:rPr>
              <a:t>grafik lingkaran perbandingan tersebut dilihat dari nilai persentasenya, sedangkan grafik batang tunggal adalah nilai mutlaknya.</a:t>
            </a:r>
            <a:endParaRPr b="0" i="0" sz="1800" u="none" cap="none" strike="noStrike">
              <a:solidFill>
                <a:srgbClr val="000000"/>
              </a:solidFill>
              <a:latin typeface="Calibri"/>
              <a:ea typeface="Calibri"/>
              <a:cs typeface="Calibri"/>
              <a:sym typeface="Calibri"/>
            </a:endParaRPr>
          </a:p>
        </p:txBody>
      </p:sp>
      <p:pic>
        <p:nvPicPr>
          <p:cNvPr id="1223" name="Google Shape;1223;g34100351949_0_39"/>
          <p:cNvPicPr preferRelativeResize="0"/>
          <p:nvPr/>
        </p:nvPicPr>
        <p:blipFill rotWithShape="1">
          <a:blip r:embed="rId3">
            <a:alphaModFix/>
          </a:blip>
          <a:srcRect b="0" l="0" r="0" t="0"/>
          <a:stretch/>
        </p:blipFill>
        <p:spPr>
          <a:xfrm>
            <a:off x="454484" y="1281445"/>
            <a:ext cx="3805122" cy="2725289"/>
          </a:xfrm>
          <a:prstGeom prst="rect">
            <a:avLst/>
          </a:prstGeom>
          <a:noFill/>
          <a:ln>
            <a:noFill/>
          </a:ln>
        </p:spPr>
      </p:pic>
      <p:sp>
        <p:nvSpPr>
          <p:cNvPr id="1224" name="Google Shape;1224;g34100351949_0_39"/>
          <p:cNvSpPr txBox="1"/>
          <p:nvPr/>
        </p:nvSpPr>
        <p:spPr>
          <a:xfrm>
            <a:off x="4740333" y="3176045"/>
            <a:ext cx="3949183"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Grafik disamping memperlihatkan bahwa hanya 9% persen penduduk yang menyelesaikan jenjang Perguruan Tinggi (PT). Dst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3"/>
          <p:cNvSpPr txBox="1"/>
          <p:nvPr/>
        </p:nvSpPr>
        <p:spPr>
          <a:xfrm>
            <a:off x="1747050" y="1016901"/>
            <a:ext cx="5649900" cy="286228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ID" sz="2000" u="none" cap="none" strike="noStrike">
                <a:solidFill>
                  <a:srgbClr val="000000"/>
                </a:solidFill>
                <a:latin typeface="Arial"/>
                <a:ea typeface="Arial"/>
                <a:cs typeface="Arial"/>
                <a:sym typeface="Arial"/>
              </a:rPr>
              <a:t>proses menampilkan atau menggambarkan data hasil pengumpulan agar lebih mudah dipahami, dianalisis, dan diinterpretasikan. Penyajian data bertujuan untuk menyederhanakan informasi yang kompleks sehingga pola, hubungan, atau tren yang ada dalam data lebih mudah terlihat.</a:t>
            </a:r>
            <a:endParaRPr b="1" i="0" sz="900" u="none" cap="none" strike="noStrike">
              <a:solidFill>
                <a:srgbClr val="2762C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g34100351949_0_46"/>
          <p:cNvSpPr txBox="1"/>
          <p:nvPr>
            <p:ph type="title"/>
          </p:nvPr>
        </p:nvSpPr>
        <p:spPr>
          <a:xfrm>
            <a:off x="720000" y="16692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600"/>
              <a:t>Diagram gambar (pictogram)</a:t>
            </a:r>
            <a:endParaRPr sz="3600"/>
          </a:p>
        </p:txBody>
      </p:sp>
      <p:pic>
        <p:nvPicPr>
          <p:cNvPr id="1230" name="Google Shape;1230;g34100351949_0_46"/>
          <p:cNvPicPr preferRelativeResize="0"/>
          <p:nvPr/>
        </p:nvPicPr>
        <p:blipFill rotWithShape="1">
          <a:blip r:embed="rId3">
            <a:alphaModFix/>
          </a:blip>
          <a:srcRect b="0" l="0" r="0" t="0"/>
          <a:stretch/>
        </p:blipFill>
        <p:spPr>
          <a:xfrm>
            <a:off x="353802" y="1105180"/>
            <a:ext cx="3652888" cy="3092747"/>
          </a:xfrm>
          <a:prstGeom prst="rect">
            <a:avLst/>
          </a:prstGeom>
          <a:noFill/>
          <a:ln>
            <a:noFill/>
          </a:ln>
        </p:spPr>
      </p:pic>
      <p:sp>
        <p:nvSpPr>
          <p:cNvPr id="1231" name="Google Shape;1231;g34100351949_0_46"/>
          <p:cNvSpPr txBox="1"/>
          <p:nvPr/>
        </p:nvSpPr>
        <p:spPr>
          <a:xfrm>
            <a:off x="4281055" y="1046991"/>
            <a:ext cx="4353790" cy="33421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ID" sz="1400" u="none" cap="none" strike="noStrike">
                <a:solidFill>
                  <a:srgbClr val="4F4F4F"/>
                </a:solidFill>
                <a:latin typeface="PT Sans"/>
                <a:ea typeface="PT Sans"/>
                <a:cs typeface="PT Sans"/>
                <a:sym typeface="PT Sans"/>
              </a:rPr>
              <a:t>memasukkan gambar ke dalam grafik, agar tampilan data mudah dicerna. </a:t>
            </a:r>
            <a:endParaRPr/>
          </a:p>
          <a:p>
            <a:pPr indent="-285750" lvl="0" marL="285750" marR="0" rtl="0" algn="l">
              <a:lnSpc>
                <a:spcPct val="100000"/>
              </a:lnSpc>
              <a:spcBef>
                <a:spcPts val="0"/>
              </a:spcBef>
              <a:spcAft>
                <a:spcPts val="0"/>
              </a:spcAft>
              <a:buClr>
                <a:srgbClr val="000000"/>
              </a:buClr>
              <a:buSzPts val="1400"/>
              <a:buFont typeface="Arial"/>
              <a:buChar char="•"/>
            </a:pPr>
            <a:r>
              <a:rPr b="0" i="0" lang="en-ID" sz="1400" u="none" cap="none" strike="noStrike">
                <a:solidFill>
                  <a:srgbClr val="4F4F4F"/>
                </a:solidFill>
                <a:latin typeface="PT Sans"/>
                <a:ea typeface="PT Sans"/>
                <a:cs typeface="PT Sans"/>
                <a:sym typeface="PT Sans"/>
              </a:rPr>
              <a:t>Kesulitannya adalah jika ada data yang tidak genap sesuai dengan skala yang diinginkan. Misal data memiliki urutan skala 10, 20, 30 dan seterusnya, maka data 8, 14, atau 26 sangat sulit diindera. </a:t>
            </a:r>
            <a:endParaRPr/>
          </a:p>
          <a:p>
            <a:pPr indent="-285750" lvl="0" marL="285750" marR="0" rtl="0" algn="l">
              <a:lnSpc>
                <a:spcPct val="100000"/>
              </a:lnSpc>
              <a:spcBef>
                <a:spcPts val="0"/>
              </a:spcBef>
              <a:spcAft>
                <a:spcPts val="0"/>
              </a:spcAft>
              <a:buClr>
                <a:srgbClr val="000000"/>
              </a:buClr>
              <a:buSzPts val="1400"/>
              <a:buFont typeface="Arial"/>
              <a:buChar char="•"/>
            </a:pPr>
            <a:r>
              <a:rPr b="0" i="0" lang="en-ID" sz="1400" u="none" cap="none" strike="noStrike">
                <a:solidFill>
                  <a:srgbClr val="4F4F4F"/>
                </a:solidFill>
                <a:latin typeface="PT Sans"/>
                <a:ea typeface="PT Sans"/>
                <a:cs typeface="PT Sans"/>
                <a:sym typeface="PT Sans"/>
              </a:rPr>
              <a:t>Solusinya, bisa menggenapkan angka yang tidak sesuai skala ke jumlah yang lebih kecil atau lebih besar. </a:t>
            </a:r>
            <a:endParaRPr/>
          </a:p>
          <a:p>
            <a:pPr indent="-285750" lvl="0" marL="285750" marR="0" rtl="0" algn="l">
              <a:lnSpc>
                <a:spcPct val="100000"/>
              </a:lnSpc>
              <a:spcBef>
                <a:spcPts val="0"/>
              </a:spcBef>
              <a:spcAft>
                <a:spcPts val="0"/>
              </a:spcAft>
              <a:buClr>
                <a:srgbClr val="000000"/>
              </a:buClr>
              <a:buSzPts val="1400"/>
              <a:buFont typeface="Arial"/>
              <a:buChar char="•"/>
            </a:pPr>
            <a:r>
              <a:rPr b="0" i="0" lang="en-ID" sz="1400" u="none" cap="none" strike="noStrike">
                <a:solidFill>
                  <a:srgbClr val="4F4F4F"/>
                </a:solidFill>
                <a:latin typeface="PT Sans"/>
                <a:ea typeface="PT Sans"/>
                <a:cs typeface="PT Sans"/>
                <a:sym typeface="PT Sans"/>
              </a:rPr>
              <a:t>Misal 7 digenapkan menjadi 10 atau 24 digenapkan menjadi 20. </a:t>
            </a:r>
            <a:endParaRPr/>
          </a:p>
          <a:p>
            <a:pPr indent="-285750" lvl="0" marL="285750" marR="0" rtl="0" algn="l">
              <a:lnSpc>
                <a:spcPct val="100000"/>
              </a:lnSpc>
              <a:spcBef>
                <a:spcPts val="0"/>
              </a:spcBef>
              <a:spcAft>
                <a:spcPts val="0"/>
              </a:spcAft>
              <a:buClr>
                <a:srgbClr val="000000"/>
              </a:buClr>
              <a:buSzPts val="1400"/>
              <a:buFont typeface="Arial"/>
              <a:buChar char="•"/>
            </a:pPr>
            <a:r>
              <a:rPr b="0" i="0" lang="en-ID" sz="1400" u="none" cap="none" strike="noStrike">
                <a:solidFill>
                  <a:srgbClr val="4F4F4F"/>
                </a:solidFill>
                <a:latin typeface="PT Sans"/>
                <a:ea typeface="PT Sans"/>
                <a:cs typeface="PT Sans"/>
                <a:sym typeface="PT Sans"/>
              </a:rPr>
              <a:t>Kurang akurat memang, namun menggenapkan lebih mudah dimengerti dibanding memotong gambar dalam piktograf.</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48"/>
          <p:cNvSpPr txBox="1"/>
          <p:nvPr>
            <p:ph type="title"/>
          </p:nvPr>
        </p:nvSpPr>
        <p:spPr>
          <a:xfrm>
            <a:off x="720000" y="166926"/>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ID" sz="3600"/>
              <a:t>Diagram peta (cartogram)</a:t>
            </a:r>
            <a:endParaRPr sz="3600"/>
          </a:p>
        </p:txBody>
      </p:sp>
      <p:sp>
        <p:nvSpPr>
          <p:cNvPr id="1237" name="Google Shape;1237;p48"/>
          <p:cNvSpPr txBox="1"/>
          <p:nvPr/>
        </p:nvSpPr>
        <p:spPr>
          <a:xfrm>
            <a:off x="930845" y="1046991"/>
            <a:ext cx="7704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400" u="none" cap="none" strike="noStrike">
                <a:solidFill>
                  <a:srgbClr val="000000"/>
                </a:solidFill>
                <a:latin typeface="Calibri"/>
                <a:ea typeface="Calibri"/>
                <a:cs typeface="Calibri"/>
                <a:sym typeface="Calibri"/>
              </a:rPr>
              <a:t>diagram yang memberikan keterangan tempat dari jenis data yang ada pada sebuah peta.</a:t>
            </a:r>
            <a:endParaRPr/>
          </a:p>
        </p:txBody>
      </p:sp>
      <p:grpSp>
        <p:nvGrpSpPr>
          <p:cNvPr id="1238" name="Google Shape;1238;p48"/>
          <p:cNvGrpSpPr/>
          <p:nvPr/>
        </p:nvGrpSpPr>
        <p:grpSpPr>
          <a:xfrm>
            <a:off x="85206" y="1780905"/>
            <a:ext cx="5525621" cy="2329754"/>
            <a:chOff x="1604772" y="1901940"/>
            <a:chExt cx="5928077" cy="2336193"/>
          </a:xfrm>
        </p:grpSpPr>
        <p:pic>
          <p:nvPicPr>
            <p:cNvPr id="1239" name="Google Shape;1239;p48"/>
            <p:cNvPicPr preferRelativeResize="0"/>
            <p:nvPr/>
          </p:nvPicPr>
          <p:blipFill rotWithShape="1">
            <a:blip r:embed="rId3">
              <a:alphaModFix/>
            </a:blip>
            <a:srcRect b="0" l="0" r="0" t="0"/>
            <a:stretch/>
          </p:blipFill>
          <p:spPr>
            <a:xfrm>
              <a:off x="1780031" y="1901940"/>
              <a:ext cx="5752818" cy="2336193"/>
            </a:xfrm>
            <a:prstGeom prst="rect">
              <a:avLst/>
            </a:prstGeom>
            <a:noFill/>
            <a:ln>
              <a:noFill/>
            </a:ln>
          </p:spPr>
        </p:pic>
        <p:pic>
          <p:nvPicPr>
            <p:cNvPr id="1240" name="Google Shape;1240;p48"/>
            <p:cNvPicPr preferRelativeResize="0"/>
            <p:nvPr/>
          </p:nvPicPr>
          <p:blipFill rotWithShape="1">
            <a:blip r:embed="rId4">
              <a:alphaModFix/>
            </a:blip>
            <a:srcRect b="0" l="0" r="0" t="0"/>
            <a:stretch/>
          </p:blipFill>
          <p:spPr>
            <a:xfrm>
              <a:off x="1604772" y="3342132"/>
              <a:ext cx="792852" cy="769365"/>
            </a:xfrm>
            <a:prstGeom prst="rect">
              <a:avLst/>
            </a:prstGeom>
            <a:noFill/>
            <a:ln>
              <a:noFill/>
            </a:ln>
          </p:spPr>
        </p:pic>
      </p:grpSp>
      <p:sp>
        <p:nvSpPr>
          <p:cNvPr id="1241" name="Google Shape;1241;p48"/>
          <p:cNvSpPr txBox="1"/>
          <p:nvPr/>
        </p:nvSpPr>
        <p:spPr>
          <a:xfrm>
            <a:off x="5843847" y="1972851"/>
            <a:ext cx="3048693" cy="1815882"/>
          </a:xfrm>
          <a:prstGeom prst="rect">
            <a:avLst/>
          </a:prstGeom>
          <a:noFill/>
          <a:ln>
            <a:noFill/>
          </a:ln>
        </p:spPr>
        <p:txBody>
          <a:bodyPr anchorCtr="0" anchor="t" bIns="45700" lIns="91425" spcFirstLastPara="1" rIns="91425" wrap="square" tIns="45700">
            <a:spAutoFit/>
          </a:bodyPr>
          <a:lstStyle/>
          <a:p>
            <a:pPr indent="0" lvl="0" marL="12700" marR="0" rtl="0" algn="just">
              <a:lnSpc>
                <a:spcPct val="100000"/>
              </a:lnSpc>
              <a:spcBef>
                <a:spcPts val="0"/>
              </a:spcBef>
              <a:spcAft>
                <a:spcPts val="0"/>
              </a:spcAft>
              <a:buNone/>
            </a:pPr>
            <a:r>
              <a:rPr b="0" i="0" lang="en-ID" sz="1400" u="none" cap="none" strike="noStrike">
                <a:solidFill>
                  <a:srgbClr val="000000"/>
                </a:solidFill>
                <a:latin typeface="Calibri"/>
                <a:ea typeface="Calibri"/>
                <a:cs typeface="Calibri"/>
                <a:sym typeface="Calibri"/>
              </a:rPr>
              <a:t>Contoh analisis:</a:t>
            </a:r>
            <a:endParaRPr b="0" i="0" sz="1400" u="none" cap="none" strike="noStrike">
              <a:solidFill>
                <a:srgbClr val="000000"/>
              </a:solidFill>
              <a:latin typeface="Calibri"/>
              <a:ea typeface="Calibri"/>
              <a:cs typeface="Calibri"/>
              <a:sym typeface="Calibri"/>
            </a:endParaRPr>
          </a:p>
          <a:p>
            <a:pPr indent="0" lvl="0" marL="12700" marR="5080" rtl="0" algn="just">
              <a:lnSpc>
                <a:spcPct val="100000"/>
              </a:lnSpc>
              <a:spcBef>
                <a:spcPts val="0"/>
              </a:spcBef>
              <a:spcAft>
                <a:spcPts val="0"/>
              </a:spcAft>
              <a:buNone/>
            </a:pPr>
            <a:r>
              <a:rPr b="0" i="0" lang="en-ID" sz="1400" u="none" cap="none" strike="noStrike">
                <a:solidFill>
                  <a:srgbClr val="000000"/>
                </a:solidFill>
                <a:latin typeface="Calibri"/>
                <a:ea typeface="Calibri"/>
                <a:cs typeface="Calibri"/>
                <a:sym typeface="Calibri"/>
              </a:rPr>
              <a:t>Secara  geografis,  rata-rata  lama  sekolah  penduduk  15  tahun  ke  atas bervariasi. Provinsi dengan rata-rata lama sekolah di atas 9 tahun tersebar di berbagai  wilayah  (ditandai  dengan  area  berwarna  hijau).  Dst..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4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ID" sz="2800">
                <a:latin typeface="Arial"/>
                <a:ea typeface="Arial"/>
                <a:cs typeface="Arial"/>
                <a:sym typeface="Arial"/>
              </a:rPr>
              <a:t>Penyajian data dalam bentuk infografis</a:t>
            </a:r>
            <a:endParaRPr sz="2800"/>
          </a:p>
        </p:txBody>
      </p:sp>
      <p:sp>
        <p:nvSpPr>
          <p:cNvPr id="1247" name="Google Shape;1247;p49"/>
          <p:cNvSpPr txBox="1"/>
          <p:nvPr/>
        </p:nvSpPr>
        <p:spPr>
          <a:xfrm>
            <a:off x="627611" y="1341770"/>
            <a:ext cx="3437313" cy="313932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ID" sz="1800" u="none" cap="none" strike="noStrike">
                <a:solidFill>
                  <a:srgbClr val="000000"/>
                </a:solidFill>
                <a:latin typeface="Arial"/>
                <a:ea typeface="Arial"/>
                <a:cs typeface="Arial"/>
                <a:sym typeface="Arial"/>
              </a:rPr>
              <a:t>Information + graphic</a:t>
            </a:r>
            <a:endParaRPr/>
          </a:p>
          <a:p>
            <a:pPr indent="-285750" lvl="0" marL="285750" marR="0" rtl="0" algn="l">
              <a:lnSpc>
                <a:spcPct val="100000"/>
              </a:lnSpc>
              <a:spcBef>
                <a:spcPts val="0"/>
              </a:spcBef>
              <a:spcAft>
                <a:spcPts val="0"/>
              </a:spcAft>
              <a:buClr>
                <a:srgbClr val="000000"/>
              </a:buClr>
              <a:buSzPts val="1800"/>
              <a:buFont typeface="Arial"/>
              <a:buChar char="•"/>
            </a:pPr>
            <a:r>
              <a:rPr b="0" i="0" lang="en-ID" sz="1800" u="none" cap="none" strike="noStrike">
                <a:solidFill>
                  <a:srgbClr val="000000"/>
                </a:solidFill>
                <a:latin typeface="Arial"/>
                <a:ea typeface="Arial"/>
                <a:cs typeface="Arial"/>
                <a:sym typeface="Arial"/>
              </a:rPr>
              <a:t>digunakan untuk menyampaikan data, informasi, atau ide secara visual. </a:t>
            </a:r>
            <a:endParaRPr/>
          </a:p>
          <a:p>
            <a:pPr indent="-285750" lvl="0" marL="285750" marR="0" rtl="0" algn="l">
              <a:lnSpc>
                <a:spcPct val="100000"/>
              </a:lnSpc>
              <a:spcBef>
                <a:spcPts val="0"/>
              </a:spcBef>
              <a:spcAft>
                <a:spcPts val="0"/>
              </a:spcAft>
              <a:buClr>
                <a:srgbClr val="000000"/>
              </a:buClr>
              <a:buSzPts val="1800"/>
              <a:buFont typeface="Arial"/>
              <a:buChar char="•"/>
            </a:pPr>
            <a:r>
              <a:rPr b="0" i="0" lang="en-ID" sz="1800" u="none" cap="none" strike="noStrike">
                <a:solidFill>
                  <a:srgbClr val="000000"/>
                </a:solidFill>
                <a:latin typeface="Arial"/>
                <a:ea typeface="Arial"/>
                <a:cs typeface="Arial"/>
                <a:sym typeface="Arial"/>
              </a:rPr>
              <a:t>Mengombinasikan teks, grafik, diagram, ikon, dan warna untuk menyajikan informasi dengan cara yang menarik dan mudah dipahami.</a:t>
            </a:r>
            <a:endParaRPr/>
          </a:p>
        </p:txBody>
      </p:sp>
      <p:sp>
        <p:nvSpPr>
          <p:cNvPr id="1248" name="Google Shape;1248;p49"/>
          <p:cNvSpPr/>
          <p:nvPr/>
        </p:nvSpPr>
        <p:spPr>
          <a:xfrm>
            <a:off x="4669243" y="1480269"/>
            <a:ext cx="3847146" cy="286232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ID" sz="1800" u="none" cap="none" strike="noStrike">
                <a:solidFill>
                  <a:srgbClr val="181818"/>
                </a:solidFill>
                <a:latin typeface="Arial"/>
                <a:ea typeface="Arial"/>
                <a:cs typeface="Arial"/>
                <a:sym typeface="Arial"/>
              </a:rPr>
              <a:t>Karakteristik infografis :</a:t>
            </a:r>
            <a:endParaRPr/>
          </a:p>
          <a:p>
            <a:pPr indent="-285750" lvl="0" marL="285750" marR="0" rtl="0" algn="l">
              <a:lnSpc>
                <a:spcPct val="100000"/>
              </a:lnSpc>
              <a:spcBef>
                <a:spcPts val="0"/>
              </a:spcBef>
              <a:spcAft>
                <a:spcPts val="0"/>
              </a:spcAft>
              <a:buClr>
                <a:srgbClr val="181818"/>
              </a:buClr>
              <a:buSzPts val="1800"/>
              <a:buFont typeface="Arial"/>
              <a:buChar char="•"/>
            </a:pPr>
            <a:r>
              <a:rPr b="1" i="0" lang="en-ID" sz="1800" u="none" cap="none" strike="noStrike">
                <a:solidFill>
                  <a:srgbClr val="181818"/>
                </a:solidFill>
                <a:latin typeface="Arial"/>
                <a:ea typeface="Arial"/>
                <a:cs typeface="Arial"/>
                <a:sym typeface="Arial"/>
              </a:rPr>
              <a:t>Visual</a:t>
            </a:r>
            <a:r>
              <a:rPr b="0" i="0" lang="en-ID" sz="1800" u="none" cap="none" strike="noStrike">
                <a:solidFill>
                  <a:srgbClr val="181818"/>
                </a:solidFill>
                <a:latin typeface="Arial"/>
                <a:ea typeface="Arial"/>
                <a:cs typeface="Arial"/>
                <a:sym typeface="Arial"/>
              </a:rPr>
              <a:t>: Menggunakan elemen visual seperti grafik, gambar, dan ikon untuk menyampaikan pesan.</a:t>
            </a:r>
            <a:endParaRPr/>
          </a:p>
          <a:p>
            <a:pPr indent="-285750" lvl="0" marL="285750" marR="0" rtl="0" algn="l">
              <a:lnSpc>
                <a:spcPct val="100000"/>
              </a:lnSpc>
              <a:spcBef>
                <a:spcPts val="0"/>
              </a:spcBef>
              <a:spcAft>
                <a:spcPts val="0"/>
              </a:spcAft>
              <a:buClr>
                <a:srgbClr val="181818"/>
              </a:buClr>
              <a:buSzPts val="1800"/>
              <a:buFont typeface="Arial"/>
              <a:buChar char="•"/>
            </a:pPr>
            <a:r>
              <a:rPr b="1" i="0" lang="en-ID" sz="1800" u="none" cap="none" strike="noStrike">
                <a:solidFill>
                  <a:srgbClr val="181818"/>
                </a:solidFill>
                <a:latin typeface="Arial"/>
                <a:ea typeface="Arial"/>
                <a:cs typeface="Arial"/>
                <a:sym typeface="Arial"/>
              </a:rPr>
              <a:t>Ringkas</a:t>
            </a:r>
            <a:r>
              <a:rPr b="0" i="0" lang="en-ID" sz="1800" u="none" cap="none" strike="noStrike">
                <a:solidFill>
                  <a:srgbClr val="181818"/>
                </a:solidFill>
                <a:latin typeface="Arial"/>
                <a:ea typeface="Arial"/>
                <a:cs typeface="Arial"/>
                <a:sym typeface="Arial"/>
              </a:rPr>
              <a:t>: Informasi disajikan dalam format yang sederhana, tanpa terlalu banyak teks.</a:t>
            </a:r>
            <a:endParaRPr/>
          </a:p>
          <a:p>
            <a:pPr indent="-285750" lvl="0" marL="285750" marR="0" rtl="0" algn="l">
              <a:lnSpc>
                <a:spcPct val="100000"/>
              </a:lnSpc>
              <a:spcBef>
                <a:spcPts val="0"/>
              </a:spcBef>
              <a:spcAft>
                <a:spcPts val="0"/>
              </a:spcAft>
              <a:buClr>
                <a:srgbClr val="181818"/>
              </a:buClr>
              <a:buSzPts val="1800"/>
              <a:buFont typeface="Arial"/>
              <a:buChar char="•"/>
            </a:pPr>
            <a:r>
              <a:rPr b="1" i="0" lang="en-ID" sz="1800" u="none" cap="none" strike="noStrike">
                <a:solidFill>
                  <a:srgbClr val="181818"/>
                </a:solidFill>
                <a:latin typeface="Arial"/>
                <a:ea typeface="Arial"/>
                <a:cs typeface="Arial"/>
                <a:sym typeface="Arial"/>
              </a:rPr>
              <a:t>Terfokus</a:t>
            </a:r>
            <a:r>
              <a:rPr b="0" i="0" lang="en-ID" sz="1800" u="none" cap="none" strike="noStrike">
                <a:solidFill>
                  <a:srgbClr val="181818"/>
                </a:solidFill>
                <a:latin typeface="Arial"/>
                <a:ea typeface="Arial"/>
                <a:cs typeface="Arial"/>
                <a:sym typeface="Arial"/>
              </a:rPr>
              <a:t>: Memiliki tema atau topik tertentu yang jelas.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2" name="Shape 1252"/>
        <p:cNvGrpSpPr/>
        <p:nvPr/>
      </p:nvGrpSpPr>
      <p:grpSpPr>
        <a:xfrm>
          <a:off x="0" y="0"/>
          <a:ext cx="0" cy="0"/>
          <a:chOff x="0" y="0"/>
          <a:chExt cx="0" cy="0"/>
        </a:xfrm>
      </p:grpSpPr>
      <p:sp>
        <p:nvSpPr>
          <p:cNvPr id="1253" name="Google Shape;1253;p50"/>
          <p:cNvSpPr txBox="1"/>
          <p:nvPr>
            <p:ph type="title"/>
          </p:nvPr>
        </p:nvSpPr>
        <p:spPr>
          <a:xfrm>
            <a:off x="720000" y="220581"/>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ID" sz="2800">
                <a:latin typeface="Arial"/>
                <a:ea typeface="Arial"/>
                <a:cs typeface="Arial"/>
                <a:sym typeface="Arial"/>
              </a:rPr>
              <a:t>Penyajian data dalam bentuk infografis</a:t>
            </a:r>
            <a:endParaRPr sz="2800"/>
          </a:p>
        </p:txBody>
      </p:sp>
      <p:sp>
        <p:nvSpPr>
          <p:cNvPr id="1254" name="Google Shape;1254;p50"/>
          <p:cNvSpPr txBox="1"/>
          <p:nvPr/>
        </p:nvSpPr>
        <p:spPr>
          <a:xfrm>
            <a:off x="1005840" y="2011340"/>
            <a:ext cx="2491740" cy="1120820"/>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None/>
            </a:pPr>
            <a:r>
              <a:rPr b="0" i="0" lang="en-ID" sz="1800" u="none" cap="none" strike="noStrike">
                <a:solidFill>
                  <a:srgbClr val="000000"/>
                </a:solidFill>
                <a:latin typeface="Calibri"/>
                <a:ea typeface="Calibri"/>
                <a:cs typeface="Calibri"/>
                <a:sym typeface="Calibri"/>
              </a:rPr>
              <a:t>Jenis :</a:t>
            </a:r>
            <a:endParaRPr/>
          </a:p>
          <a:p>
            <a:pPr indent="-456565" lvl="0" marL="469265" marR="0" rtl="0" algn="l">
              <a:lnSpc>
                <a:spcPct val="100000"/>
              </a:lnSpc>
              <a:spcBef>
                <a:spcPts val="95"/>
              </a:spcBef>
              <a:spcAft>
                <a:spcPts val="0"/>
              </a:spcAft>
              <a:buClr>
                <a:srgbClr val="000000"/>
              </a:buClr>
              <a:buSzPts val="1600"/>
              <a:buFont typeface="Arial"/>
              <a:buAutoNum type="arabicPeriod"/>
            </a:pPr>
            <a:r>
              <a:rPr b="0" i="0" lang="en-ID" sz="1600" u="none" cap="none" strike="noStrike">
                <a:solidFill>
                  <a:srgbClr val="000000"/>
                </a:solidFill>
                <a:latin typeface="Calibri"/>
                <a:ea typeface="Calibri"/>
                <a:cs typeface="Calibri"/>
                <a:sym typeface="Calibri"/>
              </a:rPr>
              <a:t>Infografis Statis</a:t>
            </a:r>
            <a:endParaRPr b="0" i="0" sz="1600" u="none" cap="none" strike="noStrike">
              <a:solidFill>
                <a:srgbClr val="000000"/>
              </a:solidFill>
              <a:latin typeface="Calibri"/>
              <a:ea typeface="Calibri"/>
              <a:cs typeface="Calibri"/>
              <a:sym typeface="Calibri"/>
            </a:endParaRPr>
          </a:p>
          <a:p>
            <a:pPr indent="-456565" lvl="0" marL="469265"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libri"/>
                <a:ea typeface="Calibri"/>
                <a:cs typeface="Calibri"/>
                <a:sym typeface="Calibri"/>
              </a:rPr>
              <a:t>Infografis Animasi</a:t>
            </a:r>
            <a:endParaRPr b="0" i="0" sz="1600" u="none" cap="none" strike="noStrike">
              <a:solidFill>
                <a:srgbClr val="000000"/>
              </a:solidFill>
              <a:latin typeface="Calibri"/>
              <a:ea typeface="Calibri"/>
              <a:cs typeface="Calibri"/>
              <a:sym typeface="Calibri"/>
            </a:endParaRPr>
          </a:p>
          <a:p>
            <a:pPr indent="-456565" lvl="0" marL="469265"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Calibri"/>
                <a:ea typeface="Calibri"/>
                <a:cs typeface="Calibri"/>
                <a:sym typeface="Calibri"/>
              </a:rPr>
              <a:t>Infografis Interaktif</a:t>
            </a:r>
            <a:endParaRPr b="0" i="0" sz="1600" u="none" cap="none" strike="noStrike">
              <a:solidFill>
                <a:srgbClr val="000000"/>
              </a:solidFill>
              <a:latin typeface="Calibri"/>
              <a:ea typeface="Calibri"/>
              <a:cs typeface="Calibri"/>
              <a:sym typeface="Calibri"/>
            </a:endParaRPr>
          </a:p>
        </p:txBody>
      </p:sp>
      <p:pic>
        <p:nvPicPr>
          <p:cNvPr id="1255" name="Google Shape;1255;p50"/>
          <p:cNvPicPr preferRelativeResize="0"/>
          <p:nvPr/>
        </p:nvPicPr>
        <p:blipFill rotWithShape="1">
          <a:blip r:embed="rId3">
            <a:alphaModFix/>
          </a:blip>
          <a:srcRect b="0" l="0" r="0" t="0"/>
          <a:stretch/>
        </p:blipFill>
        <p:spPr>
          <a:xfrm>
            <a:off x="3881489" y="1144598"/>
            <a:ext cx="4339799" cy="356131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pic>
        <p:nvPicPr>
          <p:cNvPr id="1260" name="Google Shape;1260;p51"/>
          <p:cNvPicPr preferRelativeResize="0"/>
          <p:nvPr/>
        </p:nvPicPr>
        <p:blipFill rotWithShape="1">
          <a:blip r:embed="rId3">
            <a:alphaModFix/>
          </a:blip>
          <a:srcRect b="0" l="0" r="0" t="0"/>
          <a:stretch/>
        </p:blipFill>
        <p:spPr>
          <a:xfrm>
            <a:off x="600891" y="0"/>
            <a:ext cx="3636226" cy="5143500"/>
          </a:xfrm>
          <a:prstGeom prst="rect">
            <a:avLst/>
          </a:prstGeom>
          <a:noFill/>
          <a:ln>
            <a:noFill/>
          </a:ln>
        </p:spPr>
      </p:pic>
      <p:pic>
        <p:nvPicPr>
          <p:cNvPr id="1261" name="Google Shape;1261;p51"/>
          <p:cNvPicPr preferRelativeResize="0"/>
          <p:nvPr/>
        </p:nvPicPr>
        <p:blipFill rotWithShape="1">
          <a:blip r:embed="rId4">
            <a:alphaModFix/>
          </a:blip>
          <a:srcRect b="0" l="0" r="0" t="0"/>
          <a:stretch/>
        </p:blipFill>
        <p:spPr>
          <a:xfrm>
            <a:off x="4653267" y="0"/>
            <a:ext cx="4110208" cy="514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5" name="Shape 1265"/>
        <p:cNvGrpSpPr/>
        <p:nvPr/>
      </p:nvGrpSpPr>
      <p:grpSpPr>
        <a:xfrm>
          <a:off x="0" y="0"/>
          <a:ext cx="0" cy="0"/>
          <a:chOff x="0" y="0"/>
          <a:chExt cx="0" cy="0"/>
        </a:xfrm>
      </p:grpSpPr>
      <p:sp>
        <p:nvSpPr>
          <p:cNvPr id="1266" name="Google Shape;1266;g34100351949_0_57"/>
          <p:cNvSpPr txBox="1"/>
          <p:nvPr/>
        </p:nvSpPr>
        <p:spPr>
          <a:xfrm>
            <a:off x="4414058" y="1176668"/>
            <a:ext cx="4630582" cy="30469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600" u="none" cap="none" strike="noStrike">
                <a:solidFill>
                  <a:srgbClr val="000000"/>
                </a:solidFill>
                <a:latin typeface="Arial"/>
                <a:ea typeface="Arial"/>
                <a:cs typeface="Arial"/>
                <a:sym typeface="Arial"/>
              </a:rPr>
              <a:t>Tips Membuat Infografis yang Menarik</a:t>
            </a:r>
            <a:endParaRPr b="0" i="0" sz="16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900"/>
              <a:buFont typeface="Arial"/>
              <a:buAutoNum type="arabicPeriod"/>
            </a:pPr>
            <a:r>
              <a:rPr b="0" i="0" lang="en-ID" sz="1600" u="none" cap="none" strike="noStrike">
                <a:solidFill>
                  <a:srgbClr val="000000"/>
                </a:solidFill>
                <a:latin typeface="Arial"/>
                <a:ea typeface="Arial"/>
                <a:cs typeface="Arial"/>
                <a:sym typeface="Arial"/>
              </a:rPr>
              <a:t>Keep it simple: Jangan terlalu banyak elemen visual yang mengganggu.</a:t>
            </a:r>
            <a:endParaRPr/>
          </a:p>
          <a:p>
            <a:pPr indent="-457200" lvl="0" marL="457200" marR="0" rtl="0" algn="l">
              <a:lnSpc>
                <a:spcPct val="100000"/>
              </a:lnSpc>
              <a:spcBef>
                <a:spcPts val="0"/>
              </a:spcBef>
              <a:spcAft>
                <a:spcPts val="0"/>
              </a:spcAft>
              <a:buClr>
                <a:srgbClr val="000000"/>
              </a:buClr>
              <a:buSzPts val="1900"/>
              <a:buFont typeface="Arial"/>
              <a:buAutoNum type="arabicPeriod"/>
            </a:pPr>
            <a:r>
              <a:rPr b="0" i="0" lang="en-ID" sz="1600" u="none" cap="none" strike="noStrike">
                <a:solidFill>
                  <a:srgbClr val="000000"/>
                </a:solidFill>
                <a:latin typeface="Arial"/>
                <a:ea typeface="Arial"/>
                <a:cs typeface="Arial"/>
                <a:sym typeface="Arial"/>
              </a:rPr>
              <a:t>Fokus pada pesan utama: Audiens harus langsung memahami inti dari infografis.</a:t>
            </a:r>
            <a:endParaRPr/>
          </a:p>
          <a:p>
            <a:pPr indent="-457200" lvl="0" marL="457200" marR="0" rtl="0" algn="l">
              <a:lnSpc>
                <a:spcPct val="100000"/>
              </a:lnSpc>
              <a:spcBef>
                <a:spcPts val="0"/>
              </a:spcBef>
              <a:spcAft>
                <a:spcPts val="0"/>
              </a:spcAft>
              <a:buClr>
                <a:srgbClr val="000000"/>
              </a:buClr>
              <a:buSzPts val="1900"/>
              <a:buFont typeface="Arial"/>
              <a:buAutoNum type="arabicPeriod"/>
            </a:pPr>
            <a:r>
              <a:rPr b="0" i="0" lang="en-ID" sz="1600" u="none" cap="none" strike="noStrike">
                <a:solidFill>
                  <a:srgbClr val="000000"/>
                </a:solidFill>
                <a:latin typeface="Arial"/>
                <a:ea typeface="Arial"/>
                <a:cs typeface="Arial"/>
                <a:sym typeface="Arial"/>
              </a:rPr>
              <a:t>Gunakan kontras: Warna terang dan gelap untuk memisahkan elemen.</a:t>
            </a:r>
            <a:endParaRPr/>
          </a:p>
          <a:p>
            <a:pPr indent="-457200" lvl="0" marL="457200" marR="0" rtl="0" algn="l">
              <a:lnSpc>
                <a:spcPct val="100000"/>
              </a:lnSpc>
              <a:spcBef>
                <a:spcPts val="0"/>
              </a:spcBef>
              <a:spcAft>
                <a:spcPts val="0"/>
              </a:spcAft>
              <a:buClr>
                <a:srgbClr val="000000"/>
              </a:buClr>
              <a:buSzPts val="1900"/>
              <a:buFont typeface="Arial"/>
              <a:buAutoNum type="arabicPeriod"/>
            </a:pPr>
            <a:r>
              <a:rPr b="0" i="0" lang="en-ID" sz="1600" u="none" cap="none" strike="noStrike">
                <a:solidFill>
                  <a:srgbClr val="000000"/>
                </a:solidFill>
                <a:latin typeface="Arial"/>
                <a:ea typeface="Arial"/>
                <a:cs typeface="Arial"/>
                <a:sym typeface="Arial"/>
              </a:rPr>
              <a:t>Prioritaskan hierarki informasi: Judul besar, poin penting terlihat jelas, detail kecil di bawah.</a:t>
            </a:r>
            <a:endParaRPr/>
          </a:p>
          <a:p>
            <a:pPr indent="-457200" lvl="0" marL="457200" marR="0" rtl="0" algn="l">
              <a:lnSpc>
                <a:spcPct val="100000"/>
              </a:lnSpc>
              <a:spcBef>
                <a:spcPts val="0"/>
              </a:spcBef>
              <a:spcAft>
                <a:spcPts val="0"/>
              </a:spcAft>
              <a:buClr>
                <a:srgbClr val="000000"/>
              </a:buClr>
              <a:buSzPts val="1900"/>
              <a:buFont typeface="Arial"/>
              <a:buAutoNum type="arabicPeriod"/>
            </a:pPr>
            <a:r>
              <a:rPr b="0" i="0" lang="en-ID" sz="1600" u="none" cap="none" strike="noStrike">
                <a:solidFill>
                  <a:srgbClr val="000000"/>
                </a:solidFill>
                <a:latin typeface="Arial"/>
                <a:ea typeface="Arial"/>
                <a:cs typeface="Arial"/>
                <a:sym typeface="Arial"/>
              </a:rPr>
              <a:t>Konsisten dalam desain: Warna, ikon, dan font harus serasi.</a:t>
            </a:r>
            <a:endParaRPr/>
          </a:p>
        </p:txBody>
      </p:sp>
      <p:sp>
        <p:nvSpPr>
          <p:cNvPr id="1267" name="Google Shape;1267;g34100351949_0_57"/>
          <p:cNvSpPr txBox="1"/>
          <p:nvPr/>
        </p:nvSpPr>
        <p:spPr>
          <a:xfrm>
            <a:off x="505386" y="877410"/>
            <a:ext cx="3842171" cy="38164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800" u="none" cap="none" strike="noStrike">
                <a:solidFill>
                  <a:srgbClr val="0070C0"/>
                </a:solidFill>
                <a:latin typeface="Arial"/>
                <a:ea typeface="Arial"/>
                <a:cs typeface="Arial"/>
                <a:sym typeface="Arial"/>
              </a:rPr>
              <a:t>Komponen infografis yang baik :</a:t>
            </a:r>
            <a:endParaRPr/>
          </a:p>
          <a:p>
            <a:pPr indent="-342900" lvl="0" marL="342900" marR="0" rtl="0" algn="l">
              <a:lnSpc>
                <a:spcPct val="100000"/>
              </a:lnSpc>
              <a:spcBef>
                <a:spcPts val="1200"/>
              </a:spcBef>
              <a:spcAft>
                <a:spcPts val="0"/>
              </a:spcAft>
              <a:buClr>
                <a:srgbClr val="0070C0"/>
              </a:buClr>
              <a:buSzPts val="1800"/>
              <a:buFont typeface="Arial"/>
              <a:buAutoNum type="arabicPeriod"/>
            </a:pPr>
            <a:r>
              <a:rPr b="1" i="0" lang="en-ID" sz="1800" u="none" cap="none" strike="noStrike">
                <a:solidFill>
                  <a:srgbClr val="0070C0"/>
                </a:solidFill>
                <a:latin typeface="Arial"/>
                <a:ea typeface="Arial"/>
                <a:cs typeface="Arial"/>
                <a:sym typeface="Arial"/>
              </a:rPr>
              <a:t>Judul yang menarik	</a:t>
            </a:r>
            <a:endParaRPr/>
          </a:p>
          <a:p>
            <a:pPr indent="-342900" lvl="0" marL="342900" marR="0" rtl="0" algn="l">
              <a:lnSpc>
                <a:spcPct val="100000"/>
              </a:lnSpc>
              <a:spcBef>
                <a:spcPts val="1200"/>
              </a:spcBef>
              <a:spcAft>
                <a:spcPts val="0"/>
              </a:spcAft>
              <a:buClr>
                <a:srgbClr val="0070C0"/>
              </a:buClr>
              <a:buSzPts val="1800"/>
              <a:buFont typeface="Arial"/>
              <a:buAutoNum type="arabicPeriod"/>
            </a:pPr>
            <a:r>
              <a:rPr b="1" i="0" lang="en-ID" sz="1800" u="none" cap="none" strike="noStrike">
                <a:solidFill>
                  <a:srgbClr val="0070C0"/>
                </a:solidFill>
                <a:latin typeface="Arial"/>
                <a:ea typeface="Arial"/>
                <a:cs typeface="Arial"/>
                <a:sym typeface="Arial"/>
              </a:rPr>
              <a:t>Informasi utama	</a:t>
            </a:r>
            <a:endParaRPr/>
          </a:p>
          <a:p>
            <a:pPr indent="-342900" lvl="0" marL="342900" marR="0" rtl="0" algn="l">
              <a:lnSpc>
                <a:spcPct val="100000"/>
              </a:lnSpc>
              <a:spcBef>
                <a:spcPts val="1200"/>
              </a:spcBef>
              <a:spcAft>
                <a:spcPts val="0"/>
              </a:spcAft>
              <a:buClr>
                <a:srgbClr val="0070C0"/>
              </a:buClr>
              <a:buSzPts val="1800"/>
              <a:buFont typeface="Arial"/>
              <a:buAutoNum type="arabicPeriod"/>
            </a:pPr>
            <a:r>
              <a:rPr b="1" i="0" lang="en-ID" sz="1800" u="none" cap="none" strike="noStrike">
                <a:solidFill>
                  <a:srgbClr val="0070C0"/>
                </a:solidFill>
                <a:latin typeface="Arial"/>
                <a:ea typeface="Arial"/>
                <a:cs typeface="Arial"/>
                <a:sym typeface="Arial"/>
              </a:rPr>
              <a:t>Visualisasi data	</a:t>
            </a:r>
            <a:endParaRPr/>
          </a:p>
          <a:p>
            <a:pPr indent="-342900" lvl="0" marL="342900" marR="0" rtl="0" algn="l">
              <a:lnSpc>
                <a:spcPct val="100000"/>
              </a:lnSpc>
              <a:spcBef>
                <a:spcPts val="1200"/>
              </a:spcBef>
              <a:spcAft>
                <a:spcPts val="0"/>
              </a:spcAft>
              <a:buClr>
                <a:srgbClr val="0070C0"/>
              </a:buClr>
              <a:buSzPts val="1800"/>
              <a:buFont typeface="Arial"/>
              <a:buAutoNum type="arabicPeriod"/>
            </a:pPr>
            <a:r>
              <a:rPr b="1" i="0" lang="en-ID" sz="1800" u="none" cap="none" strike="noStrike">
                <a:solidFill>
                  <a:srgbClr val="0070C0"/>
                </a:solidFill>
                <a:latin typeface="Arial"/>
                <a:ea typeface="Arial"/>
                <a:cs typeface="Arial"/>
                <a:sym typeface="Arial"/>
              </a:rPr>
              <a:t>Warna harmonis	</a:t>
            </a:r>
            <a:endParaRPr/>
          </a:p>
          <a:p>
            <a:pPr indent="-342900" lvl="0" marL="342900" marR="0" rtl="0" algn="l">
              <a:lnSpc>
                <a:spcPct val="100000"/>
              </a:lnSpc>
              <a:spcBef>
                <a:spcPts val="1200"/>
              </a:spcBef>
              <a:spcAft>
                <a:spcPts val="0"/>
              </a:spcAft>
              <a:buClr>
                <a:srgbClr val="0070C0"/>
              </a:buClr>
              <a:buSzPts val="1800"/>
              <a:buFont typeface="Arial"/>
              <a:buAutoNum type="arabicPeriod"/>
            </a:pPr>
            <a:r>
              <a:rPr b="1" i="0" lang="en-ID" sz="1800" u="none" cap="none" strike="noStrike">
                <a:solidFill>
                  <a:srgbClr val="0070C0"/>
                </a:solidFill>
                <a:latin typeface="Arial"/>
                <a:ea typeface="Arial"/>
                <a:cs typeface="Arial"/>
                <a:sym typeface="Arial"/>
              </a:rPr>
              <a:t>Tipografi jelas	</a:t>
            </a:r>
            <a:endParaRPr/>
          </a:p>
          <a:p>
            <a:pPr indent="-342900" lvl="0" marL="342900" marR="0" rtl="0" algn="l">
              <a:lnSpc>
                <a:spcPct val="100000"/>
              </a:lnSpc>
              <a:spcBef>
                <a:spcPts val="1200"/>
              </a:spcBef>
              <a:spcAft>
                <a:spcPts val="0"/>
              </a:spcAft>
              <a:buClr>
                <a:srgbClr val="0070C0"/>
              </a:buClr>
              <a:buSzPts val="1800"/>
              <a:buFont typeface="Arial"/>
              <a:buAutoNum type="arabicPeriod"/>
            </a:pPr>
            <a:r>
              <a:rPr b="1" i="0" lang="en-ID" sz="1800" u="none" cap="none" strike="noStrike">
                <a:solidFill>
                  <a:srgbClr val="0070C0"/>
                </a:solidFill>
                <a:latin typeface="Arial"/>
                <a:ea typeface="Arial"/>
                <a:cs typeface="Arial"/>
                <a:sym typeface="Arial"/>
              </a:rPr>
              <a:t>Tata letak terorganisir	</a:t>
            </a:r>
            <a:endParaRPr/>
          </a:p>
          <a:p>
            <a:pPr indent="-342900" lvl="0" marL="342900" marR="0" rtl="0" algn="l">
              <a:lnSpc>
                <a:spcPct val="100000"/>
              </a:lnSpc>
              <a:spcBef>
                <a:spcPts val="1200"/>
              </a:spcBef>
              <a:spcAft>
                <a:spcPts val="0"/>
              </a:spcAft>
              <a:buClr>
                <a:srgbClr val="0070C0"/>
              </a:buClr>
              <a:buSzPts val="1800"/>
              <a:buFont typeface="Arial"/>
              <a:buAutoNum type="arabicPeriod"/>
            </a:pPr>
            <a:r>
              <a:rPr b="1" i="0" lang="en-ID" sz="1800" u="none" cap="none" strike="noStrike">
                <a:solidFill>
                  <a:srgbClr val="0070C0"/>
                </a:solidFill>
                <a:latin typeface="Arial"/>
                <a:ea typeface="Arial"/>
                <a:cs typeface="Arial"/>
                <a:sym typeface="Arial"/>
              </a:rPr>
              <a:t>Elemen visual pendukung</a:t>
            </a:r>
            <a:endParaRPr b="1" i="0" sz="1800" u="none" cap="none" strike="noStrike">
              <a:solidFill>
                <a:srgbClr val="0070C0"/>
              </a:solidFill>
              <a:latin typeface="Arial"/>
              <a:ea typeface="Arial"/>
              <a:cs typeface="Arial"/>
              <a:sym typeface="Arial"/>
            </a:endParaRPr>
          </a:p>
          <a:p>
            <a:pPr indent="-342900" lvl="0" marL="342900" marR="0" rtl="0" algn="l">
              <a:lnSpc>
                <a:spcPct val="100000"/>
              </a:lnSpc>
              <a:spcBef>
                <a:spcPts val="1200"/>
              </a:spcBef>
              <a:spcAft>
                <a:spcPts val="0"/>
              </a:spcAft>
              <a:buClr>
                <a:srgbClr val="0070C0"/>
              </a:buClr>
              <a:buSzPts val="1800"/>
              <a:buFont typeface="Arial"/>
              <a:buAutoNum type="arabicPeriod"/>
            </a:pPr>
            <a:r>
              <a:rPr b="1" i="0" lang="en-ID" sz="1800" u="none" cap="none" strike="noStrike">
                <a:solidFill>
                  <a:srgbClr val="0070C0"/>
                </a:solidFill>
                <a:latin typeface="Arial"/>
                <a:ea typeface="Arial"/>
                <a:cs typeface="Arial"/>
                <a:sym typeface="Arial"/>
              </a:rPr>
              <a:t>Sumber data</a:t>
            </a:r>
            <a:endParaRPr/>
          </a:p>
        </p:txBody>
      </p:sp>
      <p:sp>
        <p:nvSpPr>
          <p:cNvPr id="1268" name="Google Shape;1268;g34100351949_0_57"/>
          <p:cNvSpPr txBox="1"/>
          <p:nvPr/>
        </p:nvSpPr>
        <p:spPr>
          <a:xfrm>
            <a:off x="720000" y="140663"/>
            <a:ext cx="77040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Barlow Semi Condensed"/>
              <a:buNone/>
            </a:pPr>
            <a:r>
              <a:rPr b="1" i="0" lang="en-ID" sz="2800" u="none" cap="none" strike="noStrike">
                <a:solidFill>
                  <a:schemeClr val="dk1"/>
                </a:solidFill>
                <a:latin typeface="Arial"/>
                <a:ea typeface="Arial"/>
                <a:cs typeface="Arial"/>
                <a:sym typeface="Arial"/>
              </a:rPr>
              <a:t>Penyajian data dalam bentuk infografis</a:t>
            </a:r>
            <a:endParaRPr b="1" i="0" sz="2800" u="none" cap="none" strike="noStrike">
              <a:solidFill>
                <a:schemeClr val="dk1"/>
              </a:solidFill>
              <a:latin typeface="Barlow Semi Condensed"/>
              <a:ea typeface="Barlow Semi Condensed"/>
              <a:cs typeface="Barlow Semi Condensed"/>
              <a:sym typeface="Barlow Semi Condense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52"/>
          <p:cNvSpPr txBox="1"/>
          <p:nvPr/>
        </p:nvSpPr>
        <p:spPr>
          <a:xfrm>
            <a:off x="613451" y="835846"/>
            <a:ext cx="8048411" cy="35702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800" u="none" cap="none" strike="noStrike">
                <a:solidFill>
                  <a:srgbClr val="000000"/>
                </a:solidFill>
                <a:latin typeface="Arial"/>
                <a:ea typeface="Arial"/>
                <a:cs typeface="Arial"/>
                <a:sym typeface="Arial"/>
              </a:rPr>
              <a:t>Langkah-Langkah Membuat Infografis</a:t>
            </a:r>
            <a:endParaRPr b="1"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000000"/>
                </a:solidFill>
                <a:latin typeface="Arial"/>
                <a:ea typeface="Arial"/>
                <a:cs typeface="Arial"/>
                <a:sym typeface="Arial"/>
              </a:rPr>
              <a:t>Tentukan Tujuan</a:t>
            </a:r>
            <a:endParaRPr b="0" i="0" sz="1600" u="none" cap="none" strike="noStrike">
              <a:solidFill>
                <a:srgbClr val="000000"/>
              </a:solidFill>
              <a:latin typeface="Arial"/>
              <a:ea typeface="Arial"/>
              <a:cs typeface="Arial"/>
              <a:sym typeface="Arial"/>
            </a:endParaRPr>
          </a:p>
          <a:p>
            <a:pPr indent="-285750" lvl="0" marL="714375"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Apa yang ingin disampaikan? (informasi, data, edukasi, promosi, dll.)</a:t>
            </a:r>
            <a:endParaRPr/>
          </a:p>
          <a:p>
            <a:pPr indent="-285750" lvl="0" marL="714375"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Siapa target audiensnya? (anak muda, profesional, masyarakat umum)</a:t>
            </a:r>
            <a:endParaRPr/>
          </a:p>
          <a:p>
            <a:pPr indent="-342900" lvl="0" marL="342900" marR="0" rtl="0" algn="l">
              <a:lnSpc>
                <a:spcPct val="100000"/>
              </a:lnSpc>
              <a:spcBef>
                <a:spcPts val="0"/>
              </a:spcBef>
              <a:spcAft>
                <a:spcPts val="0"/>
              </a:spcAft>
              <a:buClr>
                <a:srgbClr val="000000"/>
              </a:buClr>
              <a:buSzPts val="1600"/>
              <a:buFont typeface="Arial"/>
              <a:buAutoNum type="arabicPeriod" startAt="2"/>
            </a:pPr>
            <a:r>
              <a:rPr b="0" i="0" lang="en-ID" sz="1600" u="none" cap="none" strike="noStrike">
                <a:solidFill>
                  <a:srgbClr val="000000"/>
                </a:solidFill>
                <a:latin typeface="Arial"/>
                <a:ea typeface="Arial"/>
                <a:cs typeface="Arial"/>
                <a:sym typeface="Arial"/>
              </a:rPr>
              <a:t>Kumpulkan dan Seleksi Informasi</a:t>
            </a:r>
            <a:endParaRPr b="0" i="0" sz="1600" u="none" cap="none" strike="noStrike">
              <a:solidFill>
                <a:srgbClr val="000000"/>
              </a:solidFill>
              <a:latin typeface="Arial"/>
              <a:ea typeface="Arial"/>
              <a:cs typeface="Arial"/>
              <a:sym typeface="Arial"/>
            </a:endParaRPr>
          </a:p>
          <a:p>
            <a:pPr indent="-285750" lvl="0" marL="714375"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Kumpulkan dan Seleksi Informasi</a:t>
            </a:r>
            <a:endParaRPr b="0" i="0" sz="1600" u="none" cap="none" strike="noStrike">
              <a:solidFill>
                <a:srgbClr val="000000"/>
              </a:solidFill>
              <a:latin typeface="Arial"/>
              <a:ea typeface="Arial"/>
              <a:cs typeface="Arial"/>
              <a:sym typeface="Arial"/>
            </a:endParaRPr>
          </a:p>
          <a:p>
            <a:pPr indent="-285750" lvl="0" marL="714375"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Kumpulkan data atau informasi yang relevan dan valid.</a:t>
            </a:r>
            <a:endParaRPr/>
          </a:p>
          <a:p>
            <a:pPr indent="-285750" lvl="0" marL="714375"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Pilih poin-poin penting, singkirkan data yang tidak diperlukan untuk menghindari kepadatan informasi</a:t>
            </a:r>
            <a:endParaRPr b="0" i="0" sz="1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startAt="3"/>
            </a:pPr>
            <a:r>
              <a:rPr b="0" i="0" lang="en-ID" sz="1600" u="none" cap="none" strike="noStrike">
                <a:solidFill>
                  <a:srgbClr val="000000"/>
                </a:solidFill>
                <a:latin typeface="Arial"/>
                <a:ea typeface="Arial"/>
                <a:cs typeface="Arial"/>
                <a:sym typeface="Arial"/>
              </a:rPr>
              <a:t>Pilih Format Infografis</a:t>
            </a:r>
            <a:endParaRPr b="0" i="0" sz="1600" u="none" cap="none" strike="noStrike">
              <a:solidFill>
                <a:srgbClr val="000000"/>
              </a:solidFill>
              <a:latin typeface="Arial"/>
              <a:ea typeface="Arial"/>
              <a:cs typeface="Arial"/>
              <a:sym typeface="Arial"/>
            </a:endParaRPr>
          </a:p>
          <a:p>
            <a:pPr indent="-285750" lvl="0" marL="714375"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Statistik: Gunakan jika ingin menyampaikan angka atau data.</a:t>
            </a:r>
            <a:endParaRPr/>
          </a:p>
          <a:p>
            <a:pPr indent="-285750" lvl="0" marL="714375"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Langkah-langkah: Cocok untuk panduan atau proses.</a:t>
            </a:r>
            <a:endParaRPr/>
          </a:p>
          <a:p>
            <a:pPr indent="-285750" lvl="0" marL="714375"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Perbandingan: Jika ingin membandingkan dua atau lebih hal.</a:t>
            </a:r>
            <a:endParaRPr/>
          </a:p>
          <a:p>
            <a:pPr indent="-285750" lvl="0" marL="714375"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Kronologi: Untuk menunjukkan alur waktu atau sejarah.</a:t>
            </a:r>
            <a:endParaRPr/>
          </a:p>
        </p:txBody>
      </p:sp>
      <p:sp>
        <p:nvSpPr>
          <p:cNvPr id="1274" name="Google Shape;1274;p52"/>
          <p:cNvSpPr txBox="1"/>
          <p:nvPr/>
        </p:nvSpPr>
        <p:spPr>
          <a:xfrm>
            <a:off x="720000" y="140663"/>
            <a:ext cx="77040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Barlow Semi Condensed"/>
              <a:buNone/>
            </a:pPr>
            <a:r>
              <a:rPr b="1" i="0" lang="en-ID" sz="2800" u="none" cap="none" strike="noStrike">
                <a:solidFill>
                  <a:schemeClr val="dk1"/>
                </a:solidFill>
                <a:latin typeface="Arial"/>
                <a:ea typeface="Arial"/>
                <a:cs typeface="Arial"/>
                <a:sym typeface="Arial"/>
              </a:rPr>
              <a:t>Penyajian data dalam bentuk infografis</a:t>
            </a:r>
            <a:endParaRPr b="1" i="0" sz="2800" u="none" cap="none" strike="noStrike">
              <a:solidFill>
                <a:schemeClr val="dk1"/>
              </a:solidFill>
              <a:latin typeface="Barlow Semi Condensed"/>
              <a:ea typeface="Barlow Semi Condensed"/>
              <a:cs typeface="Barlow Semi Condensed"/>
              <a:sym typeface="Barlow Semi Condense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53"/>
          <p:cNvSpPr txBox="1"/>
          <p:nvPr/>
        </p:nvSpPr>
        <p:spPr>
          <a:xfrm>
            <a:off x="613451" y="835846"/>
            <a:ext cx="8048411" cy="403187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600"/>
              <a:buFont typeface="Arial"/>
              <a:buAutoNum type="arabicPeriod" startAt="4"/>
            </a:pPr>
            <a:r>
              <a:rPr b="0" i="0" lang="en-ID" sz="1600" u="none" cap="none" strike="noStrike">
                <a:solidFill>
                  <a:srgbClr val="000000"/>
                </a:solidFill>
                <a:latin typeface="Arial"/>
                <a:ea typeface="Arial"/>
                <a:cs typeface="Arial"/>
                <a:sym typeface="Arial"/>
              </a:rPr>
              <a:t>Gunakan Visualisasi Data yang Tepat</a:t>
            </a:r>
            <a:endParaRPr b="0" i="0" sz="1600" u="none" cap="none" strike="noStrike">
              <a:solidFill>
                <a:srgbClr val="000000"/>
              </a:solidFill>
              <a:latin typeface="Arial"/>
              <a:ea typeface="Arial"/>
              <a:cs typeface="Arial"/>
              <a:sym typeface="Arial"/>
            </a:endParaRPr>
          </a:p>
          <a:p>
            <a:pPr indent="-342900" lvl="0" marL="8064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Grafik batang: Untuk membandingkan data.</a:t>
            </a:r>
            <a:endParaRPr/>
          </a:p>
          <a:p>
            <a:pPr indent="-342900" lvl="0" marL="8064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Diagram lingkaran: Untuk menunjukkan proporsi.</a:t>
            </a:r>
            <a:endParaRPr/>
          </a:p>
          <a:p>
            <a:pPr indent="-342900" lvl="0" marL="8064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Diagram garis: Untuk menunjukkan tren waktu.</a:t>
            </a:r>
            <a:endParaRPr/>
          </a:p>
          <a:p>
            <a:pPr indent="-342900" lvl="0" marL="8064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Ikon dan ilustrasi: Untuk membuat visual lebih menarik.</a:t>
            </a:r>
            <a:endParaRPr/>
          </a:p>
          <a:p>
            <a:pPr indent="-342900" lvl="0" marL="342900" marR="0" rtl="0" algn="l">
              <a:lnSpc>
                <a:spcPct val="100000"/>
              </a:lnSpc>
              <a:spcBef>
                <a:spcPts val="0"/>
              </a:spcBef>
              <a:spcAft>
                <a:spcPts val="0"/>
              </a:spcAft>
              <a:buClr>
                <a:srgbClr val="000000"/>
              </a:buClr>
              <a:buSzPts val="1600"/>
              <a:buFont typeface="Arial"/>
              <a:buAutoNum type="arabicPeriod" startAt="5"/>
            </a:pPr>
            <a:r>
              <a:rPr b="0" i="0" lang="en-ID" sz="1600" u="none" cap="none" strike="noStrike">
                <a:solidFill>
                  <a:srgbClr val="000000"/>
                </a:solidFill>
                <a:latin typeface="Arial"/>
                <a:ea typeface="Arial"/>
                <a:cs typeface="Arial"/>
                <a:sym typeface="Arial"/>
              </a:rPr>
              <a:t>Desain Infografis</a:t>
            </a:r>
            <a:endParaRPr b="0" i="0" sz="1600" u="none" cap="none" strike="noStrike">
              <a:solidFill>
                <a:srgbClr val="000000"/>
              </a:solidFill>
              <a:latin typeface="Arial"/>
              <a:ea typeface="Arial"/>
              <a:cs typeface="Arial"/>
              <a:sym typeface="Arial"/>
            </a:endParaRPr>
          </a:p>
          <a:p>
            <a:pPr indent="-342900" lvl="0" marL="8064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Pilih warna yang sesuai (gunakan palet warna yang harmonis).</a:t>
            </a:r>
            <a:endParaRPr/>
          </a:p>
          <a:p>
            <a:pPr indent="-342900" lvl="0" marL="8064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Gunakan font yang mudah dibaca (kombinasikan maksimal 2-3 jenis font).</a:t>
            </a:r>
            <a:endParaRPr/>
          </a:p>
          <a:p>
            <a:pPr indent="-342900" lvl="0" marL="8064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Pastikan tata letak rapi dan tidak terlalu padat.</a:t>
            </a:r>
            <a:endParaRPr/>
          </a:p>
          <a:p>
            <a:pPr indent="-342900" lvl="0" marL="8064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Gunakan ruang kosong (white space) untuk menghindari kesan berantakan.</a:t>
            </a:r>
            <a:endParaRPr/>
          </a:p>
          <a:p>
            <a:pPr indent="-342900" lvl="0" marL="342900" marR="0" rtl="0" algn="l">
              <a:lnSpc>
                <a:spcPct val="100000"/>
              </a:lnSpc>
              <a:spcBef>
                <a:spcPts val="0"/>
              </a:spcBef>
              <a:spcAft>
                <a:spcPts val="0"/>
              </a:spcAft>
              <a:buClr>
                <a:srgbClr val="000000"/>
              </a:buClr>
              <a:buSzPts val="1600"/>
              <a:buFont typeface="Arial"/>
              <a:buAutoNum type="arabicPeriod" startAt="6"/>
            </a:pPr>
            <a:r>
              <a:rPr b="0" i="0" lang="en-ID" sz="1600" u="none" cap="none" strike="noStrike">
                <a:solidFill>
                  <a:srgbClr val="000000"/>
                </a:solidFill>
                <a:latin typeface="Arial"/>
                <a:ea typeface="Arial"/>
                <a:cs typeface="Arial"/>
                <a:sym typeface="Arial"/>
              </a:rPr>
              <a:t>Gunakan Software atau Alat Desain</a:t>
            </a:r>
            <a:endParaRPr/>
          </a:p>
          <a:p>
            <a:pPr indent="0" lvl="0" marL="357188" marR="0" rtl="0" algn="l">
              <a:lnSpc>
                <a:spcPct val="100000"/>
              </a:lnSpc>
              <a:spcBef>
                <a:spcPts val="0"/>
              </a:spcBef>
              <a:spcAft>
                <a:spcPts val="0"/>
              </a:spcAft>
              <a:buNone/>
            </a:pPr>
            <a:r>
              <a:rPr b="0" i="0" lang="en-ID" sz="1600" u="none" cap="none" strike="noStrike">
                <a:solidFill>
                  <a:srgbClr val="000000"/>
                </a:solidFill>
                <a:latin typeface="Arial"/>
                <a:ea typeface="Arial"/>
                <a:cs typeface="Arial"/>
                <a:sym typeface="Arial"/>
              </a:rPr>
              <a:t>Tools populer untuk membuat infografis:</a:t>
            </a:r>
            <a:endParaRPr/>
          </a:p>
          <a:p>
            <a:pPr indent="-342900" lvl="0" marL="8064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Canva (mudah digunakan untuk pemula)</a:t>
            </a:r>
            <a:endParaRPr/>
          </a:p>
          <a:p>
            <a:pPr indent="-342900" lvl="0" marL="8064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Piktochart (khusus untuk infografis)</a:t>
            </a:r>
            <a:endParaRPr/>
          </a:p>
          <a:p>
            <a:pPr indent="-342900" lvl="0" marL="8064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Adobe Illustrator (untuk desain yang lebih kompleks)</a:t>
            </a:r>
            <a:endParaRPr/>
          </a:p>
          <a:p>
            <a:pPr indent="-342900" lvl="0" marL="8064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Visme atau Venngage (profesional dan interaktif)</a:t>
            </a:r>
            <a:endParaRPr/>
          </a:p>
        </p:txBody>
      </p:sp>
      <p:sp>
        <p:nvSpPr>
          <p:cNvPr id="1280" name="Google Shape;1280;p53"/>
          <p:cNvSpPr txBox="1"/>
          <p:nvPr/>
        </p:nvSpPr>
        <p:spPr>
          <a:xfrm>
            <a:off x="720000" y="140663"/>
            <a:ext cx="77040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Barlow Semi Condensed"/>
              <a:buNone/>
            </a:pPr>
            <a:r>
              <a:rPr b="1" i="0" lang="en-ID" sz="2800" u="none" cap="none" strike="noStrike">
                <a:solidFill>
                  <a:schemeClr val="dk1"/>
                </a:solidFill>
                <a:latin typeface="Arial"/>
                <a:ea typeface="Arial"/>
                <a:cs typeface="Arial"/>
                <a:sym typeface="Arial"/>
              </a:rPr>
              <a:t>Penyajian data dalam bentuk infografis</a:t>
            </a:r>
            <a:endParaRPr b="1" i="0" sz="2800" u="none" cap="none" strike="noStrike">
              <a:solidFill>
                <a:schemeClr val="dk1"/>
              </a:solidFill>
              <a:latin typeface="Barlow Semi Condensed"/>
              <a:ea typeface="Barlow Semi Condensed"/>
              <a:cs typeface="Barlow Semi Condensed"/>
              <a:sym typeface="Barlow Semi Condense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54"/>
          <p:cNvSpPr txBox="1"/>
          <p:nvPr/>
        </p:nvSpPr>
        <p:spPr>
          <a:xfrm>
            <a:off x="887772" y="1417588"/>
            <a:ext cx="6734999" cy="230832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600"/>
              <a:buFont typeface="Arial"/>
              <a:buAutoNum type="arabicPeriod" startAt="7"/>
            </a:pPr>
            <a:r>
              <a:rPr b="0" i="0" lang="en-ID" sz="1600" u="none" cap="none" strike="noStrike">
                <a:solidFill>
                  <a:srgbClr val="000000"/>
                </a:solidFill>
                <a:latin typeface="Arial"/>
                <a:ea typeface="Arial"/>
                <a:cs typeface="Arial"/>
                <a:sym typeface="Arial"/>
              </a:rPr>
              <a:t>Tambahkan Sumber dan Kredibilitas</a:t>
            </a:r>
            <a:endParaRPr b="0" i="0" sz="1600" u="none" cap="none" strike="noStrike">
              <a:solidFill>
                <a:srgbClr val="000000"/>
              </a:solidFill>
              <a:latin typeface="Arial"/>
              <a:ea typeface="Arial"/>
              <a:cs typeface="Arial"/>
              <a:sym typeface="Arial"/>
            </a:endParaRPr>
          </a:p>
          <a:p>
            <a:pPr indent="-342900" lvl="0" marL="8064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Jika menggunakan data dari sumber lain, cantumkan sumbernya di bagian bawah.</a:t>
            </a:r>
            <a:endParaRPr/>
          </a:p>
          <a:p>
            <a:pPr indent="-342900" lvl="0" marL="8064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Hindari informasi palsu atau tidak valid.</a:t>
            </a:r>
            <a:endParaRPr/>
          </a:p>
          <a:p>
            <a:pPr indent="-342900" lvl="0" marL="342900" marR="0" rtl="0" algn="l">
              <a:lnSpc>
                <a:spcPct val="100000"/>
              </a:lnSpc>
              <a:spcBef>
                <a:spcPts val="0"/>
              </a:spcBef>
              <a:spcAft>
                <a:spcPts val="0"/>
              </a:spcAft>
              <a:buClr>
                <a:srgbClr val="000000"/>
              </a:buClr>
              <a:buSzPts val="1600"/>
              <a:buFont typeface="Arial"/>
              <a:buAutoNum type="arabicPeriod" startAt="8"/>
            </a:pPr>
            <a:r>
              <a:rPr b="0" i="0" lang="en-ID" sz="1600" u="none" cap="none" strike="noStrike">
                <a:solidFill>
                  <a:srgbClr val="000000"/>
                </a:solidFill>
                <a:latin typeface="Arial"/>
                <a:ea typeface="Arial"/>
                <a:cs typeface="Arial"/>
                <a:sym typeface="Arial"/>
              </a:rPr>
              <a:t>Revisi dan Uji Coba</a:t>
            </a:r>
            <a:endParaRPr b="0" i="0" sz="1600" u="none" cap="none" strike="noStrike">
              <a:solidFill>
                <a:srgbClr val="000000"/>
              </a:solidFill>
              <a:latin typeface="Arial"/>
              <a:ea typeface="Arial"/>
              <a:cs typeface="Arial"/>
              <a:sym typeface="Arial"/>
            </a:endParaRPr>
          </a:p>
          <a:p>
            <a:pPr indent="-342900" lvl="0" marL="8064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Tunjukkan infografis ke orang lain untuk mendapatkan umpan balik.</a:t>
            </a:r>
            <a:endParaRPr/>
          </a:p>
          <a:p>
            <a:pPr indent="-342900" lvl="0" marL="806450" marR="0" rtl="0" algn="l">
              <a:lnSpc>
                <a:spcPct val="100000"/>
              </a:lnSpc>
              <a:spcBef>
                <a:spcPts val="0"/>
              </a:spcBef>
              <a:spcAft>
                <a:spcPts val="0"/>
              </a:spcAft>
              <a:buClr>
                <a:srgbClr val="000000"/>
              </a:buClr>
              <a:buSzPts val="1600"/>
              <a:buFont typeface="Arial"/>
              <a:buChar char="•"/>
            </a:pPr>
            <a:r>
              <a:rPr b="0" i="0" lang="en-ID" sz="1600" u="none" cap="none" strike="noStrike">
                <a:solidFill>
                  <a:srgbClr val="000000"/>
                </a:solidFill>
                <a:latin typeface="Arial"/>
                <a:ea typeface="Arial"/>
                <a:cs typeface="Arial"/>
                <a:sym typeface="Arial"/>
              </a:rPr>
              <a:t>Pastikan informasi jelas, visual menarik, dan tidak ada kesalahan.</a:t>
            </a:r>
            <a:endParaRPr/>
          </a:p>
        </p:txBody>
      </p:sp>
      <p:sp>
        <p:nvSpPr>
          <p:cNvPr id="1286" name="Google Shape;1286;p54"/>
          <p:cNvSpPr txBox="1"/>
          <p:nvPr/>
        </p:nvSpPr>
        <p:spPr>
          <a:xfrm>
            <a:off x="720000" y="140663"/>
            <a:ext cx="77040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Barlow Semi Condensed"/>
              <a:buNone/>
            </a:pPr>
            <a:r>
              <a:rPr b="1" i="0" lang="en-ID" sz="2800" u="none" cap="none" strike="noStrike">
                <a:solidFill>
                  <a:schemeClr val="dk1"/>
                </a:solidFill>
                <a:latin typeface="Arial"/>
                <a:ea typeface="Arial"/>
                <a:cs typeface="Arial"/>
                <a:sym typeface="Arial"/>
              </a:rPr>
              <a:t>Penyajian data dalam bentuk infografis</a:t>
            </a:r>
            <a:endParaRPr b="1" i="0" sz="2800" u="none" cap="none" strike="noStrike">
              <a:solidFill>
                <a:schemeClr val="dk1"/>
              </a:solidFill>
              <a:latin typeface="Barlow Semi Condensed"/>
              <a:ea typeface="Barlow Semi Condensed"/>
              <a:cs typeface="Barlow Semi Condensed"/>
              <a:sym typeface="Barlow Semi Condense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20"/>
          <p:cNvSpPr txBox="1"/>
          <p:nvPr>
            <p:ph type="title"/>
          </p:nvPr>
        </p:nvSpPr>
        <p:spPr>
          <a:xfrm>
            <a:off x="3982663" y="525125"/>
            <a:ext cx="4448100" cy="1058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8500"/>
              <a:buNone/>
            </a:pPr>
            <a:r>
              <a:rPr lang="en-ID"/>
              <a:t>Thanks!</a:t>
            </a:r>
            <a:endParaRPr/>
          </a:p>
        </p:txBody>
      </p:sp>
      <p:sp>
        <p:nvSpPr>
          <p:cNvPr id="1292" name="Google Shape;1292;p20"/>
          <p:cNvSpPr txBox="1"/>
          <p:nvPr>
            <p:ph idx="1" type="subTitle"/>
          </p:nvPr>
        </p:nvSpPr>
        <p:spPr>
          <a:xfrm>
            <a:off x="3982625" y="1763875"/>
            <a:ext cx="4448100" cy="10587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SzPts val="1400"/>
              <a:buNone/>
            </a:pPr>
            <a:r>
              <a:rPr b="1" lang="en-ID"/>
              <a:t>Do you have any questions?</a:t>
            </a:r>
            <a:endParaRPr b="1"/>
          </a:p>
        </p:txBody>
      </p:sp>
      <p:sp>
        <p:nvSpPr>
          <p:cNvPr id="1293" name="Google Shape;1293;p20"/>
          <p:cNvSpPr txBox="1"/>
          <p:nvPr/>
        </p:nvSpPr>
        <p:spPr>
          <a:xfrm>
            <a:off x="4279075" y="4343600"/>
            <a:ext cx="4151700" cy="260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0" i="0" lang="en-ID" sz="1100" u="none" cap="none" strike="noStrike">
                <a:solidFill>
                  <a:schemeClr val="dk1"/>
                </a:solidFill>
                <a:latin typeface="Titillium Web"/>
                <a:ea typeface="Titillium Web"/>
                <a:cs typeface="Titillium Web"/>
                <a:sym typeface="Titillium Web"/>
              </a:rPr>
              <a:t>Please keep this slide for attribution</a:t>
            </a:r>
            <a:endParaRPr b="0" i="0" sz="1100" u="none" cap="none" strike="noStrike">
              <a:solidFill>
                <a:schemeClr val="dk1"/>
              </a:solidFill>
              <a:latin typeface="Titillium Web"/>
              <a:ea typeface="Titillium Web"/>
              <a:cs typeface="Titillium Web"/>
              <a:sym typeface="Titillium Web"/>
            </a:endParaRPr>
          </a:p>
        </p:txBody>
      </p:sp>
      <p:grpSp>
        <p:nvGrpSpPr>
          <p:cNvPr id="1294" name="Google Shape;1294;p20"/>
          <p:cNvGrpSpPr/>
          <p:nvPr/>
        </p:nvGrpSpPr>
        <p:grpSpPr>
          <a:xfrm>
            <a:off x="359397" y="1268746"/>
            <a:ext cx="3521888" cy="2606003"/>
            <a:chOff x="615700" y="2804250"/>
            <a:chExt cx="2219350" cy="1642198"/>
          </a:xfrm>
        </p:grpSpPr>
        <p:sp>
          <p:nvSpPr>
            <p:cNvPr id="1295" name="Google Shape;1295;p20"/>
            <p:cNvSpPr/>
            <p:nvPr/>
          </p:nvSpPr>
          <p:spPr>
            <a:xfrm>
              <a:off x="1624829" y="4053320"/>
              <a:ext cx="49057" cy="38721"/>
            </a:xfrm>
            <a:custGeom>
              <a:rect b="b" l="l" r="r" t="t"/>
              <a:pathLst>
                <a:path extrusionOk="0" h="753" w="954">
                  <a:moveTo>
                    <a:pt x="201" y="1"/>
                  </a:moveTo>
                  <a:lnTo>
                    <a:pt x="1" y="302"/>
                  </a:lnTo>
                  <a:cubicBezTo>
                    <a:pt x="1" y="302"/>
                    <a:pt x="51" y="352"/>
                    <a:pt x="126" y="377"/>
                  </a:cubicBezTo>
                  <a:cubicBezTo>
                    <a:pt x="201" y="427"/>
                    <a:pt x="302" y="477"/>
                    <a:pt x="402" y="552"/>
                  </a:cubicBezTo>
                  <a:cubicBezTo>
                    <a:pt x="502" y="602"/>
                    <a:pt x="602" y="652"/>
                    <a:pt x="678" y="703"/>
                  </a:cubicBezTo>
                  <a:cubicBezTo>
                    <a:pt x="778" y="728"/>
                    <a:pt x="828" y="753"/>
                    <a:pt x="828" y="753"/>
                  </a:cubicBezTo>
                  <a:lnTo>
                    <a:pt x="953" y="427"/>
                  </a:lnTo>
                  <a:cubicBezTo>
                    <a:pt x="953" y="427"/>
                    <a:pt x="928" y="402"/>
                    <a:pt x="853" y="377"/>
                  </a:cubicBezTo>
                  <a:cubicBezTo>
                    <a:pt x="778" y="327"/>
                    <a:pt x="678" y="277"/>
                    <a:pt x="577" y="226"/>
                  </a:cubicBezTo>
                  <a:cubicBezTo>
                    <a:pt x="477" y="176"/>
                    <a:pt x="402" y="126"/>
                    <a:pt x="327" y="76"/>
                  </a:cubicBezTo>
                  <a:cubicBezTo>
                    <a:pt x="252" y="26"/>
                    <a:pt x="201" y="1"/>
                    <a:pt x="201" y="1"/>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20"/>
            <p:cNvSpPr/>
            <p:nvPr/>
          </p:nvSpPr>
          <p:spPr>
            <a:xfrm>
              <a:off x="1569447" y="4012078"/>
              <a:ext cx="47720" cy="43863"/>
            </a:xfrm>
            <a:custGeom>
              <a:rect b="b" l="l" r="r" t="t"/>
              <a:pathLst>
                <a:path extrusionOk="0" h="853" w="928">
                  <a:moveTo>
                    <a:pt x="251" y="1"/>
                  </a:moveTo>
                  <a:lnTo>
                    <a:pt x="0" y="276"/>
                  </a:lnTo>
                  <a:cubicBezTo>
                    <a:pt x="0" y="276"/>
                    <a:pt x="25" y="327"/>
                    <a:pt x="100" y="377"/>
                  </a:cubicBezTo>
                  <a:cubicBezTo>
                    <a:pt x="176" y="427"/>
                    <a:pt x="251" y="502"/>
                    <a:pt x="351" y="577"/>
                  </a:cubicBezTo>
                  <a:cubicBezTo>
                    <a:pt x="451" y="652"/>
                    <a:pt x="527" y="728"/>
                    <a:pt x="602" y="778"/>
                  </a:cubicBezTo>
                  <a:cubicBezTo>
                    <a:pt x="652" y="828"/>
                    <a:pt x="702" y="853"/>
                    <a:pt x="702" y="853"/>
                  </a:cubicBezTo>
                  <a:lnTo>
                    <a:pt x="928" y="552"/>
                  </a:lnTo>
                  <a:cubicBezTo>
                    <a:pt x="928" y="552"/>
                    <a:pt x="877" y="527"/>
                    <a:pt x="827" y="477"/>
                  </a:cubicBezTo>
                  <a:cubicBezTo>
                    <a:pt x="752" y="427"/>
                    <a:pt x="677" y="352"/>
                    <a:pt x="577" y="276"/>
                  </a:cubicBezTo>
                  <a:cubicBezTo>
                    <a:pt x="501" y="226"/>
                    <a:pt x="401" y="151"/>
                    <a:pt x="351" y="101"/>
                  </a:cubicBezTo>
                  <a:cubicBezTo>
                    <a:pt x="276" y="51"/>
                    <a:pt x="251" y="1"/>
                    <a:pt x="251" y="1"/>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20"/>
            <p:cNvSpPr/>
            <p:nvPr/>
          </p:nvSpPr>
          <p:spPr>
            <a:xfrm>
              <a:off x="1520440" y="3964409"/>
              <a:ext cx="45200" cy="46435"/>
            </a:xfrm>
            <a:custGeom>
              <a:rect b="b" l="l" r="r" t="t"/>
              <a:pathLst>
                <a:path extrusionOk="0" h="903" w="879">
                  <a:moveTo>
                    <a:pt x="277" y="0"/>
                  </a:moveTo>
                  <a:lnTo>
                    <a:pt x="1" y="226"/>
                  </a:lnTo>
                  <a:cubicBezTo>
                    <a:pt x="1" y="226"/>
                    <a:pt x="151" y="401"/>
                    <a:pt x="302" y="577"/>
                  </a:cubicBezTo>
                  <a:cubicBezTo>
                    <a:pt x="452" y="752"/>
                    <a:pt x="627" y="903"/>
                    <a:pt x="627" y="903"/>
                  </a:cubicBezTo>
                  <a:lnTo>
                    <a:pt x="878" y="627"/>
                  </a:lnTo>
                  <a:cubicBezTo>
                    <a:pt x="878" y="627"/>
                    <a:pt x="728" y="477"/>
                    <a:pt x="577" y="326"/>
                  </a:cubicBezTo>
                  <a:cubicBezTo>
                    <a:pt x="427" y="151"/>
                    <a:pt x="277" y="0"/>
                    <a:pt x="277"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20"/>
            <p:cNvSpPr/>
            <p:nvPr/>
          </p:nvSpPr>
          <p:spPr>
            <a:xfrm>
              <a:off x="1477913" y="3910260"/>
              <a:ext cx="42578" cy="49057"/>
            </a:xfrm>
            <a:custGeom>
              <a:rect b="b" l="l" r="r" t="t"/>
              <a:pathLst>
                <a:path extrusionOk="0" h="954" w="828">
                  <a:moveTo>
                    <a:pt x="302" y="1"/>
                  </a:moveTo>
                  <a:lnTo>
                    <a:pt x="1" y="201"/>
                  </a:lnTo>
                  <a:cubicBezTo>
                    <a:pt x="1" y="201"/>
                    <a:pt x="126" y="402"/>
                    <a:pt x="251" y="577"/>
                  </a:cubicBezTo>
                  <a:cubicBezTo>
                    <a:pt x="327" y="678"/>
                    <a:pt x="402" y="753"/>
                    <a:pt x="452" y="828"/>
                  </a:cubicBezTo>
                  <a:cubicBezTo>
                    <a:pt x="502" y="903"/>
                    <a:pt x="527" y="953"/>
                    <a:pt x="527" y="953"/>
                  </a:cubicBezTo>
                  <a:lnTo>
                    <a:pt x="828" y="728"/>
                  </a:lnTo>
                  <a:cubicBezTo>
                    <a:pt x="828" y="728"/>
                    <a:pt x="778" y="678"/>
                    <a:pt x="728" y="602"/>
                  </a:cubicBezTo>
                  <a:cubicBezTo>
                    <a:pt x="677" y="552"/>
                    <a:pt x="627" y="452"/>
                    <a:pt x="552" y="352"/>
                  </a:cubicBezTo>
                  <a:cubicBezTo>
                    <a:pt x="427" y="176"/>
                    <a:pt x="302" y="1"/>
                    <a:pt x="302" y="1"/>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20"/>
            <p:cNvSpPr/>
            <p:nvPr/>
          </p:nvSpPr>
          <p:spPr>
            <a:xfrm>
              <a:off x="1441866" y="3852306"/>
              <a:ext cx="38670" cy="49006"/>
            </a:xfrm>
            <a:custGeom>
              <a:rect b="b" l="l" r="r" t="t"/>
              <a:pathLst>
                <a:path extrusionOk="0" h="953" w="752">
                  <a:moveTo>
                    <a:pt x="326" y="0"/>
                  </a:moveTo>
                  <a:lnTo>
                    <a:pt x="0" y="150"/>
                  </a:lnTo>
                  <a:cubicBezTo>
                    <a:pt x="0" y="150"/>
                    <a:pt x="100" y="351"/>
                    <a:pt x="226" y="576"/>
                  </a:cubicBezTo>
                  <a:cubicBezTo>
                    <a:pt x="326" y="777"/>
                    <a:pt x="451" y="952"/>
                    <a:pt x="451" y="952"/>
                  </a:cubicBezTo>
                  <a:lnTo>
                    <a:pt x="752" y="777"/>
                  </a:lnTo>
                  <a:cubicBezTo>
                    <a:pt x="752" y="777"/>
                    <a:pt x="652" y="576"/>
                    <a:pt x="526" y="376"/>
                  </a:cubicBezTo>
                  <a:cubicBezTo>
                    <a:pt x="426" y="201"/>
                    <a:pt x="326" y="0"/>
                    <a:pt x="326"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20"/>
            <p:cNvSpPr/>
            <p:nvPr/>
          </p:nvSpPr>
          <p:spPr>
            <a:xfrm>
              <a:off x="1413480" y="3790444"/>
              <a:ext cx="34864" cy="49006"/>
            </a:xfrm>
            <a:custGeom>
              <a:rect b="b" l="l" r="r" t="t"/>
              <a:pathLst>
                <a:path extrusionOk="0" h="953" w="678">
                  <a:moveTo>
                    <a:pt x="326" y="0"/>
                  </a:moveTo>
                  <a:lnTo>
                    <a:pt x="1" y="125"/>
                  </a:lnTo>
                  <a:cubicBezTo>
                    <a:pt x="1" y="125"/>
                    <a:pt x="76" y="326"/>
                    <a:pt x="176" y="551"/>
                  </a:cubicBezTo>
                  <a:cubicBezTo>
                    <a:pt x="251" y="752"/>
                    <a:pt x="352" y="952"/>
                    <a:pt x="352" y="952"/>
                  </a:cubicBezTo>
                  <a:lnTo>
                    <a:pt x="677" y="802"/>
                  </a:lnTo>
                  <a:cubicBezTo>
                    <a:pt x="677" y="802"/>
                    <a:pt x="602" y="602"/>
                    <a:pt x="502" y="401"/>
                  </a:cubicBezTo>
                  <a:cubicBezTo>
                    <a:pt x="427" y="201"/>
                    <a:pt x="326" y="0"/>
                    <a:pt x="326"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20"/>
            <p:cNvSpPr/>
            <p:nvPr/>
          </p:nvSpPr>
          <p:spPr>
            <a:xfrm>
              <a:off x="1390288" y="3725959"/>
              <a:ext cx="32293" cy="49057"/>
            </a:xfrm>
            <a:custGeom>
              <a:rect b="b" l="l" r="r" t="t"/>
              <a:pathLst>
                <a:path extrusionOk="0" h="954" w="628">
                  <a:moveTo>
                    <a:pt x="351" y="1"/>
                  </a:moveTo>
                  <a:lnTo>
                    <a:pt x="1" y="101"/>
                  </a:lnTo>
                  <a:cubicBezTo>
                    <a:pt x="1" y="101"/>
                    <a:pt x="51" y="327"/>
                    <a:pt x="126" y="527"/>
                  </a:cubicBezTo>
                  <a:cubicBezTo>
                    <a:pt x="201" y="753"/>
                    <a:pt x="276" y="953"/>
                    <a:pt x="276" y="953"/>
                  </a:cubicBezTo>
                  <a:lnTo>
                    <a:pt x="627" y="828"/>
                  </a:lnTo>
                  <a:cubicBezTo>
                    <a:pt x="627" y="828"/>
                    <a:pt x="552" y="627"/>
                    <a:pt x="477" y="427"/>
                  </a:cubicBezTo>
                  <a:cubicBezTo>
                    <a:pt x="402" y="201"/>
                    <a:pt x="351" y="1"/>
                    <a:pt x="351" y="1"/>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20"/>
            <p:cNvSpPr/>
            <p:nvPr/>
          </p:nvSpPr>
          <p:spPr>
            <a:xfrm>
              <a:off x="1372238" y="3660241"/>
              <a:ext cx="29722" cy="49057"/>
            </a:xfrm>
            <a:custGeom>
              <a:rect b="b" l="l" r="r" t="t"/>
              <a:pathLst>
                <a:path extrusionOk="0" h="954" w="578">
                  <a:moveTo>
                    <a:pt x="352" y="1"/>
                  </a:moveTo>
                  <a:lnTo>
                    <a:pt x="1" y="76"/>
                  </a:lnTo>
                  <a:cubicBezTo>
                    <a:pt x="1" y="76"/>
                    <a:pt x="51" y="301"/>
                    <a:pt x="101" y="502"/>
                  </a:cubicBezTo>
                  <a:cubicBezTo>
                    <a:pt x="151" y="727"/>
                    <a:pt x="226" y="953"/>
                    <a:pt x="226" y="953"/>
                  </a:cubicBezTo>
                  <a:lnTo>
                    <a:pt x="577" y="853"/>
                  </a:lnTo>
                  <a:cubicBezTo>
                    <a:pt x="577" y="853"/>
                    <a:pt x="527" y="627"/>
                    <a:pt x="452" y="427"/>
                  </a:cubicBezTo>
                  <a:cubicBezTo>
                    <a:pt x="402" y="201"/>
                    <a:pt x="352" y="1"/>
                    <a:pt x="352" y="1"/>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20"/>
            <p:cNvSpPr/>
            <p:nvPr/>
          </p:nvSpPr>
          <p:spPr>
            <a:xfrm>
              <a:off x="1360668" y="3591951"/>
              <a:ext cx="25814" cy="49006"/>
            </a:xfrm>
            <a:custGeom>
              <a:rect b="b" l="l" r="r" t="t"/>
              <a:pathLst>
                <a:path extrusionOk="0" h="953" w="502">
                  <a:moveTo>
                    <a:pt x="376" y="0"/>
                  </a:moveTo>
                  <a:lnTo>
                    <a:pt x="0" y="50"/>
                  </a:lnTo>
                  <a:cubicBezTo>
                    <a:pt x="0" y="50"/>
                    <a:pt x="25" y="276"/>
                    <a:pt x="75" y="502"/>
                  </a:cubicBezTo>
                  <a:cubicBezTo>
                    <a:pt x="100" y="727"/>
                    <a:pt x="150" y="953"/>
                    <a:pt x="150" y="953"/>
                  </a:cubicBezTo>
                  <a:lnTo>
                    <a:pt x="501" y="903"/>
                  </a:lnTo>
                  <a:cubicBezTo>
                    <a:pt x="501" y="903"/>
                    <a:pt x="451" y="677"/>
                    <a:pt x="426" y="451"/>
                  </a:cubicBezTo>
                  <a:cubicBezTo>
                    <a:pt x="401" y="226"/>
                    <a:pt x="376" y="0"/>
                    <a:pt x="376"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20"/>
            <p:cNvSpPr/>
            <p:nvPr/>
          </p:nvSpPr>
          <p:spPr>
            <a:xfrm>
              <a:off x="1355475" y="3524946"/>
              <a:ext cx="21957" cy="47720"/>
            </a:xfrm>
            <a:custGeom>
              <a:rect b="b" l="l" r="r" t="t"/>
              <a:pathLst>
                <a:path extrusionOk="0" h="928" w="427">
                  <a:moveTo>
                    <a:pt x="1" y="0"/>
                  </a:moveTo>
                  <a:cubicBezTo>
                    <a:pt x="1" y="0"/>
                    <a:pt x="26" y="226"/>
                    <a:pt x="26" y="451"/>
                  </a:cubicBezTo>
                  <a:cubicBezTo>
                    <a:pt x="51" y="677"/>
                    <a:pt x="51" y="927"/>
                    <a:pt x="51" y="927"/>
                  </a:cubicBezTo>
                  <a:lnTo>
                    <a:pt x="427" y="877"/>
                  </a:lnTo>
                  <a:cubicBezTo>
                    <a:pt x="427" y="877"/>
                    <a:pt x="402" y="652"/>
                    <a:pt x="377" y="451"/>
                  </a:cubicBezTo>
                  <a:cubicBezTo>
                    <a:pt x="377" y="226"/>
                    <a:pt x="377" y="0"/>
                    <a:pt x="377"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20"/>
            <p:cNvSpPr/>
            <p:nvPr/>
          </p:nvSpPr>
          <p:spPr>
            <a:xfrm>
              <a:off x="1355475" y="3455319"/>
              <a:ext cx="20672" cy="47720"/>
            </a:xfrm>
            <a:custGeom>
              <a:rect b="b" l="l" r="r" t="t"/>
              <a:pathLst>
                <a:path extrusionOk="0" h="928" w="402">
                  <a:moveTo>
                    <a:pt x="51" y="1"/>
                  </a:moveTo>
                  <a:cubicBezTo>
                    <a:pt x="51" y="1"/>
                    <a:pt x="26" y="226"/>
                    <a:pt x="26" y="452"/>
                  </a:cubicBezTo>
                  <a:cubicBezTo>
                    <a:pt x="1" y="677"/>
                    <a:pt x="1" y="903"/>
                    <a:pt x="1" y="903"/>
                  </a:cubicBezTo>
                  <a:lnTo>
                    <a:pt x="377" y="928"/>
                  </a:lnTo>
                  <a:cubicBezTo>
                    <a:pt x="377" y="928"/>
                    <a:pt x="377" y="702"/>
                    <a:pt x="377" y="477"/>
                  </a:cubicBezTo>
                  <a:cubicBezTo>
                    <a:pt x="402" y="251"/>
                    <a:pt x="402" y="26"/>
                    <a:pt x="402" y="26"/>
                  </a:cubicBezTo>
                  <a:lnTo>
                    <a:pt x="51" y="1"/>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20"/>
            <p:cNvSpPr/>
            <p:nvPr/>
          </p:nvSpPr>
          <p:spPr>
            <a:xfrm>
              <a:off x="1360668" y="3385744"/>
              <a:ext cx="25814" cy="49006"/>
            </a:xfrm>
            <a:custGeom>
              <a:rect b="b" l="l" r="r" t="t"/>
              <a:pathLst>
                <a:path extrusionOk="0" h="953" w="502">
                  <a:moveTo>
                    <a:pt x="150" y="0"/>
                  </a:moveTo>
                  <a:cubicBezTo>
                    <a:pt x="150" y="0"/>
                    <a:pt x="125" y="50"/>
                    <a:pt x="125" y="151"/>
                  </a:cubicBezTo>
                  <a:cubicBezTo>
                    <a:pt x="100" y="226"/>
                    <a:pt x="75" y="351"/>
                    <a:pt x="50" y="451"/>
                  </a:cubicBezTo>
                  <a:cubicBezTo>
                    <a:pt x="25" y="677"/>
                    <a:pt x="0" y="903"/>
                    <a:pt x="0" y="903"/>
                  </a:cubicBezTo>
                  <a:lnTo>
                    <a:pt x="351" y="953"/>
                  </a:lnTo>
                  <a:cubicBezTo>
                    <a:pt x="351" y="953"/>
                    <a:pt x="376" y="727"/>
                    <a:pt x="426" y="502"/>
                  </a:cubicBezTo>
                  <a:cubicBezTo>
                    <a:pt x="426" y="401"/>
                    <a:pt x="451" y="301"/>
                    <a:pt x="476" y="226"/>
                  </a:cubicBezTo>
                  <a:cubicBezTo>
                    <a:pt x="501" y="126"/>
                    <a:pt x="501" y="75"/>
                    <a:pt x="501" y="75"/>
                  </a:cubicBezTo>
                  <a:lnTo>
                    <a:pt x="150" y="0"/>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20"/>
            <p:cNvSpPr/>
            <p:nvPr/>
          </p:nvSpPr>
          <p:spPr>
            <a:xfrm>
              <a:off x="1373524" y="3318739"/>
              <a:ext cx="31008" cy="49006"/>
            </a:xfrm>
            <a:custGeom>
              <a:rect b="b" l="l" r="r" t="t"/>
              <a:pathLst>
                <a:path extrusionOk="0" h="953" w="603">
                  <a:moveTo>
                    <a:pt x="251" y="0"/>
                  </a:moveTo>
                  <a:lnTo>
                    <a:pt x="1" y="877"/>
                  </a:lnTo>
                  <a:lnTo>
                    <a:pt x="352" y="952"/>
                  </a:lnTo>
                  <a:lnTo>
                    <a:pt x="602" y="100"/>
                  </a:lnTo>
                  <a:lnTo>
                    <a:pt x="251" y="0"/>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20"/>
            <p:cNvSpPr/>
            <p:nvPr/>
          </p:nvSpPr>
          <p:spPr>
            <a:xfrm>
              <a:off x="1394145" y="3252969"/>
              <a:ext cx="36150" cy="50343"/>
            </a:xfrm>
            <a:custGeom>
              <a:rect b="b" l="l" r="r" t="t"/>
              <a:pathLst>
                <a:path extrusionOk="0" h="979" w="703">
                  <a:moveTo>
                    <a:pt x="352" y="1"/>
                  </a:moveTo>
                  <a:lnTo>
                    <a:pt x="1" y="853"/>
                  </a:lnTo>
                  <a:lnTo>
                    <a:pt x="352" y="978"/>
                  </a:lnTo>
                  <a:lnTo>
                    <a:pt x="702" y="176"/>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20"/>
            <p:cNvSpPr/>
            <p:nvPr/>
          </p:nvSpPr>
          <p:spPr>
            <a:xfrm>
              <a:off x="1423816" y="3192392"/>
              <a:ext cx="40007" cy="49057"/>
            </a:xfrm>
            <a:custGeom>
              <a:rect b="b" l="l" r="r" t="t"/>
              <a:pathLst>
                <a:path extrusionOk="0" h="954" w="778">
                  <a:moveTo>
                    <a:pt x="451" y="1"/>
                  </a:moveTo>
                  <a:cubicBezTo>
                    <a:pt x="451" y="1"/>
                    <a:pt x="351" y="201"/>
                    <a:pt x="226" y="402"/>
                  </a:cubicBezTo>
                  <a:cubicBezTo>
                    <a:pt x="100" y="577"/>
                    <a:pt x="0" y="803"/>
                    <a:pt x="0" y="803"/>
                  </a:cubicBezTo>
                  <a:lnTo>
                    <a:pt x="326" y="953"/>
                  </a:lnTo>
                  <a:cubicBezTo>
                    <a:pt x="326" y="953"/>
                    <a:pt x="426" y="778"/>
                    <a:pt x="526" y="577"/>
                  </a:cubicBezTo>
                  <a:cubicBezTo>
                    <a:pt x="652" y="402"/>
                    <a:pt x="777" y="201"/>
                    <a:pt x="777" y="201"/>
                  </a:cubicBezTo>
                  <a:lnTo>
                    <a:pt x="45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20"/>
            <p:cNvSpPr/>
            <p:nvPr/>
          </p:nvSpPr>
          <p:spPr>
            <a:xfrm>
              <a:off x="1459864" y="3135724"/>
              <a:ext cx="43915" cy="49006"/>
            </a:xfrm>
            <a:custGeom>
              <a:rect b="b" l="l" r="r" t="t"/>
              <a:pathLst>
                <a:path extrusionOk="0" h="953" w="854">
                  <a:moveTo>
                    <a:pt x="577" y="0"/>
                  </a:moveTo>
                  <a:lnTo>
                    <a:pt x="1" y="727"/>
                  </a:lnTo>
                  <a:lnTo>
                    <a:pt x="302" y="952"/>
                  </a:lnTo>
                  <a:lnTo>
                    <a:pt x="853" y="251"/>
                  </a:lnTo>
                  <a:lnTo>
                    <a:pt x="5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20"/>
            <p:cNvSpPr/>
            <p:nvPr/>
          </p:nvSpPr>
          <p:spPr>
            <a:xfrm>
              <a:off x="1503728" y="3084146"/>
              <a:ext cx="46435" cy="47720"/>
            </a:xfrm>
            <a:custGeom>
              <a:rect b="b" l="l" r="r" t="t"/>
              <a:pathLst>
                <a:path extrusionOk="0" h="928" w="903">
                  <a:moveTo>
                    <a:pt x="627" y="1"/>
                  </a:moveTo>
                  <a:cubicBezTo>
                    <a:pt x="627" y="1"/>
                    <a:pt x="476" y="176"/>
                    <a:pt x="301" y="326"/>
                  </a:cubicBezTo>
                  <a:cubicBezTo>
                    <a:pt x="226" y="427"/>
                    <a:pt x="150" y="502"/>
                    <a:pt x="100" y="577"/>
                  </a:cubicBezTo>
                  <a:cubicBezTo>
                    <a:pt x="50" y="627"/>
                    <a:pt x="0" y="677"/>
                    <a:pt x="0" y="677"/>
                  </a:cubicBezTo>
                  <a:lnTo>
                    <a:pt x="276" y="928"/>
                  </a:lnTo>
                  <a:cubicBezTo>
                    <a:pt x="276" y="928"/>
                    <a:pt x="326" y="878"/>
                    <a:pt x="376" y="803"/>
                  </a:cubicBezTo>
                  <a:cubicBezTo>
                    <a:pt x="426" y="752"/>
                    <a:pt x="501" y="652"/>
                    <a:pt x="576" y="577"/>
                  </a:cubicBezTo>
                  <a:cubicBezTo>
                    <a:pt x="727" y="427"/>
                    <a:pt x="902" y="276"/>
                    <a:pt x="902" y="276"/>
                  </a:cubicBezTo>
                  <a:lnTo>
                    <a:pt x="6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20"/>
            <p:cNvSpPr/>
            <p:nvPr/>
          </p:nvSpPr>
          <p:spPr>
            <a:xfrm>
              <a:off x="1552683" y="3037763"/>
              <a:ext cx="47720" cy="45149"/>
            </a:xfrm>
            <a:custGeom>
              <a:rect b="b" l="l" r="r" t="t"/>
              <a:pathLst>
                <a:path extrusionOk="0" h="878" w="928">
                  <a:moveTo>
                    <a:pt x="702" y="0"/>
                  </a:moveTo>
                  <a:cubicBezTo>
                    <a:pt x="702" y="0"/>
                    <a:pt x="652" y="50"/>
                    <a:pt x="577" y="101"/>
                  </a:cubicBezTo>
                  <a:cubicBezTo>
                    <a:pt x="527" y="151"/>
                    <a:pt x="426" y="226"/>
                    <a:pt x="351" y="301"/>
                  </a:cubicBezTo>
                  <a:cubicBezTo>
                    <a:pt x="176" y="451"/>
                    <a:pt x="0" y="602"/>
                    <a:pt x="0" y="602"/>
                  </a:cubicBezTo>
                  <a:lnTo>
                    <a:pt x="251" y="878"/>
                  </a:lnTo>
                  <a:cubicBezTo>
                    <a:pt x="251" y="878"/>
                    <a:pt x="426" y="727"/>
                    <a:pt x="577" y="577"/>
                  </a:cubicBezTo>
                  <a:cubicBezTo>
                    <a:pt x="677" y="502"/>
                    <a:pt x="752" y="426"/>
                    <a:pt x="827" y="376"/>
                  </a:cubicBezTo>
                  <a:cubicBezTo>
                    <a:pt x="878" y="326"/>
                    <a:pt x="928" y="301"/>
                    <a:pt x="928" y="301"/>
                  </a:cubicBezTo>
                  <a:lnTo>
                    <a:pt x="7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20"/>
            <p:cNvSpPr/>
            <p:nvPr/>
          </p:nvSpPr>
          <p:spPr>
            <a:xfrm>
              <a:off x="1606831" y="2996521"/>
              <a:ext cx="49006" cy="42578"/>
            </a:xfrm>
            <a:custGeom>
              <a:rect b="b" l="l" r="r" t="t"/>
              <a:pathLst>
                <a:path extrusionOk="0" h="828" w="953">
                  <a:moveTo>
                    <a:pt x="727" y="0"/>
                  </a:moveTo>
                  <a:cubicBezTo>
                    <a:pt x="727" y="0"/>
                    <a:pt x="551" y="126"/>
                    <a:pt x="351" y="276"/>
                  </a:cubicBezTo>
                  <a:cubicBezTo>
                    <a:pt x="175" y="401"/>
                    <a:pt x="0" y="552"/>
                    <a:pt x="0" y="552"/>
                  </a:cubicBezTo>
                  <a:lnTo>
                    <a:pt x="226" y="827"/>
                  </a:lnTo>
                  <a:cubicBezTo>
                    <a:pt x="226" y="827"/>
                    <a:pt x="401" y="702"/>
                    <a:pt x="576" y="552"/>
                  </a:cubicBezTo>
                  <a:cubicBezTo>
                    <a:pt x="752" y="426"/>
                    <a:pt x="952" y="301"/>
                    <a:pt x="952" y="301"/>
                  </a:cubicBezTo>
                  <a:lnTo>
                    <a:pt x="72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20"/>
            <p:cNvSpPr/>
            <p:nvPr/>
          </p:nvSpPr>
          <p:spPr>
            <a:xfrm>
              <a:off x="1663500" y="2960422"/>
              <a:ext cx="50343" cy="40007"/>
            </a:xfrm>
            <a:custGeom>
              <a:rect b="b" l="l" r="r" t="t"/>
              <a:pathLst>
                <a:path extrusionOk="0" h="778" w="979">
                  <a:moveTo>
                    <a:pt x="778" y="1"/>
                  </a:moveTo>
                  <a:cubicBezTo>
                    <a:pt x="778" y="1"/>
                    <a:pt x="577" y="101"/>
                    <a:pt x="402" y="226"/>
                  </a:cubicBezTo>
                  <a:cubicBezTo>
                    <a:pt x="302" y="276"/>
                    <a:pt x="201" y="326"/>
                    <a:pt x="126" y="377"/>
                  </a:cubicBezTo>
                  <a:cubicBezTo>
                    <a:pt x="51" y="427"/>
                    <a:pt x="1" y="477"/>
                    <a:pt x="1" y="477"/>
                  </a:cubicBezTo>
                  <a:lnTo>
                    <a:pt x="201" y="778"/>
                  </a:lnTo>
                  <a:lnTo>
                    <a:pt x="327" y="702"/>
                  </a:lnTo>
                  <a:cubicBezTo>
                    <a:pt x="377" y="652"/>
                    <a:pt x="477" y="577"/>
                    <a:pt x="577" y="527"/>
                  </a:cubicBezTo>
                  <a:cubicBezTo>
                    <a:pt x="778" y="427"/>
                    <a:pt x="978" y="301"/>
                    <a:pt x="978" y="301"/>
                  </a:cubicBezTo>
                  <a:lnTo>
                    <a:pt x="7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20"/>
            <p:cNvSpPr/>
            <p:nvPr/>
          </p:nvSpPr>
          <p:spPr>
            <a:xfrm>
              <a:off x="1724076" y="2926894"/>
              <a:ext cx="49057" cy="38721"/>
            </a:xfrm>
            <a:custGeom>
              <a:rect b="b" l="l" r="r" t="t"/>
              <a:pathLst>
                <a:path extrusionOk="0" h="753" w="954">
                  <a:moveTo>
                    <a:pt x="803" y="1"/>
                  </a:moveTo>
                  <a:cubicBezTo>
                    <a:pt x="803" y="1"/>
                    <a:pt x="602" y="101"/>
                    <a:pt x="402" y="201"/>
                  </a:cubicBezTo>
                  <a:cubicBezTo>
                    <a:pt x="302" y="252"/>
                    <a:pt x="201" y="327"/>
                    <a:pt x="101" y="352"/>
                  </a:cubicBezTo>
                  <a:cubicBezTo>
                    <a:pt x="51" y="402"/>
                    <a:pt x="1" y="427"/>
                    <a:pt x="1" y="427"/>
                  </a:cubicBezTo>
                  <a:lnTo>
                    <a:pt x="176" y="753"/>
                  </a:lnTo>
                  <a:cubicBezTo>
                    <a:pt x="176" y="753"/>
                    <a:pt x="226" y="728"/>
                    <a:pt x="276" y="678"/>
                  </a:cubicBezTo>
                  <a:cubicBezTo>
                    <a:pt x="352" y="628"/>
                    <a:pt x="452" y="577"/>
                    <a:pt x="552" y="527"/>
                  </a:cubicBezTo>
                  <a:cubicBezTo>
                    <a:pt x="753" y="427"/>
                    <a:pt x="953" y="327"/>
                    <a:pt x="953" y="327"/>
                  </a:cubicBezTo>
                  <a:lnTo>
                    <a:pt x="80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20"/>
            <p:cNvSpPr/>
            <p:nvPr/>
          </p:nvSpPr>
          <p:spPr>
            <a:xfrm>
              <a:off x="1332283" y="2944790"/>
              <a:ext cx="1346858" cy="1182975"/>
            </a:xfrm>
            <a:custGeom>
              <a:rect b="b" l="l" r="r" t="t"/>
              <a:pathLst>
                <a:path extrusionOk="0" h="23005" w="26192">
                  <a:moveTo>
                    <a:pt x="13108" y="0"/>
                  </a:moveTo>
                  <a:cubicBezTo>
                    <a:pt x="11523" y="0"/>
                    <a:pt x="9912" y="331"/>
                    <a:pt x="8372" y="1031"/>
                  </a:cubicBezTo>
                  <a:cubicBezTo>
                    <a:pt x="2582" y="3638"/>
                    <a:pt x="1" y="10455"/>
                    <a:pt x="2607" y="16245"/>
                  </a:cubicBezTo>
                  <a:cubicBezTo>
                    <a:pt x="4540" y="20496"/>
                    <a:pt x="8730" y="23004"/>
                    <a:pt x="13112" y="23004"/>
                  </a:cubicBezTo>
                  <a:cubicBezTo>
                    <a:pt x="14697" y="23004"/>
                    <a:pt x="16308" y="22676"/>
                    <a:pt x="17845" y="21984"/>
                  </a:cubicBezTo>
                  <a:cubicBezTo>
                    <a:pt x="23610" y="19377"/>
                    <a:pt x="26191" y="12560"/>
                    <a:pt x="23585" y="6771"/>
                  </a:cubicBezTo>
                  <a:cubicBezTo>
                    <a:pt x="21653" y="2521"/>
                    <a:pt x="17480" y="0"/>
                    <a:pt x="13108" y="0"/>
                  </a:cubicBezTo>
                  <a:close/>
                </a:path>
              </a:pathLst>
            </a:custGeom>
            <a:solidFill>
              <a:srgbClr val="C5D7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20"/>
            <p:cNvSpPr/>
            <p:nvPr/>
          </p:nvSpPr>
          <p:spPr>
            <a:xfrm>
              <a:off x="1332283" y="2944790"/>
              <a:ext cx="1346858" cy="1182975"/>
            </a:xfrm>
            <a:custGeom>
              <a:rect b="b" l="l" r="r" t="t"/>
              <a:pathLst>
                <a:path extrusionOk="0" h="23005" w="26192">
                  <a:moveTo>
                    <a:pt x="13108" y="0"/>
                  </a:moveTo>
                  <a:cubicBezTo>
                    <a:pt x="11523" y="0"/>
                    <a:pt x="9912" y="331"/>
                    <a:pt x="8372" y="1031"/>
                  </a:cubicBezTo>
                  <a:cubicBezTo>
                    <a:pt x="2582" y="3638"/>
                    <a:pt x="1" y="10455"/>
                    <a:pt x="2607" y="16245"/>
                  </a:cubicBezTo>
                  <a:cubicBezTo>
                    <a:pt x="4540" y="20496"/>
                    <a:pt x="8730" y="23004"/>
                    <a:pt x="13112" y="23004"/>
                  </a:cubicBezTo>
                  <a:cubicBezTo>
                    <a:pt x="14697" y="23004"/>
                    <a:pt x="16308" y="22676"/>
                    <a:pt x="17845" y="21984"/>
                  </a:cubicBezTo>
                  <a:cubicBezTo>
                    <a:pt x="23610" y="19377"/>
                    <a:pt x="26191" y="12560"/>
                    <a:pt x="23585" y="6771"/>
                  </a:cubicBezTo>
                  <a:cubicBezTo>
                    <a:pt x="21653" y="2521"/>
                    <a:pt x="17480" y="0"/>
                    <a:pt x="1310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20"/>
            <p:cNvSpPr/>
            <p:nvPr/>
          </p:nvSpPr>
          <p:spPr>
            <a:xfrm>
              <a:off x="1288470" y="3262019"/>
              <a:ext cx="735959" cy="560660"/>
            </a:xfrm>
            <a:custGeom>
              <a:rect b="b" l="l" r="r" t="t"/>
              <a:pathLst>
                <a:path extrusionOk="0" h="10903" w="14312">
                  <a:moveTo>
                    <a:pt x="1404" y="0"/>
                  </a:moveTo>
                  <a:lnTo>
                    <a:pt x="1404" y="0"/>
                  </a:lnTo>
                  <a:cubicBezTo>
                    <a:pt x="51" y="3384"/>
                    <a:pt x="1" y="7294"/>
                    <a:pt x="1630" y="10903"/>
                  </a:cubicBezTo>
                  <a:lnTo>
                    <a:pt x="14311" y="5163"/>
                  </a:lnTo>
                  <a:lnTo>
                    <a:pt x="140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20"/>
            <p:cNvSpPr/>
            <p:nvPr/>
          </p:nvSpPr>
          <p:spPr>
            <a:xfrm>
              <a:off x="1747268" y="2804250"/>
              <a:ext cx="328693" cy="723309"/>
            </a:xfrm>
            <a:custGeom>
              <a:rect b="b" l="l" r="r" t="t"/>
              <a:pathLst>
                <a:path extrusionOk="0" h="14066" w="6392">
                  <a:moveTo>
                    <a:pt x="4913" y="1"/>
                  </a:moveTo>
                  <a:cubicBezTo>
                    <a:pt x="3276" y="1"/>
                    <a:pt x="1617" y="292"/>
                    <a:pt x="1" y="907"/>
                  </a:cubicBezTo>
                  <a:lnTo>
                    <a:pt x="5389" y="14065"/>
                  </a:lnTo>
                  <a:lnTo>
                    <a:pt x="6392" y="80"/>
                  </a:lnTo>
                  <a:cubicBezTo>
                    <a:pt x="5902" y="28"/>
                    <a:pt x="5409" y="1"/>
                    <a:pt x="491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20"/>
            <p:cNvSpPr/>
            <p:nvPr/>
          </p:nvSpPr>
          <p:spPr>
            <a:xfrm>
              <a:off x="2023102" y="3486276"/>
              <a:ext cx="723052" cy="738530"/>
            </a:xfrm>
            <a:custGeom>
              <a:rect b="b" l="l" r="r" t="t"/>
              <a:pathLst>
                <a:path extrusionOk="0" h="14362" w="14061">
                  <a:moveTo>
                    <a:pt x="13634" y="0"/>
                  </a:moveTo>
                  <a:lnTo>
                    <a:pt x="0" y="827"/>
                  </a:lnTo>
                  <a:lnTo>
                    <a:pt x="4186" y="14361"/>
                  </a:lnTo>
                  <a:cubicBezTo>
                    <a:pt x="4587" y="14236"/>
                    <a:pt x="4988" y="14085"/>
                    <a:pt x="5389" y="13885"/>
                  </a:cubicBezTo>
                  <a:cubicBezTo>
                    <a:pt x="10928" y="11404"/>
                    <a:pt x="14061" y="5740"/>
                    <a:pt x="136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20"/>
            <p:cNvSpPr/>
            <p:nvPr/>
          </p:nvSpPr>
          <p:spPr>
            <a:xfrm>
              <a:off x="1477913" y="3528803"/>
              <a:ext cx="545233" cy="871251"/>
            </a:xfrm>
            <a:custGeom>
              <a:rect b="b" l="l" r="r" t="t"/>
              <a:pathLst>
                <a:path extrusionOk="0" h="16943" w="10603">
                  <a:moveTo>
                    <a:pt x="10602" y="0"/>
                  </a:moveTo>
                  <a:lnTo>
                    <a:pt x="1" y="14161"/>
                  </a:lnTo>
                  <a:cubicBezTo>
                    <a:pt x="1780" y="15464"/>
                    <a:pt x="3810" y="16391"/>
                    <a:pt x="5941" y="16943"/>
                  </a:cubicBezTo>
                  <a:lnTo>
                    <a:pt x="1060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20"/>
            <p:cNvSpPr/>
            <p:nvPr/>
          </p:nvSpPr>
          <p:spPr>
            <a:xfrm>
              <a:off x="2029530" y="4162902"/>
              <a:ext cx="56770" cy="104439"/>
            </a:xfrm>
            <a:custGeom>
              <a:rect b="b" l="l" r="r" t="t"/>
              <a:pathLst>
                <a:path extrusionOk="0" h="2031" w="1104">
                  <a:moveTo>
                    <a:pt x="702" y="0"/>
                  </a:moveTo>
                  <a:lnTo>
                    <a:pt x="1" y="1880"/>
                  </a:lnTo>
                  <a:lnTo>
                    <a:pt x="402" y="2030"/>
                  </a:lnTo>
                  <a:lnTo>
                    <a:pt x="1103" y="151"/>
                  </a:lnTo>
                  <a:lnTo>
                    <a:pt x="70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20"/>
            <p:cNvSpPr/>
            <p:nvPr/>
          </p:nvSpPr>
          <p:spPr>
            <a:xfrm>
              <a:off x="2006338" y="4187380"/>
              <a:ext cx="103154" cy="55485"/>
            </a:xfrm>
            <a:custGeom>
              <a:rect b="b" l="l" r="r" t="t"/>
              <a:pathLst>
                <a:path extrusionOk="0" h="1079" w="2006">
                  <a:moveTo>
                    <a:pt x="151" y="0"/>
                  </a:moveTo>
                  <a:lnTo>
                    <a:pt x="1" y="376"/>
                  </a:lnTo>
                  <a:lnTo>
                    <a:pt x="1855" y="1078"/>
                  </a:lnTo>
                  <a:lnTo>
                    <a:pt x="2006" y="702"/>
                  </a:lnTo>
                  <a:lnTo>
                    <a:pt x="15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20"/>
            <p:cNvSpPr/>
            <p:nvPr/>
          </p:nvSpPr>
          <p:spPr>
            <a:xfrm>
              <a:off x="2269265" y="3116389"/>
              <a:ext cx="55485" cy="104439"/>
            </a:xfrm>
            <a:custGeom>
              <a:rect b="b" l="l" r="r" t="t"/>
              <a:pathLst>
                <a:path extrusionOk="0" h="2031" w="1079">
                  <a:moveTo>
                    <a:pt x="702" y="0"/>
                  </a:moveTo>
                  <a:lnTo>
                    <a:pt x="0" y="1880"/>
                  </a:lnTo>
                  <a:lnTo>
                    <a:pt x="376" y="2030"/>
                  </a:lnTo>
                  <a:lnTo>
                    <a:pt x="1078" y="151"/>
                  </a:lnTo>
                  <a:lnTo>
                    <a:pt x="7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20"/>
            <p:cNvSpPr/>
            <p:nvPr/>
          </p:nvSpPr>
          <p:spPr>
            <a:xfrm>
              <a:off x="2246073" y="3140866"/>
              <a:ext cx="101868" cy="55485"/>
            </a:xfrm>
            <a:custGeom>
              <a:rect b="b" l="l" r="r" t="t"/>
              <a:pathLst>
                <a:path extrusionOk="0" h="1079" w="1981">
                  <a:moveTo>
                    <a:pt x="126" y="0"/>
                  </a:moveTo>
                  <a:lnTo>
                    <a:pt x="0" y="376"/>
                  </a:lnTo>
                  <a:lnTo>
                    <a:pt x="1855" y="1078"/>
                  </a:lnTo>
                  <a:lnTo>
                    <a:pt x="1980" y="702"/>
                  </a:lnTo>
                  <a:lnTo>
                    <a:pt x="12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20"/>
            <p:cNvSpPr/>
            <p:nvPr/>
          </p:nvSpPr>
          <p:spPr>
            <a:xfrm>
              <a:off x="1342619" y="3021822"/>
              <a:ext cx="110867" cy="102331"/>
            </a:xfrm>
            <a:custGeom>
              <a:rect b="b" l="l" r="r" t="t"/>
              <a:pathLst>
                <a:path extrusionOk="0" h="1990" w="2156">
                  <a:moveTo>
                    <a:pt x="1003" y="411"/>
                  </a:moveTo>
                  <a:cubicBezTo>
                    <a:pt x="1228" y="411"/>
                    <a:pt x="1454" y="536"/>
                    <a:pt x="1554" y="761"/>
                  </a:cubicBezTo>
                  <a:cubicBezTo>
                    <a:pt x="1679" y="1037"/>
                    <a:pt x="1554" y="1388"/>
                    <a:pt x="1253" y="1513"/>
                  </a:cubicBezTo>
                  <a:cubicBezTo>
                    <a:pt x="1178" y="1554"/>
                    <a:pt x="1096" y="1573"/>
                    <a:pt x="1014" y="1573"/>
                  </a:cubicBezTo>
                  <a:cubicBezTo>
                    <a:pt x="792" y="1573"/>
                    <a:pt x="568" y="1439"/>
                    <a:pt x="476" y="1238"/>
                  </a:cubicBezTo>
                  <a:cubicBezTo>
                    <a:pt x="426" y="1087"/>
                    <a:pt x="401" y="937"/>
                    <a:pt x="476" y="787"/>
                  </a:cubicBezTo>
                  <a:cubicBezTo>
                    <a:pt x="526" y="636"/>
                    <a:pt x="627" y="536"/>
                    <a:pt x="777" y="461"/>
                  </a:cubicBezTo>
                  <a:cubicBezTo>
                    <a:pt x="852" y="436"/>
                    <a:pt x="928" y="411"/>
                    <a:pt x="1003" y="411"/>
                  </a:cubicBezTo>
                  <a:close/>
                  <a:moveTo>
                    <a:pt x="984" y="1"/>
                  </a:moveTo>
                  <a:cubicBezTo>
                    <a:pt x="853" y="1"/>
                    <a:pt x="723" y="28"/>
                    <a:pt x="602" y="85"/>
                  </a:cubicBezTo>
                  <a:cubicBezTo>
                    <a:pt x="351" y="210"/>
                    <a:pt x="176" y="386"/>
                    <a:pt x="75" y="636"/>
                  </a:cubicBezTo>
                  <a:cubicBezTo>
                    <a:pt x="0" y="887"/>
                    <a:pt x="0" y="1162"/>
                    <a:pt x="100" y="1413"/>
                  </a:cubicBezTo>
                  <a:cubicBezTo>
                    <a:pt x="276" y="1764"/>
                    <a:pt x="627" y="1990"/>
                    <a:pt x="1003" y="1990"/>
                  </a:cubicBezTo>
                  <a:cubicBezTo>
                    <a:pt x="1153" y="1990"/>
                    <a:pt x="1303" y="1964"/>
                    <a:pt x="1429" y="1889"/>
                  </a:cubicBezTo>
                  <a:cubicBezTo>
                    <a:pt x="1930" y="1664"/>
                    <a:pt x="2156" y="1087"/>
                    <a:pt x="1930" y="586"/>
                  </a:cubicBezTo>
                  <a:cubicBezTo>
                    <a:pt x="1762" y="231"/>
                    <a:pt x="1370" y="1"/>
                    <a:pt x="98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20"/>
            <p:cNvSpPr/>
            <p:nvPr/>
          </p:nvSpPr>
          <p:spPr>
            <a:xfrm>
              <a:off x="2104300" y="2852176"/>
              <a:ext cx="594187" cy="603186"/>
            </a:xfrm>
            <a:custGeom>
              <a:rect b="b" l="l" r="r" t="t"/>
              <a:pathLst>
                <a:path extrusionOk="0" h="11730" w="11555">
                  <a:moveTo>
                    <a:pt x="1228" y="451"/>
                  </a:moveTo>
                  <a:cubicBezTo>
                    <a:pt x="5138" y="953"/>
                    <a:pt x="8547" y="3434"/>
                    <a:pt x="10176" y="7018"/>
                  </a:cubicBezTo>
                  <a:cubicBezTo>
                    <a:pt x="10677" y="8196"/>
                    <a:pt x="11003" y="9399"/>
                    <a:pt x="11128" y="10652"/>
                  </a:cubicBezTo>
                  <a:lnTo>
                    <a:pt x="426" y="11304"/>
                  </a:lnTo>
                  <a:lnTo>
                    <a:pt x="1228" y="451"/>
                  </a:lnTo>
                  <a:close/>
                  <a:moveTo>
                    <a:pt x="852" y="0"/>
                  </a:moveTo>
                  <a:lnTo>
                    <a:pt x="0" y="11730"/>
                  </a:lnTo>
                  <a:lnTo>
                    <a:pt x="11554" y="11053"/>
                  </a:lnTo>
                  <a:lnTo>
                    <a:pt x="11554" y="10852"/>
                  </a:lnTo>
                  <a:cubicBezTo>
                    <a:pt x="11454" y="9474"/>
                    <a:pt x="11103" y="8121"/>
                    <a:pt x="10527" y="6842"/>
                  </a:cubicBezTo>
                  <a:cubicBezTo>
                    <a:pt x="8822" y="3083"/>
                    <a:pt x="5213" y="451"/>
                    <a:pt x="1078" y="25"/>
                  </a:cubicBezTo>
                  <a:lnTo>
                    <a:pt x="85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20"/>
            <p:cNvSpPr/>
            <p:nvPr/>
          </p:nvSpPr>
          <p:spPr>
            <a:xfrm>
              <a:off x="2260215" y="4266006"/>
              <a:ext cx="70963" cy="41292"/>
            </a:xfrm>
            <a:custGeom>
              <a:rect b="b" l="l" r="r" t="t"/>
              <a:pathLst>
                <a:path extrusionOk="0" h="803" w="1380">
                  <a:moveTo>
                    <a:pt x="1254" y="0"/>
                  </a:moveTo>
                  <a:cubicBezTo>
                    <a:pt x="1254" y="0"/>
                    <a:pt x="1154" y="25"/>
                    <a:pt x="1054" y="75"/>
                  </a:cubicBezTo>
                  <a:cubicBezTo>
                    <a:pt x="928" y="125"/>
                    <a:pt x="778" y="176"/>
                    <a:pt x="627" y="251"/>
                  </a:cubicBezTo>
                  <a:cubicBezTo>
                    <a:pt x="477" y="301"/>
                    <a:pt x="302" y="351"/>
                    <a:pt x="201" y="401"/>
                  </a:cubicBezTo>
                  <a:cubicBezTo>
                    <a:pt x="76" y="426"/>
                    <a:pt x="1" y="451"/>
                    <a:pt x="1" y="451"/>
                  </a:cubicBezTo>
                  <a:lnTo>
                    <a:pt x="101" y="802"/>
                  </a:lnTo>
                  <a:cubicBezTo>
                    <a:pt x="101" y="802"/>
                    <a:pt x="176" y="777"/>
                    <a:pt x="302" y="752"/>
                  </a:cubicBezTo>
                  <a:cubicBezTo>
                    <a:pt x="427" y="702"/>
                    <a:pt x="577" y="652"/>
                    <a:pt x="753" y="602"/>
                  </a:cubicBezTo>
                  <a:cubicBezTo>
                    <a:pt x="903" y="526"/>
                    <a:pt x="1079" y="476"/>
                    <a:pt x="1179" y="426"/>
                  </a:cubicBezTo>
                  <a:cubicBezTo>
                    <a:pt x="1304" y="376"/>
                    <a:pt x="1379" y="326"/>
                    <a:pt x="1379" y="326"/>
                  </a:cubicBezTo>
                  <a:lnTo>
                    <a:pt x="125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20"/>
            <p:cNvSpPr/>
            <p:nvPr/>
          </p:nvSpPr>
          <p:spPr>
            <a:xfrm>
              <a:off x="2354319" y="4219571"/>
              <a:ext cx="70912" cy="49057"/>
            </a:xfrm>
            <a:custGeom>
              <a:rect b="b" l="l" r="r" t="t"/>
              <a:pathLst>
                <a:path extrusionOk="0" h="954" w="1379">
                  <a:moveTo>
                    <a:pt x="1178" y="1"/>
                  </a:moveTo>
                  <a:cubicBezTo>
                    <a:pt x="1178" y="1"/>
                    <a:pt x="878" y="151"/>
                    <a:pt x="602" y="327"/>
                  </a:cubicBezTo>
                  <a:cubicBezTo>
                    <a:pt x="301" y="477"/>
                    <a:pt x="0" y="627"/>
                    <a:pt x="0" y="627"/>
                  </a:cubicBezTo>
                  <a:lnTo>
                    <a:pt x="151" y="953"/>
                  </a:lnTo>
                  <a:cubicBezTo>
                    <a:pt x="151" y="953"/>
                    <a:pt x="477" y="803"/>
                    <a:pt x="777" y="653"/>
                  </a:cubicBezTo>
                  <a:cubicBezTo>
                    <a:pt x="1078" y="477"/>
                    <a:pt x="1379" y="302"/>
                    <a:pt x="1379" y="302"/>
                  </a:cubicBezTo>
                  <a:lnTo>
                    <a:pt x="11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20"/>
            <p:cNvSpPr/>
            <p:nvPr/>
          </p:nvSpPr>
          <p:spPr>
            <a:xfrm>
              <a:off x="2443230" y="4161617"/>
              <a:ext cx="67106" cy="55433"/>
            </a:xfrm>
            <a:custGeom>
              <a:rect b="b" l="l" r="r" t="t"/>
              <a:pathLst>
                <a:path extrusionOk="0" h="1078" w="1305">
                  <a:moveTo>
                    <a:pt x="1079" y="0"/>
                  </a:moveTo>
                  <a:cubicBezTo>
                    <a:pt x="1079" y="0"/>
                    <a:pt x="1028" y="50"/>
                    <a:pt x="928" y="125"/>
                  </a:cubicBezTo>
                  <a:cubicBezTo>
                    <a:pt x="828" y="201"/>
                    <a:pt x="677" y="301"/>
                    <a:pt x="552" y="401"/>
                  </a:cubicBezTo>
                  <a:cubicBezTo>
                    <a:pt x="427" y="501"/>
                    <a:pt x="276" y="602"/>
                    <a:pt x="176" y="677"/>
                  </a:cubicBezTo>
                  <a:cubicBezTo>
                    <a:pt x="76" y="727"/>
                    <a:pt x="1" y="777"/>
                    <a:pt x="1" y="777"/>
                  </a:cubicBezTo>
                  <a:lnTo>
                    <a:pt x="201" y="1078"/>
                  </a:lnTo>
                  <a:cubicBezTo>
                    <a:pt x="201" y="1078"/>
                    <a:pt x="276" y="1028"/>
                    <a:pt x="377" y="978"/>
                  </a:cubicBezTo>
                  <a:cubicBezTo>
                    <a:pt x="477" y="902"/>
                    <a:pt x="627" y="802"/>
                    <a:pt x="753" y="702"/>
                  </a:cubicBezTo>
                  <a:cubicBezTo>
                    <a:pt x="903" y="602"/>
                    <a:pt x="1028" y="501"/>
                    <a:pt x="1154" y="426"/>
                  </a:cubicBezTo>
                  <a:cubicBezTo>
                    <a:pt x="1254" y="351"/>
                    <a:pt x="1304" y="301"/>
                    <a:pt x="1304" y="301"/>
                  </a:cubicBezTo>
                  <a:lnTo>
                    <a:pt x="107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20"/>
            <p:cNvSpPr/>
            <p:nvPr/>
          </p:nvSpPr>
          <p:spPr>
            <a:xfrm>
              <a:off x="2524427" y="4093275"/>
              <a:ext cx="64484" cy="61913"/>
            </a:xfrm>
            <a:custGeom>
              <a:rect b="b" l="l" r="r" t="t"/>
              <a:pathLst>
                <a:path extrusionOk="0" h="1204" w="1254">
                  <a:moveTo>
                    <a:pt x="978" y="1"/>
                  </a:moveTo>
                  <a:lnTo>
                    <a:pt x="1" y="928"/>
                  </a:lnTo>
                  <a:lnTo>
                    <a:pt x="251" y="1204"/>
                  </a:lnTo>
                  <a:lnTo>
                    <a:pt x="1254" y="276"/>
                  </a:lnTo>
                  <a:lnTo>
                    <a:pt x="9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20"/>
            <p:cNvSpPr/>
            <p:nvPr/>
          </p:nvSpPr>
          <p:spPr>
            <a:xfrm>
              <a:off x="2597911" y="4015935"/>
              <a:ext cx="59342" cy="65821"/>
            </a:xfrm>
            <a:custGeom>
              <a:rect b="b" l="l" r="r" t="t"/>
              <a:pathLst>
                <a:path extrusionOk="0" h="1280" w="1154">
                  <a:moveTo>
                    <a:pt x="852" y="1"/>
                  </a:moveTo>
                  <a:cubicBezTo>
                    <a:pt x="852" y="1"/>
                    <a:pt x="652" y="277"/>
                    <a:pt x="451" y="527"/>
                  </a:cubicBezTo>
                  <a:cubicBezTo>
                    <a:pt x="351" y="678"/>
                    <a:pt x="226" y="778"/>
                    <a:pt x="151" y="878"/>
                  </a:cubicBezTo>
                  <a:cubicBezTo>
                    <a:pt x="50" y="978"/>
                    <a:pt x="0" y="1029"/>
                    <a:pt x="0" y="1029"/>
                  </a:cubicBezTo>
                  <a:lnTo>
                    <a:pt x="276" y="1279"/>
                  </a:lnTo>
                  <a:cubicBezTo>
                    <a:pt x="276" y="1279"/>
                    <a:pt x="326" y="1204"/>
                    <a:pt x="426" y="1129"/>
                  </a:cubicBezTo>
                  <a:cubicBezTo>
                    <a:pt x="502" y="1029"/>
                    <a:pt x="627" y="903"/>
                    <a:pt x="727" y="778"/>
                  </a:cubicBezTo>
                  <a:cubicBezTo>
                    <a:pt x="928" y="502"/>
                    <a:pt x="1153" y="227"/>
                    <a:pt x="1153" y="227"/>
                  </a:cubicBezTo>
                  <a:lnTo>
                    <a:pt x="8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20"/>
            <p:cNvSpPr/>
            <p:nvPr/>
          </p:nvSpPr>
          <p:spPr>
            <a:xfrm>
              <a:off x="2661059" y="3930881"/>
              <a:ext cx="52862" cy="68392"/>
            </a:xfrm>
            <a:custGeom>
              <a:rect b="b" l="l" r="r" t="t"/>
              <a:pathLst>
                <a:path extrusionOk="0" h="1330" w="1028">
                  <a:moveTo>
                    <a:pt x="702" y="1"/>
                  </a:moveTo>
                  <a:cubicBezTo>
                    <a:pt x="702" y="1"/>
                    <a:pt x="677" y="76"/>
                    <a:pt x="602" y="176"/>
                  </a:cubicBezTo>
                  <a:cubicBezTo>
                    <a:pt x="552" y="302"/>
                    <a:pt x="452" y="427"/>
                    <a:pt x="376" y="577"/>
                  </a:cubicBezTo>
                  <a:cubicBezTo>
                    <a:pt x="176" y="853"/>
                    <a:pt x="0" y="1129"/>
                    <a:pt x="0" y="1129"/>
                  </a:cubicBezTo>
                  <a:lnTo>
                    <a:pt x="301" y="1329"/>
                  </a:lnTo>
                  <a:cubicBezTo>
                    <a:pt x="301" y="1329"/>
                    <a:pt x="502" y="1053"/>
                    <a:pt x="677" y="753"/>
                  </a:cubicBezTo>
                  <a:cubicBezTo>
                    <a:pt x="777" y="627"/>
                    <a:pt x="853" y="477"/>
                    <a:pt x="928" y="377"/>
                  </a:cubicBezTo>
                  <a:cubicBezTo>
                    <a:pt x="978" y="251"/>
                    <a:pt x="1028" y="176"/>
                    <a:pt x="1028" y="176"/>
                  </a:cubicBezTo>
                  <a:lnTo>
                    <a:pt x="70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20"/>
            <p:cNvSpPr/>
            <p:nvPr/>
          </p:nvSpPr>
          <p:spPr>
            <a:xfrm>
              <a:off x="2712585" y="3839399"/>
              <a:ext cx="46486" cy="70912"/>
            </a:xfrm>
            <a:custGeom>
              <a:rect b="b" l="l" r="r" t="t"/>
              <a:pathLst>
                <a:path extrusionOk="0" h="1379" w="904">
                  <a:moveTo>
                    <a:pt x="577" y="0"/>
                  </a:moveTo>
                  <a:cubicBezTo>
                    <a:pt x="577" y="0"/>
                    <a:pt x="427" y="301"/>
                    <a:pt x="302" y="602"/>
                  </a:cubicBezTo>
                  <a:cubicBezTo>
                    <a:pt x="252" y="752"/>
                    <a:pt x="176" y="903"/>
                    <a:pt x="101" y="1028"/>
                  </a:cubicBezTo>
                  <a:cubicBezTo>
                    <a:pt x="51" y="1128"/>
                    <a:pt x="1" y="1203"/>
                    <a:pt x="1" y="1203"/>
                  </a:cubicBezTo>
                  <a:lnTo>
                    <a:pt x="327" y="1379"/>
                  </a:lnTo>
                  <a:cubicBezTo>
                    <a:pt x="327" y="1379"/>
                    <a:pt x="377" y="1304"/>
                    <a:pt x="427" y="1178"/>
                  </a:cubicBezTo>
                  <a:cubicBezTo>
                    <a:pt x="502" y="1053"/>
                    <a:pt x="577" y="928"/>
                    <a:pt x="653" y="752"/>
                  </a:cubicBezTo>
                  <a:cubicBezTo>
                    <a:pt x="778" y="452"/>
                    <a:pt x="903" y="126"/>
                    <a:pt x="903" y="126"/>
                  </a:cubicBezTo>
                  <a:lnTo>
                    <a:pt x="5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20"/>
            <p:cNvSpPr/>
            <p:nvPr/>
          </p:nvSpPr>
          <p:spPr>
            <a:xfrm>
              <a:off x="2173875" y="3756916"/>
              <a:ext cx="141823" cy="279687"/>
            </a:xfrm>
            <a:custGeom>
              <a:rect b="b" l="l" r="r" t="t"/>
              <a:pathLst>
                <a:path extrusionOk="0" h="5439" w="2758">
                  <a:moveTo>
                    <a:pt x="51" y="0"/>
                  </a:moveTo>
                  <a:lnTo>
                    <a:pt x="1" y="176"/>
                  </a:lnTo>
                  <a:lnTo>
                    <a:pt x="652" y="401"/>
                  </a:lnTo>
                  <a:cubicBezTo>
                    <a:pt x="753" y="426"/>
                    <a:pt x="828" y="502"/>
                    <a:pt x="878" y="627"/>
                  </a:cubicBezTo>
                  <a:cubicBezTo>
                    <a:pt x="928" y="727"/>
                    <a:pt x="928" y="853"/>
                    <a:pt x="853" y="953"/>
                  </a:cubicBezTo>
                  <a:lnTo>
                    <a:pt x="727" y="1228"/>
                  </a:lnTo>
                  <a:cubicBezTo>
                    <a:pt x="652" y="1379"/>
                    <a:pt x="627" y="1529"/>
                    <a:pt x="677" y="1680"/>
                  </a:cubicBezTo>
                  <a:cubicBezTo>
                    <a:pt x="727" y="1830"/>
                    <a:pt x="853" y="1955"/>
                    <a:pt x="1003" y="2005"/>
                  </a:cubicBezTo>
                  <a:lnTo>
                    <a:pt x="1479" y="2231"/>
                  </a:lnTo>
                  <a:cubicBezTo>
                    <a:pt x="1555" y="2256"/>
                    <a:pt x="1630" y="2331"/>
                    <a:pt x="1680" y="2431"/>
                  </a:cubicBezTo>
                  <a:cubicBezTo>
                    <a:pt x="1730" y="2532"/>
                    <a:pt x="1705" y="2657"/>
                    <a:pt x="1680" y="2757"/>
                  </a:cubicBezTo>
                  <a:lnTo>
                    <a:pt x="1479" y="3183"/>
                  </a:lnTo>
                  <a:cubicBezTo>
                    <a:pt x="1404" y="3334"/>
                    <a:pt x="1404" y="3484"/>
                    <a:pt x="1454" y="3609"/>
                  </a:cubicBezTo>
                  <a:cubicBezTo>
                    <a:pt x="1504" y="3760"/>
                    <a:pt x="1605" y="3885"/>
                    <a:pt x="1755" y="3935"/>
                  </a:cubicBezTo>
                  <a:lnTo>
                    <a:pt x="2281" y="4186"/>
                  </a:lnTo>
                  <a:cubicBezTo>
                    <a:pt x="2482" y="4261"/>
                    <a:pt x="2557" y="4512"/>
                    <a:pt x="2482" y="4712"/>
                  </a:cubicBezTo>
                  <a:lnTo>
                    <a:pt x="2181" y="5364"/>
                  </a:lnTo>
                  <a:lnTo>
                    <a:pt x="2332" y="5439"/>
                  </a:lnTo>
                  <a:lnTo>
                    <a:pt x="2632" y="4762"/>
                  </a:lnTo>
                  <a:cubicBezTo>
                    <a:pt x="2758" y="4487"/>
                    <a:pt x="2632" y="4161"/>
                    <a:pt x="2357" y="4035"/>
                  </a:cubicBezTo>
                  <a:lnTo>
                    <a:pt x="1830" y="3785"/>
                  </a:lnTo>
                  <a:cubicBezTo>
                    <a:pt x="1730" y="3735"/>
                    <a:pt x="1655" y="3660"/>
                    <a:pt x="1605" y="3559"/>
                  </a:cubicBezTo>
                  <a:cubicBezTo>
                    <a:pt x="1580" y="3459"/>
                    <a:pt x="1580" y="3359"/>
                    <a:pt x="1630" y="3259"/>
                  </a:cubicBezTo>
                  <a:lnTo>
                    <a:pt x="1830" y="2807"/>
                  </a:lnTo>
                  <a:cubicBezTo>
                    <a:pt x="1880" y="2682"/>
                    <a:pt x="1905" y="2532"/>
                    <a:pt x="1830" y="2381"/>
                  </a:cubicBezTo>
                  <a:cubicBezTo>
                    <a:pt x="1780" y="2231"/>
                    <a:pt x="1680" y="2131"/>
                    <a:pt x="1530" y="2056"/>
                  </a:cubicBezTo>
                  <a:lnTo>
                    <a:pt x="1053" y="1855"/>
                  </a:lnTo>
                  <a:cubicBezTo>
                    <a:pt x="953" y="1805"/>
                    <a:pt x="878" y="1730"/>
                    <a:pt x="853" y="1629"/>
                  </a:cubicBezTo>
                  <a:cubicBezTo>
                    <a:pt x="803" y="1504"/>
                    <a:pt x="828" y="1404"/>
                    <a:pt x="878" y="1304"/>
                  </a:cubicBezTo>
                  <a:lnTo>
                    <a:pt x="1028" y="1028"/>
                  </a:lnTo>
                  <a:cubicBezTo>
                    <a:pt x="1103" y="878"/>
                    <a:pt x="1103" y="702"/>
                    <a:pt x="1053" y="552"/>
                  </a:cubicBezTo>
                  <a:cubicBezTo>
                    <a:pt x="978" y="401"/>
                    <a:pt x="853" y="276"/>
                    <a:pt x="702" y="226"/>
                  </a:cubicBezTo>
                  <a:lnTo>
                    <a:pt x="5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20"/>
            <p:cNvSpPr/>
            <p:nvPr/>
          </p:nvSpPr>
          <p:spPr>
            <a:xfrm>
              <a:off x="1026829" y="4339438"/>
              <a:ext cx="1808221" cy="107010"/>
            </a:xfrm>
            <a:custGeom>
              <a:rect b="b" l="l" r="r" t="t"/>
              <a:pathLst>
                <a:path extrusionOk="0" h="2081" w="35164">
                  <a:moveTo>
                    <a:pt x="1" y="1"/>
                  </a:moveTo>
                  <a:lnTo>
                    <a:pt x="1" y="2081"/>
                  </a:lnTo>
                  <a:lnTo>
                    <a:pt x="35164" y="2081"/>
                  </a:lnTo>
                  <a:lnTo>
                    <a:pt x="3516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20"/>
            <p:cNvSpPr/>
            <p:nvPr/>
          </p:nvSpPr>
          <p:spPr>
            <a:xfrm>
              <a:off x="654370" y="3510753"/>
              <a:ext cx="1477008" cy="935684"/>
            </a:xfrm>
            <a:custGeom>
              <a:rect b="b" l="l" r="r" t="t"/>
              <a:pathLst>
                <a:path extrusionOk="0" h="18196" w="28723">
                  <a:moveTo>
                    <a:pt x="1" y="0"/>
                  </a:moveTo>
                  <a:lnTo>
                    <a:pt x="3685" y="18196"/>
                  </a:lnTo>
                  <a:lnTo>
                    <a:pt x="28723" y="18196"/>
                  </a:lnTo>
                  <a:lnTo>
                    <a:pt x="2378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20"/>
            <p:cNvSpPr/>
            <p:nvPr/>
          </p:nvSpPr>
          <p:spPr>
            <a:xfrm>
              <a:off x="2681680" y="4142282"/>
              <a:ext cx="88961" cy="87675"/>
            </a:xfrm>
            <a:custGeom>
              <a:rect b="b" l="l" r="r" t="t"/>
              <a:pathLst>
                <a:path extrusionOk="0" h="1705" w="1730">
                  <a:moveTo>
                    <a:pt x="301" y="0"/>
                  </a:moveTo>
                  <a:lnTo>
                    <a:pt x="0" y="301"/>
                  </a:lnTo>
                  <a:lnTo>
                    <a:pt x="1429" y="1704"/>
                  </a:lnTo>
                  <a:lnTo>
                    <a:pt x="1730" y="1404"/>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20"/>
            <p:cNvSpPr/>
            <p:nvPr/>
          </p:nvSpPr>
          <p:spPr>
            <a:xfrm>
              <a:off x="2682965" y="4142282"/>
              <a:ext cx="86390" cy="87675"/>
            </a:xfrm>
            <a:custGeom>
              <a:rect b="b" l="l" r="r" t="t"/>
              <a:pathLst>
                <a:path extrusionOk="0" h="1705" w="1680">
                  <a:moveTo>
                    <a:pt x="1404" y="0"/>
                  </a:moveTo>
                  <a:lnTo>
                    <a:pt x="0" y="1404"/>
                  </a:lnTo>
                  <a:lnTo>
                    <a:pt x="301" y="1704"/>
                  </a:lnTo>
                  <a:lnTo>
                    <a:pt x="1680" y="301"/>
                  </a:lnTo>
                  <a:lnTo>
                    <a:pt x="140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20"/>
            <p:cNvSpPr/>
            <p:nvPr/>
          </p:nvSpPr>
          <p:spPr>
            <a:xfrm>
              <a:off x="615700" y="4066227"/>
              <a:ext cx="225591" cy="19386"/>
            </a:xfrm>
            <a:custGeom>
              <a:rect b="b" l="l" r="r" t="t"/>
              <a:pathLst>
                <a:path extrusionOk="0" h="377" w="4387">
                  <a:moveTo>
                    <a:pt x="1" y="0"/>
                  </a:moveTo>
                  <a:lnTo>
                    <a:pt x="1" y="376"/>
                  </a:lnTo>
                  <a:lnTo>
                    <a:pt x="4387" y="376"/>
                  </a:lnTo>
                  <a:lnTo>
                    <a:pt x="438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20"/>
            <p:cNvSpPr/>
            <p:nvPr/>
          </p:nvSpPr>
          <p:spPr>
            <a:xfrm>
              <a:off x="703377" y="4001794"/>
              <a:ext cx="123774" cy="19386"/>
            </a:xfrm>
            <a:custGeom>
              <a:rect b="b" l="l" r="r" t="t"/>
              <a:pathLst>
                <a:path extrusionOk="0" h="377" w="2407">
                  <a:moveTo>
                    <a:pt x="0" y="0"/>
                  </a:moveTo>
                  <a:lnTo>
                    <a:pt x="0" y="376"/>
                  </a:lnTo>
                  <a:lnTo>
                    <a:pt x="2406" y="376"/>
                  </a:lnTo>
                  <a:lnTo>
                    <a:pt x="24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20"/>
            <p:cNvSpPr/>
            <p:nvPr/>
          </p:nvSpPr>
          <p:spPr>
            <a:xfrm>
              <a:off x="641514" y="3144723"/>
              <a:ext cx="51577" cy="18101"/>
            </a:xfrm>
            <a:custGeom>
              <a:rect b="b" l="l" r="r" t="t"/>
              <a:pathLst>
                <a:path extrusionOk="0" h="352" w="1003">
                  <a:moveTo>
                    <a:pt x="25" y="1"/>
                  </a:moveTo>
                  <a:lnTo>
                    <a:pt x="0" y="351"/>
                  </a:lnTo>
                  <a:lnTo>
                    <a:pt x="1003" y="351"/>
                  </a:lnTo>
                  <a:lnTo>
                    <a:pt x="100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20"/>
            <p:cNvSpPr/>
            <p:nvPr/>
          </p:nvSpPr>
          <p:spPr>
            <a:xfrm>
              <a:off x="717518" y="3144723"/>
              <a:ext cx="50343" cy="19386"/>
            </a:xfrm>
            <a:custGeom>
              <a:rect b="b" l="l" r="r" t="t"/>
              <a:pathLst>
                <a:path extrusionOk="0" h="377" w="979">
                  <a:moveTo>
                    <a:pt x="1" y="1"/>
                  </a:moveTo>
                  <a:lnTo>
                    <a:pt x="1" y="351"/>
                  </a:lnTo>
                  <a:lnTo>
                    <a:pt x="978" y="376"/>
                  </a:lnTo>
                  <a:lnTo>
                    <a:pt x="9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20"/>
            <p:cNvSpPr/>
            <p:nvPr/>
          </p:nvSpPr>
          <p:spPr>
            <a:xfrm>
              <a:off x="792287" y="3144723"/>
              <a:ext cx="51577" cy="19386"/>
            </a:xfrm>
            <a:custGeom>
              <a:rect b="b" l="l" r="r" t="t"/>
              <a:pathLst>
                <a:path extrusionOk="0" h="377" w="1003">
                  <a:moveTo>
                    <a:pt x="0" y="1"/>
                  </a:moveTo>
                  <a:lnTo>
                    <a:pt x="0" y="376"/>
                  </a:lnTo>
                  <a:lnTo>
                    <a:pt x="1003" y="376"/>
                  </a:lnTo>
                  <a:lnTo>
                    <a:pt x="100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20"/>
            <p:cNvSpPr/>
            <p:nvPr/>
          </p:nvSpPr>
          <p:spPr>
            <a:xfrm>
              <a:off x="868342" y="3144723"/>
              <a:ext cx="50291" cy="19386"/>
            </a:xfrm>
            <a:custGeom>
              <a:rect b="b" l="l" r="r" t="t"/>
              <a:pathLst>
                <a:path extrusionOk="0" h="377" w="978">
                  <a:moveTo>
                    <a:pt x="0" y="1"/>
                  </a:moveTo>
                  <a:lnTo>
                    <a:pt x="0" y="376"/>
                  </a:lnTo>
                  <a:lnTo>
                    <a:pt x="978" y="376"/>
                  </a:lnTo>
                  <a:lnTo>
                    <a:pt x="9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20"/>
            <p:cNvSpPr/>
            <p:nvPr/>
          </p:nvSpPr>
          <p:spPr>
            <a:xfrm>
              <a:off x="943060" y="3146009"/>
              <a:ext cx="50343" cy="18101"/>
            </a:xfrm>
            <a:custGeom>
              <a:rect b="b" l="l" r="r" t="t"/>
              <a:pathLst>
                <a:path extrusionOk="0" h="352" w="979">
                  <a:moveTo>
                    <a:pt x="1" y="1"/>
                  </a:moveTo>
                  <a:lnTo>
                    <a:pt x="1" y="351"/>
                  </a:lnTo>
                  <a:lnTo>
                    <a:pt x="978" y="351"/>
                  </a:lnTo>
                  <a:lnTo>
                    <a:pt x="9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20"/>
            <p:cNvSpPr/>
            <p:nvPr/>
          </p:nvSpPr>
          <p:spPr>
            <a:xfrm>
              <a:off x="1019115" y="3146009"/>
              <a:ext cx="50291" cy="19386"/>
            </a:xfrm>
            <a:custGeom>
              <a:rect b="b" l="l" r="r" t="t"/>
              <a:pathLst>
                <a:path extrusionOk="0" h="377" w="978">
                  <a:moveTo>
                    <a:pt x="0" y="1"/>
                  </a:moveTo>
                  <a:lnTo>
                    <a:pt x="0" y="351"/>
                  </a:lnTo>
                  <a:lnTo>
                    <a:pt x="978" y="377"/>
                  </a:lnTo>
                  <a:lnTo>
                    <a:pt x="9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20"/>
            <p:cNvSpPr/>
            <p:nvPr/>
          </p:nvSpPr>
          <p:spPr>
            <a:xfrm>
              <a:off x="1093885" y="3146009"/>
              <a:ext cx="50291" cy="19386"/>
            </a:xfrm>
            <a:custGeom>
              <a:rect b="b" l="l" r="r" t="t"/>
              <a:pathLst>
                <a:path extrusionOk="0" h="377" w="978">
                  <a:moveTo>
                    <a:pt x="0" y="1"/>
                  </a:moveTo>
                  <a:lnTo>
                    <a:pt x="0" y="377"/>
                  </a:lnTo>
                  <a:lnTo>
                    <a:pt x="978" y="377"/>
                  </a:lnTo>
                  <a:lnTo>
                    <a:pt x="9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20"/>
            <p:cNvSpPr/>
            <p:nvPr/>
          </p:nvSpPr>
          <p:spPr>
            <a:xfrm>
              <a:off x="2171304" y="3632884"/>
              <a:ext cx="77391" cy="28694"/>
            </a:xfrm>
            <a:custGeom>
              <a:rect b="b" l="l" r="r" t="t"/>
              <a:pathLst>
                <a:path extrusionOk="0" h="558" w="1505">
                  <a:moveTo>
                    <a:pt x="714" y="0"/>
                  </a:moveTo>
                  <a:cubicBezTo>
                    <a:pt x="384" y="0"/>
                    <a:pt x="26" y="232"/>
                    <a:pt x="26" y="232"/>
                  </a:cubicBezTo>
                  <a:cubicBezTo>
                    <a:pt x="26" y="232"/>
                    <a:pt x="0" y="296"/>
                    <a:pt x="95" y="296"/>
                  </a:cubicBezTo>
                  <a:cubicBezTo>
                    <a:pt x="133" y="296"/>
                    <a:pt x="190" y="286"/>
                    <a:pt x="276" y="257"/>
                  </a:cubicBezTo>
                  <a:cubicBezTo>
                    <a:pt x="330" y="244"/>
                    <a:pt x="369" y="237"/>
                    <a:pt x="402" y="237"/>
                  </a:cubicBezTo>
                  <a:cubicBezTo>
                    <a:pt x="493" y="237"/>
                    <a:pt x="537" y="284"/>
                    <a:pt x="702" y="357"/>
                  </a:cubicBezTo>
                  <a:cubicBezTo>
                    <a:pt x="928" y="432"/>
                    <a:pt x="1003" y="432"/>
                    <a:pt x="1128" y="508"/>
                  </a:cubicBezTo>
                  <a:cubicBezTo>
                    <a:pt x="1204" y="533"/>
                    <a:pt x="1454" y="558"/>
                    <a:pt x="1454" y="558"/>
                  </a:cubicBezTo>
                  <a:lnTo>
                    <a:pt x="1504" y="182"/>
                  </a:lnTo>
                  <a:cubicBezTo>
                    <a:pt x="1153" y="107"/>
                    <a:pt x="1229" y="82"/>
                    <a:pt x="803" y="6"/>
                  </a:cubicBezTo>
                  <a:cubicBezTo>
                    <a:pt x="773" y="2"/>
                    <a:pt x="744" y="0"/>
                    <a:pt x="714" y="0"/>
                  </a:cubicBez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20"/>
            <p:cNvSpPr/>
            <p:nvPr/>
          </p:nvSpPr>
          <p:spPr>
            <a:xfrm>
              <a:off x="2189354" y="3648670"/>
              <a:ext cx="56770" cy="16712"/>
            </a:xfrm>
            <a:custGeom>
              <a:rect b="b" l="l" r="r" t="t"/>
              <a:pathLst>
                <a:path extrusionOk="0" h="325" w="1104">
                  <a:moveTo>
                    <a:pt x="652" y="0"/>
                  </a:moveTo>
                  <a:cubicBezTo>
                    <a:pt x="652" y="0"/>
                    <a:pt x="0" y="201"/>
                    <a:pt x="151" y="301"/>
                  </a:cubicBezTo>
                  <a:cubicBezTo>
                    <a:pt x="176" y="317"/>
                    <a:pt x="211" y="324"/>
                    <a:pt x="253" y="324"/>
                  </a:cubicBezTo>
                  <a:cubicBezTo>
                    <a:pt x="468" y="324"/>
                    <a:pt x="873" y="146"/>
                    <a:pt x="1103" y="125"/>
                  </a:cubicBezTo>
                  <a:lnTo>
                    <a:pt x="652" y="0"/>
                  </a:ln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20"/>
            <p:cNvSpPr/>
            <p:nvPr/>
          </p:nvSpPr>
          <p:spPr>
            <a:xfrm>
              <a:off x="2224167" y="3490801"/>
              <a:ext cx="253924" cy="196897"/>
            </a:xfrm>
            <a:custGeom>
              <a:rect b="b" l="l" r="r" t="t"/>
              <a:pathLst>
                <a:path extrusionOk="0" h="3829" w="4938">
                  <a:moveTo>
                    <a:pt x="4041" y="0"/>
                  </a:moveTo>
                  <a:cubicBezTo>
                    <a:pt x="3942" y="0"/>
                    <a:pt x="3832" y="12"/>
                    <a:pt x="3709" y="38"/>
                  </a:cubicBezTo>
                  <a:cubicBezTo>
                    <a:pt x="3008" y="163"/>
                    <a:pt x="3459" y="1466"/>
                    <a:pt x="3133" y="1942"/>
                  </a:cubicBezTo>
                  <a:cubicBezTo>
                    <a:pt x="2572" y="2744"/>
                    <a:pt x="1048" y="2824"/>
                    <a:pt x="461" y="2824"/>
                  </a:cubicBezTo>
                  <a:cubicBezTo>
                    <a:pt x="314" y="2824"/>
                    <a:pt x="226" y="2819"/>
                    <a:pt x="226" y="2819"/>
                  </a:cubicBezTo>
                  <a:cubicBezTo>
                    <a:pt x="0" y="3020"/>
                    <a:pt x="125" y="3371"/>
                    <a:pt x="125" y="3371"/>
                  </a:cubicBezTo>
                  <a:cubicBezTo>
                    <a:pt x="125" y="3371"/>
                    <a:pt x="1451" y="3828"/>
                    <a:pt x="2610" y="3828"/>
                  </a:cubicBezTo>
                  <a:cubicBezTo>
                    <a:pt x="3144" y="3828"/>
                    <a:pt x="3643" y="3731"/>
                    <a:pt x="3960" y="3446"/>
                  </a:cubicBezTo>
                  <a:cubicBezTo>
                    <a:pt x="4937" y="2544"/>
                    <a:pt x="4937" y="1366"/>
                    <a:pt x="4812" y="664"/>
                  </a:cubicBezTo>
                  <a:cubicBezTo>
                    <a:pt x="4750" y="289"/>
                    <a:pt x="4531" y="0"/>
                    <a:pt x="40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20"/>
            <p:cNvSpPr/>
            <p:nvPr/>
          </p:nvSpPr>
          <p:spPr>
            <a:xfrm>
              <a:off x="2661059" y="4281433"/>
              <a:ext cx="36150" cy="45252"/>
            </a:xfrm>
            <a:custGeom>
              <a:rect b="b" l="l" r="r" t="t"/>
              <a:pathLst>
                <a:path extrusionOk="0" h="880" w="703">
                  <a:moveTo>
                    <a:pt x="502" y="1"/>
                  </a:moveTo>
                  <a:lnTo>
                    <a:pt x="0" y="302"/>
                  </a:lnTo>
                  <a:cubicBezTo>
                    <a:pt x="76" y="377"/>
                    <a:pt x="126" y="452"/>
                    <a:pt x="176" y="502"/>
                  </a:cubicBezTo>
                  <a:cubicBezTo>
                    <a:pt x="251" y="602"/>
                    <a:pt x="251" y="628"/>
                    <a:pt x="25" y="878"/>
                  </a:cubicBezTo>
                  <a:cubicBezTo>
                    <a:pt x="37" y="879"/>
                    <a:pt x="48" y="879"/>
                    <a:pt x="59" y="879"/>
                  </a:cubicBezTo>
                  <a:cubicBezTo>
                    <a:pt x="395" y="879"/>
                    <a:pt x="678" y="526"/>
                    <a:pt x="702" y="477"/>
                  </a:cubicBezTo>
                  <a:cubicBezTo>
                    <a:pt x="677" y="352"/>
                    <a:pt x="602" y="176"/>
                    <a:pt x="502" y="1"/>
                  </a:cubicBezTo>
                  <a:close/>
                </a:path>
              </a:pathLst>
            </a:custGeom>
            <a:solidFill>
              <a:srgbClr val="F9B2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20"/>
            <p:cNvSpPr/>
            <p:nvPr/>
          </p:nvSpPr>
          <p:spPr>
            <a:xfrm>
              <a:off x="2644243" y="4305962"/>
              <a:ext cx="67106" cy="36613"/>
            </a:xfrm>
            <a:custGeom>
              <a:rect b="b" l="l" r="r" t="t"/>
              <a:pathLst>
                <a:path extrusionOk="0" h="712" w="1305">
                  <a:moveTo>
                    <a:pt x="1029" y="0"/>
                  </a:moveTo>
                  <a:lnTo>
                    <a:pt x="1029" y="0"/>
                  </a:lnTo>
                  <a:cubicBezTo>
                    <a:pt x="1005" y="49"/>
                    <a:pt x="722" y="402"/>
                    <a:pt x="386" y="402"/>
                  </a:cubicBezTo>
                  <a:cubicBezTo>
                    <a:pt x="375" y="402"/>
                    <a:pt x="364" y="402"/>
                    <a:pt x="352" y="401"/>
                  </a:cubicBezTo>
                  <a:cubicBezTo>
                    <a:pt x="352" y="401"/>
                    <a:pt x="0" y="712"/>
                    <a:pt x="219" y="712"/>
                  </a:cubicBezTo>
                  <a:cubicBezTo>
                    <a:pt x="241" y="712"/>
                    <a:pt x="268" y="709"/>
                    <a:pt x="302" y="702"/>
                  </a:cubicBezTo>
                  <a:cubicBezTo>
                    <a:pt x="678" y="652"/>
                    <a:pt x="1305" y="401"/>
                    <a:pt x="102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20"/>
            <p:cNvSpPr/>
            <p:nvPr/>
          </p:nvSpPr>
          <p:spPr>
            <a:xfrm>
              <a:off x="2407182" y="3802014"/>
              <a:ext cx="289663" cy="501369"/>
            </a:xfrm>
            <a:custGeom>
              <a:rect b="b" l="l" r="r" t="t"/>
              <a:pathLst>
                <a:path extrusionOk="0" h="9750" w="5633">
                  <a:moveTo>
                    <a:pt x="2782" y="1"/>
                  </a:moveTo>
                  <a:lnTo>
                    <a:pt x="852" y="803"/>
                  </a:lnTo>
                  <a:lnTo>
                    <a:pt x="0" y="1153"/>
                  </a:lnTo>
                  <a:cubicBezTo>
                    <a:pt x="0" y="1153"/>
                    <a:pt x="175" y="2256"/>
                    <a:pt x="451" y="2883"/>
                  </a:cubicBezTo>
                  <a:cubicBezTo>
                    <a:pt x="1328" y="4838"/>
                    <a:pt x="1454" y="4737"/>
                    <a:pt x="1729" y="5164"/>
                  </a:cubicBezTo>
                  <a:cubicBezTo>
                    <a:pt x="1729" y="5214"/>
                    <a:pt x="1754" y="5239"/>
                    <a:pt x="1780" y="5289"/>
                  </a:cubicBezTo>
                  <a:cubicBezTo>
                    <a:pt x="2306" y="6266"/>
                    <a:pt x="3684" y="8647"/>
                    <a:pt x="4962" y="9725"/>
                  </a:cubicBezTo>
                  <a:cubicBezTo>
                    <a:pt x="4983" y="9742"/>
                    <a:pt x="5011" y="9750"/>
                    <a:pt x="5043" y="9750"/>
                  </a:cubicBezTo>
                  <a:cubicBezTo>
                    <a:pt x="5246" y="9750"/>
                    <a:pt x="5632" y="9443"/>
                    <a:pt x="5589" y="9249"/>
                  </a:cubicBezTo>
                  <a:cubicBezTo>
                    <a:pt x="5138" y="7620"/>
                    <a:pt x="4787" y="7269"/>
                    <a:pt x="4311" y="5514"/>
                  </a:cubicBezTo>
                  <a:cubicBezTo>
                    <a:pt x="4186" y="4988"/>
                    <a:pt x="4035" y="3960"/>
                    <a:pt x="3910" y="3309"/>
                  </a:cubicBezTo>
                  <a:cubicBezTo>
                    <a:pt x="3759" y="2532"/>
                    <a:pt x="3484" y="677"/>
                    <a:pt x="278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20"/>
            <p:cNvSpPr/>
            <p:nvPr/>
          </p:nvSpPr>
          <p:spPr>
            <a:xfrm>
              <a:off x="2403274" y="4320103"/>
              <a:ext cx="41292" cy="34402"/>
            </a:xfrm>
            <a:custGeom>
              <a:rect b="b" l="l" r="r" t="t"/>
              <a:pathLst>
                <a:path extrusionOk="0" h="669" w="803">
                  <a:moveTo>
                    <a:pt x="803" y="1"/>
                  </a:moveTo>
                  <a:lnTo>
                    <a:pt x="226" y="76"/>
                  </a:lnTo>
                  <a:cubicBezTo>
                    <a:pt x="251" y="151"/>
                    <a:pt x="277" y="251"/>
                    <a:pt x="302" y="327"/>
                  </a:cubicBezTo>
                  <a:cubicBezTo>
                    <a:pt x="327" y="427"/>
                    <a:pt x="327" y="477"/>
                    <a:pt x="1" y="602"/>
                  </a:cubicBezTo>
                  <a:cubicBezTo>
                    <a:pt x="84" y="651"/>
                    <a:pt x="176" y="669"/>
                    <a:pt x="268" y="669"/>
                  </a:cubicBezTo>
                  <a:cubicBezTo>
                    <a:pt x="508" y="669"/>
                    <a:pt x="741" y="545"/>
                    <a:pt x="778" y="527"/>
                  </a:cubicBezTo>
                  <a:cubicBezTo>
                    <a:pt x="803" y="377"/>
                    <a:pt x="803" y="201"/>
                    <a:pt x="803" y="1"/>
                  </a:cubicBezTo>
                  <a:close/>
                </a:path>
              </a:pathLst>
            </a:custGeom>
            <a:solidFill>
              <a:srgbClr val="F9B2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20"/>
            <p:cNvSpPr/>
            <p:nvPr/>
          </p:nvSpPr>
          <p:spPr>
            <a:xfrm>
              <a:off x="2376226" y="4347203"/>
              <a:ext cx="70809" cy="20775"/>
            </a:xfrm>
            <a:custGeom>
              <a:rect b="b" l="l" r="r" t="t"/>
              <a:pathLst>
                <a:path extrusionOk="0" h="404" w="1377">
                  <a:moveTo>
                    <a:pt x="1304" y="0"/>
                  </a:moveTo>
                  <a:cubicBezTo>
                    <a:pt x="1267" y="18"/>
                    <a:pt x="1034" y="142"/>
                    <a:pt x="794" y="142"/>
                  </a:cubicBezTo>
                  <a:cubicBezTo>
                    <a:pt x="702" y="142"/>
                    <a:pt x="610" y="124"/>
                    <a:pt x="527" y="75"/>
                  </a:cubicBezTo>
                  <a:cubicBezTo>
                    <a:pt x="527" y="75"/>
                    <a:pt x="1" y="226"/>
                    <a:pt x="351" y="326"/>
                  </a:cubicBezTo>
                  <a:cubicBezTo>
                    <a:pt x="488" y="371"/>
                    <a:pt x="663" y="404"/>
                    <a:pt x="828" y="404"/>
                  </a:cubicBezTo>
                  <a:cubicBezTo>
                    <a:pt x="1119" y="404"/>
                    <a:pt x="1377" y="304"/>
                    <a:pt x="132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20"/>
            <p:cNvSpPr/>
            <p:nvPr/>
          </p:nvSpPr>
          <p:spPr>
            <a:xfrm>
              <a:off x="2407182" y="3843256"/>
              <a:ext cx="113438" cy="224305"/>
            </a:xfrm>
            <a:custGeom>
              <a:rect b="b" l="l" r="r" t="t"/>
              <a:pathLst>
                <a:path extrusionOk="0" h="4362" w="2206">
                  <a:moveTo>
                    <a:pt x="852" y="1"/>
                  </a:moveTo>
                  <a:lnTo>
                    <a:pt x="0" y="351"/>
                  </a:lnTo>
                  <a:cubicBezTo>
                    <a:pt x="0" y="351"/>
                    <a:pt x="175" y="1454"/>
                    <a:pt x="451" y="2081"/>
                  </a:cubicBezTo>
                  <a:cubicBezTo>
                    <a:pt x="1328" y="4036"/>
                    <a:pt x="1454" y="3935"/>
                    <a:pt x="1729" y="4362"/>
                  </a:cubicBezTo>
                  <a:cubicBezTo>
                    <a:pt x="1805" y="4161"/>
                    <a:pt x="1880" y="3961"/>
                    <a:pt x="1955" y="3735"/>
                  </a:cubicBezTo>
                  <a:cubicBezTo>
                    <a:pt x="2206" y="3008"/>
                    <a:pt x="2080" y="953"/>
                    <a:pt x="1729" y="76"/>
                  </a:cubicBezTo>
                  <a:lnTo>
                    <a:pt x="85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20"/>
            <p:cNvSpPr/>
            <p:nvPr/>
          </p:nvSpPr>
          <p:spPr>
            <a:xfrm>
              <a:off x="2347891" y="3822635"/>
              <a:ext cx="183064" cy="510985"/>
            </a:xfrm>
            <a:custGeom>
              <a:rect b="b" l="l" r="r" t="t"/>
              <a:pathLst>
                <a:path extrusionOk="0" h="9937" w="3560">
                  <a:moveTo>
                    <a:pt x="326" y="1"/>
                  </a:moveTo>
                  <a:cubicBezTo>
                    <a:pt x="326" y="1"/>
                    <a:pt x="25" y="1053"/>
                    <a:pt x="25" y="1755"/>
                  </a:cubicBezTo>
                  <a:cubicBezTo>
                    <a:pt x="0" y="4061"/>
                    <a:pt x="0" y="3986"/>
                    <a:pt x="25" y="4612"/>
                  </a:cubicBezTo>
                  <a:cubicBezTo>
                    <a:pt x="100" y="5715"/>
                    <a:pt x="577" y="8321"/>
                    <a:pt x="1278" y="9850"/>
                  </a:cubicBezTo>
                  <a:lnTo>
                    <a:pt x="1328" y="9900"/>
                  </a:lnTo>
                  <a:lnTo>
                    <a:pt x="1404" y="9925"/>
                  </a:lnTo>
                  <a:cubicBezTo>
                    <a:pt x="1437" y="9933"/>
                    <a:pt x="1475" y="9936"/>
                    <a:pt x="1515" y="9936"/>
                  </a:cubicBezTo>
                  <a:cubicBezTo>
                    <a:pt x="1741" y="9936"/>
                    <a:pt x="2034" y="9820"/>
                    <a:pt x="2055" y="9650"/>
                  </a:cubicBezTo>
                  <a:cubicBezTo>
                    <a:pt x="2331" y="8021"/>
                    <a:pt x="2506" y="7620"/>
                    <a:pt x="2506" y="5765"/>
                  </a:cubicBezTo>
                  <a:cubicBezTo>
                    <a:pt x="2506" y="4863"/>
                    <a:pt x="2857" y="4211"/>
                    <a:pt x="3008" y="3559"/>
                  </a:cubicBezTo>
                  <a:cubicBezTo>
                    <a:pt x="3208" y="2808"/>
                    <a:pt x="3559" y="978"/>
                    <a:pt x="3208" y="76"/>
                  </a:cubicBezTo>
                  <a:lnTo>
                    <a:pt x="3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20"/>
            <p:cNvSpPr/>
            <p:nvPr/>
          </p:nvSpPr>
          <p:spPr>
            <a:xfrm>
              <a:off x="2360747" y="3831686"/>
              <a:ext cx="59342" cy="501369"/>
            </a:xfrm>
            <a:custGeom>
              <a:rect b="b" l="l" r="r" t="t"/>
              <a:pathLst>
                <a:path extrusionOk="0" h="9750" w="1154">
                  <a:moveTo>
                    <a:pt x="552" y="0"/>
                  </a:moveTo>
                  <a:cubicBezTo>
                    <a:pt x="176" y="877"/>
                    <a:pt x="1" y="1880"/>
                    <a:pt x="1" y="3033"/>
                  </a:cubicBezTo>
                  <a:cubicBezTo>
                    <a:pt x="1" y="4085"/>
                    <a:pt x="151" y="5163"/>
                    <a:pt x="276" y="6115"/>
                  </a:cubicBezTo>
                  <a:cubicBezTo>
                    <a:pt x="452" y="7218"/>
                    <a:pt x="627" y="8496"/>
                    <a:pt x="1078" y="9724"/>
                  </a:cubicBezTo>
                  <a:lnTo>
                    <a:pt x="1154" y="9749"/>
                  </a:lnTo>
                  <a:cubicBezTo>
                    <a:pt x="703" y="8521"/>
                    <a:pt x="527" y="7218"/>
                    <a:pt x="352" y="6090"/>
                  </a:cubicBezTo>
                  <a:cubicBezTo>
                    <a:pt x="226" y="5163"/>
                    <a:pt x="76" y="4085"/>
                    <a:pt x="51" y="3033"/>
                  </a:cubicBezTo>
                  <a:cubicBezTo>
                    <a:pt x="51" y="1905"/>
                    <a:pt x="251" y="877"/>
                    <a:pt x="602" y="50"/>
                  </a:cubicBezTo>
                  <a:lnTo>
                    <a:pt x="60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20"/>
            <p:cNvSpPr/>
            <p:nvPr/>
          </p:nvSpPr>
          <p:spPr>
            <a:xfrm>
              <a:off x="2358176" y="3802014"/>
              <a:ext cx="230733" cy="94463"/>
            </a:xfrm>
            <a:custGeom>
              <a:rect b="b" l="l" r="r" t="t"/>
              <a:pathLst>
                <a:path extrusionOk="0" h="1837" w="4487">
                  <a:moveTo>
                    <a:pt x="3735" y="1"/>
                  </a:moveTo>
                  <a:lnTo>
                    <a:pt x="2632" y="477"/>
                  </a:lnTo>
                  <a:lnTo>
                    <a:pt x="126" y="402"/>
                  </a:lnTo>
                  <a:cubicBezTo>
                    <a:pt x="126" y="402"/>
                    <a:pt x="76" y="627"/>
                    <a:pt x="1" y="928"/>
                  </a:cubicBezTo>
                  <a:cubicBezTo>
                    <a:pt x="719" y="1499"/>
                    <a:pt x="1755" y="1836"/>
                    <a:pt x="2813" y="1836"/>
                  </a:cubicBezTo>
                  <a:cubicBezTo>
                    <a:pt x="3380" y="1836"/>
                    <a:pt x="3953" y="1739"/>
                    <a:pt x="4487" y="1529"/>
                  </a:cubicBezTo>
                  <a:cubicBezTo>
                    <a:pt x="4311" y="903"/>
                    <a:pt x="4061" y="326"/>
                    <a:pt x="373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20"/>
            <p:cNvSpPr/>
            <p:nvPr/>
          </p:nvSpPr>
          <p:spPr>
            <a:xfrm>
              <a:off x="2327271" y="3550709"/>
              <a:ext cx="265906" cy="320928"/>
            </a:xfrm>
            <a:custGeom>
              <a:rect b="b" l="l" r="r" t="t"/>
              <a:pathLst>
                <a:path extrusionOk="0" h="6241" w="5171">
                  <a:moveTo>
                    <a:pt x="1871" y="1"/>
                  </a:moveTo>
                  <a:cubicBezTo>
                    <a:pt x="1503" y="1"/>
                    <a:pt x="1094" y="163"/>
                    <a:pt x="727" y="627"/>
                  </a:cubicBezTo>
                  <a:cubicBezTo>
                    <a:pt x="276" y="1178"/>
                    <a:pt x="0" y="2256"/>
                    <a:pt x="602" y="5589"/>
                  </a:cubicBezTo>
                  <a:cubicBezTo>
                    <a:pt x="672" y="5998"/>
                    <a:pt x="2122" y="6240"/>
                    <a:pt x="3364" y="6240"/>
                  </a:cubicBezTo>
                  <a:cubicBezTo>
                    <a:pt x="4330" y="6240"/>
                    <a:pt x="5171" y="6094"/>
                    <a:pt x="5138" y="5765"/>
                  </a:cubicBezTo>
                  <a:cubicBezTo>
                    <a:pt x="4837" y="3484"/>
                    <a:pt x="3910" y="2131"/>
                    <a:pt x="2932" y="527"/>
                  </a:cubicBezTo>
                  <a:cubicBezTo>
                    <a:pt x="2776" y="284"/>
                    <a:pt x="2359" y="1"/>
                    <a:pt x="18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20"/>
            <p:cNvSpPr/>
            <p:nvPr/>
          </p:nvSpPr>
          <p:spPr>
            <a:xfrm>
              <a:off x="2160402" y="3723337"/>
              <a:ext cx="32910" cy="27665"/>
            </a:xfrm>
            <a:custGeom>
              <a:rect b="b" l="l" r="r" t="t"/>
              <a:pathLst>
                <a:path extrusionOk="0" h="538" w="640">
                  <a:moveTo>
                    <a:pt x="127" y="1"/>
                  </a:moveTo>
                  <a:cubicBezTo>
                    <a:pt x="1" y="1"/>
                    <a:pt x="263" y="453"/>
                    <a:pt x="263" y="453"/>
                  </a:cubicBezTo>
                  <a:lnTo>
                    <a:pt x="162" y="478"/>
                  </a:lnTo>
                  <a:cubicBezTo>
                    <a:pt x="162" y="478"/>
                    <a:pt x="422" y="538"/>
                    <a:pt x="544" y="538"/>
                  </a:cubicBezTo>
                  <a:cubicBezTo>
                    <a:pt x="616" y="538"/>
                    <a:pt x="640" y="518"/>
                    <a:pt x="538" y="453"/>
                  </a:cubicBezTo>
                  <a:cubicBezTo>
                    <a:pt x="288" y="252"/>
                    <a:pt x="313" y="52"/>
                    <a:pt x="137" y="2"/>
                  </a:cubicBezTo>
                  <a:cubicBezTo>
                    <a:pt x="134" y="1"/>
                    <a:pt x="130" y="1"/>
                    <a:pt x="127" y="1"/>
                  </a:cubicBez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20"/>
            <p:cNvSpPr/>
            <p:nvPr/>
          </p:nvSpPr>
          <p:spPr>
            <a:xfrm>
              <a:off x="2132222" y="3725651"/>
              <a:ext cx="52040" cy="39030"/>
            </a:xfrm>
            <a:custGeom>
              <a:rect b="b" l="l" r="r" t="t"/>
              <a:pathLst>
                <a:path extrusionOk="0" h="759" w="1012">
                  <a:moveTo>
                    <a:pt x="93" y="0"/>
                  </a:moveTo>
                  <a:cubicBezTo>
                    <a:pt x="29" y="0"/>
                    <a:pt x="1" y="30"/>
                    <a:pt x="34" y="107"/>
                  </a:cubicBezTo>
                  <a:cubicBezTo>
                    <a:pt x="184" y="458"/>
                    <a:pt x="334" y="734"/>
                    <a:pt x="936" y="759"/>
                  </a:cubicBezTo>
                  <a:lnTo>
                    <a:pt x="1011" y="383"/>
                  </a:lnTo>
                  <a:cubicBezTo>
                    <a:pt x="1011" y="383"/>
                    <a:pt x="323" y="0"/>
                    <a:pt x="93" y="0"/>
                  </a:cubicBez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20"/>
            <p:cNvSpPr/>
            <p:nvPr/>
          </p:nvSpPr>
          <p:spPr>
            <a:xfrm>
              <a:off x="2171304" y="3597453"/>
              <a:ext cx="253924" cy="195046"/>
            </a:xfrm>
            <a:custGeom>
              <a:rect b="b" l="l" r="r" t="t"/>
              <a:pathLst>
                <a:path extrusionOk="0" h="3793" w="4938">
                  <a:moveTo>
                    <a:pt x="4016" y="0"/>
                  </a:moveTo>
                  <a:cubicBezTo>
                    <a:pt x="3938" y="0"/>
                    <a:pt x="3852" y="6"/>
                    <a:pt x="3760" y="19"/>
                  </a:cubicBezTo>
                  <a:cubicBezTo>
                    <a:pt x="2933" y="144"/>
                    <a:pt x="3509" y="1798"/>
                    <a:pt x="3158" y="2274"/>
                  </a:cubicBezTo>
                  <a:cubicBezTo>
                    <a:pt x="2821" y="2745"/>
                    <a:pt x="2134" y="2867"/>
                    <a:pt x="1513" y="2867"/>
                  </a:cubicBezTo>
                  <a:cubicBezTo>
                    <a:pt x="844" y="2867"/>
                    <a:pt x="251" y="2725"/>
                    <a:pt x="251" y="2725"/>
                  </a:cubicBezTo>
                  <a:cubicBezTo>
                    <a:pt x="1" y="2901"/>
                    <a:pt x="101" y="3277"/>
                    <a:pt x="101" y="3277"/>
                  </a:cubicBezTo>
                  <a:cubicBezTo>
                    <a:pt x="101" y="3277"/>
                    <a:pt x="1476" y="3793"/>
                    <a:pt x="2645" y="3793"/>
                  </a:cubicBezTo>
                  <a:cubicBezTo>
                    <a:pt x="3146" y="3793"/>
                    <a:pt x="3610" y="3698"/>
                    <a:pt x="3910" y="3427"/>
                  </a:cubicBezTo>
                  <a:cubicBezTo>
                    <a:pt x="4938" y="2575"/>
                    <a:pt x="4938" y="1397"/>
                    <a:pt x="4863" y="695"/>
                  </a:cubicBezTo>
                  <a:cubicBezTo>
                    <a:pt x="4797" y="300"/>
                    <a:pt x="4577" y="0"/>
                    <a:pt x="40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20"/>
            <p:cNvSpPr/>
            <p:nvPr/>
          </p:nvSpPr>
          <p:spPr>
            <a:xfrm>
              <a:off x="2280835" y="3406519"/>
              <a:ext cx="278453" cy="316917"/>
            </a:xfrm>
            <a:custGeom>
              <a:rect b="b" l="l" r="r" t="t"/>
              <a:pathLst>
                <a:path extrusionOk="0" h="6163" w="5415">
                  <a:moveTo>
                    <a:pt x="1994" y="0"/>
                  </a:moveTo>
                  <a:cubicBezTo>
                    <a:pt x="1793" y="0"/>
                    <a:pt x="1545" y="50"/>
                    <a:pt x="1229" y="173"/>
                  </a:cubicBezTo>
                  <a:cubicBezTo>
                    <a:pt x="803" y="348"/>
                    <a:pt x="327" y="874"/>
                    <a:pt x="552" y="1752"/>
                  </a:cubicBezTo>
                  <a:cubicBezTo>
                    <a:pt x="778" y="2654"/>
                    <a:pt x="778" y="2654"/>
                    <a:pt x="552" y="3080"/>
                  </a:cubicBezTo>
                  <a:cubicBezTo>
                    <a:pt x="1" y="4108"/>
                    <a:pt x="1981" y="3506"/>
                    <a:pt x="1705" y="4509"/>
                  </a:cubicBezTo>
                  <a:cubicBezTo>
                    <a:pt x="1333" y="5748"/>
                    <a:pt x="1833" y="6162"/>
                    <a:pt x="2541" y="6162"/>
                  </a:cubicBezTo>
                  <a:cubicBezTo>
                    <a:pt x="3408" y="6162"/>
                    <a:pt x="4587" y="5543"/>
                    <a:pt x="4863" y="5060"/>
                  </a:cubicBezTo>
                  <a:cubicBezTo>
                    <a:pt x="5414" y="4057"/>
                    <a:pt x="5339" y="2629"/>
                    <a:pt x="4287" y="2278"/>
                  </a:cubicBezTo>
                  <a:cubicBezTo>
                    <a:pt x="3961" y="2153"/>
                    <a:pt x="4211" y="975"/>
                    <a:pt x="3460" y="950"/>
                  </a:cubicBezTo>
                  <a:cubicBezTo>
                    <a:pt x="2829" y="929"/>
                    <a:pt x="2859"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4"/>
          <p:cNvSpPr txBox="1"/>
          <p:nvPr>
            <p:ph type="title"/>
          </p:nvPr>
        </p:nvSpPr>
        <p:spPr>
          <a:xfrm>
            <a:off x="4828467" y="2524694"/>
            <a:ext cx="4032300" cy="837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ID"/>
              <a:t>When</a:t>
            </a:r>
            <a:endParaRPr/>
          </a:p>
        </p:txBody>
      </p:sp>
      <p:sp>
        <p:nvSpPr>
          <p:cNvPr id="850" name="Google Shape;850;p4"/>
          <p:cNvSpPr txBox="1"/>
          <p:nvPr>
            <p:ph idx="2" type="title"/>
          </p:nvPr>
        </p:nvSpPr>
        <p:spPr>
          <a:xfrm>
            <a:off x="6103517" y="1500132"/>
            <a:ext cx="1482300" cy="77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ID"/>
              <a:t>02</a:t>
            </a:r>
            <a:endParaRPr/>
          </a:p>
        </p:txBody>
      </p:sp>
      <p:grpSp>
        <p:nvGrpSpPr>
          <p:cNvPr id="851" name="Google Shape;851;p4"/>
          <p:cNvGrpSpPr/>
          <p:nvPr/>
        </p:nvGrpSpPr>
        <p:grpSpPr>
          <a:xfrm>
            <a:off x="118241" y="1570858"/>
            <a:ext cx="4086449" cy="1878275"/>
            <a:chOff x="2528775" y="2725725"/>
            <a:chExt cx="4086449" cy="1878275"/>
          </a:xfrm>
        </p:grpSpPr>
        <p:sp>
          <p:nvSpPr>
            <p:cNvPr id="852" name="Google Shape;852;p4"/>
            <p:cNvSpPr/>
            <p:nvPr/>
          </p:nvSpPr>
          <p:spPr>
            <a:xfrm>
              <a:off x="3044068" y="3010514"/>
              <a:ext cx="2425211" cy="1195697"/>
            </a:xfrm>
            <a:custGeom>
              <a:rect b="b" l="l" r="r" t="t"/>
              <a:pathLst>
                <a:path extrusionOk="0" h="13259" w="26893">
                  <a:moveTo>
                    <a:pt x="0" y="0"/>
                  </a:moveTo>
                  <a:lnTo>
                    <a:pt x="777" y="13258"/>
                  </a:lnTo>
                  <a:lnTo>
                    <a:pt x="26116" y="13258"/>
                  </a:lnTo>
                  <a:lnTo>
                    <a:pt x="2689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4"/>
            <p:cNvSpPr/>
            <p:nvPr/>
          </p:nvSpPr>
          <p:spPr>
            <a:xfrm>
              <a:off x="3032795" y="2899773"/>
              <a:ext cx="1152771" cy="549286"/>
            </a:xfrm>
            <a:custGeom>
              <a:rect b="b" l="l" r="r" t="t"/>
              <a:pathLst>
                <a:path extrusionOk="0" h="6091" w="12783">
                  <a:moveTo>
                    <a:pt x="0" y="0"/>
                  </a:moveTo>
                  <a:lnTo>
                    <a:pt x="351" y="6090"/>
                  </a:lnTo>
                  <a:lnTo>
                    <a:pt x="8972" y="6015"/>
                  </a:lnTo>
                  <a:cubicBezTo>
                    <a:pt x="11078" y="6015"/>
                    <a:pt x="12782" y="4662"/>
                    <a:pt x="12782" y="3008"/>
                  </a:cubicBezTo>
                  <a:cubicBezTo>
                    <a:pt x="12782" y="1353"/>
                    <a:pt x="11078" y="0"/>
                    <a:pt x="897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4"/>
            <p:cNvSpPr/>
            <p:nvPr/>
          </p:nvSpPr>
          <p:spPr>
            <a:xfrm>
              <a:off x="3098266" y="3139292"/>
              <a:ext cx="2316814" cy="944816"/>
            </a:xfrm>
            <a:custGeom>
              <a:rect b="b" l="l" r="r" t="t"/>
              <a:pathLst>
                <a:path extrusionOk="0" h="10477" w="25691">
                  <a:moveTo>
                    <a:pt x="1" y="1"/>
                  </a:moveTo>
                  <a:lnTo>
                    <a:pt x="1" y="10477"/>
                  </a:lnTo>
                  <a:lnTo>
                    <a:pt x="25690" y="10477"/>
                  </a:lnTo>
                  <a:lnTo>
                    <a:pt x="2569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4"/>
            <p:cNvSpPr/>
            <p:nvPr/>
          </p:nvSpPr>
          <p:spPr>
            <a:xfrm>
              <a:off x="3263297" y="3175454"/>
              <a:ext cx="2242145" cy="960688"/>
            </a:xfrm>
            <a:custGeom>
              <a:rect b="b" l="l" r="r" t="t"/>
              <a:pathLst>
                <a:path extrusionOk="0" h="10653" w="24863">
                  <a:moveTo>
                    <a:pt x="24863" y="1"/>
                  </a:moveTo>
                  <a:lnTo>
                    <a:pt x="0" y="176"/>
                  </a:lnTo>
                  <a:lnTo>
                    <a:pt x="0" y="10652"/>
                  </a:lnTo>
                  <a:lnTo>
                    <a:pt x="24186" y="10652"/>
                  </a:lnTo>
                  <a:lnTo>
                    <a:pt x="24863" y="1"/>
                  </a:lnTo>
                  <a:close/>
                </a:path>
              </a:pathLst>
            </a:custGeom>
            <a:solidFill>
              <a:srgbClr val="D0C6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4"/>
            <p:cNvSpPr/>
            <p:nvPr/>
          </p:nvSpPr>
          <p:spPr>
            <a:xfrm>
              <a:off x="3145792" y="3082839"/>
              <a:ext cx="2271544" cy="944816"/>
            </a:xfrm>
            <a:custGeom>
              <a:rect b="b" l="l" r="r" t="t"/>
              <a:pathLst>
                <a:path extrusionOk="0" h="10477" w="25189">
                  <a:moveTo>
                    <a:pt x="0" y="0"/>
                  </a:moveTo>
                  <a:lnTo>
                    <a:pt x="0" y="10476"/>
                  </a:lnTo>
                  <a:lnTo>
                    <a:pt x="25188" y="10476"/>
                  </a:lnTo>
                  <a:lnTo>
                    <a:pt x="2518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4"/>
            <p:cNvSpPr/>
            <p:nvPr/>
          </p:nvSpPr>
          <p:spPr>
            <a:xfrm>
              <a:off x="3059849" y="2795795"/>
              <a:ext cx="2443337" cy="1518902"/>
            </a:xfrm>
            <a:custGeom>
              <a:rect b="b" l="l" r="r" t="t"/>
              <a:pathLst>
                <a:path extrusionOk="0" h="16843" w="27094">
                  <a:moveTo>
                    <a:pt x="2808" y="0"/>
                  </a:moveTo>
                  <a:lnTo>
                    <a:pt x="1" y="10100"/>
                  </a:lnTo>
                  <a:lnTo>
                    <a:pt x="24287" y="16842"/>
                  </a:lnTo>
                  <a:lnTo>
                    <a:pt x="27094" y="6742"/>
                  </a:lnTo>
                  <a:lnTo>
                    <a:pt x="280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4"/>
            <p:cNvSpPr/>
            <p:nvPr/>
          </p:nvSpPr>
          <p:spPr>
            <a:xfrm>
              <a:off x="3233898" y="3191326"/>
              <a:ext cx="2167566" cy="944816"/>
            </a:xfrm>
            <a:custGeom>
              <a:rect b="b" l="l" r="r" t="t"/>
              <a:pathLst>
                <a:path extrusionOk="0" h="10477" w="24036">
                  <a:moveTo>
                    <a:pt x="1" y="0"/>
                  </a:moveTo>
                  <a:lnTo>
                    <a:pt x="1" y="10476"/>
                  </a:lnTo>
                  <a:lnTo>
                    <a:pt x="24036" y="10476"/>
                  </a:lnTo>
                  <a:lnTo>
                    <a:pt x="2403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4"/>
            <p:cNvSpPr/>
            <p:nvPr/>
          </p:nvSpPr>
          <p:spPr>
            <a:xfrm>
              <a:off x="2964979" y="3114402"/>
              <a:ext cx="2540461" cy="1417269"/>
            </a:xfrm>
            <a:custGeom>
              <a:rect b="b" l="l" r="r" t="t"/>
              <a:pathLst>
                <a:path extrusionOk="0" h="15716" w="28171">
                  <a:moveTo>
                    <a:pt x="18822" y="1"/>
                  </a:moveTo>
                  <a:cubicBezTo>
                    <a:pt x="16867" y="1"/>
                    <a:pt x="15263" y="1054"/>
                    <a:pt x="14912" y="2432"/>
                  </a:cubicBezTo>
                  <a:lnTo>
                    <a:pt x="0" y="2432"/>
                  </a:lnTo>
                  <a:lnTo>
                    <a:pt x="802" y="15715"/>
                  </a:lnTo>
                  <a:lnTo>
                    <a:pt x="27243" y="15715"/>
                  </a:lnTo>
                  <a:lnTo>
                    <a:pt x="27820" y="6091"/>
                  </a:lnTo>
                  <a:lnTo>
                    <a:pt x="28045" y="2432"/>
                  </a:lnTo>
                  <a:lnTo>
                    <a:pt x="2817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4"/>
            <p:cNvSpPr/>
            <p:nvPr/>
          </p:nvSpPr>
          <p:spPr>
            <a:xfrm>
              <a:off x="6583481" y="3433099"/>
              <a:ext cx="31743" cy="45361"/>
            </a:xfrm>
            <a:custGeom>
              <a:rect b="b" l="l" r="r" t="t"/>
              <a:pathLst>
                <a:path extrusionOk="0" h="503" w="352">
                  <a:moveTo>
                    <a:pt x="1" y="1"/>
                  </a:moveTo>
                  <a:lnTo>
                    <a:pt x="1" y="502"/>
                  </a:lnTo>
                  <a:lnTo>
                    <a:pt x="352" y="50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4"/>
            <p:cNvSpPr/>
            <p:nvPr/>
          </p:nvSpPr>
          <p:spPr>
            <a:xfrm>
              <a:off x="6583481" y="3500915"/>
              <a:ext cx="31743" cy="45270"/>
            </a:xfrm>
            <a:custGeom>
              <a:rect b="b" l="l" r="r" t="t"/>
              <a:pathLst>
                <a:path extrusionOk="0" h="502" w="352">
                  <a:moveTo>
                    <a:pt x="1" y="1"/>
                  </a:moveTo>
                  <a:lnTo>
                    <a:pt x="1" y="502"/>
                  </a:lnTo>
                  <a:lnTo>
                    <a:pt x="352" y="50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4"/>
            <p:cNvSpPr/>
            <p:nvPr/>
          </p:nvSpPr>
          <p:spPr>
            <a:xfrm>
              <a:off x="6583481" y="3568730"/>
              <a:ext cx="31743" cy="45270"/>
            </a:xfrm>
            <a:custGeom>
              <a:rect b="b" l="l" r="r" t="t"/>
              <a:pathLst>
                <a:path extrusionOk="0" h="502" w="352">
                  <a:moveTo>
                    <a:pt x="1" y="1"/>
                  </a:moveTo>
                  <a:lnTo>
                    <a:pt x="1" y="502"/>
                  </a:lnTo>
                  <a:lnTo>
                    <a:pt x="352" y="50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4"/>
            <p:cNvSpPr/>
            <p:nvPr/>
          </p:nvSpPr>
          <p:spPr>
            <a:xfrm>
              <a:off x="6583481" y="3634291"/>
              <a:ext cx="31743" cy="45270"/>
            </a:xfrm>
            <a:custGeom>
              <a:rect b="b" l="l" r="r" t="t"/>
              <a:pathLst>
                <a:path extrusionOk="0" h="502" w="352">
                  <a:moveTo>
                    <a:pt x="1" y="0"/>
                  </a:moveTo>
                  <a:lnTo>
                    <a:pt x="1" y="502"/>
                  </a:lnTo>
                  <a:lnTo>
                    <a:pt x="352" y="50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4"/>
            <p:cNvSpPr/>
            <p:nvPr/>
          </p:nvSpPr>
          <p:spPr>
            <a:xfrm>
              <a:off x="6583481" y="3702107"/>
              <a:ext cx="31743" cy="45270"/>
            </a:xfrm>
            <a:custGeom>
              <a:rect b="b" l="l" r="r" t="t"/>
              <a:pathLst>
                <a:path extrusionOk="0" h="502" w="352">
                  <a:moveTo>
                    <a:pt x="1" y="0"/>
                  </a:moveTo>
                  <a:lnTo>
                    <a:pt x="1" y="502"/>
                  </a:lnTo>
                  <a:lnTo>
                    <a:pt x="352" y="50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4"/>
            <p:cNvSpPr/>
            <p:nvPr/>
          </p:nvSpPr>
          <p:spPr>
            <a:xfrm>
              <a:off x="6583481" y="3769923"/>
              <a:ext cx="31743" cy="45270"/>
            </a:xfrm>
            <a:custGeom>
              <a:rect b="b" l="l" r="r" t="t"/>
              <a:pathLst>
                <a:path extrusionOk="0" h="502" w="352">
                  <a:moveTo>
                    <a:pt x="1" y="0"/>
                  </a:moveTo>
                  <a:lnTo>
                    <a:pt x="1" y="501"/>
                  </a:lnTo>
                  <a:lnTo>
                    <a:pt x="352" y="501"/>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4"/>
            <p:cNvSpPr/>
            <p:nvPr/>
          </p:nvSpPr>
          <p:spPr>
            <a:xfrm>
              <a:off x="6583481" y="3837738"/>
              <a:ext cx="31743" cy="45270"/>
            </a:xfrm>
            <a:custGeom>
              <a:rect b="b" l="l" r="r" t="t"/>
              <a:pathLst>
                <a:path extrusionOk="0" h="502" w="352">
                  <a:moveTo>
                    <a:pt x="1" y="0"/>
                  </a:moveTo>
                  <a:lnTo>
                    <a:pt x="1" y="501"/>
                  </a:lnTo>
                  <a:lnTo>
                    <a:pt x="352" y="501"/>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4"/>
            <p:cNvSpPr/>
            <p:nvPr/>
          </p:nvSpPr>
          <p:spPr>
            <a:xfrm>
              <a:off x="2528775" y="3548440"/>
              <a:ext cx="754897" cy="120210"/>
            </a:xfrm>
            <a:custGeom>
              <a:rect b="b" l="l" r="r" t="t"/>
              <a:pathLst>
                <a:path extrusionOk="0" h="1333" w="8371">
                  <a:moveTo>
                    <a:pt x="175" y="0"/>
                  </a:moveTo>
                  <a:lnTo>
                    <a:pt x="0" y="150"/>
                  </a:lnTo>
                  <a:lnTo>
                    <a:pt x="702" y="927"/>
                  </a:lnTo>
                  <a:cubicBezTo>
                    <a:pt x="851" y="1104"/>
                    <a:pt x="1074" y="1192"/>
                    <a:pt x="1299" y="1192"/>
                  </a:cubicBezTo>
                  <a:cubicBezTo>
                    <a:pt x="1489" y="1192"/>
                    <a:pt x="1680" y="1129"/>
                    <a:pt x="1830" y="1003"/>
                  </a:cubicBezTo>
                  <a:lnTo>
                    <a:pt x="2456" y="451"/>
                  </a:lnTo>
                  <a:cubicBezTo>
                    <a:pt x="2539" y="368"/>
                    <a:pt x="2657" y="319"/>
                    <a:pt x="2780" y="319"/>
                  </a:cubicBezTo>
                  <a:cubicBezTo>
                    <a:pt x="2806" y="319"/>
                    <a:pt x="2831" y="322"/>
                    <a:pt x="2857" y="326"/>
                  </a:cubicBezTo>
                  <a:cubicBezTo>
                    <a:pt x="3008" y="326"/>
                    <a:pt x="3158" y="401"/>
                    <a:pt x="3233" y="501"/>
                  </a:cubicBezTo>
                  <a:lnTo>
                    <a:pt x="3684" y="1028"/>
                  </a:lnTo>
                  <a:cubicBezTo>
                    <a:pt x="3835" y="1203"/>
                    <a:pt x="4035" y="1278"/>
                    <a:pt x="4261" y="1303"/>
                  </a:cubicBezTo>
                  <a:cubicBezTo>
                    <a:pt x="4461" y="1303"/>
                    <a:pt x="4687" y="1253"/>
                    <a:pt x="4837" y="1103"/>
                  </a:cubicBezTo>
                  <a:lnTo>
                    <a:pt x="5389" y="602"/>
                  </a:lnTo>
                  <a:cubicBezTo>
                    <a:pt x="5514" y="501"/>
                    <a:pt x="5664" y="451"/>
                    <a:pt x="5815" y="451"/>
                  </a:cubicBezTo>
                  <a:cubicBezTo>
                    <a:pt x="5965" y="476"/>
                    <a:pt x="6115" y="551"/>
                    <a:pt x="6216" y="677"/>
                  </a:cubicBezTo>
                  <a:lnTo>
                    <a:pt x="6491" y="1028"/>
                  </a:lnTo>
                  <a:cubicBezTo>
                    <a:pt x="6642" y="1203"/>
                    <a:pt x="6842" y="1328"/>
                    <a:pt x="7093" y="1328"/>
                  </a:cubicBezTo>
                  <a:cubicBezTo>
                    <a:pt x="7116" y="1331"/>
                    <a:pt x="7139" y="1332"/>
                    <a:pt x="7162" y="1332"/>
                  </a:cubicBezTo>
                  <a:cubicBezTo>
                    <a:pt x="7364" y="1332"/>
                    <a:pt x="7559" y="1235"/>
                    <a:pt x="7694" y="1078"/>
                  </a:cubicBezTo>
                  <a:lnTo>
                    <a:pt x="8371" y="376"/>
                  </a:lnTo>
                  <a:lnTo>
                    <a:pt x="8196" y="201"/>
                  </a:lnTo>
                  <a:lnTo>
                    <a:pt x="7519" y="902"/>
                  </a:lnTo>
                  <a:cubicBezTo>
                    <a:pt x="7419" y="1028"/>
                    <a:pt x="7268" y="1103"/>
                    <a:pt x="7093" y="1103"/>
                  </a:cubicBezTo>
                  <a:cubicBezTo>
                    <a:pt x="6917" y="1078"/>
                    <a:pt x="6767" y="1003"/>
                    <a:pt x="6667" y="877"/>
                  </a:cubicBezTo>
                  <a:lnTo>
                    <a:pt x="6391" y="526"/>
                  </a:lnTo>
                  <a:cubicBezTo>
                    <a:pt x="6266" y="351"/>
                    <a:pt x="6065" y="251"/>
                    <a:pt x="5840" y="226"/>
                  </a:cubicBezTo>
                  <a:cubicBezTo>
                    <a:pt x="5811" y="222"/>
                    <a:pt x="5782" y="221"/>
                    <a:pt x="5754" y="221"/>
                  </a:cubicBezTo>
                  <a:cubicBezTo>
                    <a:pt x="5558" y="221"/>
                    <a:pt x="5366" y="295"/>
                    <a:pt x="5213" y="426"/>
                  </a:cubicBezTo>
                  <a:lnTo>
                    <a:pt x="4687" y="927"/>
                  </a:lnTo>
                  <a:cubicBezTo>
                    <a:pt x="4583" y="1010"/>
                    <a:pt x="4462" y="1059"/>
                    <a:pt x="4338" y="1059"/>
                  </a:cubicBezTo>
                  <a:cubicBezTo>
                    <a:pt x="4312" y="1059"/>
                    <a:pt x="4286" y="1057"/>
                    <a:pt x="4261" y="1053"/>
                  </a:cubicBezTo>
                  <a:cubicBezTo>
                    <a:pt x="4110" y="1053"/>
                    <a:pt x="3985" y="977"/>
                    <a:pt x="3885" y="877"/>
                  </a:cubicBezTo>
                  <a:lnTo>
                    <a:pt x="3434" y="351"/>
                  </a:lnTo>
                  <a:cubicBezTo>
                    <a:pt x="3283" y="175"/>
                    <a:pt x="3083" y="100"/>
                    <a:pt x="2882" y="75"/>
                  </a:cubicBezTo>
                  <a:cubicBezTo>
                    <a:pt x="2854" y="72"/>
                    <a:pt x="2825" y="70"/>
                    <a:pt x="2797" y="70"/>
                  </a:cubicBezTo>
                  <a:cubicBezTo>
                    <a:pt x="2606" y="70"/>
                    <a:pt x="2434" y="144"/>
                    <a:pt x="2281" y="276"/>
                  </a:cubicBezTo>
                  <a:lnTo>
                    <a:pt x="1654" y="827"/>
                  </a:lnTo>
                  <a:cubicBezTo>
                    <a:pt x="1551" y="919"/>
                    <a:pt x="1422" y="963"/>
                    <a:pt x="1294" y="963"/>
                  </a:cubicBezTo>
                  <a:cubicBezTo>
                    <a:pt x="1140" y="963"/>
                    <a:pt x="986" y="900"/>
                    <a:pt x="877" y="777"/>
                  </a:cubicBezTo>
                  <a:lnTo>
                    <a:pt x="17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4"/>
            <p:cNvSpPr/>
            <p:nvPr/>
          </p:nvSpPr>
          <p:spPr>
            <a:xfrm>
              <a:off x="4235175" y="3453480"/>
              <a:ext cx="594467" cy="1078192"/>
            </a:xfrm>
            <a:custGeom>
              <a:rect b="b" l="l" r="r" t="t"/>
              <a:pathLst>
                <a:path extrusionOk="0" h="11956" w="6592">
                  <a:moveTo>
                    <a:pt x="3284" y="0"/>
                  </a:moveTo>
                  <a:lnTo>
                    <a:pt x="0" y="11955"/>
                  </a:lnTo>
                  <a:lnTo>
                    <a:pt x="6592" y="11955"/>
                  </a:lnTo>
                  <a:lnTo>
                    <a:pt x="328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4"/>
            <p:cNvSpPr/>
            <p:nvPr/>
          </p:nvSpPr>
          <p:spPr>
            <a:xfrm>
              <a:off x="3640704" y="4262577"/>
              <a:ext cx="594557" cy="269097"/>
            </a:xfrm>
            <a:custGeom>
              <a:rect b="b" l="l" r="r" t="t"/>
              <a:pathLst>
                <a:path extrusionOk="0" h="2984" w="6593">
                  <a:moveTo>
                    <a:pt x="3284" y="1"/>
                  </a:moveTo>
                  <a:lnTo>
                    <a:pt x="1" y="2983"/>
                  </a:lnTo>
                  <a:lnTo>
                    <a:pt x="6592" y="2983"/>
                  </a:lnTo>
                  <a:lnTo>
                    <a:pt x="328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4"/>
            <p:cNvSpPr/>
            <p:nvPr/>
          </p:nvSpPr>
          <p:spPr>
            <a:xfrm>
              <a:off x="4820538" y="3830884"/>
              <a:ext cx="594557" cy="700789"/>
            </a:xfrm>
            <a:custGeom>
              <a:rect b="b" l="l" r="r" t="t"/>
              <a:pathLst>
                <a:path extrusionOk="0" h="7771" w="6593">
                  <a:moveTo>
                    <a:pt x="3309" y="1"/>
                  </a:moveTo>
                  <a:lnTo>
                    <a:pt x="1" y="7770"/>
                  </a:lnTo>
                  <a:lnTo>
                    <a:pt x="6592" y="7770"/>
                  </a:lnTo>
                  <a:lnTo>
                    <a:pt x="330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4"/>
            <p:cNvSpPr/>
            <p:nvPr/>
          </p:nvSpPr>
          <p:spPr>
            <a:xfrm>
              <a:off x="6004882" y="3991405"/>
              <a:ext cx="594557" cy="540268"/>
            </a:xfrm>
            <a:custGeom>
              <a:rect b="b" l="l" r="r" t="t"/>
              <a:pathLst>
                <a:path extrusionOk="0" h="5991" w="6593">
                  <a:moveTo>
                    <a:pt x="3309" y="0"/>
                  </a:moveTo>
                  <a:lnTo>
                    <a:pt x="1" y="5990"/>
                  </a:lnTo>
                  <a:lnTo>
                    <a:pt x="6592" y="5990"/>
                  </a:lnTo>
                  <a:lnTo>
                    <a:pt x="3309"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4"/>
            <p:cNvSpPr/>
            <p:nvPr/>
          </p:nvSpPr>
          <p:spPr>
            <a:xfrm>
              <a:off x="5410501" y="3659181"/>
              <a:ext cx="594467" cy="872492"/>
            </a:xfrm>
            <a:custGeom>
              <a:rect b="b" l="l" r="r" t="t"/>
              <a:pathLst>
                <a:path extrusionOk="0" h="9675" w="6592">
                  <a:moveTo>
                    <a:pt x="3308" y="0"/>
                  </a:moveTo>
                  <a:lnTo>
                    <a:pt x="0" y="9674"/>
                  </a:lnTo>
                  <a:lnTo>
                    <a:pt x="6592" y="9674"/>
                  </a:lnTo>
                  <a:lnTo>
                    <a:pt x="330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4"/>
            <p:cNvSpPr/>
            <p:nvPr/>
          </p:nvSpPr>
          <p:spPr>
            <a:xfrm>
              <a:off x="3618158" y="3207107"/>
              <a:ext cx="2445591" cy="845438"/>
            </a:xfrm>
            <a:custGeom>
              <a:rect b="b" l="l" r="r" t="t"/>
              <a:pathLst>
                <a:path extrusionOk="0" h="9375" w="27119">
                  <a:moveTo>
                    <a:pt x="9950" y="1"/>
                  </a:moveTo>
                  <a:lnTo>
                    <a:pt x="6191" y="8798"/>
                  </a:lnTo>
                  <a:lnTo>
                    <a:pt x="2782" y="6943"/>
                  </a:lnTo>
                  <a:lnTo>
                    <a:pt x="0" y="8898"/>
                  </a:lnTo>
                  <a:lnTo>
                    <a:pt x="226" y="9249"/>
                  </a:lnTo>
                  <a:lnTo>
                    <a:pt x="2807" y="7419"/>
                  </a:lnTo>
                  <a:lnTo>
                    <a:pt x="6391" y="9374"/>
                  </a:lnTo>
                  <a:lnTo>
                    <a:pt x="9975" y="978"/>
                  </a:lnTo>
                  <a:lnTo>
                    <a:pt x="12983" y="6868"/>
                  </a:lnTo>
                  <a:lnTo>
                    <a:pt x="16943" y="2056"/>
                  </a:lnTo>
                  <a:lnTo>
                    <a:pt x="20702" y="6341"/>
                  </a:lnTo>
                  <a:lnTo>
                    <a:pt x="23158" y="3459"/>
                  </a:lnTo>
                  <a:lnTo>
                    <a:pt x="26792" y="8597"/>
                  </a:lnTo>
                  <a:lnTo>
                    <a:pt x="27118" y="8372"/>
                  </a:lnTo>
                  <a:lnTo>
                    <a:pt x="23183" y="2783"/>
                  </a:lnTo>
                  <a:lnTo>
                    <a:pt x="20702" y="5715"/>
                  </a:lnTo>
                  <a:lnTo>
                    <a:pt x="16918" y="1429"/>
                  </a:lnTo>
                  <a:lnTo>
                    <a:pt x="13058" y="6116"/>
                  </a:lnTo>
                  <a:lnTo>
                    <a:pt x="995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4"/>
            <p:cNvSpPr/>
            <p:nvPr/>
          </p:nvSpPr>
          <p:spPr>
            <a:xfrm>
              <a:off x="5998118" y="3898700"/>
              <a:ext cx="101813" cy="101813"/>
            </a:xfrm>
            <a:custGeom>
              <a:rect b="b" l="l" r="r" t="t"/>
              <a:pathLst>
                <a:path extrusionOk="0" h="1129" w="1129">
                  <a:moveTo>
                    <a:pt x="552" y="1"/>
                  </a:moveTo>
                  <a:cubicBezTo>
                    <a:pt x="251" y="1"/>
                    <a:pt x="0" y="251"/>
                    <a:pt x="0" y="577"/>
                  </a:cubicBezTo>
                  <a:cubicBezTo>
                    <a:pt x="0" y="878"/>
                    <a:pt x="251" y="1129"/>
                    <a:pt x="552" y="1129"/>
                  </a:cubicBezTo>
                  <a:cubicBezTo>
                    <a:pt x="878" y="1129"/>
                    <a:pt x="1128" y="878"/>
                    <a:pt x="1128" y="577"/>
                  </a:cubicBezTo>
                  <a:cubicBezTo>
                    <a:pt x="1128" y="251"/>
                    <a:pt x="878" y="1"/>
                    <a:pt x="55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4"/>
            <p:cNvSpPr/>
            <p:nvPr/>
          </p:nvSpPr>
          <p:spPr>
            <a:xfrm>
              <a:off x="5433046" y="3699852"/>
              <a:ext cx="101813" cy="101813"/>
            </a:xfrm>
            <a:custGeom>
              <a:rect b="b" l="l" r="r" t="t"/>
              <a:pathLst>
                <a:path extrusionOk="0" h="1129" w="1129">
                  <a:moveTo>
                    <a:pt x="577" y="0"/>
                  </a:moveTo>
                  <a:cubicBezTo>
                    <a:pt x="251" y="0"/>
                    <a:pt x="1" y="251"/>
                    <a:pt x="1" y="552"/>
                  </a:cubicBezTo>
                  <a:cubicBezTo>
                    <a:pt x="1" y="877"/>
                    <a:pt x="251" y="1128"/>
                    <a:pt x="577" y="1128"/>
                  </a:cubicBezTo>
                  <a:cubicBezTo>
                    <a:pt x="878" y="1128"/>
                    <a:pt x="1129" y="877"/>
                    <a:pt x="1129" y="552"/>
                  </a:cubicBezTo>
                  <a:cubicBezTo>
                    <a:pt x="1129" y="251"/>
                    <a:pt x="878" y="0"/>
                    <a:pt x="57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4"/>
            <p:cNvSpPr/>
            <p:nvPr/>
          </p:nvSpPr>
          <p:spPr>
            <a:xfrm>
              <a:off x="5656784" y="3448971"/>
              <a:ext cx="101813" cy="101813"/>
            </a:xfrm>
            <a:custGeom>
              <a:rect b="b" l="l" r="r" t="t"/>
              <a:pathLst>
                <a:path extrusionOk="0" h="1129" w="1129">
                  <a:moveTo>
                    <a:pt x="577" y="0"/>
                  </a:moveTo>
                  <a:cubicBezTo>
                    <a:pt x="252" y="0"/>
                    <a:pt x="1" y="251"/>
                    <a:pt x="1" y="577"/>
                  </a:cubicBezTo>
                  <a:cubicBezTo>
                    <a:pt x="1" y="877"/>
                    <a:pt x="252" y="1128"/>
                    <a:pt x="577" y="1128"/>
                  </a:cubicBezTo>
                  <a:cubicBezTo>
                    <a:pt x="878" y="1128"/>
                    <a:pt x="1129" y="877"/>
                    <a:pt x="1129" y="577"/>
                  </a:cubicBezTo>
                  <a:cubicBezTo>
                    <a:pt x="1129" y="251"/>
                    <a:pt x="878" y="0"/>
                    <a:pt x="57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4"/>
            <p:cNvSpPr/>
            <p:nvPr/>
          </p:nvSpPr>
          <p:spPr>
            <a:xfrm>
              <a:off x="5094056" y="3313340"/>
              <a:ext cx="101813" cy="101813"/>
            </a:xfrm>
            <a:custGeom>
              <a:rect b="b" l="l" r="r" t="t"/>
              <a:pathLst>
                <a:path extrusionOk="0" h="1129" w="1129">
                  <a:moveTo>
                    <a:pt x="552" y="1"/>
                  </a:moveTo>
                  <a:cubicBezTo>
                    <a:pt x="251" y="1"/>
                    <a:pt x="0" y="251"/>
                    <a:pt x="0" y="577"/>
                  </a:cubicBezTo>
                  <a:cubicBezTo>
                    <a:pt x="0" y="878"/>
                    <a:pt x="251" y="1128"/>
                    <a:pt x="552" y="1128"/>
                  </a:cubicBezTo>
                  <a:cubicBezTo>
                    <a:pt x="877" y="1128"/>
                    <a:pt x="1128" y="878"/>
                    <a:pt x="1128" y="577"/>
                  </a:cubicBezTo>
                  <a:cubicBezTo>
                    <a:pt x="1128" y="251"/>
                    <a:pt x="877" y="1"/>
                    <a:pt x="55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4"/>
            <p:cNvSpPr/>
            <p:nvPr/>
          </p:nvSpPr>
          <p:spPr>
            <a:xfrm>
              <a:off x="4754977" y="3726997"/>
              <a:ext cx="101813" cy="101723"/>
            </a:xfrm>
            <a:custGeom>
              <a:rect b="b" l="l" r="r" t="t"/>
              <a:pathLst>
                <a:path extrusionOk="0" h="1128" w="1129">
                  <a:moveTo>
                    <a:pt x="552" y="0"/>
                  </a:moveTo>
                  <a:cubicBezTo>
                    <a:pt x="251" y="0"/>
                    <a:pt x="1" y="276"/>
                    <a:pt x="1" y="576"/>
                  </a:cubicBezTo>
                  <a:cubicBezTo>
                    <a:pt x="1" y="877"/>
                    <a:pt x="251" y="1128"/>
                    <a:pt x="552" y="1128"/>
                  </a:cubicBezTo>
                  <a:cubicBezTo>
                    <a:pt x="878" y="1128"/>
                    <a:pt x="1129" y="877"/>
                    <a:pt x="1129" y="576"/>
                  </a:cubicBezTo>
                  <a:cubicBezTo>
                    <a:pt x="1129" y="276"/>
                    <a:pt x="878" y="0"/>
                    <a:pt x="55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4"/>
            <p:cNvSpPr/>
            <p:nvPr/>
          </p:nvSpPr>
          <p:spPr>
            <a:xfrm>
              <a:off x="4467931" y="3191326"/>
              <a:ext cx="99559" cy="101723"/>
            </a:xfrm>
            <a:custGeom>
              <a:rect b="b" l="l" r="r" t="t"/>
              <a:pathLst>
                <a:path extrusionOk="0" h="1128" w="1104">
                  <a:moveTo>
                    <a:pt x="552" y="0"/>
                  </a:moveTo>
                  <a:cubicBezTo>
                    <a:pt x="252" y="0"/>
                    <a:pt x="1" y="251"/>
                    <a:pt x="1" y="552"/>
                  </a:cubicBezTo>
                  <a:cubicBezTo>
                    <a:pt x="1" y="852"/>
                    <a:pt x="252" y="1128"/>
                    <a:pt x="552" y="1128"/>
                  </a:cubicBezTo>
                  <a:cubicBezTo>
                    <a:pt x="853" y="1128"/>
                    <a:pt x="1104" y="852"/>
                    <a:pt x="1104" y="552"/>
                  </a:cubicBezTo>
                  <a:cubicBezTo>
                    <a:pt x="1104" y="251"/>
                    <a:pt x="853" y="0"/>
                    <a:pt x="55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4"/>
            <p:cNvSpPr/>
            <p:nvPr/>
          </p:nvSpPr>
          <p:spPr>
            <a:xfrm>
              <a:off x="4135706" y="3975534"/>
              <a:ext cx="101813" cy="101813"/>
            </a:xfrm>
            <a:custGeom>
              <a:rect b="b" l="l" r="r" t="t"/>
              <a:pathLst>
                <a:path extrusionOk="0" h="1129" w="1129">
                  <a:moveTo>
                    <a:pt x="552" y="1"/>
                  </a:moveTo>
                  <a:cubicBezTo>
                    <a:pt x="251" y="1"/>
                    <a:pt x="1" y="252"/>
                    <a:pt x="1" y="552"/>
                  </a:cubicBezTo>
                  <a:cubicBezTo>
                    <a:pt x="1" y="878"/>
                    <a:pt x="251" y="1129"/>
                    <a:pt x="552" y="1129"/>
                  </a:cubicBezTo>
                  <a:cubicBezTo>
                    <a:pt x="878" y="1129"/>
                    <a:pt x="1128" y="878"/>
                    <a:pt x="1128" y="552"/>
                  </a:cubicBezTo>
                  <a:cubicBezTo>
                    <a:pt x="1128" y="252"/>
                    <a:pt x="878" y="1"/>
                    <a:pt x="55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4"/>
            <p:cNvSpPr/>
            <p:nvPr/>
          </p:nvSpPr>
          <p:spPr>
            <a:xfrm>
              <a:off x="3837388" y="3801576"/>
              <a:ext cx="99559" cy="101723"/>
            </a:xfrm>
            <a:custGeom>
              <a:rect b="b" l="l" r="r" t="t"/>
              <a:pathLst>
                <a:path extrusionOk="0" h="1128" w="1104">
                  <a:moveTo>
                    <a:pt x="552" y="0"/>
                  </a:moveTo>
                  <a:cubicBezTo>
                    <a:pt x="251" y="0"/>
                    <a:pt x="0" y="251"/>
                    <a:pt x="0" y="551"/>
                  </a:cubicBezTo>
                  <a:cubicBezTo>
                    <a:pt x="0" y="877"/>
                    <a:pt x="251" y="1128"/>
                    <a:pt x="552" y="1128"/>
                  </a:cubicBezTo>
                  <a:cubicBezTo>
                    <a:pt x="852" y="1128"/>
                    <a:pt x="1103" y="877"/>
                    <a:pt x="1103" y="551"/>
                  </a:cubicBezTo>
                  <a:cubicBezTo>
                    <a:pt x="1103" y="251"/>
                    <a:pt x="852" y="0"/>
                    <a:pt x="55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4"/>
            <p:cNvSpPr/>
            <p:nvPr/>
          </p:nvSpPr>
          <p:spPr>
            <a:xfrm>
              <a:off x="3577487" y="3950734"/>
              <a:ext cx="101723" cy="101813"/>
            </a:xfrm>
            <a:custGeom>
              <a:rect b="b" l="l" r="r" t="t"/>
              <a:pathLst>
                <a:path extrusionOk="0" h="1129" w="1128">
                  <a:moveTo>
                    <a:pt x="577" y="0"/>
                  </a:moveTo>
                  <a:cubicBezTo>
                    <a:pt x="251" y="0"/>
                    <a:pt x="0" y="251"/>
                    <a:pt x="0" y="552"/>
                  </a:cubicBezTo>
                  <a:cubicBezTo>
                    <a:pt x="0" y="877"/>
                    <a:pt x="251" y="1128"/>
                    <a:pt x="577" y="1128"/>
                  </a:cubicBezTo>
                  <a:cubicBezTo>
                    <a:pt x="877" y="1128"/>
                    <a:pt x="1128" y="877"/>
                    <a:pt x="1128" y="552"/>
                  </a:cubicBezTo>
                  <a:cubicBezTo>
                    <a:pt x="1128" y="251"/>
                    <a:pt x="877" y="0"/>
                    <a:pt x="577" y="0"/>
                  </a:cubicBezTo>
                  <a:close/>
                </a:path>
              </a:pathLst>
            </a:custGeom>
            <a:solidFill>
              <a:srgbClr val="C5D7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4"/>
            <p:cNvSpPr/>
            <p:nvPr/>
          </p:nvSpPr>
          <p:spPr>
            <a:xfrm>
              <a:off x="5469208" y="2725725"/>
              <a:ext cx="156102" cy="153757"/>
            </a:xfrm>
            <a:custGeom>
              <a:rect b="b" l="l" r="r" t="t"/>
              <a:pathLst>
                <a:path extrusionOk="0" h="1705" w="1731">
                  <a:moveTo>
                    <a:pt x="301" y="0"/>
                  </a:moveTo>
                  <a:lnTo>
                    <a:pt x="1" y="301"/>
                  </a:lnTo>
                  <a:lnTo>
                    <a:pt x="1429" y="1704"/>
                  </a:lnTo>
                  <a:lnTo>
                    <a:pt x="1730" y="1404"/>
                  </a:lnTo>
                  <a:lnTo>
                    <a:pt x="30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4"/>
            <p:cNvSpPr/>
            <p:nvPr/>
          </p:nvSpPr>
          <p:spPr>
            <a:xfrm>
              <a:off x="5471463" y="2725725"/>
              <a:ext cx="151502" cy="153757"/>
            </a:xfrm>
            <a:custGeom>
              <a:rect b="b" l="l" r="r" t="t"/>
              <a:pathLst>
                <a:path extrusionOk="0" h="1705" w="1680">
                  <a:moveTo>
                    <a:pt x="1379" y="0"/>
                  </a:moveTo>
                  <a:lnTo>
                    <a:pt x="1" y="1404"/>
                  </a:lnTo>
                  <a:lnTo>
                    <a:pt x="276" y="1704"/>
                  </a:lnTo>
                  <a:lnTo>
                    <a:pt x="1680" y="301"/>
                  </a:lnTo>
                  <a:lnTo>
                    <a:pt x="1379"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4"/>
            <p:cNvSpPr/>
            <p:nvPr/>
          </p:nvSpPr>
          <p:spPr>
            <a:xfrm>
              <a:off x="5738217" y="3143801"/>
              <a:ext cx="533415" cy="22725"/>
            </a:xfrm>
            <a:custGeom>
              <a:rect b="b" l="l" r="r" t="t"/>
              <a:pathLst>
                <a:path extrusionOk="0" h="252" w="5915">
                  <a:moveTo>
                    <a:pt x="0" y="1"/>
                  </a:moveTo>
                  <a:lnTo>
                    <a:pt x="0" y="251"/>
                  </a:lnTo>
                  <a:lnTo>
                    <a:pt x="5915" y="251"/>
                  </a:lnTo>
                  <a:lnTo>
                    <a:pt x="591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4"/>
            <p:cNvSpPr/>
            <p:nvPr/>
          </p:nvSpPr>
          <p:spPr>
            <a:xfrm>
              <a:off x="5747235" y="3216125"/>
              <a:ext cx="296151" cy="22725"/>
            </a:xfrm>
            <a:custGeom>
              <a:rect b="b" l="l" r="r" t="t"/>
              <a:pathLst>
                <a:path extrusionOk="0" h="252" w="3284">
                  <a:moveTo>
                    <a:pt x="0" y="1"/>
                  </a:moveTo>
                  <a:lnTo>
                    <a:pt x="0" y="251"/>
                  </a:lnTo>
                  <a:lnTo>
                    <a:pt x="3284" y="251"/>
                  </a:lnTo>
                  <a:lnTo>
                    <a:pt x="328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4"/>
            <p:cNvSpPr/>
            <p:nvPr/>
          </p:nvSpPr>
          <p:spPr>
            <a:xfrm>
              <a:off x="2736642" y="4004932"/>
              <a:ext cx="178647" cy="180901"/>
            </a:xfrm>
            <a:custGeom>
              <a:rect b="b" l="l" r="r" t="t"/>
              <a:pathLst>
                <a:path extrusionOk="0" h="2006" w="1981">
                  <a:moveTo>
                    <a:pt x="1003" y="427"/>
                  </a:moveTo>
                  <a:cubicBezTo>
                    <a:pt x="1329" y="427"/>
                    <a:pt x="1580" y="677"/>
                    <a:pt x="1580" y="1003"/>
                  </a:cubicBezTo>
                  <a:cubicBezTo>
                    <a:pt x="1580" y="1329"/>
                    <a:pt x="1329" y="1580"/>
                    <a:pt x="1003" y="1580"/>
                  </a:cubicBezTo>
                  <a:cubicBezTo>
                    <a:pt x="677" y="1580"/>
                    <a:pt x="427" y="1329"/>
                    <a:pt x="427" y="1003"/>
                  </a:cubicBezTo>
                  <a:cubicBezTo>
                    <a:pt x="427" y="677"/>
                    <a:pt x="677" y="427"/>
                    <a:pt x="1003" y="427"/>
                  </a:cubicBezTo>
                  <a:close/>
                  <a:moveTo>
                    <a:pt x="1003" y="1"/>
                  </a:moveTo>
                  <a:cubicBezTo>
                    <a:pt x="452" y="1"/>
                    <a:pt x="1" y="452"/>
                    <a:pt x="1" y="1003"/>
                  </a:cubicBezTo>
                  <a:cubicBezTo>
                    <a:pt x="1" y="1555"/>
                    <a:pt x="452" y="2006"/>
                    <a:pt x="1003" y="2006"/>
                  </a:cubicBezTo>
                  <a:cubicBezTo>
                    <a:pt x="1555" y="2006"/>
                    <a:pt x="1981" y="1555"/>
                    <a:pt x="1981" y="1003"/>
                  </a:cubicBezTo>
                  <a:cubicBezTo>
                    <a:pt x="1981" y="452"/>
                    <a:pt x="1555" y="1"/>
                    <a:pt x="10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4"/>
            <p:cNvSpPr/>
            <p:nvPr/>
          </p:nvSpPr>
          <p:spPr>
            <a:xfrm>
              <a:off x="3518779" y="4148770"/>
              <a:ext cx="157725" cy="448465"/>
            </a:xfrm>
            <a:custGeom>
              <a:rect b="b" l="l" r="r" t="t"/>
              <a:pathLst>
                <a:path extrusionOk="0" h="4973" w="1749">
                  <a:moveTo>
                    <a:pt x="914" y="1"/>
                  </a:moveTo>
                  <a:cubicBezTo>
                    <a:pt x="697" y="1"/>
                    <a:pt x="497" y="181"/>
                    <a:pt x="426" y="611"/>
                  </a:cubicBezTo>
                  <a:cubicBezTo>
                    <a:pt x="176" y="2009"/>
                    <a:pt x="1" y="4972"/>
                    <a:pt x="618" y="4972"/>
                  </a:cubicBezTo>
                  <a:cubicBezTo>
                    <a:pt x="621" y="4972"/>
                    <a:pt x="623" y="4972"/>
                    <a:pt x="626" y="4972"/>
                  </a:cubicBezTo>
                  <a:cubicBezTo>
                    <a:pt x="1228" y="4947"/>
                    <a:pt x="1553" y="4722"/>
                    <a:pt x="1203" y="4621"/>
                  </a:cubicBezTo>
                  <a:cubicBezTo>
                    <a:pt x="827" y="4546"/>
                    <a:pt x="827" y="4496"/>
                    <a:pt x="827" y="4396"/>
                  </a:cubicBezTo>
                  <a:cubicBezTo>
                    <a:pt x="852" y="3694"/>
                    <a:pt x="1403" y="2366"/>
                    <a:pt x="1604" y="1338"/>
                  </a:cubicBezTo>
                  <a:cubicBezTo>
                    <a:pt x="1748" y="582"/>
                    <a:pt x="1304" y="1"/>
                    <a:pt x="914" y="1"/>
                  </a:cubicBezTo>
                  <a:close/>
                </a:path>
              </a:pathLst>
            </a:custGeom>
            <a:solidFill>
              <a:srgbClr val="EF89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4"/>
            <p:cNvSpPr/>
            <p:nvPr/>
          </p:nvSpPr>
          <p:spPr>
            <a:xfrm>
              <a:off x="3548088" y="4565493"/>
              <a:ext cx="133466" cy="38507"/>
            </a:xfrm>
            <a:custGeom>
              <a:rect b="b" l="l" r="r" t="t"/>
              <a:pathLst>
                <a:path extrusionOk="0" h="427" w="1480">
                  <a:moveTo>
                    <a:pt x="878" y="0"/>
                  </a:moveTo>
                  <a:cubicBezTo>
                    <a:pt x="745" y="113"/>
                    <a:pt x="575" y="146"/>
                    <a:pt x="420" y="146"/>
                  </a:cubicBezTo>
                  <a:cubicBezTo>
                    <a:pt x="194" y="146"/>
                    <a:pt x="0" y="76"/>
                    <a:pt x="0" y="75"/>
                  </a:cubicBezTo>
                  <a:lnTo>
                    <a:pt x="0" y="75"/>
                  </a:lnTo>
                  <a:cubicBezTo>
                    <a:pt x="13" y="339"/>
                    <a:pt x="201" y="426"/>
                    <a:pt x="430" y="426"/>
                  </a:cubicBezTo>
                  <a:cubicBezTo>
                    <a:pt x="658" y="426"/>
                    <a:pt x="928" y="339"/>
                    <a:pt x="1103" y="251"/>
                  </a:cubicBezTo>
                  <a:cubicBezTo>
                    <a:pt x="1479" y="50"/>
                    <a:pt x="878" y="0"/>
                    <a:pt x="87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4"/>
            <p:cNvSpPr/>
            <p:nvPr/>
          </p:nvSpPr>
          <p:spPr>
            <a:xfrm>
              <a:off x="3281333" y="3693089"/>
              <a:ext cx="436381" cy="774105"/>
            </a:xfrm>
            <a:custGeom>
              <a:rect b="b" l="l" r="r" t="t"/>
              <a:pathLst>
                <a:path extrusionOk="0" h="8584" w="4839">
                  <a:moveTo>
                    <a:pt x="803" y="0"/>
                  </a:moveTo>
                  <a:lnTo>
                    <a:pt x="1" y="2732"/>
                  </a:lnTo>
                  <a:cubicBezTo>
                    <a:pt x="1" y="2732"/>
                    <a:pt x="2332" y="4336"/>
                    <a:pt x="2683" y="5188"/>
                  </a:cubicBezTo>
                  <a:cubicBezTo>
                    <a:pt x="2983" y="5915"/>
                    <a:pt x="2582" y="8396"/>
                    <a:pt x="2582" y="8396"/>
                  </a:cubicBezTo>
                  <a:cubicBezTo>
                    <a:pt x="2840" y="8541"/>
                    <a:pt x="3107" y="8583"/>
                    <a:pt x="3331" y="8583"/>
                  </a:cubicBezTo>
                  <a:cubicBezTo>
                    <a:pt x="3651" y="8583"/>
                    <a:pt x="3886" y="8496"/>
                    <a:pt x="3886" y="8496"/>
                  </a:cubicBezTo>
                  <a:cubicBezTo>
                    <a:pt x="3886" y="8496"/>
                    <a:pt x="4838" y="4361"/>
                    <a:pt x="4412" y="3358"/>
                  </a:cubicBezTo>
                  <a:cubicBezTo>
                    <a:pt x="3961" y="2206"/>
                    <a:pt x="803" y="0"/>
                    <a:pt x="8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4"/>
            <p:cNvSpPr/>
            <p:nvPr/>
          </p:nvSpPr>
          <p:spPr>
            <a:xfrm>
              <a:off x="2861001" y="4197467"/>
              <a:ext cx="421411" cy="382904"/>
            </a:xfrm>
            <a:custGeom>
              <a:rect b="b" l="l" r="r" t="t"/>
              <a:pathLst>
                <a:path extrusionOk="0" h="4246" w="4673">
                  <a:moveTo>
                    <a:pt x="3971" y="0"/>
                  </a:moveTo>
                  <a:cubicBezTo>
                    <a:pt x="3814" y="0"/>
                    <a:pt x="3624" y="73"/>
                    <a:pt x="3409" y="247"/>
                  </a:cubicBezTo>
                  <a:cubicBezTo>
                    <a:pt x="2231" y="1224"/>
                    <a:pt x="0" y="3480"/>
                    <a:pt x="527" y="3906"/>
                  </a:cubicBezTo>
                  <a:cubicBezTo>
                    <a:pt x="807" y="4131"/>
                    <a:pt x="1065" y="4245"/>
                    <a:pt x="1197" y="4245"/>
                  </a:cubicBezTo>
                  <a:cubicBezTo>
                    <a:pt x="1301" y="4245"/>
                    <a:pt x="1328" y="4174"/>
                    <a:pt x="1228" y="4031"/>
                  </a:cubicBezTo>
                  <a:cubicBezTo>
                    <a:pt x="978" y="3705"/>
                    <a:pt x="1003" y="3655"/>
                    <a:pt x="1078" y="3580"/>
                  </a:cubicBezTo>
                  <a:cubicBezTo>
                    <a:pt x="1604" y="3029"/>
                    <a:pt x="2983" y="2352"/>
                    <a:pt x="3860" y="1675"/>
                  </a:cubicBezTo>
                  <a:cubicBezTo>
                    <a:pt x="4672" y="1041"/>
                    <a:pt x="4560" y="0"/>
                    <a:pt x="3971" y="0"/>
                  </a:cubicBezTo>
                  <a:close/>
                </a:path>
              </a:pathLst>
            </a:custGeom>
            <a:solidFill>
              <a:srgbClr val="EF89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4"/>
            <p:cNvSpPr/>
            <p:nvPr/>
          </p:nvSpPr>
          <p:spPr>
            <a:xfrm>
              <a:off x="2870019" y="4511204"/>
              <a:ext cx="135090" cy="84950"/>
            </a:xfrm>
            <a:custGeom>
              <a:rect b="b" l="l" r="r" t="t"/>
              <a:pathLst>
                <a:path extrusionOk="0" h="942" w="1498">
                  <a:moveTo>
                    <a:pt x="376" y="1"/>
                  </a:moveTo>
                  <a:lnTo>
                    <a:pt x="376" y="1"/>
                  </a:lnTo>
                  <a:cubicBezTo>
                    <a:pt x="0" y="452"/>
                    <a:pt x="727" y="803"/>
                    <a:pt x="1153" y="928"/>
                  </a:cubicBezTo>
                  <a:cubicBezTo>
                    <a:pt x="1194" y="938"/>
                    <a:pt x="1227" y="942"/>
                    <a:pt x="1252" y="942"/>
                  </a:cubicBezTo>
                  <a:cubicBezTo>
                    <a:pt x="1498" y="942"/>
                    <a:pt x="1128" y="552"/>
                    <a:pt x="1128" y="552"/>
                  </a:cubicBezTo>
                  <a:cubicBezTo>
                    <a:pt x="677" y="552"/>
                    <a:pt x="376" y="1"/>
                    <a:pt x="3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4"/>
            <p:cNvSpPr/>
            <p:nvPr/>
          </p:nvSpPr>
          <p:spPr>
            <a:xfrm>
              <a:off x="2967234" y="3683981"/>
              <a:ext cx="490489" cy="788895"/>
            </a:xfrm>
            <a:custGeom>
              <a:rect b="b" l="l" r="r" t="t"/>
              <a:pathLst>
                <a:path extrusionOk="0" h="8748" w="5439">
                  <a:moveTo>
                    <a:pt x="3810" y="1"/>
                  </a:moveTo>
                  <a:lnTo>
                    <a:pt x="1855" y="1304"/>
                  </a:lnTo>
                  <a:cubicBezTo>
                    <a:pt x="1404" y="2382"/>
                    <a:pt x="2206" y="4161"/>
                    <a:pt x="1980" y="5139"/>
                  </a:cubicBezTo>
                  <a:cubicBezTo>
                    <a:pt x="1805" y="5991"/>
                    <a:pt x="0" y="7770"/>
                    <a:pt x="0" y="7770"/>
                  </a:cubicBezTo>
                  <a:cubicBezTo>
                    <a:pt x="226" y="8497"/>
                    <a:pt x="953" y="8748"/>
                    <a:pt x="953" y="8748"/>
                  </a:cubicBezTo>
                  <a:cubicBezTo>
                    <a:pt x="953" y="8748"/>
                    <a:pt x="4637" y="6091"/>
                    <a:pt x="5013" y="4988"/>
                  </a:cubicBezTo>
                  <a:cubicBezTo>
                    <a:pt x="5439" y="3760"/>
                    <a:pt x="3810" y="1"/>
                    <a:pt x="381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4"/>
            <p:cNvSpPr/>
            <p:nvPr/>
          </p:nvSpPr>
          <p:spPr>
            <a:xfrm>
              <a:off x="3123156" y="3683981"/>
              <a:ext cx="425018" cy="231492"/>
            </a:xfrm>
            <a:custGeom>
              <a:rect b="b" l="l" r="r" t="t"/>
              <a:pathLst>
                <a:path extrusionOk="0" h="2567" w="4713">
                  <a:moveTo>
                    <a:pt x="2081" y="1"/>
                  </a:moveTo>
                  <a:lnTo>
                    <a:pt x="126" y="1304"/>
                  </a:lnTo>
                  <a:cubicBezTo>
                    <a:pt x="76" y="1454"/>
                    <a:pt x="26" y="1605"/>
                    <a:pt x="1" y="1755"/>
                  </a:cubicBezTo>
                  <a:cubicBezTo>
                    <a:pt x="757" y="2297"/>
                    <a:pt x="1564" y="2567"/>
                    <a:pt x="2371" y="2567"/>
                  </a:cubicBezTo>
                  <a:cubicBezTo>
                    <a:pt x="3168" y="2567"/>
                    <a:pt x="3965" y="2303"/>
                    <a:pt x="4712" y="1780"/>
                  </a:cubicBezTo>
                  <a:cubicBezTo>
                    <a:pt x="3685" y="903"/>
                    <a:pt x="2557" y="101"/>
                    <a:pt x="2557" y="101"/>
                  </a:cubicBezTo>
                  <a:lnTo>
                    <a:pt x="2356" y="703"/>
                  </a:lnTo>
                  <a:cubicBezTo>
                    <a:pt x="2206" y="277"/>
                    <a:pt x="2081" y="1"/>
                    <a:pt x="20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4"/>
            <p:cNvSpPr/>
            <p:nvPr/>
          </p:nvSpPr>
          <p:spPr>
            <a:xfrm>
              <a:off x="2987524" y="3844502"/>
              <a:ext cx="264588" cy="583194"/>
            </a:xfrm>
            <a:custGeom>
              <a:rect b="b" l="l" r="r" t="t"/>
              <a:pathLst>
                <a:path extrusionOk="0" h="6467" w="2934">
                  <a:moveTo>
                    <a:pt x="2231" y="0"/>
                  </a:moveTo>
                  <a:lnTo>
                    <a:pt x="2206" y="50"/>
                  </a:lnTo>
                  <a:cubicBezTo>
                    <a:pt x="2733" y="1028"/>
                    <a:pt x="2858" y="2206"/>
                    <a:pt x="2582" y="3283"/>
                  </a:cubicBezTo>
                  <a:cubicBezTo>
                    <a:pt x="2307" y="4361"/>
                    <a:pt x="1630" y="5339"/>
                    <a:pt x="703" y="5940"/>
                  </a:cubicBezTo>
                  <a:cubicBezTo>
                    <a:pt x="627" y="5990"/>
                    <a:pt x="577" y="6015"/>
                    <a:pt x="502" y="6065"/>
                  </a:cubicBezTo>
                  <a:cubicBezTo>
                    <a:pt x="327" y="6166"/>
                    <a:pt x="151" y="6291"/>
                    <a:pt x="1" y="6416"/>
                  </a:cubicBezTo>
                  <a:lnTo>
                    <a:pt x="51" y="6466"/>
                  </a:lnTo>
                  <a:cubicBezTo>
                    <a:pt x="201" y="6341"/>
                    <a:pt x="377" y="6241"/>
                    <a:pt x="552" y="6116"/>
                  </a:cubicBezTo>
                  <a:cubicBezTo>
                    <a:pt x="602" y="6091"/>
                    <a:pt x="677" y="6040"/>
                    <a:pt x="728" y="5990"/>
                  </a:cubicBezTo>
                  <a:cubicBezTo>
                    <a:pt x="1680" y="5389"/>
                    <a:pt x="2382" y="4411"/>
                    <a:pt x="2657" y="3309"/>
                  </a:cubicBezTo>
                  <a:cubicBezTo>
                    <a:pt x="2933" y="2231"/>
                    <a:pt x="2808" y="1028"/>
                    <a:pt x="2281" y="25"/>
                  </a:cubicBezTo>
                  <a:lnTo>
                    <a:pt x="223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4"/>
            <p:cNvSpPr/>
            <p:nvPr/>
          </p:nvSpPr>
          <p:spPr>
            <a:xfrm>
              <a:off x="3362766" y="3422999"/>
              <a:ext cx="525930" cy="337724"/>
            </a:xfrm>
            <a:custGeom>
              <a:rect b="b" l="l" r="r" t="t"/>
              <a:pathLst>
                <a:path extrusionOk="0" h="3745" w="5832">
                  <a:moveTo>
                    <a:pt x="997" y="0"/>
                  </a:moveTo>
                  <a:cubicBezTo>
                    <a:pt x="968" y="0"/>
                    <a:pt x="944" y="4"/>
                    <a:pt x="927" y="13"/>
                  </a:cubicBezTo>
                  <a:cubicBezTo>
                    <a:pt x="0" y="439"/>
                    <a:pt x="1529" y="3296"/>
                    <a:pt x="2907" y="3697"/>
                  </a:cubicBezTo>
                  <a:cubicBezTo>
                    <a:pt x="3026" y="3730"/>
                    <a:pt x="3145" y="3745"/>
                    <a:pt x="3264" y="3745"/>
                  </a:cubicBezTo>
                  <a:cubicBezTo>
                    <a:pt x="4223" y="3745"/>
                    <a:pt x="5141" y="2772"/>
                    <a:pt x="5364" y="2594"/>
                  </a:cubicBezTo>
                  <a:cubicBezTo>
                    <a:pt x="5832" y="2193"/>
                    <a:pt x="5804" y="1930"/>
                    <a:pt x="5633" y="1930"/>
                  </a:cubicBezTo>
                  <a:cubicBezTo>
                    <a:pt x="5612" y="1930"/>
                    <a:pt x="5589" y="1934"/>
                    <a:pt x="5564" y="1942"/>
                  </a:cubicBezTo>
                  <a:cubicBezTo>
                    <a:pt x="5339" y="2043"/>
                    <a:pt x="5263" y="2293"/>
                    <a:pt x="4887" y="2469"/>
                  </a:cubicBezTo>
                  <a:cubicBezTo>
                    <a:pt x="4658" y="2600"/>
                    <a:pt x="4353" y="2785"/>
                    <a:pt x="3939" y="2785"/>
                  </a:cubicBezTo>
                  <a:cubicBezTo>
                    <a:pt x="3720" y="2785"/>
                    <a:pt x="3469" y="2733"/>
                    <a:pt x="3183" y="2594"/>
                  </a:cubicBezTo>
                  <a:cubicBezTo>
                    <a:pt x="2381" y="2193"/>
                    <a:pt x="2431" y="1191"/>
                    <a:pt x="2080" y="639"/>
                  </a:cubicBezTo>
                  <a:cubicBezTo>
                    <a:pt x="1835" y="260"/>
                    <a:pt x="1233" y="0"/>
                    <a:pt x="997" y="0"/>
                  </a:cubicBez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4"/>
            <p:cNvSpPr/>
            <p:nvPr/>
          </p:nvSpPr>
          <p:spPr>
            <a:xfrm>
              <a:off x="3093848" y="3400364"/>
              <a:ext cx="485980" cy="480569"/>
            </a:xfrm>
            <a:custGeom>
              <a:rect b="b" l="l" r="r" t="t"/>
              <a:pathLst>
                <a:path extrusionOk="0" h="5329" w="5389">
                  <a:moveTo>
                    <a:pt x="2880" y="0"/>
                  </a:moveTo>
                  <a:cubicBezTo>
                    <a:pt x="2206" y="0"/>
                    <a:pt x="1490" y="221"/>
                    <a:pt x="1529" y="1492"/>
                  </a:cubicBezTo>
                  <a:cubicBezTo>
                    <a:pt x="1554" y="2670"/>
                    <a:pt x="1153" y="3271"/>
                    <a:pt x="551" y="4249"/>
                  </a:cubicBezTo>
                  <a:lnTo>
                    <a:pt x="501" y="4324"/>
                  </a:lnTo>
                  <a:cubicBezTo>
                    <a:pt x="0" y="4946"/>
                    <a:pt x="1272" y="5329"/>
                    <a:pt x="2509" y="5329"/>
                  </a:cubicBezTo>
                  <a:cubicBezTo>
                    <a:pt x="3316" y="5329"/>
                    <a:pt x="4109" y="5166"/>
                    <a:pt x="4386" y="4800"/>
                  </a:cubicBezTo>
                  <a:cubicBezTo>
                    <a:pt x="4987" y="3998"/>
                    <a:pt x="5338" y="2770"/>
                    <a:pt x="5363" y="1792"/>
                  </a:cubicBezTo>
                  <a:cubicBezTo>
                    <a:pt x="5388" y="464"/>
                    <a:pt x="4210" y="113"/>
                    <a:pt x="3458" y="38"/>
                  </a:cubicBezTo>
                  <a:cubicBezTo>
                    <a:pt x="3284" y="21"/>
                    <a:pt x="3084" y="0"/>
                    <a:pt x="288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4"/>
            <p:cNvSpPr/>
            <p:nvPr/>
          </p:nvSpPr>
          <p:spPr>
            <a:xfrm>
              <a:off x="3350141" y="3315594"/>
              <a:ext cx="143747" cy="179999"/>
            </a:xfrm>
            <a:custGeom>
              <a:rect b="b" l="l" r="r" t="t"/>
              <a:pathLst>
                <a:path extrusionOk="0" h="1996" w="1594">
                  <a:moveTo>
                    <a:pt x="717" y="1"/>
                  </a:moveTo>
                  <a:cubicBezTo>
                    <a:pt x="717" y="1"/>
                    <a:pt x="892" y="652"/>
                    <a:pt x="416" y="878"/>
                  </a:cubicBezTo>
                  <a:cubicBezTo>
                    <a:pt x="1" y="1074"/>
                    <a:pt x="1072" y="1995"/>
                    <a:pt x="1369" y="1995"/>
                  </a:cubicBezTo>
                  <a:cubicBezTo>
                    <a:pt x="1413" y="1995"/>
                    <a:pt x="1440" y="1975"/>
                    <a:pt x="1443" y="1930"/>
                  </a:cubicBezTo>
                  <a:cubicBezTo>
                    <a:pt x="1469" y="1479"/>
                    <a:pt x="1293" y="1179"/>
                    <a:pt x="1594" y="727"/>
                  </a:cubicBezTo>
                  <a:lnTo>
                    <a:pt x="717" y="1"/>
                  </a:ln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4"/>
            <p:cNvSpPr/>
            <p:nvPr/>
          </p:nvSpPr>
          <p:spPr>
            <a:xfrm>
              <a:off x="3383057" y="3208370"/>
              <a:ext cx="171883" cy="234107"/>
            </a:xfrm>
            <a:custGeom>
              <a:rect b="b" l="l" r="r" t="t"/>
              <a:pathLst>
                <a:path extrusionOk="0" h="2596" w="1906">
                  <a:moveTo>
                    <a:pt x="986" y="0"/>
                  </a:moveTo>
                  <a:cubicBezTo>
                    <a:pt x="729" y="0"/>
                    <a:pt x="481" y="153"/>
                    <a:pt x="377" y="287"/>
                  </a:cubicBezTo>
                  <a:cubicBezTo>
                    <a:pt x="1" y="764"/>
                    <a:pt x="126" y="1315"/>
                    <a:pt x="276" y="1641"/>
                  </a:cubicBezTo>
                  <a:cubicBezTo>
                    <a:pt x="533" y="2282"/>
                    <a:pt x="1064" y="2596"/>
                    <a:pt x="1338" y="2596"/>
                  </a:cubicBezTo>
                  <a:cubicBezTo>
                    <a:pt x="1385" y="2596"/>
                    <a:pt x="1425" y="2586"/>
                    <a:pt x="1454" y="2568"/>
                  </a:cubicBezTo>
                  <a:cubicBezTo>
                    <a:pt x="1906" y="2317"/>
                    <a:pt x="1805" y="688"/>
                    <a:pt x="1479" y="262"/>
                  </a:cubicBezTo>
                  <a:cubicBezTo>
                    <a:pt x="1338" y="70"/>
                    <a:pt x="1160" y="0"/>
                    <a:pt x="986" y="0"/>
                  </a:cubicBezTo>
                  <a:close/>
                </a:path>
              </a:pathLst>
            </a:custGeom>
            <a:solidFill>
              <a:srgbClr val="F9B2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4"/>
            <p:cNvSpPr/>
            <p:nvPr/>
          </p:nvSpPr>
          <p:spPr>
            <a:xfrm>
              <a:off x="3360512" y="3194843"/>
              <a:ext cx="192174" cy="184689"/>
            </a:xfrm>
            <a:custGeom>
              <a:rect b="b" l="l" r="r" t="t"/>
              <a:pathLst>
                <a:path extrusionOk="0" h="2048" w="2131">
                  <a:moveTo>
                    <a:pt x="1198" y="1"/>
                  </a:moveTo>
                  <a:cubicBezTo>
                    <a:pt x="899" y="1"/>
                    <a:pt x="595" y="133"/>
                    <a:pt x="401" y="412"/>
                  </a:cubicBezTo>
                  <a:cubicBezTo>
                    <a:pt x="0" y="964"/>
                    <a:pt x="176" y="1390"/>
                    <a:pt x="201" y="1490"/>
                  </a:cubicBezTo>
                  <a:cubicBezTo>
                    <a:pt x="299" y="1785"/>
                    <a:pt x="515" y="2047"/>
                    <a:pt x="618" y="2047"/>
                  </a:cubicBezTo>
                  <a:cubicBezTo>
                    <a:pt x="672" y="2047"/>
                    <a:pt x="695" y="1973"/>
                    <a:pt x="652" y="1791"/>
                  </a:cubicBezTo>
                  <a:cubicBezTo>
                    <a:pt x="526" y="1264"/>
                    <a:pt x="927" y="1415"/>
                    <a:pt x="827" y="989"/>
                  </a:cubicBezTo>
                  <a:cubicBezTo>
                    <a:pt x="815" y="901"/>
                    <a:pt x="833" y="876"/>
                    <a:pt x="931" y="876"/>
                  </a:cubicBezTo>
                  <a:cubicBezTo>
                    <a:pt x="1028" y="876"/>
                    <a:pt x="1203" y="901"/>
                    <a:pt x="1504" y="914"/>
                  </a:cubicBezTo>
                  <a:cubicBezTo>
                    <a:pt x="2105" y="914"/>
                    <a:pt x="2130" y="888"/>
                    <a:pt x="2080" y="663"/>
                  </a:cubicBezTo>
                  <a:cubicBezTo>
                    <a:pt x="1980" y="234"/>
                    <a:pt x="1594" y="1"/>
                    <a:pt x="1198" y="1"/>
                  </a:cubicBezTo>
                  <a:close/>
                </a:path>
              </a:pathLst>
            </a:custGeom>
            <a:solidFill>
              <a:srgbClr val="171B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4"/>
            <p:cNvSpPr/>
            <p:nvPr/>
          </p:nvSpPr>
          <p:spPr>
            <a:xfrm>
              <a:off x="3360512" y="3196105"/>
              <a:ext cx="176392" cy="182344"/>
            </a:xfrm>
            <a:custGeom>
              <a:rect b="b" l="l" r="r" t="t"/>
              <a:pathLst>
                <a:path extrusionOk="0" h="2022" w="1956">
                  <a:moveTo>
                    <a:pt x="1217" y="0"/>
                  </a:moveTo>
                  <a:cubicBezTo>
                    <a:pt x="922" y="0"/>
                    <a:pt x="617" y="132"/>
                    <a:pt x="401" y="398"/>
                  </a:cubicBezTo>
                  <a:cubicBezTo>
                    <a:pt x="0" y="900"/>
                    <a:pt x="176" y="1376"/>
                    <a:pt x="201" y="1476"/>
                  </a:cubicBezTo>
                  <a:cubicBezTo>
                    <a:pt x="287" y="1758"/>
                    <a:pt x="506" y="2022"/>
                    <a:pt x="612" y="2022"/>
                  </a:cubicBezTo>
                  <a:cubicBezTo>
                    <a:pt x="628" y="2022"/>
                    <a:pt x="642" y="2016"/>
                    <a:pt x="652" y="2002"/>
                  </a:cubicBezTo>
                  <a:cubicBezTo>
                    <a:pt x="752" y="1902"/>
                    <a:pt x="376" y="1777"/>
                    <a:pt x="551" y="1451"/>
                  </a:cubicBezTo>
                  <a:cubicBezTo>
                    <a:pt x="727" y="1125"/>
                    <a:pt x="501" y="1025"/>
                    <a:pt x="627" y="724"/>
                  </a:cubicBezTo>
                  <a:cubicBezTo>
                    <a:pt x="685" y="564"/>
                    <a:pt x="785" y="531"/>
                    <a:pt x="990" y="531"/>
                  </a:cubicBezTo>
                  <a:cubicBezTo>
                    <a:pt x="1139" y="531"/>
                    <a:pt x="1344" y="549"/>
                    <a:pt x="1629" y="549"/>
                  </a:cubicBezTo>
                  <a:cubicBezTo>
                    <a:pt x="1658" y="551"/>
                    <a:pt x="1685" y="553"/>
                    <a:pt x="1709" y="553"/>
                  </a:cubicBezTo>
                  <a:cubicBezTo>
                    <a:pt x="1915" y="553"/>
                    <a:pt x="1955" y="463"/>
                    <a:pt x="1955" y="373"/>
                  </a:cubicBezTo>
                  <a:cubicBezTo>
                    <a:pt x="1782" y="126"/>
                    <a:pt x="1504" y="0"/>
                    <a:pt x="1217" y="0"/>
                  </a:cubicBezTo>
                  <a:close/>
                </a:path>
              </a:pathLst>
            </a:custGeom>
            <a:solidFill>
              <a:srgbClr val="171B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4"/>
            <p:cNvSpPr/>
            <p:nvPr/>
          </p:nvSpPr>
          <p:spPr>
            <a:xfrm>
              <a:off x="3193227" y="3441576"/>
              <a:ext cx="549557" cy="308776"/>
            </a:xfrm>
            <a:custGeom>
              <a:rect b="b" l="l" r="r" t="t"/>
              <a:pathLst>
                <a:path extrusionOk="0" h="3424" w="6094">
                  <a:moveTo>
                    <a:pt x="1107" y="1"/>
                  </a:moveTo>
                  <a:cubicBezTo>
                    <a:pt x="1009" y="1"/>
                    <a:pt x="929" y="23"/>
                    <a:pt x="878" y="57"/>
                  </a:cubicBezTo>
                  <a:cubicBezTo>
                    <a:pt x="0" y="634"/>
                    <a:pt x="2005" y="3240"/>
                    <a:pt x="3459" y="3416"/>
                  </a:cubicBezTo>
                  <a:cubicBezTo>
                    <a:pt x="3507" y="3421"/>
                    <a:pt x="3554" y="3424"/>
                    <a:pt x="3601" y="3424"/>
                  </a:cubicBezTo>
                  <a:cubicBezTo>
                    <a:pt x="4641" y="3424"/>
                    <a:pt x="5499" y="2152"/>
                    <a:pt x="5715" y="1912"/>
                  </a:cubicBezTo>
                  <a:cubicBezTo>
                    <a:pt x="6093" y="1470"/>
                    <a:pt x="6066" y="1205"/>
                    <a:pt x="5914" y="1205"/>
                  </a:cubicBezTo>
                  <a:cubicBezTo>
                    <a:pt x="5885" y="1205"/>
                    <a:pt x="5851" y="1215"/>
                    <a:pt x="5815" y="1235"/>
                  </a:cubicBezTo>
                  <a:cubicBezTo>
                    <a:pt x="5589" y="1360"/>
                    <a:pt x="5589" y="1611"/>
                    <a:pt x="5239" y="1862"/>
                  </a:cubicBezTo>
                  <a:cubicBezTo>
                    <a:pt x="4968" y="2055"/>
                    <a:pt x="4638" y="2352"/>
                    <a:pt x="4099" y="2352"/>
                  </a:cubicBezTo>
                  <a:cubicBezTo>
                    <a:pt x="3939" y="2352"/>
                    <a:pt x="3761" y="2326"/>
                    <a:pt x="3559" y="2263"/>
                  </a:cubicBezTo>
                  <a:cubicBezTo>
                    <a:pt x="2682" y="2012"/>
                    <a:pt x="2231" y="834"/>
                    <a:pt x="1780" y="333"/>
                  </a:cubicBezTo>
                  <a:cubicBezTo>
                    <a:pt x="1549" y="85"/>
                    <a:pt x="1295" y="1"/>
                    <a:pt x="1107" y="1"/>
                  </a:cubicBezTo>
                  <a:close/>
                </a:path>
              </a:pathLst>
            </a:custGeom>
            <a:solidFill>
              <a:srgbClr val="F9B2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pic>
        <p:nvPicPr>
          <p:cNvPr id="907" name="Google Shape;907;p5"/>
          <p:cNvPicPr preferRelativeResize="0"/>
          <p:nvPr/>
        </p:nvPicPr>
        <p:blipFill rotWithShape="1">
          <a:blip r:embed="rId3">
            <a:alphaModFix/>
          </a:blip>
          <a:srcRect b="0" l="0" r="0" t="0"/>
          <a:stretch/>
        </p:blipFill>
        <p:spPr>
          <a:xfrm>
            <a:off x="2000250" y="0"/>
            <a:ext cx="5143500" cy="5143500"/>
          </a:xfrm>
          <a:prstGeom prst="rect">
            <a:avLst/>
          </a:prstGeom>
          <a:noFill/>
          <a:ln>
            <a:noFill/>
          </a:ln>
        </p:spPr>
      </p:pic>
      <p:sp>
        <p:nvSpPr>
          <p:cNvPr id="908" name="Google Shape;908;p5"/>
          <p:cNvSpPr/>
          <p:nvPr/>
        </p:nvSpPr>
        <p:spPr>
          <a:xfrm>
            <a:off x="2366801" y="654268"/>
            <a:ext cx="1545021" cy="2167759"/>
          </a:xfrm>
          <a:prstGeom prst="ellipse">
            <a:avLst/>
          </a:prstGeom>
          <a:noFill/>
          <a:ln cap="flat" cmpd="sng" w="762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15"/>
          <p:cNvSpPr txBox="1"/>
          <p:nvPr>
            <p:ph type="title"/>
          </p:nvPr>
        </p:nvSpPr>
        <p:spPr>
          <a:xfrm>
            <a:off x="713225" y="2448213"/>
            <a:ext cx="4472400" cy="837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ID"/>
              <a:t>Why</a:t>
            </a:r>
            <a:endParaRPr/>
          </a:p>
        </p:txBody>
      </p:sp>
      <p:sp>
        <p:nvSpPr>
          <p:cNvPr id="914" name="Google Shape;914;p15"/>
          <p:cNvSpPr txBox="1"/>
          <p:nvPr>
            <p:ph idx="2" type="title"/>
          </p:nvPr>
        </p:nvSpPr>
        <p:spPr>
          <a:xfrm>
            <a:off x="2208275" y="1423663"/>
            <a:ext cx="1482300" cy="77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ID"/>
              <a:t>03</a:t>
            </a:r>
            <a:endParaRPr/>
          </a:p>
        </p:txBody>
      </p:sp>
      <p:grpSp>
        <p:nvGrpSpPr>
          <p:cNvPr id="915" name="Google Shape;915;p15"/>
          <p:cNvGrpSpPr/>
          <p:nvPr/>
        </p:nvGrpSpPr>
        <p:grpSpPr>
          <a:xfrm>
            <a:off x="5353800" y="841275"/>
            <a:ext cx="3230047" cy="3218875"/>
            <a:chOff x="5353800" y="841275"/>
            <a:chExt cx="3230047" cy="3218875"/>
          </a:xfrm>
        </p:grpSpPr>
        <p:sp>
          <p:nvSpPr>
            <p:cNvPr id="916" name="Google Shape;916;p15"/>
            <p:cNvSpPr/>
            <p:nvPr/>
          </p:nvSpPr>
          <p:spPr>
            <a:xfrm>
              <a:off x="6287794" y="1282766"/>
              <a:ext cx="102452" cy="88921"/>
            </a:xfrm>
            <a:custGeom>
              <a:rect b="b" l="l" r="r" t="t"/>
              <a:pathLst>
                <a:path extrusionOk="0" h="828" w="954">
                  <a:moveTo>
                    <a:pt x="753" y="0"/>
                  </a:moveTo>
                  <a:cubicBezTo>
                    <a:pt x="753" y="0"/>
                    <a:pt x="702" y="25"/>
                    <a:pt x="652" y="75"/>
                  </a:cubicBezTo>
                  <a:cubicBezTo>
                    <a:pt x="577" y="125"/>
                    <a:pt x="477" y="201"/>
                    <a:pt x="377" y="276"/>
                  </a:cubicBezTo>
                  <a:cubicBezTo>
                    <a:pt x="276" y="326"/>
                    <a:pt x="201" y="426"/>
                    <a:pt x="126" y="476"/>
                  </a:cubicBezTo>
                  <a:cubicBezTo>
                    <a:pt x="51" y="526"/>
                    <a:pt x="1" y="577"/>
                    <a:pt x="1" y="577"/>
                  </a:cubicBezTo>
                  <a:lnTo>
                    <a:pt x="276" y="827"/>
                  </a:lnTo>
                  <a:cubicBezTo>
                    <a:pt x="276" y="827"/>
                    <a:pt x="301" y="802"/>
                    <a:pt x="377" y="752"/>
                  </a:cubicBezTo>
                  <a:cubicBezTo>
                    <a:pt x="427" y="702"/>
                    <a:pt x="502" y="627"/>
                    <a:pt x="602" y="551"/>
                  </a:cubicBezTo>
                  <a:cubicBezTo>
                    <a:pt x="677" y="501"/>
                    <a:pt x="778" y="426"/>
                    <a:pt x="853" y="401"/>
                  </a:cubicBezTo>
                  <a:cubicBezTo>
                    <a:pt x="903" y="351"/>
                    <a:pt x="953" y="326"/>
                    <a:pt x="953" y="326"/>
                  </a:cubicBezTo>
                  <a:lnTo>
                    <a:pt x="753" y="0"/>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5"/>
            <p:cNvSpPr/>
            <p:nvPr/>
          </p:nvSpPr>
          <p:spPr>
            <a:xfrm>
              <a:off x="6411618" y="1212746"/>
              <a:ext cx="102345" cy="80867"/>
            </a:xfrm>
            <a:custGeom>
              <a:rect b="b" l="l" r="r" t="t"/>
              <a:pathLst>
                <a:path extrusionOk="0" h="753" w="953">
                  <a:moveTo>
                    <a:pt x="803" y="0"/>
                  </a:moveTo>
                  <a:cubicBezTo>
                    <a:pt x="803" y="0"/>
                    <a:pt x="752" y="26"/>
                    <a:pt x="677" y="76"/>
                  </a:cubicBezTo>
                  <a:cubicBezTo>
                    <a:pt x="602" y="101"/>
                    <a:pt x="502" y="151"/>
                    <a:pt x="402" y="201"/>
                  </a:cubicBezTo>
                  <a:cubicBezTo>
                    <a:pt x="301" y="276"/>
                    <a:pt x="201" y="326"/>
                    <a:pt x="126" y="351"/>
                  </a:cubicBezTo>
                  <a:cubicBezTo>
                    <a:pt x="51" y="401"/>
                    <a:pt x="1" y="427"/>
                    <a:pt x="1" y="427"/>
                  </a:cubicBezTo>
                  <a:lnTo>
                    <a:pt x="176" y="752"/>
                  </a:lnTo>
                  <a:cubicBezTo>
                    <a:pt x="176" y="752"/>
                    <a:pt x="226" y="702"/>
                    <a:pt x="301" y="677"/>
                  </a:cubicBezTo>
                  <a:cubicBezTo>
                    <a:pt x="377" y="627"/>
                    <a:pt x="477" y="577"/>
                    <a:pt x="577" y="527"/>
                  </a:cubicBezTo>
                  <a:cubicBezTo>
                    <a:pt x="652" y="477"/>
                    <a:pt x="752" y="427"/>
                    <a:pt x="828" y="401"/>
                  </a:cubicBezTo>
                  <a:cubicBezTo>
                    <a:pt x="903" y="351"/>
                    <a:pt x="953" y="351"/>
                    <a:pt x="953" y="351"/>
                  </a:cubicBezTo>
                  <a:lnTo>
                    <a:pt x="80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5"/>
            <p:cNvSpPr/>
            <p:nvPr/>
          </p:nvSpPr>
          <p:spPr>
            <a:xfrm>
              <a:off x="6543496" y="1164312"/>
              <a:ext cx="105137" cy="67335"/>
            </a:xfrm>
            <a:custGeom>
              <a:rect b="b" l="l" r="r" t="t"/>
              <a:pathLst>
                <a:path extrusionOk="0" h="627" w="979">
                  <a:moveTo>
                    <a:pt x="853" y="0"/>
                  </a:moveTo>
                  <a:cubicBezTo>
                    <a:pt x="853" y="0"/>
                    <a:pt x="652" y="50"/>
                    <a:pt x="427" y="126"/>
                  </a:cubicBezTo>
                  <a:cubicBezTo>
                    <a:pt x="201" y="201"/>
                    <a:pt x="1" y="301"/>
                    <a:pt x="1" y="301"/>
                  </a:cubicBezTo>
                  <a:lnTo>
                    <a:pt x="126" y="627"/>
                  </a:lnTo>
                  <a:cubicBezTo>
                    <a:pt x="126" y="627"/>
                    <a:pt x="326" y="552"/>
                    <a:pt x="552" y="477"/>
                  </a:cubicBezTo>
                  <a:cubicBezTo>
                    <a:pt x="753" y="401"/>
                    <a:pt x="978" y="351"/>
                    <a:pt x="978" y="351"/>
                  </a:cubicBezTo>
                  <a:lnTo>
                    <a:pt x="85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5"/>
            <p:cNvSpPr/>
            <p:nvPr/>
          </p:nvSpPr>
          <p:spPr>
            <a:xfrm>
              <a:off x="6683429" y="1129302"/>
              <a:ext cx="102452" cy="59281"/>
            </a:xfrm>
            <a:custGeom>
              <a:rect b="b" l="l" r="r" t="t"/>
              <a:pathLst>
                <a:path extrusionOk="0" h="552" w="954">
                  <a:moveTo>
                    <a:pt x="878" y="1"/>
                  </a:moveTo>
                  <a:cubicBezTo>
                    <a:pt x="878" y="1"/>
                    <a:pt x="653" y="51"/>
                    <a:pt x="427" y="101"/>
                  </a:cubicBezTo>
                  <a:cubicBezTo>
                    <a:pt x="327" y="126"/>
                    <a:pt x="226" y="151"/>
                    <a:pt x="126" y="151"/>
                  </a:cubicBezTo>
                  <a:cubicBezTo>
                    <a:pt x="51" y="176"/>
                    <a:pt x="1" y="201"/>
                    <a:pt x="1" y="201"/>
                  </a:cubicBezTo>
                  <a:lnTo>
                    <a:pt x="76" y="552"/>
                  </a:lnTo>
                  <a:cubicBezTo>
                    <a:pt x="76" y="552"/>
                    <a:pt x="126" y="527"/>
                    <a:pt x="226" y="527"/>
                  </a:cubicBezTo>
                  <a:cubicBezTo>
                    <a:pt x="302" y="502"/>
                    <a:pt x="402" y="477"/>
                    <a:pt x="527" y="452"/>
                  </a:cubicBezTo>
                  <a:cubicBezTo>
                    <a:pt x="728" y="402"/>
                    <a:pt x="953" y="376"/>
                    <a:pt x="953" y="376"/>
                  </a:cubicBezTo>
                  <a:lnTo>
                    <a:pt x="8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5"/>
            <p:cNvSpPr/>
            <p:nvPr/>
          </p:nvSpPr>
          <p:spPr>
            <a:xfrm>
              <a:off x="6826154" y="1113193"/>
              <a:ext cx="99660" cy="48541"/>
            </a:xfrm>
            <a:custGeom>
              <a:rect b="b" l="l" r="r" t="t"/>
              <a:pathLst>
                <a:path extrusionOk="0" h="452" w="928">
                  <a:moveTo>
                    <a:pt x="903" y="0"/>
                  </a:moveTo>
                  <a:cubicBezTo>
                    <a:pt x="903" y="0"/>
                    <a:pt x="677" y="25"/>
                    <a:pt x="451" y="25"/>
                  </a:cubicBezTo>
                  <a:cubicBezTo>
                    <a:pt x="226" y="50"/>
                    <a:pt x="0" y="75"/>
                    <a:pt x="0" y="75"/>
                  </a:cubicBezTo>
                  <a:lnTo>
                    <a:pt x="50" y="451"/>
                  </a:lnTo>
                  <a:cubicBezTo>
                    <a:pt x="50" y="451"/>
                    <a:pt x="276" y="426"/>
                    <a:pt x="476" y="401"/>
                  </a:cubicBezTo>
                  <a:cubicBezTo>
                    <a:pt x="702" y="376"/>
                    <a:pt x="928" y="376"/>
                    <a:pt x="928" y="376"/>
                  </a:cubicBezTo>
                  <a:lnTo>
                    <a:pt x="90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5"/>
            <p:cNvSpPr/>
            <p:nvPr/>
          </p:nvSpPr>
          <p:spPr>
            <a:xfrm>
              <a:off x="6971456" y="1113193"/>
              <a:ext cx="99660" cy="40487"/>
            </a:xfrm>
            <a:custGeom>
              <a:rect b="b" l="l" r="r" t="t"/>
              <a:pathLst>
                <a:path extrusionOk="0" h="377" w="928">
                  <a:moveTo>
                    <a:pt x="1" y="0"/>
                  </a:moveTo>
                  <a:lnTo>
                    <a:pt x="1" y="351"/>
                  </a:lnTo>
                  <a:lnTo>
                    <a:pt x="452" y="351"/>
                  </a:lnTo>
                  <a:cubicBezTo>
                    <a:pt x="677" y="376"/>
                    <a:pt x="903" y="376"/>
                    <a:pt x="903" y="376"/>
                  </a:cubicBezTo>
                  <a:lnTo>
                    <a:pt x="92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5"/>
            <p:cNvSpPr/>
            <p:nvPr/>
          </p:nvSpPr>
          <p:spPr>
            <a:xfrm>
              <a:off x="7114074" y="1115878"/>
              <a:ext cx="99768" cy="48541"/>
            </a:xfrm>
            <a:custGeom>
              <a:rect b="b" l="l" r="r" t="t"/>
              <a:pathLst>
                <a:path extrusionOk="0" h="452" w="929">
                  <a:moveTo>
                    <a:pt x="26" y="0"/>
                  </a:moveTo>
                  <a:lnTo>
                    <a:pt x="1" y="376"/>
                  </a:lnTo>
                  <a:cubicBezTo>
                    <a:pt x="1" y="376"/>
                    <a:pt x="227" y="376"/>
                    <a:pt x="452" y="401"/>
                  </a:cubicBezTo>
                  <a:cubicBezTo>
                    <a:pt x="678" y="426"/>
                    <a:pt x="903" y="451"/>
                    <a:pt x="903" y="451"/>
                  </a:cubicBezTo>
                  <a:lnTo>
                    <a:pt x="928" y="100"/>
                  </a:lnTo>
                  <a:cubicBezTo>
                    <a:pt x="928" y="100"/>
                    <a:pt x="703" y="75"/>
                    <a:pt x="477" y="50"/>
                  </a:cubicBezTo>
                  <a:cubicBezTo>
                    <a:pt x="252" y="25"/>
                    <a:pt x="26" y="0"/>
                    <a:pt x="26"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15"/>
            <p:cNvSpPr/>
            <p:nvPr/>
          </p:nvSpPr>
          <p:spPr>
            <a:xfrm>
              <a:off x="7256799" y="1131986"/>
              <a:ext cx="102345" cy="56596"/>
            </a:xfrm>
            <a:custGeom>
              <a:rect b="b" l="l" r="r" t="t"/>
              <a:pathLst>
                <a:path extrusionOk="0" h="527" w="953">
                  <a:moveTo>
                    <a:pt x="50" y="1"/>
                  </a:moveTo>
                  <a:lnTo>
                    <a:pt x="0" y="377"/>
                  </a:lnTo>
                  <a:cubicBezTo>
                    <a:pt x="0" y="377"/>
                    <a:pt x="226" y="402"/>
                    <a:pt x="426" y="452"/>
                  </a:cubicBezTo>
                  <a:cubicBezTo>
                    <a:pt x="652" y="477"/>
                    <a:pt x="878" y="527"/>
                    <a:pt x="878" y="527"/>
                  </a:cubicBezTo>
                  <a:lnTo>
                    <a:pt x="953" y="176"/>
                  </a:lnTo>
                  <a:cubicBezTo>
                    <a:pt x="953" y="176"/>
                    <a:pt x="727" y="126"/>
                    <a:pt x="502" y="76"/>
                  </a:cubicBezTo>
                  <a:cubicBezTo>
                    <a:pt x="276" y="51"/>
                    <a:pt x="50" y="1"/>
                    <a:pt x="50" y="1"/>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15"/>
            <p:cNvSpPr/>
            <p:nvPr/>
          </p:nvSpPr>
          <p:spPr>
            <a:xfrm>
              <a:off x="7396731" y="1161627"/>
              <a:ext cx="102345" cy="64650"/>
            </a:xfrm>
            <a:custGeom>
              <a:rect b="b" l="l" r="r" t="t"/>
              <a:pathLst>
                <a:path extrusionOk="0" h="602" w="953">
                  <a:moveTo>
                    <a:pt x="76" y="0"/>
                  </a:moveTo>
                  <a:lnTo>
                    <a:pt x="1" y="351"/>
                  </a:lnTo>
                  <a:cubicBezTo>
                    <a:pt x="1" y="351"/>
                    <a:pt x="201" y="401"/>
                    <a:pt x="427" y="476"/>
                  </a:cubicBezTo>
                  <a:cubicBezTo>
                    <a:pt x="627" y="527"/>
                    <a:pt x="853" y="602"/>
                    <a:pt x="853" y="602"/>
                  </a:cubicBezTo>
                  <a:lnTo>
                    <a:pt x="953" y="251"/>
                  </a:lnTo>
                  <a:cubicBezTo>
                    <a:pt x="953" y="251"/>
                    <a:pt x="752" y="176"/>
                    <a:pt x="527" y="126"/>
                  </a:cubicBezTo>
                  <a:cubicBezTo>
                    <a:pt x="301" y="50"/>
                    <a:pt x="76" y="0"/>
                    <a:pt x="76"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15"/>
            <p:cNvSpPr/>
            <p:nvPr/>
          </p:nvSpPr>
          <p:spPr>
            <a:xfrm>
              <a:off x="7531294" y="1202006"/>
              <a:ext cx="105137" cy="72705"/>
            </a:xfrm>
            <a:custGeom>
              <a:rect b="b" l="l" r="r" t="t"/>
              <a:pathLst>
                <a:path extrusionOk="0" h="677" w="979">
                  <a:moveTo>
                    <a:pt x="126" y="0"/>
                  </a:moveTo>
                  <a:lnTo>
                    <a:pt x="1" y="351"/>
                  </a:lnTo>
                  <a:cubicBezTo>
                    <a:pt x="1" y="351"/>
                    <a:pt x="226" y="426"/>
                    <a:pt x="427" y="501"/>
                  </a:cubicBezTo>
                  <a:cubicBezTo>
                    <a:pt x="627" y="602"/>
                    <a:pt x="828" y="677"/>
                    <a:pt x="828" y="677"/>
                  </a:cubicBezTo>
                  <a:lnTo>
                    <a:pt x="978" y="351"/>
                  </a:lnTo>
                  <a:cubicBezTo>
                    <a:pt x="978" y="351"/>
                    <a:pt x="778" y="251"/>
                    <a:pt x="552" y="176"/>
                  </a:cubicBezTo>
                  <a:cubicBezTo>
                    <a:pt x="352" y="75"/>
                    <a:pt x="126" y="0"/>
                    <a:pt x="126"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15"/>
            <p:cNvSpPr/>
            <p:nvPr/>
          </p:nvSpPr>
          <p:spPr>
            <a:xfrm>
              <a:off x="7663172" y="1258495"/>
              <a:ext cx="105137" cy="78182"/>
            </a:xfrm>
            <a:custGeom>
              <a:rect b="b" l="l" r="r" t="t"/>
              <a:pathLst>
                <a:path extrusionOk="0" h="728" w="979">
                  <a:moveTo>
                    <a:pt x="151" y="1"/>
                  </a:moveTo>
                  <a:lnTo>
                    <a:pt x="1" y="326"/>
                  </a:lnTo>
                  <a:cubicBezTo>
                    <a:pt x="1" y="326"/>
                    <a:pt x="201" y="427"/>
                    <a:pt x="402" y="527"/>
                  </a:cubicBezTo>
                  <a:cubicBezTo>
                    <a:pt x="602" y="627"/>
                    <a:pt x="803" y="727"/>
                    <a:pt x="803" y="727"/>
                  </a:cubicBezTo>
                  <a:lnTo>
                    <a:pt x="978" y="402"/>
                  </a:lnTo>
                  <a:cubicBezTo>
                    <a:pt x="978" y="402"/>
                    <a:pt x="778" y="301"/>
                    <a:pt x="577" y="201"/>
                  </a:cubicBezTo>
                  <a:cubicBezTo>
                    <a:pt x="377" y="101"/>
                    <a:pt x="151" y="1"/>
                    <a:pt x="151" y="1"/>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15"/>
            <p:cNvSpPr/>
            <p:nvPr/>
          </p:nvSpPr>
          <p:spPr>
            <a:xfrm>
              <a:off x="7789681" y="1325830"/>
              <a:ext cx="102452" cy="86236"/>
            </a:xfrm>
            <a:custGeom>
              <a:rect b="b" l="l" r="r" t="t"/>
              <a:pathLst>
                <a:path extrusionOk="0" h="803" w="954">
                  <a:moveTo>
                    <a:pt x="176" y="0"/>
                  </a:moveTo>
                  <a:lnTo>
                    <a:pt x="1" y="326"/>
                  </a:lnTo>
                  <a:cubicBezTo>
                    <a:pt x="1" y="326"/>
                    <a:pt x="176" y="451"/>
                    <a:pt x="377" y="551"/>
                  </a:cubicBezTo>
                  <a:cubicBezTo>
                    <a:pt x="452" y="627"/>
                    <a:pt x="552" y="677"/>
                    <a:pt x="627" y="727"/>
                  </a:cubicBezTo>
                  <a:cubicBezTo>
                    <a:pt x="677" y="777"/>
                    <a:pt x="728" y="802"/>
                    <a:pt x="728" y="802"/>
                  </a:cubicBezTo>
                  <a:lnTo>
                    <a:pt x="953" y="526"/>
                  </a:lnTo>
                  <a:cubicBezTo>
                    <a:pt x="953" y="526"/>
                    <a:pt x="903" y="476"/>
                    <a:pt x="828" y="426"/>
                  </a:cubicBezTo>
                  <a:cubicBezTo>
                    <a:pt x="753" y="376"/>
                    <a:pt x="652" y="326"/>
                    <a:pt x="577" y="251"/>
                  </a:cubicBezTo>
                  <a:cubicBezTo>
                    <a:pt x="377" y="125"/>
                    <a:pt x="176" y="0"/>
                    <a:pt x="176"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15"/>
            <p:cNvSpPr/>
            <p:nvPr/>
          </p:nvSpPr>
          <p:spPr>
            <a:xfrm>
              <a:off x="7905450" y="1409274"/>
              <a:ext cx="99660" cy="94291"/>
            </a:xfrm>
            <a:custGeom>
              <a:rect b="b" l="l" r="r" t="t"/>
              <a:pathLst>
                <a:path extrusionOk="0" h="878" w="928">
                  <a:moveTo>
                    <a:pt x="226" y="0"/>
                  </a:moveTo>
                  <a:lnTo>
                    <a:pt x="0" y="301"/>
                  </a:lnTo>
                  <a:lnTo>
                    <a:pt x="677" y="877"/>
                  </a:lnTo>
                  <a:lnTo>
                    <a:pt x="928" y="602"/>
                  </a:lnTo>
                  <a:lnTo>
                    <a:pt x="226" y="0"/>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15"/>
            <p:cNvSpPr/>
            <p:nvPr/>
          </p:nvSpPr>
          <p:spPr>
            <a:xfrm>
              <a:off x="8010373" y="1508827"/>
              <a:ext cx="94398" cy="96975"/>
            </a:xfrm>
            <a:custGeom>
              <a:rect b="b" l="l" r="r" t="t"/>
              <a:pathLst>
                <a:path extrusionOk="0" h="903" w="879">
                  <a:moveTo>
                    <a:pt x="252" y="0"/>
                  </a:moveTo>
                  <a:lnTo>
                    <a:pt x="1" y="251"/>
                  </a:lnTo>
                  <a:lnTo>
                    <a:pt x="602" y="903"/>
                  </a:lnTo>
                  <a:lnTo>
                    <a:pt x="878" y="677"/>
                  </a:lnTo>
                  <a:lnTo>
                    <a:pt x="2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15"/>
            <p:cNvSpPr/>
            <p:nvPr/>
          </p:nvSpPr>
          <p:spPr>
            <a:xfrm>
              <a:off x="8101979" y="1619119"/>
              <a:ext cx="88921" cy="102452"/>
            </a:xfrm>
            <a:custGeom>
              <a:rect b="b" l="l" r="r" t="t"/>
              <a:pathLst>
                <a:path extrusionOk="0" h="954" w="828">
                  <a:moveTo>
                    <a:pt x="301" y="1"/>
                  </a:moveTo>
                  <a:lnTo>
                    <a:pt x="0" y="227"/>
                  </a:lnTo>
                  <a:cubicBezTo>
                    <a:pt x="0" y="227"/>
                    <a:pt x="150" y="402"/>
                    <a:pt x="276" y="577"/>
                  </a:cubicBezTo>
                  <a:cubicBezTo>
                    <a:pt x="401" y="753"/>
                    <a:pt x="526" y="953"/>
                    <a:pt x="526" y="953"/>
                  </a:cubicBezTo>
                  <a:lnTo>
                    <a:pt x="827" y="753"/>
                  </a:lnTo>
                  <a:cubicBezTo>
                    <a:pt x="827" y="753"/>
                    <a:pt x="702" y="552"/>
                    <a:pt x="576" y="352"/>
                  </a:cubicBezTo>
                  <a:cubicBezTo>
                    <a:pt x="451" y="176"/>
                    <a:pt x="301" y="1"/>
                    <a:pt x="30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15"/>
            <p:cNvSpPr/>
            <p:nvPr/>
          </p:nvSpPr>
          <p:spPr>
            <a:xfrm>
              <a:off x="8182631" y="1740258"/>
              <a:ext cx="80867" cy="102452"/>
            </a:xfrm>
            <a:custGeom>
              <a:rect b="b" l="l" r="r" t="t"/>
              <a:pathLst>
                <a:path extrusionOk="0" h="954" w="753">
                  <a:moveTo>
                    <a:pt x="302" y="1"/>
                  </a:moveTo>
                  <a:lnTo>
                    <a:pt x="1" y="176"/>
                  </a:lnTo>
                  <a:lnTo>
                    <a:pt x="427" y="953"/>
                  </a:lnTo>
                  <a:lnTo>
                    <a:pt x="753" y="803"/>
                  </a:lnTo>
                  <a:lnTo>
                    <a:pt x="30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15"/>
            <p:cNvSpPr/>
            <p:nvPr/>
          </p:nvSpPr>
          <p:spPr>
            <a:xfrm>
              <a:off x="8247281" y="1869451"/>
              <a:ext cx="72812" cy="105137"/>
            </a:xfrm>
            <a:custGeom>
              <a:rect b="b" l="l" r="r" t="t"/>
              <a:pathLst>
                <a:path extrusionOk="0" h="979" w="678">
                  <a:moveTo>
                    <a:pt x="326" y="1"/>
                  </a:moveTo>
                  <a:lnTo>
                    <a:pt x="0" y="151"/>
                  </a:lnTo>
                  <a:cubicBezTo>
                    <a:pt x="0" y="151"/>
                    <a:pt x="25" y="201"/>
                    <a:pt x="51" y="276"/>
                  </a:cubicBezTo>
                  <a:cubicBezTo>
                    <a:pt x="101" y="352"/>
                    <a:pt x="126" y="452"/>
                    <a:pt x="176" y="552"/>
                  </a:cubicBezTo>
                  <a:lnTo>
                    <a:pt x="326" y="978"/>
                  </a:lnTo>
                  <a:lnTo>
                    <a:pt x="677" y="853"/>
                  </a:lnTo>
                  <a:cubicBezTo>
                    <a:pt x="677" y="853"/>
                    <a:pt x="602" y="627"/>
                    <a:pt x="502" y="427"/>
                  </a:cubicBezTo>
                  <a:cubicBezTo>
                    <a:pt x="477" y="327"/>
                    <a:pt x="426" y="201"/>
                    <a:pt x="401" y="126"/>
                  </a:cubicBezTo>
                  <a:cubicBezTo>
                    <a:pt x="351" y="51"/>
                    <a:pt x="326" y="1"/>
                    <a:pt x="32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5"/>
            <p:cNvSpPr/>
            <p:nvPr/>
          </p:nvSpPr>
          <p:spPr>
            <a:xfrm>
              <a:off x="8298400" y="2006698"/>
              <a:ext cx="64758" cy="102452"/>
            </a:xfrm>
            <a:custGeom>
              <a:rect b="b" l="l" r="r" t="t"/>
              <a:pathLst>
                <a:path extrusionOk="0" h="954" w="603">
                  <a:moveTo>
                    <a:pt x="351" y="1"/>
                  </a:moveTo>
                  <a:lnTo>
                    <a:pt x="1" y="101"/>
                  </a:lnTo>
                  <a:cubicBezTo>
                    <a:pt x="1" y="101"/>
                    <a:pt x="51" y="327"/>
                    <a:pt x="126" y="527"/>
                  </a:cubicBezTo>
                  <a:cubicBezTo>
                    <a:pt x="151" y="628"/>
                    <a:pt x="201" y="753"/>
                    <a:pt x="226" y="828"/>
                  </a:cubicBezTo>
                  <a:cubicBezTo>
                    <a:pt x="251" y="903"/>
                    <a:pt x="251" y="953"/>
                    <a:pt x="251" y="953"/>
                  </a:cubicBezTo>
                  <a:lnTo>
                    <a:pt x="602" y="878"/>
                  </a:lnTo>
                  <a:cubicBezTo>
                    <a:pt x="602" y="878"/>
                    <a:pt x="602" y="803"/>
                    <a:pt x="577" y="728"/>
                  </a:cubicBezTo>
                  <a:cubicBezTo>
                    <a:pt x="552" y="653"/>
                    <a:pt x="502" y="527"/>
                    <a:pt x="477" y="427"/>
                  </a:cubicBezTo>
                  <a:cubicBezTo>
                    <a:pt x="402" y="202"/>
                    <a:pt x="351"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15"/>
            <p:cNvSpPr/>
            <p:nvPr/>
          </p:nvSpPr>
          <p:spPr>
            <a:xfrm>
              <a:off x="8336095" y="2146738"/>
              <a:ext cx="56596" cy="102345"/>
            </a:xfrm>
            <a:custGeom>
              <a:rect b="b" l="l" r="r" t="t"/>
              <a:pathLst>
                <a:path extrusionOk="0" h="953" w="527">
                  <a:moveTo>
                    <a:pt x="351" y="0"/>
                  </a:moveTo>
                  <a:lnTo>
                    <a:pt x="0" y="75"/>
                  </a:lnTo>
                  <a:cubicBezTo>
                    <a:pt x="0" y="75"/>
                    <a:pt x="51" y="301"/>
                    <a:pt x="101" y="527"/>
                  </a:cubicBezTo>
                  <a:cubicBezTo>
                    <a:pt x="151" y="727"/>
                    <a:pt x="176" y="953"/>
                    <a:pt x="176" y="953"/>
                  </a:cubicBezTo>
                  <a:lnTo>
                    <a:pt x="527" y="903"/>
                  </a:lnTo>
                  <a:cubicBezTo>
                    <a:pt x="527" y="903"/>
                    <a:pt x="502" y="677"/>
                    <a:pt x="452" y="451"/>
                  </a:cubicBezTo>
                  <a:cubicBezTo>
                    <a:pt x="401" y="226"/>
                    <a:pt x="351" y="0"/>
                    <a:pt x="3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15"/>
            <p:cNvSpPr/>
            <p:nvPr/>
          </p:nvSpPr>
          <p:spPr>
            <a:xfrm>
              <a:off x="8363051" y="2289355"/>
              <a:ext cx="51226" cy="102345"/>
            </a:xfrm>
            <a:custGeom>
              <a:rect b="b" l="l" r="r" t="t"/>
              <a:pathLst>
                <a:path extrusionOk="0" h="953" w="477">
                  <a:moveTo>
                    <a:pt x="351" y="1"/>
                  </a:moveTo>
                  <a:lnTo>
                    <a:pt x="0" y="51"/>
                  </a:lnTo>
                  <a:cubicBezTo>
                    <a:pt x="0" y="51"/>
                    <a:pt x="0" y="101"/>
                    <a:pt x="25" y="201"/>
                  </a:cubicBezTo>
                  <a:cubicBezTo>
                    <a:pt x="25" y="276"/>
                    <a:pt x="50" y="377"/>
                    <a:pt x="50" y="502"/>
                  </a:cubicBezTo>
                  <a:cubicBezTo>
                    <a:pt x="75" y="727"/>
                    <a:pt x="100" y="953"/>
                    <a:pt x="100" y="953"/>
                  </a:cubicBezTo>
                  <a:lnTo>
                    <a:pt x="476" y="903"/>
                  </a:lnTo>
                  <a:cubicBezTo>
                    <a:pt x="476" y="903"/>
                    <a:pt x="451" y="677"/>
                    <a:pt x="426" y="452"/>
                  </a:cubicBezTo>
                  <a:cubicBezTo>
                    <a:pt x="401" y="326"/>
                    <a:pt x="401" y="226"/>
                    <a:pt x="376" y="151"/>
                  </a:cubicBezTo>
                  <a:cubicBezTo>
                    <a:pt x="376" y="51"/>
                    <a:pt x="351"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15"/>
            <p:cNvSpPr/>
            <p:nvPr/>
          </p:nvSpPr>
          <p:spPr>
            <a:xfrm>
              <a:off x="8379160" y="2434657"/>
              <a:ext cx="43172" cy="97083"/>
            </a:xfrm>
            <a:custGeom>
              <a:rect b="b" l="l" r="r" t="t"/>
              <a:pathLst>
                <a:path extrusionOk="0" h="904" w="402">
                  <a:moveTo>
                    <a:pt x="351" y="1"/>
                  </a:moveTo>
                  <a:lnTo>
                    <a:pt x="0" y="26"/>
                  </a:lnTo>
                  <a:cubicBezTo>
                    <a:pt x="0" y="26"/>
                    <a:pt x="0" y="76"/>
                    <a:pt x="0" y="151"/>
                  </a:cubicBezTo>
                  <a:cubicBezTo>
                    <a:pt x="0" y="252"/>
                    <a:pt x="26" y="352"/>
                    <a:pt x="26" y="477"/>
                  </a:cubicBezTo>
                  <a:cubicBezTo>
                    <a:pt x="26" y="703"/>
                    <a:pt x="51" y="903"/>
                    <a:pt x="51" y="903"/>
                  </a:cubicBezTo>
                  <a:lnTo>
                    <a:pt x="401" y="903"/>
                  </a:lnTo>
                  <a:cubicBezTo>
                    <a:pt x="401" y="903"/>
                    <a:pt x="401" y="678"/>
                    <a:pt x="376" y="452"/>
                  </a:cubicBezTo>
                  <a:cubicBezTo>
                    <a:pt x="376" y="327"/>
                    <a:pt x="376" y="227"/>
                    <a:pt x="376" y="126"/>
                  </a:cubicBezTo>
                  <a:cubicBezTo>
                    <a:pt x="376" y="51"/>
                    <a:pt x="351"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15"/>
            <p:cNvSpPr/>
            <p:nvPr/>
          </p:nvSpPr>
          <p:spPr>
            <a:xfrm>
              <a:off x="5822140" y="1231539"/>
              <a:ext cx="2468309" cy="2468309"/>
            </a:xfrm>
            <a:custGeom>
              <a:rect b="b" l="l" r="r" t="t"/>
              <a:pathLst>
                <a:path extrusionOk="0" h="22984" w="22984">
                  <a:moveTo>
                    <a:pt x="11480" y="1"/>
                  </a:moveTo>
                  <a:cubicBezTo>
                    <a:pt x="5139" y="1"/>
                    <a:pt x="1" y="5139"/>
                    <a:pt x="1" y="11505"/>
                  </a:cubicBezTo>
                  <a:cubicBezTo>
                    <a:pt x="1" y="17846"/>
                    <a:pt x="5139" y="22983"/>
                    <a:pt x="11480" y="22983"/>
                  </a:cubicBezTo>
                  <a:cubicBezTo>
                    <a:pt x="17846" y="22983"/>
                    <a:pt x="22983" y="17846"/>
                    <a:pt x="22983" y="11505"/>
                  </a:cubicBezTo>
                  <a:cubicBezTo>
                    <a:pt x="22983" y="5139"/>
                    <a:pt x="17846" y="1"/>
                    <a:pt x="11480" y="1"/>
                  </a:cubicBezTo>
                  <a:close/>
                </a:path>
              </a:pathLst>
            </a:custGeom>
            <a:solidFill>
              <a:srgbClr val="C5D7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15"/>
            <p:cNvSpPr/>
            <p:nvPr/>
          </p:nvSpPr>
          <p:spPr>
            <a:xfrm>
              <a:off x="5822140" y="1231539"/>
              <a:ext cx="2468309" cy="2468309"/>
            </a:xfrm>
            <a:custGeom>
              <a:rect b="b" l="l" r="r" t="t"/>
              <a:pathLst>
                <a:path extrusionOk="0" h="22984" w="22984">
                  <a:moveTo>
                    <a:pt x="11480" y="1"/>
                  </a:moveTo>
                  <a:cubicBezTo>
                    <a:pt x="5139" y="1"/>
                    <a:pt x="1" y="5139"/>
                    <a:pt x="1" y="11505"/>
                  </a:cubicBezTo>
                  <a:cubicBezTo>
                    <a:pt x="1" y="17846"/>
                    <a:pt x="5139" y="22983"/>
                    <a:pt x="11480" y="22983"/>
                  </a:cubicBezTo>
                  <a:cubicBezTo>
                    <a:pt x="17846" y="22983"/>
                    <a:pt x="22983" y="17846"/>
                    <a:pt x="22983" y="11505"/>
                  </a:cubicBezTo>
                  <a:cubicBezTo>
                    <a:pt x="22983" y="5139"/>
                    <a:pt x="17846" y="1"/>
                    <a:pt x="1148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5"/>
            <p:cNvSpPr/>
            <p:nvPr/>
          </p:nvSpPr>
          <p:spPr>
            <a:xfrm>
              <a:off x="7054900" y="1013533"/>
              <a:ext cx="1079402" cy="1496622"/>
            </a:xfrm>
            <a:custGeom>
              <a:rect b="b" l="l" r="r" t="t"/>
              <a:pathLst>
                <a:path extrusionOk="0" h="13936" w="10051">
                  <a:moveTo>
                    <a:pt x="1" y="1"/>
                  </a:moveTo>
                  <a:lnTo>
                    <a:pt x="1" y="13936"/>
                  </a:lnTo>
                  <a:lnTo>
                    <a:pt x="10051" y="4287"/>
                  </a:lnTo>
                  <a:cubicBezTo>
                    <a:pt x="7519" y="1655"/>
                    <a:pt x="3961"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5"/>
            <p:cNvSpPr/>
            <p:nvPr/>
          </p:nvSpPr>
          <p:spPr>
            <a:xfrm>
              <a:off x="7054900" y="2510047"/>
              <a:ext cx="1528947" cy="716093"/>
            </a:xfrm>
            <a:custGeom>
              <a:rect b="b" l="l" r="r" t="t"/>
              <a:pathLst>
                <a:path extrusionOk="0" h="6668" w="14237">
                  <a:moveTo>
                    <a:pt x="1" y="1"/>
                  </a:moveTo>
                  <a:lnTo>
                    <a:pt x="12357" y="6667"/>
                  </a:lnTo>
                  <a:cubicBezTo>
                    <a:pt x="13409" y="4838"/>
                    <a:pt x="14086" y="2758"/>
                    <a:pt x="14236" y="502"/>
                  </a:cubicBez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5"/>
            <p:cNvSpPr/>
            <p:nvPr/>
          </p:nvSpPr>
          <p:spPr>
            <a:xfrm>
              <a:off x="5539589" y="2316311"/>
              <a:ext cx="1515416" cy="1561165"/>
            </a:xfrm>
            <a:custGeom>
              <a:rect b="b" l="l" r="r" t="t"/>
              <a:pathLst>
                <a:path extrusionOk="0" h="14537" w="14111">
                  <a:moveTo>
                    <a:pt x="50" y="0"/>
                  </a:moveTo>
                  <a:cubicBezTo>
                    <a:pt x="25" y="426"/>
                    <a:pt x="0" y="852"/>
                    <a:pt x="0" y="1278"/>
                  </a:cubicBezTo>
                  <a:cubicBezTo>
                    <a:pt x="0" y="7369"/>
                    <a:pt x="3860" y="12532"/>
                    <a:pt x="9248" y="14537"/>
                  </a:cubicBezTo>
                  <a:lnTo>
                    <a:pt x="14111" y="1780"/>
                  </a:lnTo>
                  <a:lnTo>
                    <a:pt x="5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5"/>
            <p:cNvSpPr/>
            <p:nvPr/>
          </p:nvSpPr>
          <p:spPr>
            <a:xfrm>
              <a:off x="5604132" y="841275"/>
              <a:ext cx="1450873" cy="1666195"/>
            </a:xfrm>
            <a:custGeom>
              <a:rect b="b" l="l" r="r" t="t"/>
              <a:pathLst>
                <a:path extrusionOk="0" h="15515" w="13510">
                  <a:moveTo>
                    <a:pt x="4988" y="1"/>
                  </a:moveTo>
                  <a:cubicBezTo>
                    <a:pt x="3058" y="1104"/>
                    <a:pt x="1379" y="2557"/>
                    <a:pt x="1" y="4287"/>
                  </a:cubicBezTo>
                  <a:lnTo>
                    <a:pt x="13510" y="15515"/>
                  </a:lnTo>
                  <a:lnTo>
                    <a:pt x="498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15"/>
            <p:cNvSpPr/>
            <p:nvPr/>
          </p:nvSpPr>
          <p:spPr>
            <a:xfrm>
              <a:off x="5628403" y="1891037"/>
              <a:ext cx="183104" cy="183104"/>
            </a:xfrm>
            <a:custGeom>
              <a:rect b="b" l="l" r="r" t="t"/>
              <a:pathLst>
                <a:path extrusionOk="0" h="1705" w="1705">
                  <a:moveTo>
                    <a:pt x="276" y="0"/>
                  </a:moveTo>
                  <a:lnTo>
                    <a:pt x="0" y="301"/>
                  </a:lnTo>
                  <a:lnTo>
                    <a:pt x="1429" y="1705"/>
                  </a:lnTo>
                  <a:lnTo>
                    <a:pt x="1705" y="1404"/>
                  </a:lnTo>
                  <a:lnTo>
                    <a:pt x="27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5"/>
            <p:cNvSpPr/>
            <p:nvPr/>
          </p:nvSpPr>
          <p:spPr>
            <a:xfrm>
              <a:off x="5628403" y="1891037"/>
              <a:ext cx="183104" cy="180419"/>
            </a:xfrm>
            <a:custGeom>
              <a:rect b="b" l="l" r="r" t="t"/>
              <a:pathLst>
                <a:path extrusionOk="0" h="1680" w="1705">
                  <a:moveTo>
                    <a:pt x="1404" y="0"/>
                  </a:moveTo>
                  <a:lnTo>
                    <a:pt x="0" y="1404"/>
                  </a:lnTo>
                  <a:lnTo>
                    <a:pt x="301" y="1680"/>
                  </a:lnTo>
                  <a:lnTo>
                    <a:pt x="1705" y="276"/>
                  </a:lnTo>
                  <a:lnTo>
                    <a:pt x="140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5"/>
            <p:cNvSpPr/>
            <p:nvPr/>
          </p:nvSpPr>
          <p:spPr>
            <a:xfrm>
              <a:off x="7412840" y="3244826"/>
              <a:ext cx="185896" cy="183212"/>
            </a:xfrm>
            <a:custGeom>
              <a:rect b="b" l="l" r="r" t="t"/>
              <a:pathLst>
                <a:path extrusionOk="0" h="1706" w="1731">
                  <a:moveTo>
                    <a:pt x="302" y="1"/>
                  </a:moveTo>
                  <a:lnTo>
                    <a:pt x="1" y="302"/>
                  </a:lnTo>
                  <a:lnTo>
                    <a:pt x="1430" y="1705"/>
                  </a:lnTo>
                  <a:lnTo>
                    <a:pt x="1730" y="1404"/>
                  </a:lnTo>
                  <a:lnTo>
                    <a:pt x="30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5"/>
            <p:cNvSpPr/>
            <p:nvPr/>
          </p:nvSpPr>
          <p:spPr>
            <a:xfrm>
              <a:off x="7415632" y="3244826"/>
              <a:ext cx="180419" cy="183212"/>
            </a:xfrm>
            <a:custGeom>
              <a:rect b="b" l="l" r="r" t="t"/>
              <a:pathLst>
                <a:path extrusionOk="0" h="1706" w="1680">
                  <a:moveTo>
                    <a:pt x="1404" y="1"/>
                  </a:moveTo>
                  <a:lnTo>
                    <a:pt x="0" y="1404"/>
                  </a:lnTo>
                  <a:lnTo>
                    <a:pt x="276" y="1705"/>
                  </a:lnTo>
                  <a:lnTo>
                    <a:pt x="1679" y="302"/>
                  </a:lnTo>
                  <a:lnTo>
                    <a:pt x="140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5"/>
            <p:cNvSpPr/>
            <p:nvPr/>
          </p:nvSpPr>
          <p:spPr>
            <a:xfrm>
              <a:off x="8357574" y="1594955"/>
              <a:ext cx="212745" cy="212745"/>
            </a:xfrm>
            <a:custGeom>
              <a:rect b="b" l="l" r="r" t="t"/>
              <a:pathLst>
                <a:path extrusionOk="0" h="1981" w="1981">
                  <a:moveTo>
                    <a:pt x="978" y="401"/>
                  </a:moveTo>
                  <a:cubicBezTo>
                    <a:pt x="1304" y="401"/>
                    <a:pt x="1580" y="677"/>
                    <a:pt x="1580" y="978"/>
                  </a:cubicBezTo>
                  <a:cubicBezTo>
                    <a:pt x="1580" y="1304"/>
                    <a:pt x="1304" y="1579"/>
                    <a:pt x="978" y="1579"/>
                  </a:cubicBezTo>
                  <a:cubicBezTo>
                    <a:pt x="678" y="1579"/>
                    <a:pt x="402" y="1304"/>
                    <a:pt x="402" y="978"/>
                  </a:cubicBezTo>
                  <a:cubicBezTo>
                    <a:pt x="402" y="677"/>
                    <a:pt x="678" y="401"/>
                    <a:pt x="978" y="401"/>
                  </a:cubicBezTo>
                  <a:close/>
                  <a:moveTo>
                    <a:pt x="978" y="0"/>
                  </a:moveTo>
                  <a:cubicBezTo>
                    <a:pt x="452" y="0"/>
                    <a:pt x="1" y="452"/>
                    <a:pt x="1" y="978"/>
                  </a:cubicBezTo>
                  <a:cubicBezTo>
                    <a:pt x="1" y="1529"/>
                    <a:pt x="452" y="1980"/>
                    <a:pt x="978" y="1980"/>
                  </a:cubicBezTo>
                  <a:cubicBezTo>
                    <a:pt x="1530" y="1980"/>
                    <a:pt x="1981" y="1529"/>
                    <a:pt x="1981" y="978"/>
                  </a:cubicBezTo>
                  <a:cubicBezTo>
                    <a:pt x="1981" y="452"/>
                    <a:pt x="1530" y="0"/>
                    <a:pt x="978" y="0"/>
                  </a:cubicBezTo>
                  <a:close/>
                </a:path>
              </a:pathLst>
            </a:custGeom>
            <a:solidFill>
              <a:srgbClr val="CB6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5"/>
            <p:cNvSpPr/>
            <p:nvPr/>
          </p:nvSpPr>
          <p:spPr>
            <a:xfrm>
              <a:off x="6680744" y="2722684"/>
              <a:ext cx="1555903" cy="1246290"/>
            </a:xfrm>
            <a:custGeom>
              <a:rect b="b" l="l" r="r" t="t"/>
              <a:pathLst>
                <a:path extrusionOk="0" h="11605" w="14488">
                  <a:moveTo>
                    <a:pt x="4362" y="577"/>
                  </a:moveTo>
                  <a:lnTo>
                    <a:pt x="13911" y="5765"/>
                  </a:lnTo>
                  <a:cubicBezTo>
                    <a:pt x="11856" y="9124"/>
                    <a:pt x="8171" y="11204"/>
                    <a:pt x="4262" y="11204"/>
                  </a:cubicBezTo>
                  <a:cubicBezTo>
                    <a:pt x="2983" y="11204"/>
                    <a:pt x="1730" y="11003"/>
                    <a:pt x="527" y="10577"/>
                  </a:cubicBezTo>
                  <a:lnTo>
                    <a:pt x="4362" y="577"/>
                  </a:lnTo>
                  <a:close/>
                  <a:moveTo>
                    <a:pt x="4136" y="1"/>
                  </a:moveTo>
                  <a:lnTo>
                    <a:pt x="1" y="10828"/>
                  </a:lnTo>
                  <a:lnTo>
                    <a:pt x="201" y="10903"/>
                  </a:lnTo>
                  <a:cubicBezTo>
                    <a:pt x="1505" y="11379"/>
                    <a:pt x="2858" y="11605"/>
                    <a:pt x="4262" y="11605"/>
                  </a:cubicBezTo>
                  <a:cubicBezTo>
                    <a:pt x="8397" y="11605"/>
                    <a:pt x="12282" y="9374"/>
                    <a:pt x="14362" y="5790"/>
                  </a:cubicBezTo>
                  <a:lnTo>
                    <a:pt x="14487" y="5615"/>
                  </a:lnTo>
                  <a:lnTo>
                    <a:pt x="413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5"/>
            <p:cNvSpPr/>
            <p:nvPr/>
          </p:nvSpPr>
          <p:spPr>
            <a:xfrm>
              <a:off x="5353800" y="2297410"/>
              <a:ext cx="51334" cy="148202"/>
            </a:xfrm>
            <a:custGeom>
              <a:rect b="b" l="l" r="r" t="t"/>
              <a:pathLst>
                <a:path extrusionOk="0" h="1380" w="478">
                  <a:moveTo>
                    <a:pt x="126" y="1"/>
                  </a:moveTo>
                  <a:cubicBezTo>
                    <a:pt x="126" y="1"/>
                    <a:pt x="101" y="76"/>
                    <a:pt x="76" y="201"/>
                  </a:cubicBezTo>
                  <a:cubicBezTo>
                    <a:pt x="76" y="327"/>
                    <a:pt x="51" y="502"/>
                    <a:pt x="51" y="677"/>
                  </a:cubicBezTo>
                  <a:cubicBezTo>
                    <a:pt x="26" y="853"/>
                    <a:pt x="26" y="1028"/>
                    <a:pt x="26" y="1154"/>
                  </a:cubicBezTo>
                  <a:cubicBezTo>
                    <a:pt x="26" y="1279"/>
                    <a:pt x="1" y="1354"/>
                    <a:pt x="1" y="1354"/>
                  </a:cubicBezTo>
                  <a:lnTo>
                    <a:pt x="377" y="1379"/>
                  </a:lnTo>
                  <a:cubicBezTo>
                    <a:pt x="377" y="1379"/>
                    <a:pt x="377" y="1279"/>
                    <a:pt x="377" y="1154"/>
                  </a:cubicBezTo>
                  <a:cubicBezTo>
                    <a:pt x="377" y="1028"/>
                    <a:pt x="402" y="878"/>
                    <a:pt x="402" y="703"/>
                  </a:cubicBezTo>
                  <a:cubicBezTo>
                    <a:pt x="427" y="552"/>
                    <a:pt x="427" y="377"/>
                    <a:pt x="452" y="251"/>
                  </a:cubicBezTo>
                  <a:cubicBezTo>
                    <a:pt x="477" y="126"/>
                    <a:pt x="477" y="51"/>
                    <a:pt x="477" y="51"/>
                  </a:cubicBezTo>
                  <a:lnTo>
                    <a:pt x="12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5"/>
            <p:cNvSpPr/>
            <p:nvPr/>
          </p:nvSpPr>
          <p:spPr>
            <a:xfrm>
              <a:off x="5356485" y="2515416"/>
              <a:ext cx="48649" cy="145517"/>
            </a:xfrm>
            <a:custGeom>
              <a:rect b="b" l="l" r="r" t="t"/>
              <a:pathLst>
                <a:path extrusionOk="0" h="1355" w="453">
                  <a:moveTo>
                    <a:pt x="1" y="1"/>
                  </a:moveTo>
                  <a:cubicBezTo>
                    <a:pt x="1" y="1"/>
                    <a:pt x="1" y="352"/>
                    <a:pt x="26" y="678"/>
                  </a:cubicBezTo>
                  <a:cubicBezTo>
                    <a:pt x="51" y="1028"/>
                    <a:pt x="76" y="1354"/>
                    <a:pt x="76" y="1354"/>
                  </a:cubicBezTo>
                  <a:lnTo>
                    <a:pt x="452" y="1329"/>
                  </a:lnTo>
                  <a:cubicBezTo>
                    <a:pt x="452" y="1329"/>
                    <a:pt x="427" y="978"/>
                    <a:pt x="377" y="652"/>
                  </a:cubicBezTo>
                  <a:cubicBezTo>
                    <a:pt x="352" y="327"/>
                    <a:pt x="352" y="1"/>
                    <a:pt x="35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5"/>
            <p:cNvSpPr/>
            <p:nvPr/>
          </p:nvSpPr>
          <p:spPr>
            <a:xfrm>
              <a:off x="5375386" y="2725369"/>
              <a:ext cx="67335" cy="150886"/>
            </a:xfrm>
            <a:custGeom>
              <a:rect b="b" l="l" r="r" t="t"/>
              <a:pathLst>
                <a:path extrusionOk="0" h="1405" w="627">
                  <a:moveTo>
                    <a:pt x="351" y="1"/>
                  </a:moveTo>
                  <a:lnTo>
                    <a:pt x="0" y="76"/>
                  </a:lnTo>
                  <a:cubicBezTo>
                    <a:pt x="0" y="76"/>
                    <a:pt x="0" y="151"/>
                    <a:pt x="25" y="276"/>
                  </a:cubicBezTo>
                  <a:cubicBezTo>
                    <a:pt x="51" y="402"/>
                    <a:pt x="101" y="577"/>
                    <a:pt x="126" y="753"/>
                  </a:cubicBezTo>
                  <a:cubicBezTo>
                    <a:pt x="151" y="903"/>
                    <a:pt x="201" y="1078"/>
                    <a:pt x="226" y="1204"/>
                  </a:cubicBezTo>
                  <a:cubicBezTo>
                    <a:pt x="226" y="1329"/>
                    <a:pt x="276" y="1404"/>
                    <a:pt x="276" y="1404"/>
                  </a:cubicBezTo>
                  <a:lnTo>
                    <a:pt x="627" y="1329"/>
                  </a:lnTo>
                  <a:cubicBezTo>
                    <a:pt x="627" y="1329"/>
                    <a:pt x="602" y="1254"/>
                    <a:pt x="577" y="1129"/>
                  </a:cubicBezTo>
                  <a:cubicBezTo>
                    <a:pt x="552" y="1003"/>
                    <a:pt x="502" y="828"/>
                    <a:pt x="477" y="677"/>
                  </a:cubicBezTo>
                  <a:cubicBezTo>
                    <a:pt x="452" y="502"/>
                    <a:pt x="426" y="352"/>
                    <a:pt x="401" y="226"/>
                  </a:cubicBezTo>
                  <a:cubicBezTo>
                    <a:pt x="376" y="101"/>
                    <a:pt x="351"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5"/>
            <p:cNvSpPr/>
            <p:nvPr/>
          </p:nvSpPr>
          <p:spPr>
            <a:xfrm>
              <a:off x="5423820" y="2935321"/>
              <a:ext cx="80867" cy="150886"/>
            </a:xfrm>
            <a:custGeom>
              <a:rect b="b" l="l" r="r" t="t"/>
              <a:pathLst>
                <a:path extrusionOk="0" h="1405" w="753">
                  <a:moveTo>
                    <a:pt x="351" y="1"/>
                  </a:moveTo>
                  <a:lnTo>
                    <a:pt x="1" y="101"/>
                  </a:lnTo>
                  <a:lnTo>
                    <a:pt x="427" y="1404"/>
                  </a:lnTo>
                  <a:lnTo>
                    <a:pt x="752" y="1254"/>
                  </a:lnTo>
                  <a:lnTo>
                    <a:pt x="35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5"/>
            <p:cNvSpPr/>
            <p:nvPr/>
          </p:nvSpPr>
          <p:spPr>
            <a:xfrm>
              <a:off x="5496525" y="3134534"/>
              <a:ext cx="99660" cy="148094"/>
            </a:xfrm>
            <a:custGeom>
              <a:rect b="b" l="l" r="r" t="t"/>
              <a:pathLst>
                <a:path extrusionOk="0" h="1379" w="928">
                  <a:moveTo>
                    <a:pt x="351" y="0"/>
                  </a:moveTo>
                  <a:lnTo>
                    <a:pt x="0" y="151"/>
                  </a:lnTo>
                  <a:cubicBezTo>
                    <a:pt x="0" y="151"/>
                    <a:pt x="50" y="226"/>
                    <a:pt x="100" y="351"/>
                  </a:cubicBezTo>
                  <a:cubicBezTo>
                    <a:pt x="151" y="451"/>
                    <a:pt x="201" y="627"/>
                    <a:pt x="301" y="777"/>
                  </a:cubicBezTo>
                  <a:cubicBezTo>
                    <a:pt x="451" y="1078"/>
                    <a:pt x="602" y="1379"/>
                    <a:pt x="602" y="1379"/>
                  </a:cubicBezTo>
                  <a:lnTo>
                    <a:pt x="928" y="1203"/>
                  </a:lnTo>
                  <a:lnTo>
                    <a:pt x="627" y="602"/>
                  </a:lnTo>
                  <a:cubicBezTo>
                    <a:pt x="527" y="477"/>
                    <a:pt x="476" y="301"/>
                    <a:pt x="426" y="201"/>
                  </a:cubicBezTo>
                  <a:cubicBezTo>
                    <a:pt x="376" y="75"/>
                    <a:pt x="351" y="0"/>
                    <a:pt x="3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5"/>
            <p:cNvSpPr/>
            <p:nvPr/>
          </p:nvSpPr>
          <p:spPr>
            <a:xfrm>
              <a:off x="5598763" y="3325585"/>
              <a:ext cx="113192" cy="140147"/>
            </a:xfrm>
            <a:custGeom>
              <a:rect b="b" l="l" r="r" t="t"/>
              <a:pathLst>
                <a:path extrusionOk="0" h="1305" w="1054">
                  <a:moveTo>
                    <a:pt x="301" y="1"/>
                  </a:moveTo>
                  <a:lnTo>
                    <a:pt x="1" y="176"/>
                  </a:lnTo>
                  <a:cubicBezTo>
                    <a:pt x="1" y="176"/>
                    <a:pt x="176" y="477"/>
                    <a:pt x="352" y="753"/>
                  </a:cubicBezTo>
                  <a:cubicBezTo>
                    <a:pt x="452" y="903"/>
                    <a:pt x="552" y="1028"/>
                    <a:pt x="627" y="1154"/>
                  </a:cubicBezTo>
                  <a:cubicBezTo>
                    <a:pt x="702" y="1254"/>
                    <a:pt x="753" y="1304"/>
                    <a:pt x="753" y="1304"/>
                  </a:cubicBezTo>
                  <a:lnTo>
                    <a:pt x="1053" y="1104"/>
                  </a:lnTo>
                  <a:cubicBezTo>
                    <a:pt x="1053" y="1104"/>
                    <a:pt x="1003" y="1028"/>
                    <a:pt x="903" y="928"/>
                  </a:cubicBezTo>
                  <a:cubicBezTo>
                    <a:pt x="853" y="828"/>
                    <a:pt x="753" y="677"/>
                    <a:pt x="652" y="552"/>
                  </a:cubicBezTo>
                  <a:cubicBezTo>
                    <a:pt x="477" y="276"/>
                    <a:pt x="301" y="1"/>
                    <a:pt x="30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5"/>
            <p:cNvSpPr/>
            <p:nvPr/>
          </p:nvSpPr>
          <p:spPr>
            <a:xfrm>
              <a:off x="5722587" y="3497843"/>
              <a:ext cx="126616" cy="134670"/>
            </a:xfrm>
            <a:custGeom>
              <a:rect b="b" l="l" r="r" t="t"/>
              <a:pathLst>
                <a:path extrusionOk="0" h="1254" w="1179">
                  <a:moveTo>
                    <a:pt x="301" y="1"/>
                  </a:moveTo>
                  <a:lnTo>
                    <a:pt x="1" y="226"/>
                  </a:lnTo>
                  <a:cubicBezTo>
                    <a:pt x="1" y="226"/>
                    <a:pt x="51" y="302"/>
                    <a:pt x="126" y="402"/>
                  </a:cubicBezTo>
                  <a:cubicBezTo>
                    <a:pt x="226" y="502"/>
                    <a:pt x="301" y="652"/>
                    <a:pt x="427" y="778"/>
                  </a:cubicBezTo>
                  <a:cubicBezTo>
                    <a:pt x="677" y="1003"/>
                    <a:pt x="903" y="1254"/>
                    <a:pt x="903" y="1254"/>
                  </a:cubicBezTo>
                  <a:lnTo>
                    <a:pt x="1178" y="1003"/>
                  </a:lnTo>
                  <a:lnTo>
                    <a:pt x="702" y="527"/>
                  </a:lnTo>
                  <a:cubicBezTo>
                    <a:pt x="602" y="402"/>
                    <a:pt x="502" y="276"/>
                    <a:pt x="427" y="176"/>
                  </a:cubicBezTo>
                  <a:cubicBezTo>
                    <a:pt x="351" y="76"/>
                    <a:pt x="301" y="1"/>
                    <a:pt x="30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5"/>
            <p:cNvSpPr/>
            <p:nvPr/>
          </p:nvSpPr>
          <p:spPr>
            <a:xfrm>
              <a:off x="5857150" y="2572012"/>
              <a:ext cx="632649" cy="102345"/>
            </a:xfrm>
            <a:custGeom>
              <a:rect b="b" l="l" r="r" t="t"/>
              <a:pathLst>
                <a:path extrusionOk="0" h="953" w="5891">
                  <a:moveTo>
                    <a:pt x="126" y="0"/>
                  </a:moveTo>
                  <a:lnTo>
                    <a:pt x="1" y="100"/>
                  </a:lnTo>
                  <a:lnTo>
                    <a:pt x="477" y="652"/>
                  </a:lnTo>
                  <a:cubicBezTo>
                    <a:pt x="583" y="784"/>
                    <a:pt x="737" y="847"/>
                    <a:pt x="893" y="847"/>
                  </a:cubicBezTo>
                  <a:cubicBezTo>
                    <a:pt x="1032" y="847"/>
                    <a:pt x="1172" y="797"/>
                    <a:pt x="1279" y="702"/>
                  </a:cubicBezTo>
                  <a:lnTo>
                    <a:pt x="1730" y="326"/>
                  </a:lnTo>
                  <a:cubicBezTo>
                    <a:pt x="1805" y="251"/>
                    <a:pt x="1905" y="226"/>
                    <a:pt x="2006" y="226"/>
                  </a:cubicBezTo>
                  <a:cubicBezTo>
                    <a:pt x="2106" y="226"/>
                    <a:pt x="2206" y="276"/>
                    <a:pt x="2281" y="376"/>
                  </a:cubicBezTo>
                  <a:lnTo>
                    <a:pt x="2582" y="727"/>
                  </a:lnTo>
                  <a:cubicBezTo>
                    <a:pt x="2682" y="852"/>
                    <a:pt x="2833" y="902"/>
                    <a:pt x="2983" y="928"/>
                  </a:cubicBezTo>
                  <a:cubicBezTo>
                    <a:pt x="3133" y="928"/>
                    <a:pt x="3284" y="877"/>
                    <a:pt x="3409" y="777"/>
                  </a:cubicBezTo>
                  <a:lnTo>
                    <a:pt x="3785" y="426"/>
                  </a:lnTo>
                  <a:cubicBezTo>
                    <a:pt x="3860" y="351"/>
                    <a:pt x="3986" y="326"/>
                    <a:pt x="4086" y="326"/>
                  </a:cubicBezTo>
                  <a:cubicBezTo>
                    <a:pt x="4186" y="351"/>
                    <a:pt x="4286" y="401"/>
                    <a:pt x="4362" y="476"/>
                  </a:cubicBezTo>
                  <a:lnTo>
                    <a:pt x="4562" y="727"/>
                  </a:lnTo>
                  <a:cubicBezTo>
                    <a:pt x="4662" y="852"/>
                    <a:pt x="4813" y="928"/>
                    <a:pt x="4988" y="953"/>
                  </a:cubicBezTo>
                  <a:cubicBezTo>
                    <a:pt x="5139" y="953"/>
                    <a:pt x="5314" y="877"/>
                    <a:pt x="5414" y="777"/>
                  </a:cubicBezTo>
                  <a:lnTo>
                    <a:pt x="5890" y="276"/>
                  </a:lnTo>
                  <a:lnTo>
                    <a:pt x="5765" y="151"/>
                  </a:lnTo>
                  <a:lnTo>
                    <a:pt x="5289" y="652"/>
                  </a:lnTo>
                  <a:cubicBezTo>
                    <a:pt x="5214" y="727"/>
                    <a:pt x="5113" y="777"/>
                    <a:pt x="4988" y="777"/>
                  </a:cubicBezTo>
                  <a:cubicBezTo>
                    <a:pt x="4863" y="777"/>
                    <a:pt x="4763" y="727"/>
                    <a:pt x="4687" y="627"/>
                  </a:cubicBezTo>
                  <a:lnTo>
                    <a:pt x="4487" y="376"/>
                  </a:lnTo>
                  <a:cubicBezTo>
                    <a:pt x="4412" y="251"/>
                    <a:pt x="4261" y="176"/>
                    <a:pt x="4111" y="151"/>
                  </a:cubicBezTo>
                  <a:cubicBezTo>
                    <a:pt x="3936" y="151"/>
                    <a:pt x="3785" y="201"/>
                    <a:pt x="3660" y="301"/>
                  </a:cubicBezTo>
                  <a:lnTo>
                    <a:pt x="3284" y="652"/>
                  </a:lnTo>
                  <a:cubicBezTo>
                    <a:pt x="3209" y="727"/>
                    <a:pt x="3108" y="752"/>
                    <a:pt x="3008" y="752"/>
                  </a:cubicBezTo>
                  <a:cubicBezTo>
                    <a:pt x="2883" y="752"/>
                    <a:pt x="2783" y="702"/>
                    <a:pt x="2732" y="627"/>
                  </a:cubicBezTo>
                  <a:lnTo>
                    <a:pt x="2407" y="251"/>
                  </a:lnTo>
                  <a:cubicBezTo>
                    <a:pt x="2306" y="125"/>
                    <a:pt x="2156" y="75"/>
                    <a:pt x="2006" y="50"/>
                  </a:cubicBezTo>
                  <a:cubicBezTo>
                    <a:pt x="1855" y="50"/>
                    <a:pt x="1730" y="100"/>
                    <a:pt x="1605" y="201"/>
                  </a:cubicBezTo>
                  <a:lnTo>
                    <a:pt x="1154" y="577"/>
                  </a:lnTo>
                  <a:cubicBezTo>
                    <a:pt x="1085" y="646"/>
                    <a:pt x="995" y="678"/>
                    <a:pt x="903" y="678"/>
                  </a:cubicBezTo>
                  <a:cubicBezTo>
                    <a:pt x="794" y="678"/>
                    <a:pt x="684" y="633"/>
                    <a:pt x="602" y="552"/>
                  </a:cubicBezTo>
                  <a:lnTo>
                    <a:pt x="126" y="0"/>
                  </a:lnTo>
                  <a:close/>
                </a:path>
              </a:pathLst>
            </a:custGeom>
            <a:solidFill>
              <a:srgbClr val="F9A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5"/>
            <p:cNvSpPr/>
            <p:nvPr/>
          </p:nvSpPr>
          <p:spPr>
            <a:xfrm>
              <a:off x="6834208" y="2350569"/>
              <a:ext cx="594203" cy="440846"/>
            </a:xfrm>
            <a:custGeom>
              <a:rect b="b" l="l" r="r" t="t"/>
              <a:pathLst>
                <a:path extrusionOk="0" h="4105" w="5533">
                  <a:moveTo>
                    <a:pt x="967" y="0"/>
                  </a:moveTo>
                  <a:cubicBezTo>
                    <a:pt x="870" y="0"/>
                    <a:pt x="784" y="29"/>
                    <a:pt x="727" y="57"/>
                  </a:cubicBezTo>
                  <a:cubicBezTo>
                    <a:pt x="0" y="483"/>
                    <a:pt x="1103" y="3466"/>
                    <a:pt x="2507" y="4017"/>
                  </a:cubicBezTo>
                  <a:cubicBezTo>
                    <a:pt x="2667" y="4078"/>
                    <a:pt x="2830" y="4104"/>
                    <a:pt x="2993" y="4104"/>
                  </a:cubicBezTo>
                  <a:cubicBezTo>
                    <a:pt x="3904" y="4104"/>
                    <a:pt x="4804" y="3289"/>
                    <a:pt x="5038" y="3140"/>
                  </a:cubicBezTo>
                  <a:cubicBezTo>
                    <a:pt x="5532" y="2781"/>
                    <a:pt x="5523" y="2502"/>
                    <a:pt x="5354" y="2502"/>
                  </a:cubicBezTo>
                  <a:cubicBezTo>
                    <a:pt x="5334" y="2502"/>
                    <a:pt x="5312" y="2505"/>
                    <a:pt x="5289" y="2513"/>
                  </a:cubicBezTo>
                  <a:cubicBezTo>
                    <a:pt x="5038" y="2563"/>
                    <a:pt x="4963" y="2814"/>
                    <a:pt x="4587" y="2964"/>
                  </a:cubicBezTo>
                  <a:cubicBezTo>
                    <a:pt x="4352" y="3052"/>
                    <a:pt x="4074" y="3192"/>
                    <a:pt x="3719" y="3192"/>
                  </a:cubicBezTo>
                  <a:cubicBezTo>
                    <a:pt x="3467" y="3192"/>
                    <a:pt x="3175" y="3122"/>
                    <a:pt x="2833" y="2914"/>
                  </a:cubicBezTo>
                  <a:cubicBezTo>
                    <a:pt x="2031" y="2438"/>
                    <a:pt x="1805" y="959"/>
                    <a:pt x="1479" y="358"/>
                  </a:cubicBezTo>
                  <a:cubicBezTo>
                    <a:pt x="1323" y="77"/>
                    <a:pt x="1129" y="0"/>
                    <a:pt x="967" y="0"/>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5"/>
            <p:cNvSpPr/>
            <p:nvPr/>
          </p:nvSpPr>
          <p:spPr>
            <a:xfrm>
              <a:off x="6454682" y="2328446"/>
              <a:ext cx="651443" cy="1721502"/>
            </a:xfrm>
            <a:custGeom>
              <a:rect b="b" l="l" r="r" t="t"/>
              <a:pathLst>
                <a:path extrusionOk="0" h="16030" w="6066">
                  <a:moveTo>
                    <a:pt x="3680" y="0"/>
                  </a:moveTo>
                  <a:cubicBezTo>
                    <a:pt x="3120" y="0"/>
                    <a:pt x="2544" y="129"/>
                    <a:pt x="2231" y="263"/>
                  </a:cubicBezTo>
                  <a:cubicBezTo>
                    <a:pt x="1504" y="539"/>
                    <a:pt x="301" y="1015"/>
                    <a:pt x="1153" y="2519"/>
                  </a:cubicBezTo>
                  <a:cubicBezTo>
                    <a:pt x="1755" y="3546"/>
                    <a:pt x="1655" y="4323"/>
                    <a:pt x="1580" y="5501"/>
                  </a:cubicBezTo>
                  <a:lnTo>
                    <a:pt x="1580" y="5602"/>
                  </a:lnTo>
                  <a:cubicBezTo>
                    <a:pt x="1204" y="8960"/>
                    <a:pt x="1028" y="10163"/>
                    <a:pt x="727" y="11441"/>
                  </a:cubicBezTo>
                  <a:cubicBezTo>
                    <a:pt x="402" y="12895"/>
                    <a:pt x="1" y="16003"/>
                    <a:pt x="652" y="16028"/>
                  </a:cubicBezTo>
                  <a:cubicBezTo>
                    <a:pt x="686" y="16029"/>
                    <a:pt x="719" y="16030"/>
                    <a:pt x="751" y="16030"/>
                  </a:cubicBezTo>
                  <a:cubicBezTo>
                    <a:pt x="1338" y="16030"/>
                    <a:pt x="1635" y="15821"/>
                    <a:pt x="1279" y="15702"/>
                  </a:cubicBezTo>
                  <a:cubicBezTo>
                    <a:pt x="903" y="15602"/>
                    <a:pt x="903" y="15551"/>
                    <a:pt x="903" y="15426"/>
                  </a:cubicBezTo>
                  <a:cubicBezTo>
                    <a:pt x="1078" y="13922"/>
                    <a:pt x="3209" y="11592"/>
                    <a:pt x="3384" y="9812"/>
                  </a:cubicBezTo>
                  <a:cubicBezTo>
                    <a:pt x="3434" y="9186"/>
                    <a:pt x="3484" y="8634"/>
                    <a:pt x="3509" y="8133"/>
                  </a:cubicBezTo>
                  <a:cubicBezTo>
                    <a:pt x="3760" y="9461"/>
                    <a:pt x="3585" y="10840"/>
                    <a:pt x="3610" y="11291"/>
                  </a:cubicBezTo>
                  <a:cubicBezTo>
                    <a:pt x="3660" y="12945"/>
                    <a:pt x="3986" y="16028"/>
                    <a:pt x="4687" y="16028"/>
                  </a:cubicBezTo>
                  <a:cubicBezTo>
                    <a:pt x="5464" y="16028"/>
                    <a:pt x="5815" y="15802"/>
                    <a:pt x="5339" y="15702"/>
                  </a:cubicBezTo>
                  <a:cubicBezTo>
                    <a:pt x="4913" y="15602"/>
                    <a:pt x="4938" y="15577"/>
                    <a:pt x="4938" y="15451"/>
                  </a:cubicBezTo>
                  <a:cubicBezTo>
                    <a:pt x="5038" y="13822"/>
                    <a:pt x="5765" y="10764"/>
                    <a:pt x="5915" y="8810"/>
                  </a:cubicBezTo>
                  <a:cubicBezTo>
                    <a:pt x="6066" y="6529"/>
                    <a:pt x="5063" y="4875"/>
                    <a:pt x="5038" y="4774"/>
                  </a:cubicBezTo>
                  <a:cubicBezTo>
                    <a:pt x="4462" y="3271"/>
                    <a:pt x="5339" y="1817"/>
                    <a:pt x="5164" y="840"/>
                  </a:cubicBezTo>
                  <a:cubicBezTo>
                    <a:pt x="5052" y="200"/>
                    <a:pt x="4378" y="0"/>
                    <a:pt x="3680" y="0"/>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5"/>
            <p:cNvSpPr/>
            <p:nvPr/>
          </p:nvSpPr>
          <p:spPr>
            <a:xfrm>
              <a:off x="6468107" y="2884202"/>
              <a:ext cx="635334" cy="1058031"/>
            </a:xfrm>
            <a:custGeom>
              <a:rect b="b" l="l" r="r" t="t"/>
              <a:pathLst>
                <a:path extrusionOk="0" h="9852" w="5916">
                  <a:moveTo>
                    <a:pt x="5089" y="0"/>
                  </a:moveTo>
                  <a:cubicBezTo>
                    <a:pt x="4388" y="523"/>
                    <a:pt x="3566" y="668"/>
                    <a:pt x="2851" y="668"/>
                  </a:cubicBezTo>
                  <a:cubicBezTo>
                    <a:pt x="2263" y="668"/>
                    <a:pt x="1746" y="570"/>
                    <a:pt x="1429" y="502"/>
                  </a:cubicBezTo>
                  <a:cubicBezTo>
                    <a:pt x="1254" y="2181"/>
                    <a:pt x="126" y="8547"/>
                    <a:pt x="1" y="9424"/>
                  </a:cubicBezTo>
                  <a:cubicBezTo>
                    <a:pt x="577" y="9625"/>
                    <a:pt x="753" y="9675"/>
                    <a:pt x="928" y="9675"/>
                  </a:cubicBezTo>
                  <a:cubicBezTo>
                    <a:pt x="3961" y="5214"/>
                    <a:pt x="3359" y="3459"/>
                    <a:pt x="3384" y="2958"/>
                  </a:cubicBezTo>
                  <a:lnTo>
                    <a:pt x="3384" y="2958"/>
                  </a:lnTo>
                  <a:cubicBezTo>
                    <a:pt x="3485" y="3534"/>
                    <a:pt x="3510" y="6843"/>
                    <a:pt x="3735" y="9675"/>
                  </a:cubicBezTo>
                  <a:cubicBezTo>
                    <a:pt x="3855" y="9750"/>
                    <a:pt x="4119" y="9852"/>
                    <a:pt x="4402" y="9852"/>
                  </a:cubicBezTo>
                  <a:cubicBezTo>
                    <a:pt x="4593" y="9852"/>
                    <a:pt x="4792" y="9806"/>
                    <a:pt x="4963" y="9675"/>
                  </a:cubicBezTo>
                  <a:cubicBezTo>
                    <a:pt x="4988" y="9499"/>
                    <a:pt x="5790" y="3785"/>
                    <a:pt x="5790" y="3635"/>
                  </a:cubicBezTo>
                  <a:cubicBezTo>
                    <a:pt x="5916" y="1955"/>
                    <a:pt x="5389" y="627"/>
                    <a:pt x="508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15"/>
            <p:cNvSpPr/>
            <p:nvPr/>
          </p:nvSpPr>
          <p:spPr>
            <a:xfrm>
              <a:off x="6610831" y="2321680"/>
              <a:ext cx="495294" cy="734135"/>
            </a:xfrm>
            <a:custGeom>
              <a:rect b="b" l="l" r="r" t="t"/>
              <a:pathLst>
                <a:path extrusionOk="0" h="6836" w="4612">
                  <a:moveTo>
                    <a:pt x="2281" y="0"/>
                  </a:moveTo>
                  <a:cubicBezTo>
                    <a:pt x="3484" y="1329"/>
                    <a:pt x="3183" y="1880"/>
                    <a:pt x="2782" y="1955"/>
                  </a:cubicBezTo>
                  <a:cubicBezTo>
                    <a:pt x="2694" y="1974"/>
                    <a:pt x="2607" y="1983"/>
                    <a:pt x="2522" y="1983"/>
                  </a:cubicBezTo>
                  <a:cubicBezTo>
                    <a:pt x="1383" y="1983"/>
                    <a:pt x="602" y="376"/>
                    <a:pt x="602" y="376"/>
                  </a:cubicBezTo>
                  <a:lnTo>
                    <a:pt x="276" y="502"/>
                  </a:lnTo>
                  <a:cubicBezTo>
                    <a:pt x="276" y="502"/>
                    <a:pt x="953" y="1053"/>
                    <a:pt x="1053" y="2231"/>
                  </a:cubicBezTo>
                  <a:cubicBezTo>
                    <a:pt x="1178" y="3634"/>
                    <a:pt x="100" y="3634"/>
                    <a:pt x="100" y="3634"/>
                  </a:cubicBezTo>
                  <a:cubicBezTo>
                    <a:pt x="251" y="4411"/>
                    <a:pt x="0" y="6642"/>
                    <a:pt x="0" y="6642"/>
                  </a:cubicBezTo>
                  <a:cubicBezTo>
                    <a:pt x="456" y="6775"/>
                    <a:pt x="954" y="6836"/>
                    <a:pt x="1507" y="6836"/>
                  </a:cubicBezTo>
                  <a:cubicBezTo>
                    <a:pt x="1684" y="6836"/>
                    <a:pt x="1867" y="6830"/>
                    <a:pt x="2055" y="6817"/>
                  </a:cubicBezTo>
                  <a:cubicBezTo>
                    <a:pt x="3835" y="6642"/>
                    <a:pt x="4236" y="6316"/>
                    <a:pt x="4236" y="6316"/>
                  </a:cubicBezTo>
                  <a:cubicBezTo>
                    <a:pt x="4236" y="6316"/>
                    <a:pt x="4612" y="5414"/>
                    <a:pt x="4236" y="3484"/>
                  </a:cubicBezTo>
                  <a:cubicBezTo>
                    <a:pt x="3860" y="1529"/>
                    <a:pt x="2707" y="101"/>
                    <a:pt x="2707" y="101"/>
                  </a:cubicBezTo>
                  <a:lnTo>
                    <a:pt x="228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15"/>
            <p:cNvSpPr/>
            <p:nvPr/>
          </p:nvSpPr>
          <p:spPr>
            <a:xfrm>
              <a:off x="6689443" y="2243606"/>
              <a:ext cx="182889" cy="179345"/>
            </a:xfrm>
            <a:custGeom>
              <a:rect b="b" l="l" r="r" t="t"/>
              <a:pathLst>
                <a:path extrusionOk="0" h="1670" w="1703">
                  <a:moveTo>
                    <a:pt x="196" y="1"/>
                  </a:moveTo>
                  <a:cubicBezTo>
                    <a:pt x="196" y="1"/>
                    <a:pt x="622" y="552"/>
                    <a:pt x="271" y="953"/>
                  </a:cubicBezTo>
                  <a:cubicBezTo>
                    <a:pt x="0" y="1281"/>
                    <a:pt x="1055" y="1669"/>
                    <a:pt x="1495" y="1669"/>
                  </a:cubicBezTo>
                  <a:cubicBezTo>
                    <a:pt x="1626" y="1669"/>
                    <a:pt x="1703" y="1635"/>
                    <a:pt x="1674" y="1554"/>
                  </a:cubicBezTo>
                  <a:cubicBezTo>
                    <a:pt x="1524" y="1128"/>
                    <a:pt x="1223" y="903"/>
                    <a:pt x="1323" y="326"/>
                  </a:cubicBezTo>
                  <a:lnTo>
                    <a:pt x="196" y="1"/>
                  </a:lnTo>
                  <a:close/>
                </a:path>
              </a:pathLst>
            </a:custGeom>
            <a:solidFill>
              <a:srgbClr val="633C1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15"/>
            <p:cNvSpPr/>
            <p:nvPr/>
          </p:nvSpPr>
          <p:spPr>
            <a:xfrm>
              <a:off x="6656581" y="2089498"/>
              <a:ext cx="261179" cy="260534"/>
            </a:xfrm>
            <a:custGeom>
              <a:rect b="b" l="l" r="r" t="t"/>
              <a:pathLst>
                <a:path extrusionOk="0" h="2426" w="2432">
                  <a:moveTo>
                    <a:pt x="858" y="1"/>
                  </a:moveTo>
                  <a:cubicBezTo>
                    <a:pt x="499" y="1"/>
                    <a:pt x="234" y="346"/>
                    <a:pt x="176" y="558"/>
                  </a:cubicBezTo>
                  <a:cubicBezTo>
                    <a:pt x="0" y="1160"/>
                    <a:pt x="351" y="1661"/>
                    <a:pt x="602" y="1887"/>
                  </a:cubicBezTo>
                  <a:cubicBezTo>
                    <a:pt x="1009" y="2278"/>
                    <a:pt x="1470" y="2425"/>
                    <a:pt x="1784" y="2425"/>
                  </a:cubicBezTo>
                  <a:cubicBezTo>
                    <a:pt x="1952" y="2425"/>
                    <a:pt x="2078" y="2383"/>
                    <a:pt x="2131" y="2313"/>
                  </a:cubicBezTo>
                  <a:cubicBezTo>
                    <a:pt x="2431" y="1862"/>
                    <a:pt x="1680" y="383"/>
                    <a:pt x="1203" y="107"/>
                  </a:cubicBezTo>
                  <a:cubicBezTo>
                    <a:pt x="1082" y="32"/>
                    <a:pt x="966" y="1"/>
                    <a:pt x="858" y="1"/>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15"/>
            <p:cNvSpPr/>
            <p:nvPr/>
          </p:nvSpPr>
          <p:spPr>
            <a:xfrm>
              <a:off x="6632310" y="2071563"/>
              <a:ext cx="215429" cy="243996"/>
            </a:xfrm>
            <a:custGeom>
              <a:rect b="b" l="l" r="r" t="t"/>
              <a:pathLst>
                <a:path extrusionOk="0" h="2272" w="2006">
                  <a:moveTo>
                    <a:pt x="1156" y="0"/>
                  </a:moveTo>
                  <a:cubicBezTo>
                    <a:pt x="713" y="0"/>
                    <a:pt x="260" y="305"/>
                    <a:pt x="151" y="801"/>
                  </a:cubicBezTo>
                  <a:cubicBezTo>
                    <a:pt x="1" y="1502"/>
                    <a:pt x="352" y="1828"/>
                    <a:pt x="402" y="1903"/>
                  </a:cubicBezTo>
                  <a:cubicBezTo>
                    <a:pt x="591" y="2121"/>
                    <a:pt x="864" y="2272"/>
                    <a:pt x="997" y="2272"/>
                  </a:cubicBezTo>
                  <a:cubicBezTo>
                    <a:pt x="1093" y="2272"/>
                    <a:pt x="1115" y="2193"/>
                    <a:pt x="978" y="2004"/>
                  </a:cubicBezTo>
                  <a:cubicBezTo>
                    <a:pt x="627" y="1552"/>
                    <a:pt x="1078" y="1552"/>
                    <a:pt x="803" y="1176"/>
                  </a:cubicBezTo>
                  <a:cubicBezTo>
                    <a:pt x="702" y="1026"/>
                    <a:pt x="828" y="1051"/>
                    <a:pt x="1404" y="826"/>
                  </a:cubicBezTo>
                  <a:cubicBezTo>
                    <a:pt x="1981" y="600"/>
                    <a:pt x="2006" y="550"/>
                    <a:pt x="1880" y="374"/>
                  </a:cubicBezTo>
                  <a:cubicBezTo>
                    <a:pt x="1699" y="116"/>
                    <a:pt x="1429" y="0"/>
                    <a:pt x="1156" y="0"/>
                  </a:cubicBezTo>
                  <a:close/>
                </a:path>
              </a:pathLst>
            </a:custGeom>
            <a:solidFill>
              <a:srgbClr val="171B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15"/>
            <p:cNvSpPr/>
            <p:nvPr/>
          </p:nvSpPr>
          <p:spPr>
            <a:xfrm>
              <a:off x="6914968" y="4009246"/>
              <a:ext cx="166995" cy="45534"/>
            </a:xfrm>
            <a:custGeom>
              <a:rect b="b" l="l" r="r" t="t"/>
              <a:pathLst>
                <a:path extrusionOk="0" h="424" w="1555">
                  <a:moveTo>
                    <a:pt x="928" y="1"/>
                  </a:moveTo>
                  <a:cubicBezTo>
                    <a:pt x="811" y="84"/>
                    <a:pt x="669" y="112"/>
                    <a:pt x="531" y="112"/>
                  </a:cubicBezTo>
                  <a:cubicBezTo>
                    <a:pt x="257" y="112"/>
                    <a:pt x="0" y="1"/>
                    <a:pt x="0" y="1"/>
                  </a:cubicBezTo>
                  <a:lnTo>
                    <a:pt x="0" y="1"/>
                  </a:lnTo>
                  <a:cubicBezTo>
                    <a:pt x="0" y="319"/>
                    <a:pt x="230" y="423"/>
                    <a:pt x="503" y="423"/>
                  </a:cubicBezTo>
                  <a:cubicBezTo>
                    <a:pt x="724" y="423"/>
                    <a:pt x="974" y="355"/>
                    <a:pt x="1153" y="276"/>
                  </a:cubicBezTo>
                  <a:cubicBezTo>
                    <a:pt x="1554" y="101"/>
                    <a:pt x="928" y="1"/>
                    <a:pt x="92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15"/>
            <p:cNvSpPr/>
            <p:nvPr/>
          </p:nvSpPr>
          <p:spPr>
            <a:xfrm>
              <a:off x="6493559" y="4014616"/>
              <a:ext cx="168499" cy="45534"/>
            </a:xfrm>
            <a:custGeom>
              <a:rect b="b" l="l" r="r" t="t"/>
              <a:pathLst>
                <a:path extrusionOk="0" h="424" w="1569">
                  <a:moveTo>
                    <a:pt x="917" y="1"/>
                  </a:moveTo>
                  <a:cubicBezTo>
                    <a:pt x="800" y="84"/>
                    <a:pt x="661" y="112"/>
                    <a:pt x="527" y="112"/>
                  </a:cubicBezTo>
                  <a:cubicBezTo>
                    <a:pt x="260" y="112"/>
                    <a:pt x="15" y="1"/>
                    <a:pt x="15" y="1"/>
                  </a:cubicBezTo>
                  <a:lnTo>
                    <a:pt x="15" y="1"/>
                  </a:lnTo>
                  <a:cubicBezTo>
                    <a:pt x="1" y="319"/>
                    <a:pt x="232" y="424"/>
                    <a:pt x="509" y="424"/>
                  </a:cubicBezTo>
                  <a:cubicBezTo>
                    <a:pt x="733" y="424"/>
                    <a:pt x="988" y="355"/>
                    <a:pt x="1167" y="277"/>
                  </a:cubicBezTo>
                  <a:cubicBezTo>
                    <a:pt x="1568" y="101"/>
                    <a:pt x="917" y="1"/>
                    <a:pt x="9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15"/>
            <p:cNvSpPr/>
            <p:nvPr/>
          </p:nvSpPr>
          <p:spPr>
            <a:xfrm>
              <a:off x="6831523" y="3145273"/>
              <a:ext cx="40487" cy="301558"/>
            </a:xfrm>
            <a:custGeom>
              <a:rect b="b" l="l" r="r" t="t"/>
              <a:pathLst>
                <a:path extrusionOk="0" h="2808" w="377">
                  <a:moveTo>
                    <a:pt x="376" y="1"/>
                  </a:moveTo>
                  <a:lnTo>
                    <a:pt x="0" y="527"/>
                  </a:lnTo>
                  <a:lnTo>
                    <a:pt x="126" y="2808"/>
                  </a:lnTo>
                  <a:lnTo>
                    <a:pt x="37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15"/>
            <p:cNvSpPr/>
            <p:nvPr/>
          </p:nvSpPr>
          <p:spPr>
            <a:xfrm>
              <a:off x="6618886" y="3096839"/>
              <a:ext cx="78182" cy="99660"/>
            </a:xfrm>
            <a:custGeom>
              <a:rect b="b" l="l" r="r" t="t"/>
              <a:pathLst>
                <a:path extrusionOk="0" h="928" w="728">
                  <a:moveTo>
                    <a:pt x="627" y="0"/>
                  </a:moveTo>
                  <a:lnTo>
                    <a:pt x="552" y="25"/>
                  </a:lnTo>
                  <a:cubicBezTo>
                    <a:pt x="552" y="25"/>
                    <a:pt x="652" y="351"/>
                    <a:pt x="477" y="602"/>
                  </a:cubicBezTo>
                  <a:cubicBezTo>
                    <a:pt x="401" y="727"/>
                    <a:pt x="226" y="828"/>
                    <a:pt x="0" y="853"/>
                  </a:cubicBezTo>
                  <a:lnTo>
                    <a:pt x="0" y="928"/>
                  </a:lnTo>
                  <a:cubicBezTo>
                    <a:pt x="251" y="903"/>
                    <a:pt x="426" y="802"/>
                    <a:pt x="552" y="627"/>
                  </a:cubicBezTo>
                  <a:cubicBezTo>
                    <a:pt x="727" y="351"/>
                    <a:pt x="627" y="25"/>
                    <a:pt x="6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15"/>
            <p:cNvSpPr/>
            <p:nvPr/>
          </p:nvSpPr>
          <p:spPr>
            <a:xfrm>
              <a:off x="6974141" y="3061829"/>
              <a:ext cx="78182" cy="99660"/>
            </a:xfrm>
            <a:custGeom>
              <a:rect b="b" l="l" r="r" t="t"/>
              <a:pathLst>
                <a:path extrusionOk="0" h="928" w="728">
                  <a:moveTo>
                    <a:pt x="101" y="1"/>
                  </a:moveTo>
                  <a:cubicBezTo>
                    <a:pt x="101" y="26"/>
                    <a:pt x="1" y="377"/>
                    <a:pt x="176" y="627"/>
                  </a:cubicBezTo>
                  <a:cubicBezTo>
                    <a:pt x="276" y="803"/>
                    <a:pt x="452" y="903"/>
                    <a:pt x="728" y="928"/>
                  </a:cubicBezTo>
                  <a:lnTo>
                    <a:pt x="728" y="853"/>
                  </a:lnTo>
                  <a:cubicBezTo>
                    <a:pt x="502" y="828"/>
                    <a:pt x="327" y="752"/>
                    <a:pt x="226" y="602"/>
                  </a:cubicBezTo>
                  <a:cubicBezTo>
                    <a:pt x="76" y="351"/>
                    <a:pt x="151" y="26"/>
                    <a:pt x="151" y="26"/>
                  </a:cubicBez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15"/>
            <p:cNvSpPr/>
            <p:nvPr/>
          </p:nvSpPr>
          <p:spPr>
            <a:xfrm>
              <a:off x="6874588" y="2598860"/>
              <a:ext cx="328514" cy="247754"/>
            </a:xfrm>
            <a:custGeom>
              <a:rect b="b" l="l" r="r" t="t"/>
              <a:pathLst>
                <a:path extrusionOk="0" h="2307" w="3059">
                  <a:moveTo>
                    <a:pt x="3058" y="1"/>
                  </a:moveTo>
                  <a:lnTo>
                    <a:pt x="0" y="1154"/>
                  </a:lnTo>
                  <a:lnTo>
                    <a:pt x="1680" y="2307"/>
                  </a:lnTo>
                  <a:lnTo>
                    <a:pt x="305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15"/>
            <p:cNvSpPr/>
            <p:nvPr/>
          </p:nvSpPr>
          <p:spPr>
            <a:xfrm>
              <a:off x="7054900" y="2499308"/>
              <a:ext cx="414642" cy="347307"/>
            </a:xfrm>
            <a:custGeom>
              <a:rect b="b" l="l" r="r" t="t"/>
              <a:pathLst>
                <a:path extrusionOk="0" h="3234" w="3861">
                  <a:moveTo>
                    <a:pt x="3860" y="0"/>
                  </a:moveTo>
                  <a:lnTo>
                    <a:pt x="978" y="878"/>
                  </a:lnTo>
                  <a:lnTo>
                    <a:pt x="1" y="3234"/>
                  </a:lnTo>
                  <a:lnTo>
                    <a:pt x="2983" y="2206"/>
                  </a:lnTo>
                  <a:lnTo>
                    <a:pt x="386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15"/>
            <p:cNvSpPr/>
            <p:nvPr/>
          </p:nvSpPr>
          <p:spPr>
            <a:xfrm>
              <a:off x="6489693" y="2423596"/>
              <a:ext cx="675714" cy="441168"/>
            </a:xfrm>
            <a:custGeom>
              <a:rect b="b" l="l" r="r" t="t"/>
              <a:pathLst>
                <a:path extrusionOk="0" h="4108" w="6292">
                  <a:moveTo>
                    <a:pt x="1134" y="1"/>
                  </a:moveTo>
                  <a:cubicBezTo>
                    <a:pt x="905" y="1"/>
                    <a:pt x="752" y="154"/>
                    <a:pt x="752" y="154"/>
                  </a:cubicBezTo>
                  <a:cubicBezTo>
                    <a:pt x="0" y="680"/>
                    <a:pt x="1529" y="3638"/>
                    <a:pt x="3083" y="4064"/>
                  </a:cubicBezTo>
                  <a:cubicBezTo>
                    <a:pt x="3204" y="4094"/>
                    <a:pt x="3326" y="4108"/>
                    <a:pt x="3446" y="4108"/>
                  </a:cubicBezTo>
                  <a:cubicBezTo>
                    <a:pt x="4520" y="4108"/>
                    <a:pt x="5519" y="3014"/>
                    <a:pt x="5790" y="2811"/>
                  </a:cubicBezTo>
                  <a:cubicBezTo>
                    <a:pt x="6292" y="2374"/>
                    <a:pt x="6281" y="2090"/>
                    <a:pt x="6087" y="2090"/>
                  </a:cubicBezTo>
                  <a:cubicBezTo>
                    <a:pt x="6059" y="2090"/>
                    <a:pt x="6026" y="2096"/>
                    <a:pt x="5990" y="2109"/>
                  </a:cubicBezTo>
                  <a:cubicBezTo>
                    <a:pt x="5740" y="2184"/>
                    <a:pt x="5690" y="2460"/>
                    <a:pt x="5264" y="2685"/>
                  </a:cubicBezTo>
                  <a:cubicBezTo>
                    <a:pt x="4996" y="2819"/>
                    <a:pt x="4651" y="3042"/>
                    <a:pt x="4183" y="3042"/>
                  </a:cubicBezTo>
                  <a:cubicBezTo>
                    <a:pt x="3949" y="3042"/>
                    <a:pt x="3685" y="2986"/>
                    <a:pt x="3384" y="2836"/>
                  </a:cubicBezTo>
                  <a:cubicBezTo>
                    <a:pt x="2457" y="2410"/>
                    <a:pt x="2131" y="680"/>
                    <a:pt x="1579" y="204"/>
                  </a:cubicBezTo>
                  <a:cubicBezTo>
                    <a:pt x="1416" y="50"/>
                    <a:pt x="1263" y="1"/>
                    <a:pt x="1134" y="1"/>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graphicFrame>
        <p:nvGraphicFramePr>
          <p:cNvPr id="976" name="Google Shape;976;p16"/>
          <p:cNvGraphicFramePr/>
          <p:nvPr/>
        </p:nvGraphicFramePr>
        <p:xfrm>
          <a:off x="939338" y="726036"/>
          <a:ext cx="3000000" cy="3000000"/>
        </p:xfrm>
        <a:graphic>
          <a:graphicData uri="http://schemas.openxmlformats.org/drawingml/2006/table">
            <a:tbl>
              <a:tblPr bandRow="1" firstRow="1">
                <a:noFill/>
                <a:tableStyleId>{391E41E6-A9C2-4B01-ADEF-C49A1057ADB0}</a:tableStyleId>
              </a:tblPr>
              <a:tblGrid>
                <a:gridCol w="3703325"/>
                <a:gridCol w="3703325"/>
              </a:tblGrid>
              <a:tr h="415225">
                <a:tc>
                  <a:txBody>
                    <a:bodyPr/>
                    <a:lstStyle/>
                    <a:p>
                      <a:pPr indent="0" lvl="0" marL="0" marR="0" rtl="0" algn="l">
                        <a:lnSpc>
                          <a:spcPct val="100000"/>
                        </a:lnSpc>
                        <a:spcBef>
                          <a:spcPts val="0"/>
                        </a:spcBef>
                        <a:spcAft>
                          <a:spcPts val="0"/>
                        </a:spcAft>
                        <a:buNone/>
                      </a:pPr>
                      <a:r>
                        <a:rPr b="1" lang="en-ID" sz="1400" u="none" cap="none" strike="noStrike"/>
                        <a:t>Alasan Penyajian Data Penting</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b="1" lang="en-ID" sz="1400" u="none" cap="none" strike="noStrike"/>
                        <a:t>Akibat Jika Tidak Dilakukan</a:t>
                      </a:r>
                      <a:endParaRPr sz="1400" u="none" cap="none" strike="noStrike"/>
                    </a:p>
                  </a:txBody>
                  <a:tcPr marT="45725" marB="45725" marR="91450" marL="91450" anchor="ctr"/>
                </a:tc>
              </a:tr>
              <a:tr h="819050">
                <a:tc>
                  <a:txBody>
                    <a:bodyPr/>
                    <a:lstStyle/>
                    <a:p>
                      <a:pPr indent="0" lvl="0" marL="0" marR="0" rtl="0" algn="l">
                        <a:lnSpc>
                          <a:spcPct val="100000"/>
                        </a:lnSpc>
                        <a:spcBef>
                          <a:spcPts val="0"/>
                        </a:spcBef>
                        <a:spcAft>
                          <a:spcPts val="0"/>
                        </a:spcAft>
                        <a:buNone/>
                      </a:pPr>
                      <a:r>
                        <a:rPr b="1" lang="en-ID" sz="1400" u="none" cap="none" strike="noStrike"/>
                        <a:t>Mempermudah Pemahaman </a:t>
                      </a:r>
                      <a:endParaRPr/>
                    </a:p>
                    <a:p>
                      <a:pPr indent="0" lvl="0" marL="0" marR="0" rtl="0" algn="l">
                        <a:lnSpc>
                          <a:spcPct val="100000"/>
                        </a:lnSpc>
                        <a:spcBef>
                          <a:spcPts val="0"/>
                        </a:spcBef>
                        <a:spcAft>
                          <a:spcPts val="0"/>
                        </a:spcAft>
                        <a:buNone/>
                      </a:pPr>
                      <a:r>
                        <a:rPr lang="en-ID" sz="1400" u="none" cap="none" strike="noStrike"/>
                        <a:t>Pola, tren, atau hubungan antar data menjadi lebih jelas.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ID" sz="1400" u="none" cap="none" strike="noStrike"/>
                        <a:t>Data terlihat berantakan, sulit dimengerti, terutama jika jumlahnya besar.</a:t>
                      </a:r>
                      <a:endParaRPr/>
                    </a:p>
                  </a:txBody>
                  <a:tcPr marT="45725" marB="45725" marR="91450" marL="91450" anchor="ctr"/>
                </a:tc>
              </a:tr>
              <a:tr h="1057950">
                <a:tc>
                  <a:txBody>
                    <a:bodyPr/>
                    <a:lstStyle/>
                    <a:p>
                      <a:pPr indent="0" lvl="0" marL="0" marR="0" rtl="0" algn="l">
                        <a:lnSpc>
                          <a:spcPct val="100000"/>
                        </a:lnSpc>
                        <a:spcBef>
                          <a:spcPts val="0"/>
                        </a:spcBef>
                        <a:spcAft>
                          <a:spcPts val="0"/>
                        </a:spcAft>
                        <a:buNone/>
                      </a:pPr>
                      <a:r>
                        <a:rPr b="1" lang="en-ID" sz="1400" u="none" cap="none" strike="noStrike"/>
                        <a:t>Menghemat Waktu</a:t>
                      </a:r>
                      <a:br>
                        <a:rPr b="1" lang="en-ID" sz="1400" u="none" cap="none" strike="noStrike"/>
                      </a:br>
                      <a:r>
                        <a:rPr lang="en-ID" sz="1400" u="none" cap="none" strike="noStrike"/>
                        <a:t>Audiens langsung memahami poin utama (informasi penting dengan cepat)</a:t>
                      </a:r>
                      <a:endParaRPr b="1"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ID" sz="1400" u="none" cap="none" strike="noStrike"/>
                        <a:t>Membutuhkan waktu lebih lama untuk memahami data mentah.</a:t>
                      </a:r>
                      <a:endParaRPr/>
                    </a:p>
                  </a:txBody>
                  <a:tcPr marT="45725" marB="45725" marR="91450" marL="91450" anchor="ctr"/>
                </a:tc>
              </a:tr>
              <a:tr h="819050">
                <a:tc>
                  <a:txBody>
                    <a:bodyPr/>
                    <a:lstStyle/>
                    <a:p>
                      <a:pPr indent="0" lvl="0" marL="0" marR="0" rtl="0" algn="l">
                        <a:lnSpc>
                          <a:spcPct val="100000"/>
                        </a:lnSpc>
                        <a:spcBef>
                          <a:spcPts val="0"/>
                        </a:spcBef>
                        <a:spcAft>
                          <a:spcPts val="0"/>
                        </a:spcAft>
                        <a:buNone/>
                      </a:pPr>
                      <a:r>
                        <a:rPr b="1" lang="en-ID" sz="1400" u="none" cap="none" strike="noStrike"/>
                        <a:t>Mendukung Analisis yang Akurat</a:t>
                      </a:r>
                      <a:br>
                        <a:rPr b="1" lang="en-ID" sz="1400" u="none" cap="none" strike="noStrike"/>
                      </a:br>
                      <a:r>
                        <a:rPr lang="en-ID" sz="1400" u="none" cap="none" strike="noStrike"/>
                        <a:t>Kesalahan interpretasi bisa dihindari karena visualisasi lebih intuitif</a:t>
                      </a:r>
                      <a:endParaRPr b="1"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ID" sz="1400" u="none" cap="none" strike="noStrike"/>
                        <a:t>Risiko salah membaca atau salah menginterpretasi data.</a:t>
                      </a:r>
                      <a:endParaRPr/>
                    </a:p>
                  </a:txBody>
                  <a:tcPr marT="45725" marB="45725" marR="91450" marL="91450" anchor="ctr"/>
                </a:tc>
              </a:tr>
              <a:tr h="580175">
                <a:tc>
                  <a:txBody>
                    <a:bodyPr/>
                    <a:lstStyle/>
                    <a:p>
                      <a:pPr indent="0" lvl="0" marL="0" marR="0" rtl="0" algn="l">
                        <a:lnSpc>
                          <a:spcPct val="100000"/>
                        </a:lnSpc>
                        <a:spcBef>
                          <a:spcPts val="0"/>
                        </a:spcBef>
                        <a:spcAft>
                          <a:spcPts val="0"/>
                        </a:spcAft>
                        <a:buNone/>
                      </a:pPr>
                      <a:r>
                        <a:rPr b="1" lang="en-ID" sz="1400" u="none" cap="none" strike="noStrike"/>
                        <a:t>Komunikasi yang Efektif </a:t>
                      </a:r>
                      <a:endParaRPr/>
                    </a:p>
                    <a:p>
                      <a:pPr indent="0" lvl="0" marL="0" marR="0" rtl="0" algn="l">
                        <a:lnSpc>
                          <a:spcPct val="100000"/>
                        </a:lnSpc>
                        <a:spcBef>
                          <a:spcPts val="0"/>
                        </a:spcBef>
                        <a:spcAft>
                          <a:spcPts val="0"/>
                        </a:spcAft>
                        <a:buNone/>
                      </a:pPr>
                      <a:r>
                        <a:rPr lang="en-ID" sz="1400" u="none" cap="none" strike="noStrike"/>
                        <a:t>Data lebih menarik dan informatif.</a:t>
                      </a:r>
                      <a:endParaRPr b="1"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ID" sz="1400" u="none" cap="none" strike="noStrike"/>
                        <a:t>Audiens bingung atau kehilangan minat terhadap informasi.</a:t>
                      </a:r>
                      <a:endParaRPr/>
                    </a:p>
                  </a:txBody>
                  <a:tcPr marT="45725" marB="45725" marR="91450" marL="91450"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6"/>
          <p:cNvSpPr txBox="1"/>
          <p:nvPr>
            <p:ph type="title"/>
          </p:nvPr>
        </p:nvSpPr>
        <p:spPr>
          <a:xfrm>
            <a:off x="-153981" y="2571750"/>
            <a:ext cx="4032300" cy="837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ID"/>
              <a:t>How</a:t>
            </a:r>
            <a:endParaRPr/>
          </a:p>
        </p:txBody>
      </p:sp>
      <p:sp>
        <p:nvSpPr>
          <p:cNvPr id="982" name="Google Shape;982;p6"/>
          <p:cNvSpPr txBox="1"/>
          <p:nvPr>
            <p:ph idx="2" type="title"/>
          </p:nvPr>
        </p:nvSpPr>
        <p:spPr>
          <a:xfrm>
            <a:off x="1121069" y="1547188"/>
            <a:ext cx="1482300" cy="77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ID"/>
              <a:t>04</a:t>
            </a:r>
            <a:endParaRPr/>
          </a:p>
        </p:txBody>
      </p:sp>
      <p:grpSp>
        <p:nvGrpSpPr>
          <p:cNvPr id="983" name="Google Shape;983;p6"/>
          <p:cNvGrpSpPr/>
          <p:nvPr/>
        </p:nvGrpSpPr>
        <p:grpSpPr>
          <a:xfrm>
            <a:off x="4975373" y="1099778"/>
            <a:ext cx="3329249" cy="2609041"/>
            <a:chOff x="5306450" y="1437175"/>
            <a:chExt cx="3329249" cy="2609041"/>
          </a:xfrm>
        </p:grpSpPr>
        <p:sp>
          <p:nvSpPr>
            <p:cNvPr id="984" name="Google Shape;984;p6"/>
            <p:cNvSpPr/>
            <p:nvPr/>
          </p:nvSpPr>
          <p:spPr>
            <a:xfrm>
              <a:off x="7857393" y="3731090"/>
              <a:ext cx="72166" cy="86544"/>
            </a:xfrm>
            <a:custGeom>
              <a:rect b="b" l="l" r="r" t="t"/>
              <a:pathLst>
                <a:path extrusionOk="0" h="903" w="753">
                  <a:moveTo>
                    <a:pt x="301" y="0"/>
                  </a:moveTo>
                  <a:lnTo>
                    <a:pt x="0" y="176"/>
                  </a:lnTo>
                  <a:lnTo>
                    <a:pt x="451" y="903"/>
                  </a:lnTo>
                  <a:lnTo>
                    <a:pt x="752" y="702"/>
                  </a:lnTo>
                  <a:lnTo>
                    <a:pt x="301"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6"/>
            <p:cNvSpPr/>
            <p:nvPr/>
          </p:nvSpPr>
          <p:spPr>
            <a:xfrm>
              <a:off x="7794906" y="3630171"/>
              <a:ext cx="72166" cy="86544"/>
            </a:xfrm>
            <a:custGeom>
              <a:rect b="b" l="l" r="r" t="t"/>
              <a:pathLst>
                <a:path extrusionOk="0" h="903" w="753">
                  <a:moveTo>
                    <a:pt x="301" y="1"/>
                  </a:moveTo>
                  <a:lnTo>
                    <a:pt x="1" y="176"/>
                  </a:lnTo>
                  <a:lnTo>
                    <a:pt x="427" y="903"/>
                  </a:lnTo>
                  <a:lnTo>
                    <a:pt x="753" y="702"/>
                  </a:lnTo>
                  <a:lnTo>
                    <a:pt x="301"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6"/>
            <p:cNvSpPr/>
            <p:nvPr/>
          </p:nvSpPr>
          <p:spPr>
            <a:xfrm>
              <a:off x="7732515" y="3529348"/>
              <a:ext cx="72070" cy="86544"/>
            </a:xfrm>
            <a:custGeom>
              <a:rect b="b" l="l" r="r" t="t"/>
              <a:pathLst>
                <a:path extrusionOk="0" h="903" w="752">
                  <a:moveTo>
                    <a:pt x="301" y="0"/>
                  </a:moveTo>
                  <a:lnTo>
                    <a:pt x="0" y="201"/>
                  </a:lnTo>
                  <a:lnTo>
                    <a:pt x="426" y="902"/>
                  </a:lnTo>
                  <a:lnTo>
                    <a:pt x="752" y="702"/>
                  </a:lnTo>
                  <a:lnTo>
                    <a:pt x="301"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6"/>
            <p:cNvSpPr/>
            <p:nvPr/>
          </p:nvSpPr>
          <p:spPr>
            <a:xfrm>
              <a:off x="7667632" y="3428429"/>
              <a:ext cx="72166" cy="86544"/>
            </a:xfrm>
            <a:custGeom>
              <a:rect b="b" l="l" r="r" t="t"/>
              <a:pathLst>
                <a:path extrusionOk="0" h="903" w="753">
                  <a:moveTo>
                    <a:pt x="326" y="0"/>
                  </a:moveTo>
                  <a:lnTo>
                    <a:pt x="0" y="201"/>
                  </a:lnTo>
                  <a:lnTo>
                    <a:pt x="451" y="903"/>
                  </a:lnTo>
                  <a:lnTo>
                    <a:pt x="752" y="702"/>
                  </a:lnTo>
                  <a:lnTo>
                    <a:pt x="326"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6"/>
            <p:cNvSpPr/>
            <p:nvPr/>
          </p:nvSpPr>
          <p:spPr>
            <a:xfrm>
              <a:off x="7605145" y="3327510"/>
              <a:ext cx="72166" cy="86639"/>
            </a:xfrm>
            <a:custGeom>
              <a:rect b="b" l="l" r="r" t="t"/>
              <a:pathLst>
                <a:path extrusionOk="0" h="904" w="753">
                  <a:moveTo>
                    <a:pt x="327" y="1"/>
                  </a:moveTo>
                  <a:lnTo>
                    <a:pt x="1" y="201"/>
                  </a:lnTo>
                  <a:lnTo>
                    <a:pt x="452" y="903"/>
                  </a:lnTo>
                  <a:lnTo>
                    <a:pt x="753" y="703"/>
                  </a:lnTo>
                  <a:lnTo>
                    <a:pt x="327"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6"/>
            <p:cNvSpPr/>
            <p:nvPr/>
          </p:nvSpPr>
          <p:spPr>
            <a:xfrm>
              <a:off x="7542754" y="3226687"/>
              <a:ext cx="72070" cy="86544"/>
            </a:xfrm>
            <a:custGeom>
              <a:rect b="b" l="l" r="r" t="t"/>
              <a:pathLst>
                <a:path extrusionOk="0" h="903" w="752">
                  <a:moveTo>
                    <a:pt x="301" y="0"/>
                  </a:moveTo>
                  <a:lnTo>
                    <a:pt x="0" y="201"/>
                  </a:lnTo>
                  <a:lnTo>
                    <a:pt x="451" y="902"/>
                  </a:lnTo>
                  <a:lnTo>
                    <a:pt x="752" y="702"/>
                  </a:lnTo>
                  <a:lnTo>
                    <a:pt x="301"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6"/>
            <p:cNvSpPr/>
            <p:nvPr/>
          </p:nvSpPr>
          <p:spPr>
            <a:xfrm>
              <a:off x="7480267" y="3125768"/>
              <a:ext cx="72166" cy="86544"/>
            </a:xfrm>
            <a:custGeom>
              <a:rect b="b" l="l" r="r" t="t"/>
              <a:pathLst>
                <a:path extrusionOk="0" h="903" w="753">
                  <a:moveTo>
                    <a:pt x="301" y="1"/>
                  </a:moveTo>
                  <a:lnTo>
                    <a:pt x="0" y="201"/>
                  </a:lnTo>
                  <a:lnTo>
                    <a:pt x="427" y="903"/>
                  </a:lnTo>
                  <a:lnTo>
                    <a:pt x="752" y="702"/>
                  </a:lnTo>
                  <a:lnTo>
                    <a:pt x="301"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6"/>
            <p:cNvSpPr/>
            <p:nvPr/>
          </p:nvSpPr>
          <p:spPr>
            <a:xfrm>
              <a:off x="7417780" y="3024850"/>
              <a:ext cx="72166" cy="86639"/>
            </a:xfrm>
            <a:custGeom>
              <a:rect b="b" l="l" r="r" t="t"/>
              <a:pathLst>
                <a:path extrusionOk="0" h="904" w="753">
                  <a:moveTo>
                    <a:pt x="302" y="1"/>
                  </a:moveTo>
                  <a:lnTo>
                    <a:pt x="1" y="201"/>
                  </a:lnTo>
                  <a:lnTo>
                    <a:pt x="427" y="903"/>
                  </a:lnTo>
                  <a:lnTo>
                    <a:pt x="753" y="703"/>
                  </a:lnTo>
                  <a:lnTo>
                    <a:pt x="302"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6"/>
            <p:cNvSpPr/>
            <p:nvPr/>
          </p:nvSpPr>
          <p:spPr>
            <a:xfrm>
              <a:off x="7352993" y="2924027"/>
              <a:ext cx="72166" cy="86544"/>
            </a:xfrm>
            <a:custGeom>
              <a:rect b="b" l="l" r="r" t="t"/>
              <a:pathLst>
                <a:path extrusionOk="0" h="903" w="753">
                  <a:moveTo>
                    <a:pt x="326" y="0"/>
                  </a:moveTo>
                  <a:lnTo>
                    <a:pt x="0" y="201"/>
                  </a:lnTo>
                  <a:lnTo>
                    <a:pt x="451" y="902"/>
                  </a:lnTo>
                  <a:lnTo>
                    <a:pt x="752" y="702"/>
                  </a:lnTo>
                  <a:lnTo>
                    <a:pt x="326"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6"/>
            <p:cNvSpPr/>
            <p:nvPr/>
          </p:nvSpPr>
          <p:spPr>
            <a:xfrm>
              <a:off x="7290506" y="2823108"/>
              <a:ext cx="72166" cy="86544"/>
            </a:xfrm>
            <a:custGeom>
              <a:rect b="b" l="l" r="r" t="t"/>
              <a:pathLst>
                <a:path extrusionOk="0" h="903" w="753">
                  <a:moveTo>
                    <a:pt x="326" y="1"/>
                  </a:moveTo>
                  <a:lnTo>
                    <a:pt x="1" y="201"/>
                  </a:lnTo>
                  <a:lnTo>
                    <a:pt x="452" y="903"/>
                  </a:lnTo>
                  <a:lnTo>
                    <a:pt x="752" y="702"/>
                  </a:lnTo>
                  <a:lnTo>
                    <a:pt x="326"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6"/>
            <p:cNvSpPr/>
            <p:nvPr/>
          </p:nvSpPr>
          <p:spPr>
            <a:xfrm>
              <a:off x="7228019" y="2722189"/>
              <a:ext cx="72166" cy="86639"/>
            </a:xfrm>
            <a:custGeom>
              <a:rect b="b" l="l" r="r" t="t"/>
              <a:pathLst>
                <a:path extrusionOk="0" h="904" w="753">
                  <a:moveTo>
                    <a:pt x="302" y="1"/>
                  </a:moveTo>
                  <a:lnTo>
                    <a:pt x="1" y="201"/>
                  </a:lnTo>
                  <a:lnTo>
                    <a:pt x="452" y="903"/>
                  </a:lnTo>
                  <a:lnTo>
                    <a:pt x="753" y="703"/>
                  </a:lnTo>
                  <a:lnTo>
                    <a:pt x="302"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6"/>
            <p:cNvSpPr/>
            <p:nvPr/>
          </p:nvSpPr>
          <p:spPr>
            <a:xfrm>
              <a:off x="7165628" y="2621366"/>
              <a:ext cx="72166" cy="86544"/>
            </a:xfrm>
            <a:custGeom>
              <a:rect b="b" l="l" r="r" t="t"/>
              <a:pathLst>
                <a:path extrusionOk="0" h="903" w="753">
                  <a:moveTo>
                    <a:pt x="301" y="0"/>
                  </a:moveTo>
                  <a:lnTo>
                    <a:pt x="0" y="201"/>
                  </a:lnTo>
                  <a:lnTo>
                    <a:pt x="426" y="903"/>
                  </a:lnTo>
                  <a:lnTo>
                    <a:pt x="752" y="702"/>
                  </a:lnTo>
                  <a:lnTo>
                    <a:pt x="301"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6"/>
            <p:cNvSpPr/>
            <p:nvPr/>
          </p:nvSpPr>
          <p:spPr>
            <a:xfrm>
              <a:off x="7103141" y="2520447"/>
              <a:ext cx="72166" cy="86544"/>
            </a:xfrm>
            <a:custGeom>
              <a:rect b="b" l="l" r="r" t="t"/>
              <a:pathLst>
                <a:path extrusionOk="0" h="903" w="753">
                  <a:moveTo>
                    <a:pt x="301" y="1"/>
                  </a:moveTo>
                  <a:lnTo>
                    <a:pt x="1" y="201"/>
                  </a:lnTo>
                  <a:lnTo>
                    <a:pt x="427" y="903"/>
                  </a:lnTo>
                  <a:lnTo>
                    <a:pt x="752" y="702"/>
                  </a:lnTo>
                  <a:lnTo>
                    <a:pt x="301"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6"/>
            <p:cNvSpPr/>
            <p:nvPr/>
          </p:nvSpPr>
          <p:spPr>
            <a:xfrm>
              <a:off x="7040654" y="2419624"/>
              <a:ext cx="69770" cy="86544"/>
            </a:xfrm>
            <a:custGeom>
              <a:rect b="b" l="l" r="r" t="t"/>
              <a:pathLst>
                <a:path extrusionOk="0" h="903" w="728">
                  <a:moveTo>
                    <a:pt x="302" y="0"/>
                  </a:moveTo>
                  <a:lnTo>
                    <a:pt x="1" y="201"/>
                  </a:lnTo>
                  <a:lnTo>
                    <a:pt x="427" y="902"/>
                  </a:lnTo>
                  <a:lnTo>
                    <a:pt x="728" y="702"/>
                  </a:lnTo>
                  <a:lnTo>
                    <a:pt x="302"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6"/>
            <p:cNvSpPr/>
            <p:nvPr/>
          </p:nvSpPr>
          <p:spPr>
            <a:xfrm>
              <a:off x="6975867" y="2318705"/>
              <a:ext cx="72166" cy="86544"/>
            </a:xfrm>
            <a:custGeom>
              <a:rect b="b" l="l" r="r" t="t"/>
              <a:pathLst>
                <a:path extrusionOk="0" h="903" w="753">
                  <a:moveTo>
                    <a:pt x="326" y="0"/>
                  </a:moveTo>
                  <a:lnTo>
                    <a:pt x="0" y="201"/>
                  </a:lnTo>
                  <a:lnTo>
                    <a:pt x="451" y="903"/>
                  </a:lnTo>
                  <a:lnTo>
                    <a:pt x="752" y="702"/>
                  </a:lnTo>
                  <a:lnTo>
                    <a:pt x="326"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6"/>
            <p:cNvSpPr/>
            <p:nvPr/>
          </p:nvSpPr>
          <p:spPr>
            <a:xfrm>
              <a:off x="6913380" y="2217787"/>
              <a:ext cx="72166" cy="86639"/>
            </a:xfrm>
            <a:custGeom>
              <a:rect b="b" l="l" r="r" t="t"/>
              <a:pathLst>
                <a:path extrusionOk="0" h="904" w="753">
                  <a:moveTo>
                    <a:pt x="326" y="1"/>
                  </a:moveTo>
                  <a:lnTo>
                    <a:pt x="1" y="201"/>
                  </a:lnTo>
                  <a:lnTo>
                    <a:pt x="452" y="903"/>
                  </a:lnTo>
                  <a:lnTo>
                    <a:pt x="753" y="703"/>
                  </a:lnTo>
                  <a:lnTo>
                    <a:pt x="326"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6"/>
            <p:cNvSpPr/>
            <p:nvPr/>
          </p:nvSpPr>
          <p:spPr>
            <a:xfrm>
              <a:off x="6850989" y="2116964"/>
              <a:ext cx="72070" cy="86544"/>
            </a:xfrm>
            <a:custGeom>
              <a:rect b="b" l="l" r="r" t="t"/>
              <a:pathLst>
                <a:path extrusionOk="0" h="903" w="752">
                  <a:moveTo>
                    <a:pt x="301" y="0"/>
                  </a:moveTo>
                  <a:lnTo>
                    <a:pt x="0" y="201"/>
                  </a:lnTo>
                  <a:lnTo>
                    <a:pt x="451" y="902"/>
                  </a:lnTo>
                  <a:lnTo>
                    <a:pt x="752" y="702"/>
                  </a:lnTo>
                  <a:lnTo>
                    <a:pt x="301"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6"/>
            <p:cNvSpPr/>
            <p:nvPr/>
          </p:nvSpPr>
          <p:spPr>
            <a:xfrm>
              <a:off x="6788502" y="2016045"/>
              <a:ext cx="72166" cy="86544"/>
            </a:xfrm>
            <a:custGeom>
              <a:rect b="b" l="l" r="r" t="t"/>
              <a:pathLst>
                <a:path extrusionOk="0" h="903" w="753">
                  <a:moveTo>
                    <a:pt x="301" y="0"/>
                  </a:moveTo>
                  <a:lnTo>
                    <a:pt x="0" y="201"/>
                  </a:lnTo>
                  <a:lnTo>
                    <a:pt x="426" y="903"/>
                  </a:lnTo>
                  <a:lnTo>
                    <a:pt x="752" y="702"/>
                  </a:lnTo>
                  <a:lnTo>
                    <a:pt x="301"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6"/>
            <p:cNvSpPr/>
            <p:nvPr/>
          </p:nvSpPr>
          <p:spPr>
            <a:xfrm>
              <a:off x="6726015" y="1915126"/>
              <a:ext cx="72166" cy="86639"/>
            </a:xfrm>
            <a:custGeom>
              <a:rect b="b" l="l" r="r" t="t"/>
              <a:pathLst>
                <a:path extrusionOk="0" h="904" w="753">
                  <a:moveTo>
                    <a:pt x="302" y="1"/>
                  </a:moveTo>
                  <a:lnTo>
                    <a:pt x="1" y="201"/>
                  </a:lnTo>
                  <a:lnTo>
                    <a:pt x="427" y="903"/>
                  </a:lnTo>
                  <a:lnTo>
                    <a:pt x="753" y="703"/>
                  </a:lnTo>
                  <a:lnTo>
                    <a:pt x="302"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6"/>
            <p:cNvSpPr/>
            <p:nvPr/>
          </p:nvSpPr>
          <p:spPr>
            <a:xfrm>
              <a:off x="5611505" y="1437175"/>
              <a:ext cx="2846470" cy="2394850"/>
            </a:xfrm>
            <a:custGeom>
              <a:rect b="b" l="l" r="r" t="t"/>
              <a:pathLst>
                <a:path extrusionOk="0" h="24988" w="29701">
                  <a:moveTo>
                    <a:pt x="14863" y="0"/>
                  </a:moveTo>
                  <a:lnTo>
                    <a:pt x="1" y="24988"/>
                  </a:lnTo>
                  <a:lnTo>
                    <a:pt x="29700" y="24988"/>
                  </a:lnTo>
                  <a:lnTo>
                    <a:pt x="1486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6"/>
            <p:cNvSpPr/>
            <p:nvPr/>
          </p:nvSpPr>
          <p:spPr>
            <a:xfrm>
              <a:off x="5611505" y="3137748"/>
              <a:ext cx="2846470" cy="694265"/>
            </a:xfrm>
            <a:custGeom>
              <a:rect b="b" l="l" r="r" t="t"/>
              <a:pathLst>
                <a:path extrusionOk="0" h="7244" w="29701">
                  <a:moveTo>
                    <a:pt x="4311" y="1"/>
                  </a:moveTo>
                  <a:lnTo>
                    <a:pt x="1" y="7244"/>
                  </a:lnTo>
                  <a:lnTo>
                    <a:pt x="29700" y="7244"/>
                  </a:lnTo>
                  <a:lnTo>
                    <a:pt x="2538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6"/>
            <p:cNvSpPr/>
            <p:nvPr/>
          </p:nvSpPr>
          <p:spPr>
            <a:xfrm>
              <a:off x="6420960" y="1437175"/>
              <a:ext cx="1229883" cy="1035360"/>
            </a:xfrm>
            <a:custGeom>
              <a:rect b="b" l="l" r="r" t="t"/>
              <a:pathLst>
                <a:path extrusionOk="0" h="10803" w="12833">
                  <a:moveTo>
                    <a:pt x="6417" y="0"/>
                  </a:moveTo>
                  <a:lnTo>
                    <a:pt x="1" y="10802"/>
                  </a:lnTo>
                  <a:lnTo>
                    <a:pt x="12833" y="10802"/>
                  </a:lnTo>
                  <a:lnTo>
                    <a:pt x="64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6"/>
            <p:cNvSpPr/>
            <p:nvPr/>
          </p:nvSpPr>
          <p:spPr>
            <a:xfrm>
              <a:off x="6420960" y="2102492"/>
              <a:ext cx="1229883" cy="370038"/>
            </a:xfrm>
            <a:custGeom>
              <a:rect b="b" l="l" r="r" t="t"/>
              <a:pathLst>
                <a:path extrusionOk="0" h="3861" w="12833">
                  <a:moveTo>
                    <a:pt x="2281" y="1"/>
                  </a:moveTo>
                  <a:lnTo>
                    <a:pt x="1" y="3860"/>
                  </a:lnTo>
                  <a:lnTo>
                    <a:pt x="12833" y="3860"/>
                  </a:lnTo>
                  <a:lnTo>
                    <a:pt x="105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6"/>
            <p:cNvSpPr/>
            <p:nvPr/>
          </p:nvSpPr>
          <p:spPr>
            <a:xfrm>
              <a:off x="7569110" y="1915126"/>
              <a:ext cx="161007" cy="158615"/>
            </a:xfrm>
            <a:custGeom>
              <a:rect b="b" l="l" r="r" t="t"/>
              <a:pathLst>
                <a:path extrusionOk="0" h="1655" w="1680">
                  <a:moveTo>
                    <a:pt x="302" y="1"/>
                  </a:moveTo>
                  <a:lnTo>
                    <a:pt x="1" y="277"/>
                  </a:lnTo>
                  <a:lnTo>
                    <a:pt x="1379" y="1655"/>
                  </a:lnTo>
                  <a:lnTo>
                    <a:pt x="1680" y="1354"/>
                  </a:lnTo>
                  <a:lnTo>
                    <a:pt x="30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6"/>
            <p:cNvSpPr/>
            <p:nvPr/>
          </p:nvSpPr>
          <p:spPr>
            <a:xfrm>
              <a:off x="7571506" y="1915126"/>
              <a:ext cx="156215" cy="158615"/>
            </a:xfrm>
            <a:custGeom>
              <a:rect b="b" l="l" r="r" t="t"/>
              <a:pathLst>
                <a:path extrusionOk="0" h="1655" w="1630">
                  <a:moveTo>
                    <a:pt x="1354" y="1"/>
                  </a:moveTo>
                  <a:lnTo>
                    <a:pt x="1" y="1354"/>
                  </a:lnTo>
                  <a:lnTo>
                    <a:pt x="277" y="1655"/>
                  </a:lnTo>
                  <a:lnTo>
                    <a:pt x="1630" y="277"/>
                  </a:lnTo>
                  <a:lnTo>
                    <a:pt x="135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6"/>
            <p:cNvSpPr/>
            <p:nvPr/>
          </p:nvSpPr>
          <p:spPr>
            <a:xfrm>
              <a:off x="5882921" y="2025629"/>
              <a:ext cx="187458" cy="187463"/>
            </a:xfrm>
            <a:custGeom>
              <a:rect b="b" l="l" r="r" t="t"/>
              <a:pathLst>
                <a:path extrusionOk="0" h="1956" w="1956">
                  <a:moveTo>
                    <a:pt x="978" y="427"/>
                  </a:moveTo>
                  <a:cubicBezTo>
                    <a:pt x="1279" y="427"/>
                    <a:pt x="1530" y="677"/>
                    <a:pt x="1530" y="978"/>
                  </a:cubicBezTo>
                  <a:cubicBezTo>
                    <a:pt x="1530" y="1279"/>
                    <a:pt x="1279" y="1530"/>
                    <a:pt x="978" y="1530"/>
                  </a:cubicBezTo>
                  <a:cubicBezTo>
                    <a:pt x="652" y="1530"/>
                    <a:pt x="402" y="1279"/>
                    <a:pt x="402" y="978"/>
                  </a:cubicBezTo>
                  <a:cubicBezTo>
                    <a:pt x="402" y="677"/>
                    <a:pt x="652" y="427"/>
                    <a:pt x="978" y="427"/>
                  </a:cubicBezTo>
                  <a:close/>
                  <a:moveTo>
                    <a:pt x="978" y="1"/>
                  </a:moveTo>
                  <a:cubicBezTo>
                    <a:pt x="427" y="1"/>
                    <a:pt x="1" y="452"/>
                    <a:pt x="1" y="978"/>
                  </a:cubicBezTo>
                  <a:cubicBezTo>
                    <a:pt x="1" y="1505"/>
                    <a:pt x="427" y="1956"/>
                    <a:pt x="978" y="1956"/>
                  </a:cubicBezTo>
                  <a:cubicBezTo>
                    <a:pt x="1504" y="1956"/>
                    <a:pt x="1956" y="1505"/>
                    <a:pt x="1956" y="978"/>
                  </a:cubicBezTo>
                  <a:cubicBezTo>
                    <a:pt x="1956" y="452"/>
                    <a:pt x="1504" y="1"/>
                    <a:pt x="978" y="1"/>
                  </a:cubicBezTo>
                  <a:close/>
                </a:path>
              </a:pathLst>
            </a:custGeom>
            <a:solidFill>
              <a:srgbClr val="6186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6"/>
            <p:cNvSpPr/>
            <p:nvPr/>
          </p:nvSpPr>
          <p:spPr>
            <a:xfrm>
              <a:off x="5882921" y="2025629"/>
              <a:ext cx="187458" cy="187463"/>
            </a:xfrm>
            <a:custGeom>
              <a:rect b="b" l="l" r="r" t="t"/>
              <a:pathLst>
                <a:path extrusionOk="0" h="1956" w="1956">
                  <a:moveTo>
                    <a:pt x="978" y="427"/>
                  </a:moveTo>
                  <a:cubicBezTo>
                    <a:pt x="1279" y="427"/>
                    <a:pt x="1530" y="677"/>
                    <a:pt x="1530" y="978"/>
                  </a:cubicBezTo>
                  <a:cubicBezTo>
                    <a:pt x="1530" y="1279"/>
                    <a:pt x="1279" y="1530"/>
                    <a:pt x="978" y="1530"/>
                  </a:cubicBezTo>
                  <a:cubicBezTo>
                    <a:pt x="652" y="1530"/>
                    <a:pt x="402" y="1279"/>
                    <a:pt x="402" y="978"/>
                  </a:cubicBezTo>
                  <a:cubicBezTo>
                    <a:pt x="402" y="677"/>
                    <a:pt x="652" y="427"/>
                    <a:pt x="978" y="427"/>
                  </a:cubicBezTo>
                  <a:close/>
                  <a:moveTo>
                    <a:pt x="978" y="1"/>
                  </a:moveTo>
                  <a:cubicBezTo>
                    <a:pt x="427" y="1"/>
                    <a:pt x="1" y="452"/>
                    <a:pt x="1" y="978"/>
                  </a:cubicBezTo>
                  <a:cubicBezTo>
                    <a:pt x="1" y="1505"/>
                    <a:pt x="427" y="1956"/>
                    <a:pt x="978" y="1956"/>
                  </a:cubicBezTo>
                  <a:cubicBezTo>
                    <a:pt x="1504" y="1956"/>
                    <a:pt x="1956" y="1505"/>
                    <a:pt x="1956" y="978"/>
                  </a:cubicBezTo>
                  <a:cubicBezTo>
                    <a:pt x="1956" y="452"/>
                    <a:pt x="1504"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6"/>
            <p:cNvSpPr/>
            <p:nvPr/>
          </p:nvSpPr>
          <p:spPr>
            <a:xfrm>
              <a:off x="8371377" y="2539711"/>
              <a:ext cx="36131" cy="52904"/>
            </a:xfrm>
            <a:custGeom>
              <a:rect b="b" l="l" r="r" t="t"/>
              <a:pathLst>
                <a:path extrusionOk="0" h="552" w="377">
                  <a:moveTo>
                    <a:pt x="1" y="0"/>
                  </a:moveTo>
                  <a:lnTo>
                    <a:pt x="1" y="552"/>
                  </a:lnTo>
                  <a:lnTo>
                    <a:pt x="377" y="552"/>
                  </a:lnTo>
                  <a:lnTo>
                    <a:pt x="3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6"/>
            <p:cNvSpPr/>
            <p:nvPr/>
          </p:nvSpPr>
          <p:spPr>
            <a:xfrm>
              <a:off x="8371377" y="2616574"/>
              <a:ext cx="36131" cy="52904"/>
            </a:xfrm>
            <a:custGeom>
              <a:rect b="b" l="l" r="r" t="t"/>
              <a:pathLst>
                <a:path extrusionOk="0" h="552" w="377">
                  <a:moveTo>
                    <a:pt x="1" y="0"/>
                  </a:moveTo>
                  <a:lnTo>
                    <a:pt x="1" y="552"/>
                  </a:lnTo>
                  <a:lnTo>
                    <a:pt x="377" y="552"/>
                  </a:lnTo>
                  <a:lnTo>
                    <a:pt x="3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6"/>
            <p:cNvSpPr/>
            <p:nvPr/>
          </p:nvSpPr>
          <p:spPr>
            <a:xfrm>
              <a:off x="8371377" y="2693437"/>
              <a:ext cx="36131" cy="52904"/>
            </a:xfrm>
            <a:custGeom>
              <a:rect b="b" l="l" r="r" t="t"/>
              <a:pathLst>
                <a:path extrusionOk="0" h="552" w="377">
                  <a:moveTo>
                    <a:pt x="1" y="0"/>
                  </a:moveTo>
                  <a:lnTo>
                    <a:pt x="1" y="552"/>
                  </a:lnTo>
                  <a:lnTo>
                    <a:pt x="377" y="552"/>
                  </a:lnTo>
                  <a:lnTo>
                    <a:pt x="3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6"/>
            <p:cNvSpPr/>
            <p:nvPr/>
          </p:nvSpPr>
          <p:spPr>
            <a:xfrm>
              <a:off x="8371377" y="2770300"/>
              <a:ext cx="36131" cy="50508"/>
            </a:xfrm>
            <a:custGeom>
              <a:rect b="b" l="l" r="r" t="t"/>
              <a:pathLst>
                <a:path extrusionOk="0" h="527" w="377">
                  <a:moveTo>
                    <a:pt x="1" y="0"/>
                  </a:moveTo>
                  <a:lnTo>
                    <a:pt x="1" y="527"/>
                  </a:lnTo>
                  <a:lnTo>
                    <a:pt x="377" y="527"/>
                  </a:lnTo>
                  <a:lnTo>
                    <a:pt x="3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6"/>
            <p:cNvSpPr/>
            <p:nvPr/>
          </p:nvSpPr>
          <p:spPr>
            <a:xfrm>
              <a:off x="8371377" y="2847163"/>
              <a:ext cx="36131" cy="50508"/>
            </a:xfrm>
            <a:custGeom>
              <a:rect b="b" l="l" r="r" t="t"/>
              <a:pathLst>
                <a:path extrusionOk="0" h="527" w="377">
                  <a:moveTo>
                    <a:pt x="1" y="0"/>
                  </a:moveTo>
                  <a:lnTo>
                    <a:pt x="1" y="527"/>
                  </a:lnTo>
                  <a:lnTo>
                    <a:pt x="377" y="527"/>
                  </a:lnTo>
                  <a:lnTo>
                    <a:pt x="3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6"/>
            <p:cNvSpPr/>
            <p:nvPr/>
          </p:nvSpPr>
          <p:spPr>
            <a:xfrm>
              <a:off x="8371377" y="2924027"/>
              <a:ext cx="36131" cy="50508"/>
            </a:xfrm>
            <a:custGeom>
              <a:rect b="b" l="l" r="r" t="t"/>
              <a:pathLst>
                <a:path extrusionOk="0" h="527" w="377">
                  <a:moveTo>
                    <a:pt x="1" y="0"/>
                  </a:moveTo>
                  <a:lnTo>
                    <a:pt x="1" y="527"/>
                  </a:lnTo>
                  <a:lnTo>
                    <a:pt x="377" y="527"/>
                  </a:lnTo>
                  <a:lnTo>
                    <a:pt x="3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6"/>
            <p:cNvSpPr/>
            <p:nvPr/>
          </p:nvSpPr>
          <p:spPr>
            <a:xfrm>
              <a:off x="8371377" y="3000890"/>
              <a:ext cx="36131" cy="50508"/>
            </a:xfrm>
            <a:custGeom>
              <a:rect b="b" l="l" r="r" t="t"/>
              <a:pathLst>
                <a:path extrusionOk="0" h="527" w="377">
                  <a:moveTo>
                    <a:pt x="1" y="0"/>
                  </a:moveTo>
                  <a:lnTo>
                    <a:pt x="1" y="527"/>
                  </a:lnTo>
                  <a:lnTo>
                    <a:pt x="377" y="527"/>
                  </a:lnTo>
                  <a:lnTo>
                    <a:pt x="3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6"/>
            <p:cNvSpPr/>
            <p:nvPr/>
          </p:nvSpPr>
          <p:spPr>
            <a:xfrm>
              <a:off x="7297694" y="2743849"/>
              <a:ext cx="795164" cy="129767"/>
            </a:xfrm>
            <a:custGeom>
              <a:rect b="b" l="l" r="r" t="t"/>
              <a:pathLst>
                <a:path extrusionOk="0" h="1354" w="8297">
                  <a:moveTo>
                    <a:pt x="176" y="1"/>
                  </a:moveTo>
                  <a:lnTo>
                    <a:pt x="1" y="176"/>
                  </a:lnTo>
                  <a:lnTo>
                    <a:pt x="677" y="928"/>
                  </a:lnTo>
                  <a:cubicBezTo>
                    <a:pt x="826" y="1117"/>
                    <a:pt x="1047" y="1211"/>
                    <a:pt x="1270" y="1211"/>
                  </a:cubicBezTo>
                  <a:cubicBezTo>
                    <a:pt x="1462" y="1211"/>
                    <a:pt x="1655" y="1142"/>
                    <a:pt x="1805" y="1003"/>
                  </a:cubicBezTo>
                  <a:lnTo>
                    <a:pt x="2407" y="477"/>
                  </a:lnTo>
                  <a:cubicBezTo>
                    <a:pt x="2532" y="376"/>
                    <a:pt x="2682" y="326"/>
                    <a:pt x="2833" y="326"/>
                  </a:cubicBezTo>
                  <a:cubicBezTo>
                    <a:pt x="2983" y="351"/>
                    <a:pt x="3108" y="402"/>
                    <a:pt x="3209" y="527"/>
                  </a:cubicBezTo>
                  <a:lnTo>
                    <a:pt x="3660" y="1028"/>
                  </a:lnTo>
                  <a:cubicBezTo>
                    <a:pt x="3785" y="1204"/>
                    <a:pt x="3986" y="1304"/>
                    <a:pt x="4211" y="1304"/>
                  </a:cubicBezTo>
                  <a:cubicBezTo>
                    <a:pt x="4237" y="1307"/>
                    <a:pt x="4263" y="1309"/>
                    <a:pt x="4289" y="1309"/>
                  </a:cubicBezTo>
                  <a:cubicBezTo>
                    <a:pt x="4468" y="1309"/>
                    <a:pt x="4656" y="1235"/>
                    <a:pt x="4788" y="1103"/>
                  </a:cubicBezTo>
                  <a:lnTo>
                    <a:pt x="5339" y="627"/>
                  </a:lnTo>
                  <a:cubicBezTo>
                    <a:pt x="5423" y="523"/>
                    <a:pt x="5541" y="470"/>
                    <a:pt x="5680" y="470"/>
                  </a:cubicBezTo>
                  <a:cubicBezTo>
                    <a:pt x="5707" y="470"/>
                    <a:pt x="5736" y="473"/>
                    <a:pt x="5765" y="477"/>
                  </a:cubicBezTo>
                  <a:cubicBezTo>
                    <a:pt x="5916" y="502"/>
                    <a:pt x="6041" y="577"/>
                    <a:pt x="6141" y="677"/>
                  </a:cubicBezTo>
                  <a:lnTo>
                    <a:pt x="6417" y="1028"/>
                  </a:lnTo>
                  <a:cubicBezTo>
                    <a:pt x="6567" y="1229"/>
                    <a:pt x="6768" y="1329"/>
                    <a:pt x="7018" y="1354"/>
                  </a:cubicBezTo>
                  <a:cubicBezTo>
                    <a:pt x="7244" y="1354"/>
                    <a:pt x="7469" y="1254"/>
                    <a:pt x="7645" y="1078"/>
                  </a:cubicBezTo>
                  <a:lnTo>
                    <a:pt x="8296" y="376"/>
                  </a:lnTo>
                  <a:lnTo>
                    <a:pt x="8121" y="226"/>
                  </a:lnTo>
                  <a:lnTo>
                    <a:pt x="7444" y="928"/>
                  </a:lnTo>
                  <a:cubicBezTo>
                    <a:pt x="7344" y="1053"/>
                    <a:pt x="7194" y="1103"/>
                    <a:pt x="7018" y="1103"/>
                  </a:cubicBezTo>
                  <a:cubicBezTo>
                    <a:pt x="6868" y="1103"/>
                    <a:pt x="6718" y="1028"/>
                    <a:pt x="6617" y="878"/>
                  </a:cubicBezTo>
                  <a:lnTo>
                    <a:pt x="6342" y="527"/>
                  </a:lnTo>
                  <a:cubicBezTo>
                    <a:pt x="6191" y="376"/>
                    <a:pt x="5991" y="251"/>
                    <a:pt x="5765" y="226"/>
                  </a:cubicBezTo>
                  <a:cubicBezTo>
                    <a:pt x="5565" y="226"/>
                    <a:pt x="5339" y="301"/>
                    <a:pt x="5164" y="427"/>
                  </a:cubicBezTo>
                  <a:lnTo>
                    <a:pt x="4637" y="928"/>
                  </a:lnTo>
                  <a:cubicBezTo>
                    <a:pt x="4512" y="1028"/>
                    <a:pt x="4362" y="1078"/>
                    <a:pt x="4211" y="1078"/>
                  </a:cubicBezTo>
                  <a:cubicBezTo>
                    <a:pt x="4061" y="1053"/>
                    <a:pt x="3936" y="1003"/>
                    <a:pt x="3835" y="878"/>
                  </a:cubicBezTo>
                  <a:lnTo>
                    <a:pt x="3384" y="351"/>
                  </a:lnTo>
                  <a:cubicBezTo>
                    <a:pt x="3259" y="201"/>
                    <a:pt x="3058" y="101"/>
                    <a:pt x="2833" y="101"/>
                  </a:cubicBezTo>
                  <a:cubicBezTo>
                    <a:pt x="2807" y="98"/>
                    <a:pt x="2781" y="96"/>
                    <a:pt x="2755" y="96"/>
                  </a:cubicBezTo>
                  <a:cubicBezTo>
                    <a:pt x="2581" y="96"/>
                    <a:pt x="2409" y="167"/>
                    <a:pt x="2256" y="276"/>
                  </a:cubicBezTo>
                  <a:lnTo>
                    <a:pt x="1630" y="828"/>
                  </a:lnTo>
                  <a:cubicBezTo>
                    <a:pt x="1527" y="919"/>
                    <a:pt x="1398" y="964"/>
                    <a:pt x="1269" y="964"/>
                  </a:cubicBezTo>
                  <a:cubicBezTo>
                    <a:pt x="1115" y="964"/>
                    <a:pt x="962" y="900"/>
                    <a:pt x="853" y="777"/>
                  </a:cubicBezTo>
                  <a:lnTo>
                    <a:pt x="17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6"/>
            <p:cNvSpPr/>
            <p:nvPr/>
          </p:nvSpPr>
          <p:spPr>
            <a:xfrm>
              <a:off x="7405800" y="1593298"/>
              <a:ext cx="756733" cy="319531"/>
            </a:xfrm>
            <a:custGeom>
              <a:rect b="b" l="l" r="r" t="t"/>
              <a:pathLst>
                <a:path extrusionOk="0" h="3334" w="7896">
                  <a:moveTo>
                    <a:pt x="2256" y="0"/>
                  </a:moveTo>
                  <a:lnTo>
                    <a:pt x="1" y="3083"/>
                  </a:lnTo>
                  <a:lnTo>
                    <a:pt x="326" y="3334"/>
                  </a:lnTo>
                  <a:lnTo>
                    <a:pt x="2457" y="427"/>
                  </a:lnTo>
                  <a:lnTo>
                    <a:pt x="7895" y="427"/>
                  </a:lnTo>
                  <a:lnTo>
                    <a:pt x="789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6"/>
            <p:cNvSpPr/>
            <p:nvPr/>
          </p:nvSpPr>
          <p:spPr>
            <a:xfrm>
              <a:off x="8092774" y="1545282"/>
              <a:ext cx="137048" cy="136955"/>
            </a:xfrm>
            <a:custGeom>
              <a:rect b="b" l="l" r="r" t="t"/>
              <a:pathLst>
                <a:path extrusionOk="0" h="1429" w="1430">
                  <a:moveTo>
                    <a:pt x="727" y="0"/>
                  </a:moveTo>
                  <a:cubicBezTo>
                    <a:pt x="326" y="0"/>
                    <a:pt x="0" y="326"/>
                    <a:pt x="0" y="702"/>
                  </a:cubicBezTo>
                  <a:cubicBezTo>
                    <a:pt x="0" y="1103"/>
                    <a:pt x="326" y="1429"/>
                    <a:pt x="727" y="1429"/>
                  </a:cubicBezTo>
                  <a:cubicBezTo>
                    <a:pt x="1128" y="1429"/>
                    <a:pt x="1429" y="1103"/>
                    <a:pt x="1429" y="702"/>
                  </a:cubicBezTo>
                  <a:cubicBezTo>
                    <a:pt x="1429" y="326"/>
                    <a:pt x="1128" y="0"/>
                    <a:pt x="72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6"/>
            <p:cNvSpPr/>
            <p:nvPr/>
          </p:nvSpPr>
          <p:spPr>
            <a:xfrm>
              <a:off x="6346493" y="2318705"/>
              <a:ext cx="362841" cy="28944"/>
            </a:xfrm>
            <a:custGeom>
              <a:rect b="b" l="l" r="r" t="t"/>
              <a:pathLst>
                <a:path extrusionOk="0" h="302" w="3786">
                  <a:moveTo>
                    <a:pt x="1" y="0"/>
                  </a:moveTo>
                  <a:lnTo>
                    <a:pt x="1" y="301"/>
                  </a:lnTo>
                  <a:lnTo>
                    <a:pt x="3785" y="301"/>
                  </a:lnTo>
                  <a:lnTo>
                    <a:pt x="378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6"/>
            <p:cNvSpPr/>
            <p:nvPr/>
          </p:nvSpPr>
          <p:spPr>
            <a:xfrm>
              <a:off x="6488239" y="2227466"/>
              <a:ext cx="199438" cy="26452"/>
            </a:xfrm>
            <a:custGeom>
              <a:rect b="b" l="l" r="r" t="t"/>
              <a:pathLst>
                <a:path extrusionOk="0" h="276" w="2081">
                  <a:moveTo>
                    <a:pt x="1" y="0"/>
                  </a:moveTo>
                  <a:lnTo>
                    <a:pt x="1" y="276"/>
                  </a:lnTo>
                  <a:lnTo>
                    <a:pt x="2081" y="276"/>
                  </a:lnTo>
                  <a:lnTo>
                    <a:pt x="208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6"/>
            <p:cNvSpPr/>
            <p:nvPr/>
          </p:nvSpPr>
          <p:spPr>
            <a:xfrm>
              <a:off x="7809378" y="3298758"/>
              <a:ext cx="756637" cy="317135"/>
            </a:xfrm>
            <a:custGeom>
              <a:rect b="b" l="l" r="r" t="t"/>
              <a:pathLst>
                <a:path extrusionOk="0" h="3309" w="7895">
                  <a:moveTo>
                    <a:pt x="2256" y="0"/>
                  </a:moveTo>
                  <a:lnTo>
                    <a:pt x="0" y="3083"/>
                  </a:lnTo>
                  <a:lnTo>
                    <a:pt x="326" y="3308"/>
                  </a:lnTo>
                  <a:lnTo>
                    <a:pt x="2456" y="401"/>
                  </a:lnTo>
                  <a:lnTo>
                    <a:pt x="7895" y="401"/>
                  </a:lnTo>
                  <a:lnTo>
                    <a:pt x="789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6"/>
            <p:cNvSpPr/>
            <p:nvPr/>
          </p:nvSpPr>
          <p:spPr>
            <a:xfrm>
              <a:off x="8496351" y="3248251"/>
              <a:ext cx="139348" cy="139447"/>
            </a:xfrm>
            <a:custGeom>
              <a:rect b="b" l="l" r="r" t="t"/>
              <a:pathLst>
                <a:path extrusionOk="0" h="1455" w="1454">
                  <a:moveTo>
                    <a:pt x="727" y="1"/>
                  </a:moveTo>
                  <a:cubicBezTo>
                    <a:pt x="326" y="1"/>
                    <a:pt x="0" y="327"/>
                    <a:pt x="0" y="728"/>
                  </a:cubicBezTo>
                  <a:cubicBezTo>
                    <a:pt x="0" y="1129"/>
                    <a:pt x="326" y="1454"/>
                    <a:pt x="727" y="1454"/>
                  </a:cubicBezTo>
                  <a:cubicBezTo>
                    <a:pt x="1128" y="1454"/>
                    <a:pt x="1454" y="1129"/>
                    <a:pt x="1454" y="728"/>
                  </a:cubicBezTo>
                  <a:cubicBezTo>
                    <a:pt x="1454" y="327"/>
                    <a:pt x="1128" y="1"/>
                    <a:pt x="7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25" name="Google Shape;1025;p6"/>
            <p:cNvGrpSpPr/>
            <p:nvPr/>
          </p:nvGrpSpPr>
          <p:grpSpPr>
            <a:xfrm>
              <a:off x="5306450" y="1672557"/>
              <a:ext cx="1426848" cy="2159452"/>
              <a:chOff x="5306450" y="1672557"/>
              <a:chExt cx="1426848" cy="2159452"/>
            </a:xfrm>
          </p:grpSpPr>
          <p:sp>
            <p:nvSpPr>
              <p:cNvPr id="1026" name="Google Shape;1026;p6"/>
              <p:cNvSpPr/>
              <p:nvPr/>
            </p:nvSpPr>
            <p:spPr>
              <a:xfrm>
                <a:off x="6661228" y="1814303"/>
                <a:ext cx="72070" cy="86544"/>
              </a:xfrm>
              <a:custGeom>
                <a:rect b="b" l="l" r="r" t="t"/>
                <a:pathLst>
                  <a:path extrusionOk="0" h="903" w="752">
                    <a:moveTo>
                      <a:pt x="326" y="0"/>
                    </a:moveTo>
                    <a:lnTo>
                      <a:pt x="0" y="201"/>
                    </a:lnTo>
                    <a:lnTo>
                      <a:pt x="451" y="902"/>
                    </a:lnTo>
                    <a:lnTo>
                      <a:pt x="752" y="702"/>
                    </a:lnTo>
                    <a:lnTo>
                      <a:pt x="32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6"/>
              <p:cNvSpPr/>
              <p:nvPr/>
            </p:nvSpPr>
            <p:spPr>
              <a:xfrm>
                <a:off x="6598741" y="1713384"/>
                <a:ext cx="72166" cy="86544"/>
              </a:xfrm>
              <a:custGeom>
                <a:rect b="b" l="l" r="r" t="t"/>
                <a:pathLst>
                  <a:path extrusionOk="0" h="903" w="753">
                    <a:moveTo>
                      <a:pt x="326" y="1"/>
                    </a:moveTo>
                    <a:lnTo>
                      <a:pt x="0" y="201"/>
                    </a:lnTo>
                    <a:lnTo>
                      <a:pt x="452" y="903"/>
                    </a:lnTo>
                    <a:lnTo>
                      <a:pt x="752" y="70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6"/>
              <p:cNvSpPr/>
              <p:nvPr/>
            </p:nvSpPr>
            <p:spPr>
              <a:xfrm>
                <a:off x="6531462" y="1672557"/>
                <a:ext cx="72166" cy="88940"/>
              </a:xfrm>
              <a:custGeom>
                <a:rect b="b" l="l" r="r" t="t"/>
                <a:pathLst>
                  <a:path extrusionOk="0" h="928" w="753">
                    <a:moveTo>
                      <a:pt x="427" y="1"/>
                    </a:moveTo>
                    <a:lnTo>
                      <a:pt x="1" y="727"/>
                    </a:lnTo>
                    <a:lnTo>
                      <a:pt x="301" y="928"/>
                    </a:lnTo>
                    <a:lnTo>
                      <a:pt x="753" y="201"/>
                    </a:lnTo>
                    <a:lnTo>
                      <a:pt x="42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6"/>
              <p:cNvSpPr/>
              <p:nvPr/>
            </p:nvSpPr>
            <p:spPr>
              <a:xfrm>
                <a:off x="6469071" y="1778267"/>
                <a:ext cx="72070" cy="86544"/>
              </a:xfrm>
              <a:custGeom>
                <a:rect b="b" l="l" r="r" t="t"/>
                <a:pathLst>
                  <a:path extrusionOk="0" h="903" w="752">
                    <a:moveTo>
                      <a:pt x="451" y="0"/>
                    </a:moveTo>
                    <a:lnTo>
                      <a:pt x="0" y="702"/>
                    </a:lnTo>
                    <a:lnTo>
                      <a:pt x="326" y="903"/>
                    </a:lnTo>
                    <a:lnTo>
                      <a:pt x="752" y="176"/>
                    </a:lnTo>
                    <a:lnTo>
                      <a:pt x="45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6"/>
              <p:cNvSpPr/>
              <p:nvPr/>
            </p:nvSpPr>
            <p:spPr>
              <a:xfrm>
                <a:off x="6408980" y="1881486"/>
                <a:ext cx="72166" cy="86639"/>
              </a:xfrm>
              <a:custGeom>
                <a:rect b="b" l="l" r="r" t="t"/>
                <a:pathLst>
                  <a:path extrusionOk="0" h="904" w="753">
                    <a:moveTo>
                      <a:pt x="427" y="1"/>
                    </a:moveTo>
                    <a:lnTo>
                      <a:pt x="0" y="728"/>
                    </a:lnTo>
                    <a:lnTo>
                      <a:pt x="301" y="903"/>
                    </a:lnTo>
                    <a:lnTo>
                      <a:pt x="752" y="176"/>
                    </a:lnTo>
                    <a:lnTo>
                      <a:pt x="42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6"/>
              <p:cNvSpPr/>
              <p:nvPr/>
            </p:nvSpPr>
            <p:spPr>
              <a:xfrm>
                <a:off x="6346493" y="1984801"/>
                <a:ext cx="72166" cy="86544"/>
              </a:xfrm>
              <a:custGeom>
                <a:rect b="b" l="l" r="r" t="t"/>
                <a:pathLst>
                  <a:path extrusionOk="0" h="903" w="753">
                    <a:moveTo>
                      <a:pt x="452" y="1"/>
                    </a:moveTo>
                    <a:lnTo>
                      <a:pt x="1" y="728"/>
                    </a:lnTo>
                    <a:lnTo>
                      <a:pt x="327" y="903"/>
                    </a:lnTo>
                    <a:lnTo>
                      <a:pt x="753" y="176"/>
                    </a:lnTo>
                    <a:lnTo>
                      <a:pt x="452"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6"/>
              <p:cNvSpPr/>
              <p:nvPr/>
            </p:nvSpPr>
            <p:spPr>
              <a:xfrm>
                <a:off x="6286498" y="2088116"/>
                <a:ext cx="72166" cy="86544"/>
              </a:xfrm>
              <a:custGeom>
                <a:rect b="b" l="l" r="r" t="t"/>
                <a:pathLst>
                  <a:path extrusionOk="0" h="903" w="753">
                    <a:moveTo>
                      <a:pt x="426" y="0"/>
                    </a:moveTo>
                    <a:lnTo>
                      <a:pt x="0" y="727"/>
                    </a:lnTo>
                    <a:lnTo>
                      <a:pt x="301" y="903"/>
                    </a:lnTo>
                    <a:lnTo>
                      <a:pt x="752" y="176"/>
                    </a:lnTo>
                    <a:lnTo>
                      <a:pt x="42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6"/>
              <p:cNvSpPr/>
              <p:nvPr/>
            </p:nvSpPr>
            <p:spPr>
              <a:xfrm>
                <a:off x="6224011" y="2191431"/>
                <a:ext cx="72166" cy="86544"/>
              </a:xfrm>
              <a:custGeom>
                <a:rect b="b" l="l" r="r" t="t"/>
                <a:pathLst>
                  <a:path extrusionOk="0" h="903" w="753">
                    <a:moveTo>
                      <a:pt x="427" y="0"/>
                    </a:moveTo>
                    <a:lnTo>
                      <a:pt x="1" y="727"/>
                    </a:lnTo>
                    <a:lnTo>
                      <a:pt x="326" y="902"/>
                    </a:lnTo>
                    <a:lnTo>
                      <a:pt x="753" y="176"/>
                    </a:lnTo>
                    <a:lnTo>
                      <a:pt x="42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6"/>
              <p:cNvSpPr/>
              <p:nvPr/>
            </p:nvSpPr>
            <p:spPr>
              <a:xfrm>
                <a:off x="6164016" y="2294650"/>
                <a:ext cx="72070" cy="89035"/>
              </a:xfrm>
              <a:custGeom>
                <a:rect b="b" l="l" r="r" t="t"/>
                <a:pathLst>
                  <a:path extrusionOk="0" h="929" w="752">
                    <a:moveTo>
                      <a:pt x="426" y="1"/>
                    </a:moveTo>
                    <a:lnTo>
                      <a:pt x="0" y="728"/>
                    </a:lnTo>
                    <a:lnTo>
                      <a:pt x="301" y="928"/>
                    </a:lnTo>
                    <a:lnTo>
                      <a:pt x="752" y="201"/>
                    </a:lnTo>
                    <a:lnTo>
                      <a:pt x="42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6"/>
              <p:cNvSpPr/>
              <p:nvPr/>
            </p:nvSpPr>
            <p:spPr>
              <a:xfrm>
                <a:off x="6101529" y="2397964"/>
                <a:ext cx="72166" cy="88940"/>
              </a:xfrm>
              <a:custGeom>
                <a:rect b="b" l="l" r="r" t="t"/>
                <a:pathLst>
                  <a:path extrusionOk="0" h="928" w="753">
                    <a:moveTo>
                      <a:pt x="426" y="0"/>
                    </a:moveTo>
                    <a:lnTo>
                      <a:pt x="0" y="727"/>
                    </a:lnTo>
                    <a:lnTo>
                      <a:pt x="326" y="928"/>
                    </a:lnTo>
                    <a:lnTo>
                      <a:pt x="752" y="201"/>
                    </a:lnTo>
                    <a:lnTo>
                      <a:pt x="42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6"/>
              <p:cNvSpPr/>
              <p:nvPr/>
            </p:nvSpPr>
            <p:spPr>
              <a:xfrm>
                <a:off x="6041438" y="2501279"/>
                <a:ext cx="72166" cy="88940"/>
              </a:xfrm>
              <a:custGeom>
                <a:rect b="b" l="l" r="r" t="t"/>
                <a:pathLst>
                  <a:path extrusionOk="0" h="928" w="753">
                    <a:moveTo>
                      <a:pt x="427" y="0"/>
                    </a:moveTo>
                    <a:lnTo>
                      <a:pt x="1" y="727"/>
                    </a:lnTo>
                    <a:lnTo>
                      <a:pt x="302" y="928"/>
                    </a:lnTo>
                    <a:lnTo>
                      <a:pt x="753" y="201"/>
                    </a:lnTo>
                    <a:lnTo>
                      <a:pt x="42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6"/>
              <p:cNvSpPr/>
              <p:nvPr/>
            </p:nvSpPr>
            <p:spPr>
              <a:xfrm>
                <a:off x="5979047" y="2606894"/>
                <a:ext cx="72166" cy="86639"/>
              </a:xfrm>
              <a:custGeom>
                <a:rect b="b" l="l" r="r" t="t"/>
                <a:pathLst>
                  <a:path extrusionOk="0" h="904" w="753">
                    <a:moveTo>
                      <a:pt x="426" y="1"/>
                    </a:moveTo>
                    <a:lnTo>
                      <a:pt x="0" y="728"/>
                    </a:lnTo>
                    <a:lnTo>
                      <a:pt x="326" y="903"/>
                    </a:lnTo>
                    <a:lnTo>
                      <a:pt x="752" y="176"/>
                    </a:lnTo>
                    <a:lnTo>
                      <a:pt x="42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6"/>
              <p:cNvSpPr/>
              <p:nvPr/>
            </p:nvSpPr>
            <p:spPr>
              <a:xfrm>
                <a:off x="5918956" y="2710209"/>
                <a:ext cx="69770" cy="86544"/>
              </a:xfrm>
              <a:custGeom>
                <a:rect b="b" l="l" r="r" t="t"/>
                <a:pathLst>
                  <a:path extrusionOk="0" h="903" w="728">
                    <a:moveTo>
                      <a:pt x="427" y="1"/>
                    </a:moveTo>
                    <a:lnTo>
                      <a:pt x="1" y="727"/>
                    </a:lnTo>
                    <a:lnTo>
                      <a:pt x="301" y="903"/>
                    </a:lnTo>
                    <a:lnTo>
                      <a:pt x="727" y="176"/>
                    </a:lnTo>
                    <a:lnTo>
                      <a:pt x="42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6"/>
              <p:cNvSpPr/>
              <p:nvPr/>
            </p:nvSpPr>
            <p:spPr>
              <a:xfrm>
                <a:off x="5856565" y="2813524"/>
                <a:ext cx="72070" cy="86544"/>
              </a:xfrm>
              <a:custGeom>
                <a:rect b="b" l="l" r="r" t="t"/>
                <a:pathLst>
                  <a:path extrusionOk="0" h="903" w="752">
                    <a:moveTo>
                      <a:pt x="426" y="0"/>
                    </a:moveTo>
                    <a:lnTo>
                      <a:pt x="0" y="727"/>
                    </a:lnTo>
                    <a:lnTo>
                      <a:pt x="326" y="903"/>
                    </a:lnTo>
                    <a:lnTo>
                      <a:pt x="752" y="176"/>
                    </a:lnTo>
                    <a:lnTo>
                      <a:pt x="42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6"/>
              <p:cNvSpPr/>
              <p:nvPr/>
            </p:nvSpPr>
            <p:spPr>
              <a:xfrm>
                <a:off x="5796474" y="2916839"/>
                <a:ext cx="69770" cy="86544"/>
              </a:xfrm>
              <a:custGeom>
                <a:rect b="b" l="l" r="r" t="t"/>
                <a:pathLst>
                  <a:path extrusionOk="0" h="903" w="728">
                    <a:moveTo>
                      <a:pt x="427" y="0"/>
                    </a:moveTo>
                    <a:lnTo>
                      <a:pt x="0" y="727"/>
                    </a:lnTo>
                    <a:lnTo>
                      <a:pt x="301" y="902"/>
                    </a:lnTo>
                    <a:lnTo>
                      <a:pt x="727" y="175"/>
                    </a:lnTo>
                    <a:lnTo>
                      <a:pt x="42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6"/>
              <p:cNvSpPr/>
              <p:nvPr/>
            </p:nvSpPr>
            <p:spPr>
              <a:xfrm>
                <a:off x="5733987" y="3020058"/>
                <a:ext cx="72166" cy="86544"/>
              </a:xfrm>
              <a:custGeom>
                <a:rect b="b" l="l" r="r" t="t"/>
                <a:pathLst>
                  <a:path extrusionOk="0" h="903" w="753">
                    <a:moveTo>
                      <a:pt x="427" y="1"/>
                    </a:moveTo>
                    <a:lnTo>
                      <a:pt x="1" y="728"/>
                    </a:lnTo>
                    <a:lnTo>
                      <a:pt x="327" y="903"/>
                    </a:lnTo>
                    <a:lnTo>
                      <a:pt x="753" y="201"/>
                    </a:lnTo>
                    <a:lnTo>
                      <a:pt x="42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6"/>
              <p:cNvSpPr/>
              <p:nvPr/>
            </p:nvSpPr>
            <p:spPr>
              <a:xfrm>
                <a:off x="5673992" y="3123372"/>
                <a:ext cx="69770" cy="88940"/>
              </a:xfrm>
              <a:custGeom>
                <a:rect b="b" l="l" r="r" t="t"/>
                <a:pathLst>
                  <a:path extrusionOk="0" h="928" w="728">
                    <a:moveTo>
                      <a:pt x="426" y="0"/>
                    </a:moveTo>
                    <a:lnTo>
                      <a:pt x="0" y="727"/>
                    </a:lnTo>
                    <a:lnTo>
                      <a:pt x="301" y="928"/>
                    </a:lnTo>
                    <a:lnTo>
                      <a:pt x="727" y="201"/>
                    </a:lnTo>
                    <a:lnTo>
                      <a:pt x="42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6"/>
              <p:cNvSpPr/>
              <p:nvPr/>
            </p:nvSpPr>
            <p:spPr>
              <a:xfrm>
                <a:off x="5611505" y="3226687"/>
                <a:ext cx="72166" cy="88940"/>
              </a:xfrm>
              <a:custGeom>
                <a:rect b="b" l="l" r="r" t="t"/>
                <a:pathLst>
                  <a:path extrusionOk="0" h="928" w="753">
                    <a:moveTo>
                      <a:pt x="427" y="0"/>
                    </a:moveTo>
                    <a:lnTo>
                      <a:pt x="1" y="727"/>
                    </a:lnTo>
                    <a:lnTo>
                      <a:pt x="326" y="927"/>
                    </a:lnTo>
                    <a:lnTo>
                      <a:pt x="752" y="201"/>
                    </a:lnTo>
                    <a:lnTo>
                      <a:pt x="42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6"/>
              <p:cNvSpPr/>
              <p:nvPr/>
            </p:nvSpPr>
            <p:spPr>
              <a:xfrm>
                <a:off x="5551510" y="3329906"/>
                <a:ext cx="69674" cy="89035"/>
              </a:xfrm>
              <a:custGeom>
                <a:rect b="b" l="l" r="r" t="t"/>
                <a:pathLst>
                  <a:path extrusionOk="0" h="929" w="727">
                    <a:moveTo>
                      <a:pt x="426" y="1"/>
                    </a:moveTo>
                    <a:lnTo>
                      <a:pt x="0" y="728"/>
                    </a:lnTo>
                    <a:lnTo>
                      <a:pt x="301" y="928"/>
                    </a:lnTo>
                    <a:lnTo>
                      <a:pt x="727" y="201"/>
                    </a:lnTo>
                    <a:lnTo>
                      <a:pt x="42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6"/>
              <p:cNvSpPr/>
              <p:nvPr/>
            </p:nvSpPr>
            <p:spPr>
              <a:xfrm>
                <a:off x="5489023" y="3435617"/>
                <a:ext cx="72166" cy="86544"/>
              </a:xfrm>
              <a:custGeom>
                <a:rect b="b" l="l" r="r" t="t"/>
                <a:pathLst>
                  <a:path extrusionOk="0" h="903" w="753">
                    <a:moveTo>
                      <a:pt x="426" y="1"/>
                    </a:moveTo>
                    <a:lnTo>
                      <a:pt x="0" y="727"/>
                    </a:lnTo>
                    <a:lnTo>
                      <a:pt x="326" y="903"/>
                    </a:lnTo>
                    <a:lnTo>
                      <a:pt x="752" y="176"/>
                    </a:lnTo>
                    <a:lnTo>
                      <a:pt x="42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6"/>
              <p:cNvSpPr/>
              <p:nvPr/>
            </p:nvSpPr>
            <p:spPr>
              <a:xfrm>
                <a:off x="5428932" y="3538932"/>
                <a:ext cx="69770" cy="86544"/>
              </a:xfrm>
              <a:custGeom>
                <a:rect b="b" l="l" r="r" t="t"/>
                <a:pathLst>
                  <a:path extrusionOk="0" h="903" w="728">
                    <a:moveTo>
                      <a:pt x="427" y="0"/>
                    </a:moveTo>
                    <a:lnTo>
                      <a:pt x="1" y="727"/>
                    </a:lnTo>
                    <a:lnTo>
                      <a:pt x="302" y="903"/>
                    </a:lnTo>
                    <a:lnTo>
                      <a:pt x="728" y="176"/>
                    </a:lnTo>
                    <a:lnTo>
                      <a:pt x="42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6"/>
              <p:cNvSpPr/>
              <p:nvPr/>
            </p:nvSpPr>
            <p:spPr>
              <a:xfrm>
                <a:off x="5366541" y="3642246"/>
                <a:ext cx="72166" cy="86544"/>
              </a:xfrm>
              <a:custGeom>
                <a:rect b="b" l="l" r="r" t="t"/>
                <a:pathLst>
                  <a:path extrusionOk="0" h="903" w="753">
                    <a:moveTo>
                      <a:pt x="426" y="0"/>
                    </a:moveTo>
                    <a:lnTo>
                      <a:pt x="0" y="727"/>
                    </a:lnTo>
                    <a:lnTo>
                      <a:pt x="326" y="902"/>
                    </a:lnTo>
                    <a:lnTo>
                      <a:pt x="752" y="175"/>
                    </a:lnTo>
                    <a:lnTo>
                      <a:pt x="42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6"/>
              <p:cNvSpPr/>
              <p:nvPr/>
            </p:nvSpPr>
            <p:spPr>
              <a:xfrm>
                <a:off x="5306450" y="3745465"/>
                <a:ext cx="69770" cy="86544"/>
              </a:xfrm>
              <a:custGeom>
                <a:rect b="b" l="l" r="r" t="t"/>
                <a:pathLst>
                  <a:path extrusionOk="0" h="903" w="728">
                    <a:moveTo>
                      <a:pt x="427" y="1"/>
                    </a:moveTo>
                    <a:lnTo>
                      <a:pt x="1" y="728"/>
                    </a:lnTo>
                    <a:lnTo>
                      <a:pt x="301" y="903"/>
                    </a:lnTo>
                    <a:lnTo>
                      <a:pt x="727" y="176"/>
                    </a:lnTo>
                    <a:lnTo>
                      <a:pt x="42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9" name="Google Shape;1049;p6"/>
            <p:cNvSpPr/>
            <p:nvPr/>
          </p:nvSpPr>
          <p:spPr>
            <a:xfrm>
              <a:off x="5606713" y="2678965"/>
              <a:ext cx="756733" cy="319626"/>
            </a:xfrm>
            <a:custGeom>
              <a:rect b="b" l="l" r="r" t="t"/>
              <a:pathLst>
                <a:path extrusionOk="0" h="3335" w="7896">
                  <a:moveTo>
                    <a:pt x="0" y="1"/>
                  </a:moveTo>
                  <a:lnTo>
                    <a:pt x="0" y="427"/>
                  </a:lnTo>
                  <a:lnTo>
                    <a:pt x="5414" y="427"/>
                  </a:lnTo>
                  <a:lnTo>
                    <a:pt x="7544" y="3334"/>
                  </a:lnTo>
                  <a:lnTo>
                    <a:pt x="7895" y="3084"/>
                  </a:lnTo>
                  <a:lnTo>
                    <a:pt x="564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6"/>
            <p:cNvSpPr/>
            <p:nvPr/>
          </p:nvSpPr>
          <p:spPr>
            <a:xfrm>
              <a:off x="5537038" y="2630950"/>
              <a:ext cx="137048" cy="137051"/>
            </a:xfrm>
            <a:custGeom>
              <a:rect b="b" l="l" r="r" t="t"/>
              <a:pathLst>
                <a:path extrusionOk="0" h="1430" w="1430">
                  <a:moveTo>
                    <a:pt x="727" y="1"/>
                  </a:moveTo>
                  <a:cubicBezTo>
                    <a:pt x="326" y="1"/>
                    <a:pt x="1" y="326"/>
                    <a:pt x="1" y="727"/>
                  </a:cubicBezTo>
                  <a:cubicBezTo>
                    <a:pt x="1" y="1103"/>
                    <a:pt x="326" y="1429"/>
                    <a:pt x="727" y="1429"/>
                  </a:cubicBezTo>
                  <a:cubicBezTo>
                    <a:pt x="1103" y="1429"/>
                    <a:pt x="1429" y="1103"/>
                    <a:pt x="1429" y="727"/>
                  </a:cubicBezTo>
                  <a:cubicBezTo>
                    <a:pt x="1429" y="326"/>
                    <a:pt x="1103" y="1"/>
                    <a:pt x="7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6"/>
            <p:cNvSpPr/>
            <p:nvPr/>
          </p:nvSpPr>
          <p:spPr>
            <a:xfrm>
              <a:off x="6370070" y="2832117"/>
              <a:ext cx="132639" cy="48783"/>
            </a:xfrm>
            <a:custGeom>
              <a:rect b="b" l="l" r="r" t="t"/>
              <a:pathLst>
                <a:path extrusionOk="0" h="509" w="1384">
                  <a:moveTo>
                    <a:pt x="661" y="0"/>
                  </a:moveTo>
                  <a:cubicBezTo>
                    <a:pt x="341" y="0"/>
                    <a:pt x="31" y="207"/>
                    <a:pt x="31" y="207"/>
                  </a:cubicBezTo>
                  <a:cubicBezTo>
                    <a:pt x="31" y="207"/>
                    <a:pt x="1" y="281"/>
                    <a:pt x="113" y="281"/>
                  </a:cubicBezTo>
                  <a:cubicBezTo>
                    <a:pt x="146" y="281"/>
                    <a:pt x="192" y="275"/>
                    <a:pt x="256" y="257"/>
                  </a:cubicBezTo>
                  <a:cubicBezTo>
                    <a:pt x="315" y="232"/>
                    <a:pt x="354" y="221"/>
                    <a:pt x="387" y="221"/>
                  </a:cubicBezTo>
                  <a:cubicBezTo>
                    <a:pt x="454" y="221"/>
                    <a:pt x="498" y="266"/>
                    <a:pt x="632" y="333"/>
                  </a:cubicBezTo>
                  <a:cubicBezTo>
                    <a:pt x="858" y="408"/>
                    <a:pt x="933" y="408"/>
                    <a:pt x="1033" y="483"/>
                  </a:cubicBezTo>
                  <a:cubicBezTo>
                    <a:pt x="1108" y="508"/>
                    <a:pt x="1334" y="508"/>
                    <a:pt x="1334" y="508"/>
                  </a:cubicBezTo>
                  <a:lnTo>
                    <a:pt x="1384" y="157"/>
                  </a:lnTo>
                  <a:cubicBezTo>
                    <a:pt x="1058" y="107"/>
                    <a:pt x="1133" y="82"/>
                    <a:pt x="757" y="7"/>
                  </a:cubicBezTo>
                  <a:cubicBezTo>
                    <a:pt x="725" y="2"/>
                    <a:pt x="693" y="0"/>
                    <a:pt x="661" y="0"/>
                  </a:cubicBez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6"/>
            <p:cNvSpPr/>
            <p:nvPr/>
          </p:nvSpPr>
          <p:spPr>
            <a:xfrm>
              <a:off x="6401792" y="2859143"/>
              <a:ext cx="96125" cy="28944"/>
            </a:xfrm>
            <a:custGeom>
              <a:rect b="b" l="l" r="r" t="t"/>
              <a:pathLst>
                <a:path extrusionOk="0" h="302" w="1003">
                  <a:moveTo>
                    <a:pt x="602" y="1"/>
                  </a:moveTo>
                  <a:cubicBezTo>
                    <a:pt x="602" y="1"/>
                    <a:pt x="0" y="201"/>
                    <a:pt x="126" y="276"/>
                  </a:cubicBezTo>
                  <a:cubicBezTo>
                    <a:pt x="153" y="294"/>
                    <a:pt x="190" y="302"/>
                    <a:pt x="235" y="302"/>
                  </a:cubicBezTo>
                  <a:cubicBezTo>
                    <a:pt x="440" y="302"/>
                    <a:pt x="797" y="146"/>
                    <a:pt x="1003" y="126"/>
                  </a:cubicBezTo>
                  <a:lnTo>
                    <a:pt x="602" y="1"/>
                  </a:ln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6"/>
            <p:cNvSpPr/>
            <p:nvPr/>
          </p:nvSpPr>
          <p:spPr>
            <a:xfrm>
              <a:off x="6461788" y="2585139"/>
              <a:ext cx="439702" cy="341190"/>
            </a:xfrm>
            <a:custGeom>
              <a:rect b="b" l="l" r="r" t="t"/>
              <a:pathLst>
                <a:path extrusionOk="0" h="3560" w="4588">
                  <a:moveTo>
                    <a:pt x="3718" y="0"/>
                  </a:moveTo>
                  <a:cubicBezTo>
                    <a:pt x="3632" y="0"/>
                    <a:pt x="3538" y="9"/>
                    <a:pt x="3434" y="27"/>
                  </a:cubicBezTo>
                  <a:cubicBezTo>
                    <a:pt x="2783" y="178"/>
                    <a:pt x="3209" y="1381"/>
                    <a:pt x="2908" y="1832"/>
                  </a:cubicBezTo>
                  <a:cubicBezTo>
                    <a:pt x="2375" y="2570"/>
                    <a:pt x="919" y="2637"/>
                    <a:pt x="407" y="2637"/>
                  </a:cubicBezTo>
                  <a:cubicBezTo>
                    <a:pt x="294" y="2637"/>
                    <a:pt x="226" y="2634"/>
                    <a:pt x="226" y="2634"/>
                  </a:cubicBezTo>
                  <a:cubicBezTo>
                    <a:pt x="1" y="2834"/>
                    <a:pt x="126" y="3135"/>
                    <a:pt x="126" y="3135"/>
                  </a:cubicBezTo>
                  <a:cubicBezTo>
                    <a:pt x="126" y="3135"/>
                    <a:pt x="1364" y="3559"/>
                    <a:pt x="2432" y="3559"/>
                  </a:cubicBezTo>
                  <a:cubicBezTo>
                    <a:pt x="2922" y="3559"/>
                    <a:pt x="3376" y="3470"/>
                    <a:pt x="3660" y="3210"/>
                  </a:cubicBezTo>
                  <a:cubicBezTo>
                    <a:pt x="4587" y="2383"/>
                    <a:pt x="4587" y="1281"/>
                    <a:pt x="4462" y="654"/>
                  </a:cubicBezTo>
                  <a:cubicBezTo>
                    <a:pt x="4419" y="291"/>
                    <a:pt x="4213" y="0"/>
                    <a:pt x="37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6"/>
            <p:cNvSpPr/>
            <p:nvPr/>
          </p:nvSpPr>
          <p:spPr>
            <a:xfrm>
              <a:off x="7218436" y="3956887"/>
              <a:ext cx="62582" cy="77055"/>
            </a:xfrm>
            <a:custGeom>
              <a:rect b="b" l="l" r="r" t="t"/>
              <a:pathLst>
                <a:path extrusionOk="0" h="804" w="653">
                  <a:moveTo>
                    <a:pt x="452" y="0"/>
                  </a:moveTo>
                  <a:lnTo>
                    <a:pt x="1" y="276"/>
                  </a:lnTo>
                  <a:cubicBezTo>
                    <a:pt x="51" y="326"/>
                    <a:pt x="126" y="401"/>
                    <a:pt x="176" y="451"/>
                  </a:cubicBezTo>
                  <a:cubicBezTo>
                    <a:pt x="226" y="527"/>
                    <a:pt x="226" y="577"/>
                    <a:pt x="26" y="802"/>
                  </a:cubicBezTo>
                  <a:cubicBezTo>
                    <a:pt x="37" y="803"/>
                    <a:pt x="48" y="804"/>
                    <a:pt x="59" y="804"/>
                  </a:cubicBezTo>
                  <a:cubicBezTo>
                    <a:pt x="370" y="804"/>
                    <a:pt x="628" y="475"/>
                    <a:pt x="652" y="426"/>
                  </a:cubicBezTo>
                  <a:cubicBezTo>
                    <a:pt x="627" y="301"/>
                    <a:pt x="552" y="151"/>
                    <a:pt x="452" y="0"/>
                  </a:cubicBezTo>
                  <a:close/>
                </a:path>
              </a:pathLst>
            </a:custGeom>
            <a:solidFill>
              <a:srgbClr val="F9B2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6"/>
            <p:cNvSpPr/>
            <p:nvPr/>
          </p:nvSpPr>
          <p:spPr>
            <a:xfrm>
              <a:off x="6778918" y="3125768"/>
              <a:ext cx="501518" cy="868885"/>
            </a:xfrm>
            <a:custGeom>
              <a:rect b="b" l="l" r="r" t="t"/>
              <a:pathLst>
                <a:path extrusionOk="0" h="9066" w="5233">
                  <a:moveTo>
                    <a:pt x="2582" y="1"/>
                  </a:moveTo>
                  <a:lnTo>
                    <a:pt x="802" y="752"/>
                  </a:lnTo>
                  <a:lnTo>
                    <a:pt x="0" y="1078"/>
                  </a:lnTo>
                  <a:cubicBezTo>
                    <a:pt x="0" y="1078"/>
                    <a:pt x="151" y="2106"/>
                    <a:pt x="401" y="2682"/>
                  </a:cubicBezTo>
                  <a:cubicBezTo>
                    <a:pt x="1228" y="4487"/>
                    <a:pt x="1354" y="4412"/>
                    <a:pt x="1604" y="4787"/>
                  </a:cubicBezTo>
                  <a:cubicBezTo>
                    <a:pt x="1604" y="4838"/>
                    <a:pt x="1629" y="4863"/>
                    <a:pt x="1654" y="4913"/>
                  </a:cubicBezTo>
                  <a:cubicBezTo>
                    <a:pt x="2130" y="5815"/>
                    <a:pt x="3409" y="8021"/>
                    <a:pt x="4612" y="9048"/>
                  </a:cubicBezTo>
                  <a:cubicBezTo>
                    <a:pt x="4627" y="9060"/>
                    <a:pt x="4647" y="9066"/>
                    <a:pt x="4672" y="9066"/>
                  </a:cubicBezTo>
                  <a:cubicBezTo>
                    <a:pt x="4850" y="9066"/>
                    <a:pt x="5232" y="8770"/>
                    <a:pt x="5188" y="8572"/>
                  </a:cubicBezTo>
                  <a:cubicBezTo>
                    <a:pt x="4787" y="7093"/>
                    <a:pt x="4461" y="6742"/>
                    <a:pt x="4010" y="5113"/>
                  </a:cubicBezTo>
                  <a:cubicBezTo>
                    <a:pt x="3885" y="4637"/>
                    <a:pt x="3760" y="3660"/>
                    <a:pt x="3634" y="3058"/>
                  </a:cubicBezTo>
                  <a:cubicBezTo>
                    <a:pt x="3484" y="2356"/>
                    <a:pt x="3233" y="627"/>
                    <a:pt x="258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6"/>
            <p:cNvSpPr/>
            <p:nvPr/>
          </p:nvSpPr>
          <p:spPr>
            <a:xfrm>
              <a:off x="6778918" y="3197840"/>
              <a:ext cx="194646" cy="386810"/>
            </a:xfrm>
            <a:custGeom>
              <a:rect b="b" l="l" r="r" t="t"/>
              <a:pathLst>
                <a:path extrusionOk="0" h="4036" w="2031">
                  <a:moveTo>
                    <a:pt x="802" y="0"/>
                  </a:moveTo>
                  <a:lnTo>
                    <a:pt x="0" y="326"/>
                  </a:lnTo>
                  <a:cubicBezTo>
                    <a:pt x="0" y="326"/>
                    <a:pt x="151" y="1354"/>
                    <a:pt x="401" y="1930"/>
                  </a:cubicBezTo>
                  <a:cubicBezTo>
                    <a:pt x="1228" y="3735"/>
                    <a:pt x="1354" y="3660"/>
                    <a:pt x="1604" y="4035"/>
                  </a:cubicBezTo>
                  <a:cubicBezTo>
                    <a:pt x="1654" y="3860"/>
                    <a:pt x="1729" y="3685"/>
                    <a:pt x="1805" y="3459"/>
                  </a:cubicBezTo>
                  <a:cubicBezTo>
                    <a:pt x="2030" y="2782"/>
                    <a:pt x="1930" y="878"/>
                    <a:pt x="1604" y="51"/>
                  </a:cubicBezTo>
                  <a:lnTo>
                    <a:pt x="80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6"/>
            <p:cNvSpPr/>
            <p:nvPr/>
          </p:nvSpPr>
          <p:spPr>
            <a:xfrm>
              <a:off x="6675604" y="3159408"/>
              <a:ext cx="317126" cy="886808"/>
            </a:xfrm>
            <a:custGeom>
              <a:rect b="b" l="l" r="r" t="t"/>
              <a:pathLst>
                <a:path extrusionOk="0" h="9253" w="3309">
                  <a:moveTo>
                    <a:pt x="301" y="0"/>
                  </a:moveTo>
                  <a:cubicBezTo>
                    <a:pt x="301" y="0"/>
                    <a:pt x="25" y="1003"/>
                    <a:pt x="25" y="1655"/>
                  </a:cubicBezTo>
                  <a:cubicBezTo>
                    <a:pt x="0" y="3785"/>
                    <a:pt x="0" y="3710"/>
                    <a:pt x="25" y="4311"/>
                  </a:cubicBezTo>
                  <a:cubicBezTo>
                    <a:pt x="76" y="5339"/>
                    <a:pt x="527" y="7745"/>
                    <a:pt x="1178" y="9173"/>
                  </a:cubicBezTo>
                  <a:lnTo>
                    <a:pt x="1229" y="9198"/>
                  </a:lnTo>
                  <a:lnTo>
                    <a:pt x="1304" y="9249"/>
                  </a:lnTo>
                  <a:cubicBezTo>
                    <a:pt x="1324" y="9251"/>
                    <a:pt x="1346" y="9252"/>
                    <a:pt x="1370" y="9252"/>
                  </a:cubicBezTo>
                  <a:cubicBezTo>
                    <a:pt x="1577" y="9252"/>
                    <a:pt x="1883" y="9155"/>
                    <a:pt x="1905" y="8998"/>
                  </a:cubicBezTo>
                  <a:cubicBezTo>
                    <a:pt x="2156" y="7469"/>
                    <a:pt x="2331" y="7093"/>
                    <a:pt x="2331" y="5389"/>
                  </a:cubicBezTo>
                  <a:cubicBezTo>
                    <a:pt x="2331" y="4537"/>
                    <a:pt x="2657" y="3935"/>
                    <a:pt x="2807" y="3334"/>
                  </a:cubicBezTo>
                  <a:cubicBezTo>
                    <a:pt x="2983" y="2632"/>
                    <a:pt x="3309" y="928"/>
                    <a:pt x="2983" y="101"/>
                  </a:cubicBezTo>
                  <a:lnTo>
                    <a:pt x="3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6"/>
            <p:cNvSpPr/>
            <p:nvPr/>
          </p:nvSpPr>
          <p:spPr>
            <a:xfrm>
              <a:off x="6697168" y="3176180"/>
              <a:ext cx="103409" cy="869652"/>
            </a:xfrm>
            <a:custGeom>
              <a:rect b="b" l="l" r="r" t="t"/>
              <a:pathLst>
                <a:path extrusionOk="0" h="9074" w="1079">
                  <a:moveTo>
                    <a:pt x="552" y="1"/>
                  </a:moveTo>
                  <a:lnTo>
                    <a:pt x="527" y="26"/>
                  </a:lnTo>
                  <a:cubicBezTo>
                    <a:pt x="176" y="803"/>
                    <a:pt x="1" y="1755"/>
                    <a:pt x="1" y="2833"/>
                  </a:cubicBezTo>
                  <a:cubicBezTo>
                    <a:pt x="1" y="3810"/>
                    <a:pt x="151" y="4813"/>
                    <a:pt x="277" y="5690"/>
                  </a:cubicBezTo>
                  <a:cubicBezTo>
                    <a:pt x="427" y="6718"/>
                    <a:pt x="603" y="7921"/>
                    <a:pt x="1004" y="9023"/>
                  </a:cubicBezTo>
                  <a:lnTo>
                    <a:pt x="1079" y="9074"/>
                  </a:lnTo>
                  <a:cubicBezTo>
                    <a:pt x="653" y="7921"/>
                    <a:pt x="477" y="6718"/>
                    <a:pt x="327" y="5665"/>
                  </a:cubicBezTo>
                  <a:cubicBezTo>
                    <a:pt x="201" y="4788"/>
                    <a:pt x="76" y="3810"/>
                    <a:pt x="76" y="2833"/>
                  </a:cubicBezTo>
                  <a:cubicBezTo>
                    <a:pt x="51" y="1755"/>
                    <a:pt x="227" y="828"/>
                    <a:pt x="577" y="51"/>
                  </a:cubicBezTo>
                  <a:lnTo>
                    <a:pt x="55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6"/>
            <p:cNvSpPr/>
            <p:nvPr/>
          </p:nvSpPr>
          <p:spPr>
            <a:xfrm>
              <a:off x="6694772" y="3125768"/>
              <a:ext cx="398876" cy="163120"/>
            </a:xfrm>
            <a:custGeom>
              <a:rect b="b" l="l" r="r" t="t"/>
              <a:pathLst>
                <a:path extrusionOk="0" h="1702" w="4162">
                  <a:moveTo>
                    <a:pt x="3460" y="1"/>
                  </a:moveTo>
                  <a:lnTo>
                    <a:pt x="2432" y="427"/>
                  </a:lnTo>
                  <a:lnTo>
                    <a:pt x="101" y="351"/>
                  </a:lnTo>
                  <a:cubicBezTo>
                    <a:pt x="101" y="351"/>
                    <a:pt x="51" y="577"/>
                    <a:pt x="1" y="853"/>
                  </a:cubicBezTo>
                  <a:cubicBezTo>
                    <a:pt x="649" y="1387"/>
                    <a:pt x="1601" y="1702"/>
                    <a:pt x="2579" y="1702"/>
                  </a:cubicBezTo>
                  <a:cubicBezTo>
                    <a:pt x="3114" y="1702"/>
                    <a:pt x="3656" y="1608"/>
                    <a:pt x="4161" y="1404"/>
                  </a:cubicBezTo>
                  <a:cubicBezTo>
                    <a:pt x="3986" y="853"/>
                    <a:pt x="3760" y="301"/>
                    <a:pt x="346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6"/>
            <p:cNvSpPr/>
            <p:nvPr/>
          </p:nvSpPr>
          <p:spPr>
            <a:xfrm>
              <a:off x="6639569" y="2689987"/>
              <a:ext cx="459637" cy="555776"/>
            </a:xfrm>
            <a:custGeom>
              <a:rect b="b" l="l" r="r" t="t"/>
              <a:pathLst>
                <a:path extrusionOk="0" h="5799" w="4796">
                  <a:moveTo>
                    <a:pt x="1754" y="1"/>
                  </a:moveTo>
                  <a:cubicBezTo>
                    <a:pt x="1410" y="1"/>
                    <a:pt x="1025" y="153"/>
                    <a:pt x="677" y="588"/>
                  </a:cubicBezTo>
                  <a:cubicBezTo>
                    <a:pt x="276" y="1089"/>
                    <a:pt x="0" y="2116"/>
                    <a:pt x="577" y="5199"/>
                  </a:cubicBezTo>
                  <a:cubicBezTo>
                    <a:pt x="633" y="5577"/>
                    <a:pt x="1954" y="5798"/>
                    <a:pt x="3097" y="5798"/>
                  </a:cubicBezTo>
                  <a:cubicBezTo>
                    <a:pt x="4002" y="5798"/>
                    <a:pt x="4796" y="5660"/>
                    <a:pt x="4762" y="5350"/>
                  </a:cubicBezTo>
                  <a:cubicBezTo>
                    <a:pt x="4512" y="3219"/>
                    <a:pt x="3635" y="1966"/>
                    <a:pt x="2707" y="487"/>
                  </a:cubicBezTo>
                  <a:cubicBezTo>
                    <a:pt x="2580" y="260"/>
                    <a:pt x="2203" y="1"/>
                    <a:pt x="17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6"/>
            <p:cNvSpPr/>
            <p:nvPr/>
          </p:nvSpPr>
          <p:spPr>
            <a:xfrm>
              <a:off x="6350231" y="2988718"/>
              <a:ext cx="58078" cy="49262"/>
            </a:xfrm>
            <a:custGeom>
              <a:rect b="b" l="l" r="r" t="t"/>
              <a:pathLst>
                <a:path extrusionOk="0" h="514" w="606">
                  <a:moveTo>
                    <a:pt x="126" y="1"/>
                  </a:moveTo>
                  <a:cubicBezTo>
                    <a:pt x="0" y="1"/>
                    <a:pt x="238" y="428"/>
                    <a:pt x="238" y="428"/>
                  </a:cubicBezTo>
                  <a:lnTo>
                    <a:pt x="162" y="453"/>
                  </a:lnTo>
                  <a:cubicBezTo>
                    <a:pt x="162" y="453"/>
                    <a:pt x="402" y="513"/>
                    <a:pt x="516" y="513"/>
                  </a:cubicBezTo>
                  <a:cubicBezTo>
                    <a:pt x="582" y="513"/>
                    <a:pt x="606" y="493"/>
                    <a:pt x="513" y="428"/>
                  </a:cubicBezTo>
                  <a:cubicBezTo>
                    <a:pt x="263" y="253"/>
                    <a:pt x="288" y="52"/>
                    <a:pt x="137" y="2"/>
                  </a:cubicBezTo>
                  <a:cubicBezTo>
                    <a:pt x="133" y="1"/>
                    <a:pt x="129" y="1"/>
                    <a:pt x="126" y="1"/>
                  </a:cubicBez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6"/>
            <p:cNvSpPr/>
            <p:nvPr/>
          </p:nvSpPr>
          <p:spPr>
            <a:xfrm>
              <a:off x="6302599" y="2991593"/>
              <a:ext cx="89704" cy="69388"/>
            </a:xfrm>
            <a:custGeom>
              <a:rect b="b" l="l" r="r" t="t"/>
              <a:pathLst>
                <a:path extrusionOk="0" h="724" w="936">
                  <a:moveTo>
                    <a:pt x="79" y="0"/>
                  </a:moveTo>
                  <a:cubicBezTo>
                    <a:pt x="23" y="0"/>
                    <a:pt x="1" y="28"/>
                    <a:pt x="33" y="97"/>
                  </a:cubicBezTo>
                  <a:cubicBezTo>
                    <a:pt x="158" y="423"/>
                    <a:pt x="308" y="699"/>
                    <a:pt x="860" y="724"/>
                  </a:cubicBezTo>
                  <a:lnTo>
                    <a:pt x="935" y="373"/>
                  </a:lnTo>
                  <a:cubicBezTo>
                    <a:pt x="935" y="373"/>
                    <a:pt x="283" y="0"/>
                    <a:pt x="79" y="0"/>
                  </a:cubicBez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6"/>
            <p:cNvSpPr/>
            <p:nvPr/>
          </p:nvSpPr>
          <p:spPr>
            <a:xfrm>
              <a:off x="6370549" y="2770779"/>
              <a:ext cx="439607" cy="337836"/>
            </a:xfrm>
            <a:custGeom>
              <a:rect b="b" l="l" r="r" t="t"/>
              <a:pathLst>
                <a:path extrusionOk="0" h="3525" w="4587">
                  <a:moveTo>
                    <a:pt x="3737" y="1"/>
                  </a:moveTo>
                  <a:cubicBezTo>
                    <a:pt x="3660" y="1"/>
                    <a:pt x="3576" y="7"/>
                    <a:pt x="3484" y="20"/>
                  </a:cubicBezTo>
                  <a:cubicBezTo>
                    <a:pt x="2732" y="121"/>
                    <a:pt x="3234" y="1674"/>
                    <a:pt x="2933" y="2126"/>
                  </a:cubicBezTo>
                  <a:cubicBezTo>
                    <a:pt x="2612" y="2553"/>
                    <a:pt x="1988" y="2665"/>
                    <a:pt x="1420" y="2665"/>
                  </a:cubicBezTo>
                  <a:cubicBezTo>
                    <a:pt x="788" y="2665"/>
                    <a:pt x="226" y="2527"/>
                    <a:pt x="226" y="2527"/>
                  </a:cubicBezTo>
                  <a:cubicBezTo>
                    <a:pt x="0" y="2702"/>
                    <a:pt x="76" y="3053"/>
                    <a:pt x="76" y="3053"/>
                  </a:cubicBezTo>
                  <a:cubicBezTo>
                    <a:pt x="76" y="3053"/>
                    <a:pt x="1366" y="3524"/>
                    <a:pt x="2463" y="3524"/>
                  </a:cubicBezTo>
                  <a:cubicBezTo>
                    <a:pt x="2925" y="3524"/>
                    <a:pt x="3352" y="3441"/>
                    <a:pt x="3635" y="3203"/>
                  </a:cubicBezTo>
                  <a:cubicBezTo>
                    <a:pt x="4587" y="2376"/>
                    <a:pt x="4587" y="1298"/>
                    <a:pt x="4512" y="647"/>
                  </a:cubicBezTo>
                  <a:cubicBezTo>
                    <a:pt x="4446" y="277"/>
                    <a:pt x="4249" y="1"/>
                    <a:pt x="37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6"/>
            <p:cNvSpPr/>
            <p:nvPr/>
          </p:nvSpPr>
          <p:spPr>
            <a:xfrm>
              <a:off x="6560310" y="2441667"/>
              <a:ext cx="482925" cy="547726"/>
            </a:xfrm>
            <a:custGeom>
              <a:rect b="b" l="l" r="r" t="t"/>
              <a:pathLst>
                <a:path extrusionOk="0" h="5715" w="5039">
                  <a:moveTo>
                    <a:pt x="1852" y="1"/>
                  </a:moveTo>
                  <a:cubicBezTo>
                    <a:pt x="1664" y="1"/>
                    <a:pt x="1429" y="50"/>
                    <a:pt x="1128" y="171"/>
                  </a:cubicBezTo>
                  <a:cubicBezTo>
                    <a:pt x="727" y="321"/>
                    <a:pt x="301" y="798"/>
                    <a:pt x="502" y="1625"/>
                  </a:cubicBezTo>
                  <a:cubicBezTo>
                    <a:pt x="727" y="2452"/>
                    <a:pt x="702" y="2477"/>
                    <a:pt x="502" y="2828"/>
                  </a:cubicBezTo>
                  <a:cubicBezTo>
                    <a:pt x="0" y="3805"/>
                    <a:pt x="1830" y="3254"/>
                    <a:pt x="1554" y="4181"/>
                  </a:cubicBezTo>
                  <a:cubicBezTo>
                    <a:pt x="1216" y="5330"/>
                    <a:pt x="1683" y="5715"/>
                    <a:pt x="2343" y="5715"/>
                  </a:cubicBezTo>
                  <a:cubicBezTo>
                    <a:pt x="3152" y="5715"/>
                    <a:pt x="4250" y="5138"/>
                    <a:pt x="4512" y="4682"/>
                  </a:cubicBezTo>
                  <a:cubicBezTo>
                    <a:pt x="5038" y="3755"/>
                    <a:pt x="4938" y="2427"/>
                    <a:pt x="3985" y="2101"/>
                  </a:cubicBezTo>
                  <a:cubicBezTo>
                    <a:pt x="3660" y="2001"/>
                    <a:pt x="3910" y="898"/>
                    <a:pt x="3208" y="873"/>
                  </a:cubicBezTo>
                  <a:cubicBezTo>
                    <a:pt x="2622" y="853"/>
                    <a:pt x="2639" y="1"/>
                    <a:pt x="185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5" name="Google Shape;1065;p6"/>
          <p:cNvSpPr/>
          <p:nvPr/>
        </p:nvSpPr>
        <p:spPr>
          <a:xfrm>
            <a:off x="6870109" y="3651147"/>
            <a:ext cx="117593" cy="65363"/>
          </a:xfrm>
          <a:custGeom>
            <a:rect b="b" l="l" r="r" t="t"/>
            <a:pathLst>
              <a:path extrusionOk="0" h="682" w="1227">
                <a:moveTo>
                  <a:pt x="976" y="0"/>
                </a:moveTo>
                <a:cubicBezTo>
                  <a:pt x="952" y="49"/>
                  <a:pt x="694" y="378"/>
                  <a:pt x="383" y="378"/>
                </a:cubicBezTo>
                <a:cubicBezTo>
                  <a:pt x="372" y="378"/>
                  <a:pt x="361" y="377"/>
                  <a:pt x="350" y="376"/>
                </a:cubicBezTo>
                <a:cubicBezTo>
                  <a:pt x="350" y="376"/>
                  <a:pt x="0" y="682"/>
                  <a:pt x="239" y="682"/>
                </a:cubicBezTo>
                <a:cubicBezTo>
                  <a:pt x="256" y="682"/>
                  <a:pt x="276" y="680"/>
                  <a:pt x="300" y="677"/>
                </a:cubicBezTo>
                <a:cubicBezTo>
                  <a:pt x="650" y="627"/>
                  <a:pt x="1227" y="401"/>
                  <a:pt x="9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6"/>
          <p:cNvSpPr/>
          <p:nvPr/>
        </p:nvSpPr>
        <p:spPr>
          <a:xfrm>
            <a:off x="6454360" y="3698755"/>
            <a:ext cx="72166" cy="60667"/>
          </a:xfrm>
          <a:custGeom>
            <a:rect b="b" l="l" r="r" t="t"/>
            <a:pathLst>
              <a:path extrusionOk="0" h="633" w="753">
                <a:moveTo>
                  <a:pt x="728" y="1"/>
                </a:moveTo>
                <a:lnTo>
                  <a:pt x="201" y="76"/>
                </a:lnTo>
                <a:cubicBezTo>
                  <a:pt x="227" y="151"/>
                  <a:pt x="277" y="252"/>
                  <a:pt x="277" y="327"/>
                </a:cubicBezTo>
                <a:cubicBezTo>
                  <a:pt x="302" y="402"/>
                  <a:pt x="302" y="452"/>
                  <a:pt x="1" y="577"/>
                </a:cubicBezTo>
                <a:cubicBezTo>
                  <a:pt x="82" y="618"/>
                  <a:pt x="168" y="633"/>
                  <a:pt x="251" y="633"/>
                </a:cubicBezTo>
                <a:cubicBezTo>
                  <a:pt x="480" y="633"/>
                  <a:pt x="691" y="521"/>
                  <a:pt x="728" y="502"/>
                </a:cubicBezTo>
                <a:cubicBezTo>
                  <a:pt x="753" y="377"/>
                  <a:pt x="753" y="201"/>
                  <a:pt x="728" y="1"/>
                </a:cubicBezTo>
                <a:close/>
              </a:path>
            </a:pathLst>
          </a:custGeom>
          <a:solidFill>
            <a:srgbClr val="F9B2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6"/>
          <p:cNvSpPr/>
          <p:nvPr/>
        </p:nvSpPr>
        <p:spPr>
          <a:xfrm>
            <a:off x="6406344" y="3746867"/>
            <a:ext cx="123247" cy="35365"/>
          </a:xfrm>
          <a:custGeom>
            <a:rect b="b" l="l" r="r" t="t"/>
            <a:pathLst>
              <a:path extrusionOk="0" h="369" w="1286">
                <a:moveTo>
                  <a:pt x="1229" y="0"/>
                </a:moveTo>
                <a:cubicBezTo>
                  <a:pt x="1192" y="19"/>
                  <a:pt x="981" y="131"/>
                  <a:pt x="752" y="131"/>
                </a:cubicBezTo>
                <a:cubicBezTo>
                  <a:pt x="669" y="131"/>
                  <a:pt x="583" y="116"/>
                  <a:pt x="502" y="75"/>
                </a:cubicBezTo>
                <a:cubicBezTo>
                  <a:pt x="502" y="75"/>
                  <a:pt x="1" y="201"/>
                  <a:pt x="352" y="301"/>
                </a:cubicBezTo>
                <a:cubicBezTo>
                  <a:pt x="473" y="338"/>
                  <a:pt x="637" y="369"/>
                  <a:pt x="791" y="369"/>
                </a:cubicBezTo>
                <a:cubicBezTo>
                  <a:pt x="1051" y="369"/>
                  <a:pt x="1285" y="283"/>
                  <a:pt x="125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7"/>
          <p:cNvSpPr txBox="1"/>
          <p:nvPr/>
        </p:nvSpPr>
        <p:spPr>
          <a:xfrm>
            <a:off x="1283223" y="1603411"/>
            <a:ext cx="6753553" cy="175428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ID" sz="2400" u="none" cap="none" strike="noStrike">
                <a:solidFill>
                  <a:srgbClr val="000000"/>
                </a:solidFill>
                <a:latin typeface="Arial"/>
                <a:ea typeface="Arial"/>
                <a:cs typeface="Arial"/>
                <a:sym typeface="Arial"/>
              </a:rPr>
              <a:t>✅ Penyajian Data dalam Bentuk Tabel</a:t>
            </a:r>
            <a:br>
              <a:rPr b="0" i="0" lang="en-ID" sz="2400" u="none" cap="none" strike="noStrike">
                <a:solidFill>
                  <a:srgbClr val="000000"/>
                </a:solidFill>
                <a:latin typeface="Arial"/>
                <a:ea typeface="Arial"/>
                <a:cs typeface="Arial"/>
                <a:sym typeface="Arial"/>
              </a:rPr>
            </a:br>
            <a:r>
              <a:rPr b="0" i="0" lang="en-ID" sz="2400" u="none" cap="none" strike="noStrike">
                <a:solidFill>
                  <a:srgbClr val="000000"/>
                </a:solidFill>
                <a:latin typeface="Arial"/>
                <a:ea typeface="Arial"/>
                <a:cs typeface="Arial"/>
                <a:sym typeface="Arial"/>
              </a:rPr>
              <a:t>✅ Penyajian Data dalam Bentuk Grafik</a:t>
            </a:r>
            <a:br>
              <a:rPr b="0" i="0" lang="en-ID" sz="2400" u="none" cap="none" strike="noStrike">
                <a:solidFill>
                  <a:srgbClr val="000000"/>
                </a:solidFill>
                <a:latin typeface="Arial"/>
                <a:ea typeface="Arial"/>
                <a:cs typeface="Arial"/>
                <a:sym typeface="Arial"/>
              </a:rPr>
            </a:br>
            <a:r>
              <a:rPr b="0" i="0" lang="en-ID" sz="2400" u="none" cap="none" strike="noStrike">
                <a:solidFill>
                  <a:srgbClr val="000000"/>
                </a:solidFill>
                <a:latin typeface="Arial"/>
                <a:ea typeface="Arial"/>
                <a:cs typeface="Arial"/>
                <a:sym typeface="Arial"/>
              </a:rPr>
              <a:t>✅ Penyajian Data dalam Bentuk Infografis</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tatistics and Probability: Data Analysis and Interpretation - Math - 10th grade by Slidesgo">
  <a:themeElements>
    <a:clrScheme name="Simple Light">
      <a:dk1>
        <a:srgbClr val="1F3374"/>
      </a:dk1>
      <a:lt1>
        <a:srgbClr val="F8F8F8"/>
      </a:lt1>
      <a:dk2>
        <a:srgbClr val="304BA6"/>
      </a:dk2>
      <a:lt2>
        <a:srgbClr val="D8E4F7"/>
      </a:lt2>
      <a:accent1>
        <a:srgbClr val="CB6EBE"/>
      </a:accent1>
      <a:accent2>
        <a:srgbClr val="F8C220"/>
      </a:accent2>
      <a:accent3>
        <a:srgbClr val="F05555"/>
      </a:accent3>
      <a:accent4>
        <a:srgbClr val="EFEFEF"/>
      </a:accent4>
      <a:accent5>
        <a:srgbClr val="FFFFFF"/>
      </a:accent5>
      <a:accent6>
        <a:srgbClr val="FFFFFF"/>
      </a:accent6>
      <a:hlink>
        <a:srgbClr val="1F33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Lenovo</dc:creator>
</cp:coreProperties>
</file>