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6"/>
  </p:notesMasterIdLst>
  <p:sldIdLst>
    <p:sldId id="256" r:id="rId2"/>
    <p:sldId id="327" r:id="rId3"/>
    <p:sldId id="328" r:id="rId4"/>
    <p:sldId id="309" r:id="rId5"/>
    <p:sldId id="330" r:id="rId6"/>
    <p:sldId id="331" r:id="rId7"/>
    <p:sldId id="332" r:id="rId8"/>
    <p:sldId id="329" r:id="rId9"/>
    <p:sldId id="333" r:id="rId10"/>
    <p:sldId id="334" r:id="rId11"/>
    <p:sldId id="335" r:id="rId12"/>
    <p:sldId id="336" r:id="rId13"/>
    <p:sldId id="342" r:id="rId14"/>
    <p:sldId id="343" r:id="rId15"/>
    <p:sldId id="344" r:id="rId16"/>
    <p:sldId id="345" r:id="rId17"/>
    <p:sldId id="337" r:id="rId18"/>
    <p:sldId id="338" r:id="rId19"/>
    <p:sldId id="339" r:id="rId20"/>
    <p:sldId id="340" r:id="rId21"/>
    <p:sldId id="341" r:id="rId22"/>
    <p:sldId id="346" r:id="rId23"/>
    <p:sldId id="347" r:id="rId24"/>
    <p:sldId id="349" r:id="rId25"/>
    <p:sldId id="350" r:id="rId26"/>
    <p:sldId id="348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</p:sldIdLst>
  <p:sldSz cx="12192000" cy="6858000"/>
  <p:notesSz cx="6858000" cy="9144000"/>
  <p:embeddedFontLst>
    <p:embeddedFont>
      <p:font typeface="Barlow Condensed" panose="00000506000000000000" pitchFamily="2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"/>
          <p:cNvSpPr txBox="1">
            <a:spLocks noGrp="1"/>
          </p:cNvSpPr>
          <p:nvPr>
            <p:ph type="ctrTitle"/>
          </p:nvPr>
        </p:nvSpPr>
        <p:spPr>
          <a:xfrm>
            <a:off x="415611" y="15261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 b="1"/>
            </a:lvl9pPr>
          </a:lstStyle>
          <a:p>
            <a:endParaRPr/>
          </a:p>
        </p:txBody>
      </p:sp>
      <p:sp>
        <p:nvSpPr>
          <p:cNvPr id="360" name="Google Shape;360;p2"/>
          <p:cNvSpPr txBox="1">
            <a:spLocks noGrp="1"/>
          </p:cNvSpPr>
          <p:nvPr>
            <p:ph type="subTitle" idx="1"/>
          </p:nvPr>
        </p:nvSpPr>
        <p:spPr>
          <a:xfrm>
            <a:off x="415600" y="43122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 b="1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9334750" y="0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10309179" y="0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11283609" y="0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"/>
          <p:cNvSpPr txBox="1">
            <a:spLocks noGrp="1"/>
          </p:cNvSpPr>
          <p:nvPr>
            <p:ph type="body" idx="1"/>
          </p:nvPr>
        </p:nvSpPr>
        <p:spPr>
          <a:xfrm>
            <a:off x="415600" y="1536639"/>
            <a:ext cx="897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0" name="Google Shape;390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1" name="Google Shape;391;p6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897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E01A-EBA8-499C-BB67-CFE1B2E4076D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9D0B-2AF6-4018-B6A5-3879E193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 and 2 columns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10"/>
          <p:cNvSpPr txBox="1">
            <a:spLocks noGrp="1"/>
          </p:cNvSpPr>
          <p:nvPr>
            <p:ph type="title"/>
          </p:nvPr>
        </p:nvSpPr>
        <p:spPr>
          <a:xfrm>
            <a:off x="587350" y="593375"/>
            <a:ext cx="11017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9" name="Google Shape;409;p10"/>
          <p:cNvSpPr txBox="1">
            <a:spLocks noGrp="1"/>
          </p:cNvSpPr>
          <p:nvPr>
            <p:ph type="body" idx="1"/>
          </p:nvPr>
        </p:nvSpPr>
        <p:spPr>
          <a:xfrm>
            <a:off x="5873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10" name="Google Shape;410;p10"/>
          <p:cNvSpPr txBox="1">
            <a:spLocks noGrp="1"/>
          </p:cNvSpPr>
          <p:nvPr>
            <p:ph type="body" idx="2"/>
          </p:nvPr>
        </p:nvSpPr>
        <p:spPr>
          <a:xfrm>
            <a:off x="63561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11" name="Google Shape;411;p10"/>
          <p:cNvSpPr/>
          <p:nvPr/>
        </p:nvSpPr>
        <p:spPr>
          <a:xfrm>
            <a:off x="9334750" y="6742335"/>
            <a:ext cx="908400" cy="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0"/>
          <p:cNvSpPr/>
          <p:nvPr/>
        </p:nvSpPr>
        <p:spPr>
          <a:xfrm>
            <a:off x="10309179" y="6742335"/>
            <a:ext cx="9084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1283609" y="6742335"/>
            <a:ext cx="9084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0" y="0"/>
            <a:ext cx="128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28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" name="Google Shape;7;p1"/>
          <p:cNvGrpSpPr/>
          <p:nvPr/>
        </p:nvGrpSpPr>
        <p:grpSpPr>
          <a:xfrm rot="1259960">
            <a:off x="2578522" y="4357928"/>
            <a:ext cx="323777" cy="251532"/>
            <a:chOff x="4788875" y="1879050"/>
            <a:chExt cx="265875" cy="206550"/>
          </a:xfrm>
        </p:grpSpPr>
        <p:sp>
          <p:nvSpPr>
            <p:cNvPr id="8" name="Google Shape;8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1"/>
          <p:cNvSpPr/>
          <p:nvPr/>
        </p:nvSpPr>
        <p:spPr>
          <a:xfrm rot="1259960">
            <a:off x="3492785" y="468967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 rot="1259960">
            <a:off x="4303562" y="5029771"/>
            <a:ext cx="377572" cy="226081"/>
            <a:chOff x="1316700" y="1106850"/>
            <a:chExt cx="310050" cy="185650"/>
          </a:xfrm>
        </p:grpSpPr>
        <p:sp>
          <p:nvSpPr>
            <p:cNvPr id="14" name="Google Shape;14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1"/>
          <p:cNvGrpSpPr/>
          <p:nvPr/>
        </p:nvGrpSpPr>
        <p:grpSpPr>
          <a:xfrm rot="1259960">
            <a:off x="36451" y="4103313"/>
            <a:ext cx="323777" cy="263375"/>
            <a:chOff x="853250" y="4006875"/>
            <a:chExt cx="265875" cy="216275"/>
          </a:xfrm>
        </p:grpSpPr>
        <p:sp>
          <p:nvSpPr>
            <p:cNvPr id="18" name="Google Shape;18;p1"/>
            <p:cNvSpPr/>
            <p:nvPr/>
          </p:nvSpPr>
          <p:spPr>
            <a:xfrm>
              <a:off x="1016500" y="4006875"/>
              <a:ext cx="70950" cy="106525"/>
            </a:xfrm>
            <a:custGeom>
              <a:avLst/>
              <a:gdLst/>
              <a:ahLst/>
              <a:cxnLst/>
              <a:rect l="l" t="t" r="r" b="b"/>
              <a:pathLst>
                <a:path w="2838" h="4261" extrusionOk="0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53250" y="4036650"/>
              <a:ext cx="265875" cy="186500"/>
            </a:xfrm>
            <a:custGeom>
              <a:avLst/>
              <a:gdLst/>
              <a:ahLst/>
              <a:cxnLst/>
              <a:rect l="l" t="t" r="r" b="b"/>
              <a:pathLst>
                <a:path w="10635" h="7460" extrusionOk="0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1"/>
          <p:cNvSpPr/>
          <p:nvPr/>
        </p:nvSpPr>
        <p:spPr>
          <a:xfrm rot="1259960">
            <a:off x="966111" y="4432970"/>
            <a:ext cx="178192" cy="275431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1"/>
          <p:cNvGrpSpPr/>
          <p:nvPr/>
        </p:nvGrpSpPr>
        <p:grpSpPr>
          <a:xfrm rot="1259960">
            <a:off x="4493454" y="5806550"/>
            <a:ext cx="279785" cy="283590"/>
            <a:chOff x="4909775" y="1674300"/>
            <a:chExt cx="229750" cy="232875"/>
          </a:xfrm>
        </p:grpSpPr>
        <p:sp>
          <p:nvSpPr>
            <p:cNvPr id="22" name="Google Shape;22;p1"/>
            <p:cNvSpPr/>
            <p:nvPr/>
          </p:nvSpPr>
          <p:spPr>
            <a:xfrm>
              <a:off x="4909775" y="1674300"/>
              <a:ext cx="229750" cy="232875"/>
            </a:xfrm>
            <a:custGeom>
              <a:avLst/>
              <a:gdLst/>
              <a:ahLst/>
              <a:cxnLst/>
              <a:rect l="l" t="t" r="r" b="b"/>
              <a:pathLst>
                <a:path w="9190" h="9315" extrusionOk="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089525" y="1674300"/>
              <a:ext cx="50000" cy="192725"/>
            </a:xfrm>
            <a:custGeom>
              <a:avLst/>
              <a:gdLst/>
              <a:ahLst/>
              <a:cxnLst/>
              <a:rect l="l" t="t" r="r" b="b"/>
              <a:pathLst>
                <a:path w="2000" h="7709" extrusionOk="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5019500" y="1740750"/>
              <a:ext cx="49975" cy="126275"/>
            </a:xfrm>
            <a:custGeom>
              <a:avLst/>
              <a:gdLst/>
              <a:ahLst/>
              <a:cxnLst/>
              <a:rect l="l" t="t" r="r" b="b"/>
              <a:pathLst>
                <a:path w="1999" h="5051" extrusionOk="0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4949475" y="1800525"/>
              <a:ext cx="49975" cy="66500"/>
            </a:xfrm>
            <a:custGeom>
              <a:avLst/>
              <a:gdLst/>
              <a:ahLst/>
              <a:cxnLst/>
              <a:rect l="l" t="t" r="r" b="b"/>
              <a:pathLst>
                <a:path w="1999" h="2660" extrusionOk="0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4948575" y="1674300"/>
              <a:ext cx="107525" cy="107525"/>
            </a:xfrm>
            <a:custGeom>
              <a:avLst/>
              <a:gdLst/>
              <a:ahLst/>
              <a:cxnLst/>
              <a:rect l="l" t="t" r="r" b="b"/>
              <a:pathLst>
                <a:path w="4301" h="4301" extrusionOk="0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1"/>
          <p:cNvGrpSpPr/>
          <p:nvPr/>
        </p:nvGrpSpPr>
        <p:grpSpPr>
          <a:xfrm rot="1259960">
            <a:off x="6200758" y="6461832"/>
            <a:ext cx="279237" cy="283590"/>
            <a:chOff x="5582425" y="1674300"/>
            <a:chExt cx="229300" cy="232875"/>
          </a:xfrm>
        </p:grpSpPr>
        <p:sp>
          <p:nvSpPr>
            <p:cNvPr id="28" name="Google Shape;28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1"/>
          <p:cNvGrpSpPr/>
          <p:nvPr/>
        </p:nvGrpSpPr>
        <p:grpSpPr>
          <a:xfrm rot="1259960">
            <a:off x="1744715" y="4760550"/>
            <a:ext cx="319972" cy="320002"/>
            <a:chOff x="968775" y="1180050"/>
            <a:chExt cx="262750" cy="262775"/>
          </a:xfrm>
        </p:grpSpPr>
        <p:sp>
          <p:nvSpPr>
            <p:cNvPr id="31" name="Google Shape;31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1"/>
          <p:cNvGrpSpPr/>
          <p:nvPr/>
        </p:nvGrpSpPr>
        <p:grpSpPr>
          <a:xfrm rot="1259960">
            <a:off x="3547833" y="5455559"/>
            <a:ext cx="332484" cy="331936"/>
            <a:chOff x="1326950" y="1175150"/>
            <a:chExt cx="273025" cy="272575"/>
          </a:xfrm>
        </p:grpSpPr>
        <p:sp>
          <p:nvSpPr>
            <p:cNvPr id="35" name="Google Shape;35;p1"/>
            <p:cNvSpPr/>
            <p:nvPr/>
          </p:nvSpPr>
          <p:spPr>
            <a:xfrm>
              <a:off x="1436700" y="1284875"/>
              <a:ext cx="53550" cy="53125"/>
            </a:xfrm>
            <a:custGeom>
              <a:avLst/>
              <a:gdLst/>
              <a:ahLst/>
              <a:cxnLst/>
              <a:rect l="l" t="t" r="r" b="b"/>
              <a:pathLst>
                <a:path w="2142" h="2125" extrusionOk="0">
                  <a:moveTo>
                    <a:pt x="1071" y="536"/>
                  </a:moveTo>
                  <a:cubicBezTo>
                    <a:pt x="1374" y="536"/>
                    <a:pt x="1606" y="768"/>
                    <a:pt x="1606" y="1054"/>
                  </a:cubicBezTo>
                  <a:cubicBezTo>
                    <a:pt x="1606" y="1357"/>
                    <a:pt x="1374" y="1589"/>
                    <a:pt x="1071" y="1589"/>
                  </a:cubicBezTo>
                  <a:cubicBezTo>
                    <a:pt x="785" y="1589"/>
                    <a:pt x="535" y="1357"/>
                    <a:pt x="535" y="1054"/>
                  </a:cubicBezTo>
                  <a:cubicBezTo>
                    <a:pt x="535" y="768"/>
                    <a:pt x="785" y="536"/>
                    <a:pt x="1071" y="536"/>
                  </a:cubicBezTo>
                  <a:close/>
                  <a:moveTo>
                    <a:pt x="1071" y="1"/>
                  </a:moveTo>
                  <a:cubicBezTo>
                    <a:pt x="482" y="1"/>
                    <a:pt x="0" y="483"/>
                    <a:pt x="0" y="1054"/>
                  </a:cubicBezTo>
                  <a:cubicBezTo>
                    <a:pt x="0" y="1642"/>
                    <a:pt x="482" y="2124"/>
                    <a:pt x="1071" y="2124"/>
                  </a:cubicBezTo>
                  <a:cubicBezTo>
                    <a:pt x="1660" y="2124"/>
                    <a:pt x="2141" y="1642"/>
                    <a:pt x="2141" y="1054"/>
                  </a:cubicBezTo>
                  <a:cubicBezTo>
                    <a:pt x="2141" y="483"/>
                    <a:pt x="1660" y="1"/>
                    <a:pt x="1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326950" y="1175150"/>
              <a:ext cx="273025" cy="272575"/>
            </a:xfrm>
            <a:custGeom>
              <a:avLst/>
              <a:gdLst/>
              <a:ahLst/>
              <a:cxnLst/>
              <a:rect l="l" t="t" r="r" b="b"/>
              <a:pathLst>
                <a:path w="10921" h="10903" extrusionOk="0">
                  <a:moveTo>
                    <a:pt x="5193" y="1589"/>
                  </a:moveTo>
                  <a:lnTo>
                    <a:pt x="5193" y="2231"/>
                  </a:lnTo>
                  <a:cubicBezTo>
                    <a:pt x="3623" y="2374"/>
                    <a:pt x="2374" y="3623"/>
                    <a:pt x="2249" y="5175"/>
                  </a:cubicBezTo>
                  <a:lnTo>
                    <a:pt x="1589" y="5175"/>
                  </a:lnTo>
                  <a:cubicBezTo>
                    <a:pt x="1732" y="3266"/>
                    <a:pt x="3266" y="1731"/>
                    <a:pt x="5193" y="1589"/>
                  </a:cubicBezTo>
                  <a:close/>
                  <a:moveTo>
                    <a:pt x="5728" y="1589"/>
                  </a:moveTo>
                  <a:cubicBezTo>
                    <a:pt x="7655" y="1731"/>
                    <a:pt x="9190" y="3266"/>
                    <a:pt x="9315" y="5175"/>
                  </a:cubicBezTo>
                  <a:lnTo>
                    <a:pt x="8672" y="5175"/>
                  </a:lnTo>
                  <a:cubicBezTo>
                    <a:pt x="8548" y="3605"/>
                    <a:pt x="7299" y="2356"/>
                    <a:pt x="5728" y="2231"/>
                  </a:cubicBezTo>
                  <a:lnTo>
                    <a:pt x="5728" y="1589"/>
                  </a:lnTo>
                  <a:close/>
                  <a:moveTo>
                    <a:pt x="5728" y="2766"/>
                  </a:moveTo>
                  <a:cubicBezTo>
                    <a:pt x="7013" y="2891"/>
                    <a:pt x="8012" y="3908"/>
                    <a:pt x="8137" y="5175"/>
                  </a:cubicBezTo>
                  <a:lnTo>
                    <a:pt x="7049" y="5175"/>
                  </a:lnTo>
                  <a:lnTo>
                    <a:pt x="7049" y="5710"/>
                  </a:lnTo>
                  <a:lnTo>
                    <a:pt x="8137" y="5710"/>
                  </a:lnTo>
                  <a:cubicBezTo>
                    <a:pt x="8012" y="6995"/>
                    <a:pt x="7013" y="8012"/>
                    <a:pt x="5728" y="8137"/>
                  </a:cubicBezTo>
                  <a:lnTo>
                    <a:pt x="5728" y="7048"/>
                  </a:lnTo>
                  <a:lnTo>
                    <a:pt x="5193" y="7048"/>
                  </a:lnTo>
                  <a:lnTo>
                    <a:pt x="5193" y="8137"/>
                  </a:lnTo>
                  <a:cubicBezTo>
                    <a:pt x="3926" y="8012"/>
                    <a:pt x="2909" y="6995"/>
                    <a:pt x="2784" y="5710"/>
                  </a:cubicBezTo>
                  <a:lnTo>
                    <a:pt x="3855" y="5710"/>
                  </a:lnTo>
                  <a:lnTo>
                    <a:pt x="3855" y="5175"/>
                  </a:lnTo>
                  <a:lnTo>
                    <a:pt x="2784" y="5175"/>
                  </a:lnTo>
                  <a:cubicBezTo>
                    <a:pt x="2909" y="3908"/>
                    <a:pt x="3926" y="2891"/>
                    <a:pt x="5193" y="2766"/>
                  </a:cubicBezTo>
                  <a:lnTo>
                    <a:pt x="5193" y="3855"/>
                  </a:lnTo>
                  <a:lnTo>
                    <a:pt x="5728" y="3855"/>
                  </a:lnTo>
                  <a:lnTo>
                    <a:pt x="5728" y="2766"/>
                  </a:lnTo>
                  <a:close/>
                  <a:moveTo>
                    <a:pt x="2249" y="5710"/>
                  </a:moveTo>
                  <a:cubicBezTo>
                    <a:pt x="2374" y="7280"/>
                    <a:pt x="3623" y="8529"/>
                    <a:pt x="5193" y="8672"/>
                  </a:cubicBezTo>
                  <a:lnTo>
                    <a:pt x="5193" y="9314"/>
                  </a:lnTo>
                  <a:cubicBezTo>
                    <a:pt x="3266" y="9172"/>
                    <a:pt x="1732" y="7637"/>
                    <a:pt x="1589" y="5710"/>
                  </a:cubicBezTo>
                  <a:close/>
                  <a:moveTo>
                    <a:pt x="9315" y="5710"/>
                  </a:moveTo>
                  <a:cubicBezTo>
                    <a:pt x="9190" y="7637"/>
                    <a:pt x="7655" y="9172"/>
                    <a:pt x="5728" y="9314"/>
                  </a:cubicBezTo>
                  <a:lnTo>
                    <a:pt x="5728" y="8672"/>
                  </a:lnTo>
                  <a:cubicBezTo>
                    <a:pt x="7299" y="8529"/>
                    <a:pt x="8548" y="7280"/>
                    <a:pt x="8672" y="5710"/>
                  </a:cubicBezTo>
                  <a:close/>
                  <a:moveTo>
                    <a:pt x="5193" y="1"/>
                  </a:moveTo>
                  <a:lnTo>
                    <a:pt x="5193" y="786"/>
                  </a:lnTo>
                  <a:cubicBezTo>
                    <a:pt x="2838" y="928"/>
                    <a:pt x="947" y="2820"/>
                    <a:pt x="804" y="5175"/>
                  </a:cubicBezTo>
                  <a:lnTo>
                    <a:pt x="1" y="5175"/>
                  </a:lnTo>
                  <a:lnTo>
                    <a:pt x="1" y="5710"/>
                  </a:lnTo>
                  <a:lnTo>
                    <a:pt x="804" y="5710"/>
                  </a:lnTo>
                  <a:cubicBezTo>
                    <a:pt x="947" y="8083"/>
                    <a:pt x="2838" y="9975"/>
                    <a:pt x="5193" y="10099"/>
                  </a:cubicBezTo>
                  <a:lnTo>
                    <a:pt x="5193" y="10902"/>
                  </a:lnTo>
                  <a:lnTo>
                    <a:pt x="5728" y="10902"/>
                  </a:lnTo>
                  <a:lnTo>
                    <a:pt x="5728" y="10099"/>
                  </a:lnTo>
                  <a:cubicBezTo>
                    <a:pt x="8101" y="9975"/>
                    <a:pt x="9975" y="8083"/>
                    <a:pt x="10118" y="5710"/>
                  </a:cubicBezTo>
                  <a:lnTo>
                    <a:pt x="10921" y="5710"/>
                  </a:lnTo>
                  <a:lnTo>
                    <a:pt x="10921" y="5175"/>
                  </a:lnTo>
                  <a:lnTo>
                    <a:pt x="10118" y="5175"/>
                  </a:lnTo>
                  <a:cubicBezTo>
                    <a:pt x="9975" y="2820"/>
                    <a:pt x="8101" y="928"/>
                    <a:pt x="5728" y="786"/>
                  </a:cubicBezTo>
                  <a:lnTo>
                    <a:pt x="5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1"/>
          <p:cNvSpPr/>
          <p:nvPr/>
        </p:nvSpPr>
        <p:spPr>
          <a:xfrm rot="1259960">
            <a:off x="2677783" y="5108726"/>
            <a:ext cx="275431" cy="275431"/>
          </a:xfrm>
          <a:custGeom>
            <a:avLst/>
            <a:gdLst/>
            <a:ahLst/>
            <a:cxnLst/>
            <a:rect l="l" t="t" r="r" b="b"/>
            <a:pathLst>
              <a:path w="9047" h="9047" extrusionOk="0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1"/>
          <p:cNvGrpSpPr/>
          <p:nvPr/>
        </p:nvGrpSpPr>
        <p:grpSpPr>
          <a:xfrm rot="1259960">
            <a:off x="5371671" y="6132455"/>
            <a:ext cx="210250" cy="340643"/>
            <a:chOff x="3741075" y="1171575"/>
            <a:chExt cx="172650" cy="279725"/>
          </a:xfrm>
        </p:grpSpPr>
        <p:sp>
          <p:nvSpPr>
            <p:cNvPr id="39" name="Google Shape;39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1"/>
          <p:cNvSpPr/>
          <p:nvPr/>
        </p:nvSpPr>
        <p:spPr>
          <a:xfrm rot="1259960">
            <a:off x="6037441" y="5685442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"/>
          <p:cNvSpPr/>
          <p:nvPr/>
        </p:nvSpPr>
        <p:spPr>
          <a:xfrm rot="1259960">
            <a:off x="6944994" y="6033730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1"/>
          <p:cNvGrpSpPr/>
          <p:nvPr/>
        </p:nvGrpSpPr>
        <p:grpSpPr>
          <a:xfrm rot="1259960">
            <a:off x="705457" y="3650780"/>
            <a:ext cx="379186" cy="283286"/>
            <a:chOff x="900525" y="2405650"/>
            <a:chExt cx="311375" cy="232625"/>
          </a:xfrm>
        </p:grpSpPr>
        <p:sp>
          <p:nvSpPr>
            <p:cNvPr id="46" name="Google Shape;46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1"/>
          <p:cNvSpPr/>
          <p:nvPr/>
        </p:nvSpPr>
        <p:spPr>
          <a:xfrm rot="1259960">
            <a:off x="1662399" y="400849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1"/>
          <p:cNvGrpSpPr/>
          <p:nvPr/>
        </p:nvGrpSpPr>
        <p:grpSpPr>
          <a:xfrm rot="1259960">
            <a:off x="5242962" y="5359686"/>
            <a:ext cx="194510" cy="356353"/>
            <a:chOff x="4354850" y="2375525"/>
            <a:chExt cx="159725" cy="292625"/>
          </a:xfrm>
        </p:grpSpPr>
        <p:sp>
          <p:nvSpPr>
            <p:cNvPr id="50" name="Google Shape;50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1"/>
          <p:cNvGrpSpPr/>
          <p:nvPr/>
        </p:nvGrpSpPr>
        <p:grpSpPr>
          <a:xfrm rot="1259960">
            <a:off x="2730897" y="2775328"/>
            <a:ext cx="323777" cy="251532"/>
            <a:chOff x="4788875" y="1879050"/>
            <a:chExt cx="265875" cy="206550"/>
          </a:xfrm>
        </p:grpSpPr>
        <p:sp>
          <p:nvSpPr>
            <p:cNvPr id="53" name="Google Shape;53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1"/>
          <p:cNvSpPr/>
          <p:nvPr/>
        </p:nvSpPr>
        <p:spPr>
          <a:xfrm rot="1259960">
            <a:off x="3645160" y="310707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1"/>
          <p:cNvGrpSpPr/>
          <p:nvPr/>
        </p:nvGrpSpPr>
        <p:grpSpPr>
          <a:xfrm rot="1259960">
            <a:off x="4455937" y="3447171"/>
            <a:ext cx="377572" cy="226081"/>
            <a:chOff x="1316700" y="1106850"/>
            <a:chExt cx="310050" cy="185650"/>
          </a:xfrm>
        </p:grpSpPr>
        <p:sp>
          <p:nvSpPr>
            <p:cNvPr id="59" name="Google Shape;59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1"/>
          <p:cNvGrpSpPr/>
          <p:nvPr/>
        </p:nvGrpSpPr>
        <p:grpSpPr>
          <a:xfrm rot="1259960">
            <a:off x="188826" y="2520713"/>
            <a:ext cx="323777" cy="263375"/>
            <a:chOff x="853250" y="4006875"/>
            <a:chExt cx="265875" cy="216275"/>
          </a:xfrm>
        </p:grpSpPr>
        <p:sp>
          <p:nvSpPr>
            <p:cNvPr id="63" name="Google Shape;63;p1"/>
            <p:cNvSpPr/>
            <p:nvPr/>
          </p:nvSpPr>
          <p:spPr>
            <a:xfrm>
              <a:off x="1016500" y="4006875"/>
              <a:ext cx="70950" cy="106525"/>
            </a:xfrm>
            <a:custGeom>
              <a:avLst/>
              <a:gdLst/>
              <a:ahLst/>
              <a:cxnLst/>
              <a:rect l="l" t="t" r="r" b="b"/>
              <a:pathLst>
                <a:path w="2838" h="4261" extrusionOk="0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3250" y="4036650"/>
              <a:ext cx="265875" cy="186500"/>
            </a:xfrm>
            <a:custGeom>
              <a:avLst/>
              <a:gdLst/>
              <a:ahLst/>
              <a:cxnLst/>
              <a:rect l="l" t="t" r="r" b="b"/>
              <a:pathLst>
                <a:path w="10635" h="7460" extrusionOk="0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1"/>
          <p:cNvSpPr/>
          <p:nvPr/>
        </p:nvSpPr>
        <p:spPr>
          <a:xfrm rot="1259960">
            <a:off x="1118486" y="2850370"/>
            <a:ext cx="178192" cy="275431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1"/>
          <p:cNvGrpSpPr/>
          <p:nvPr/>
        </p:nvGrpSpPr>
        <p:grpSpPr>
          <a:xfrm rot="1259960">
            <a:off x="4645829" y="4223950"/>
            <a:ext cx="279785" cy="283590"/>
            <a:chOff x="4909775" y="1674300"/>
            <a:chExt cx="229750" cy="232875"/>
          </a:xfrm>
        </p:grpSpPr>
        <p:sp>
          <p:nvSpPr>
            <p:cNvPr id="67" name="Google Shape;67;p1"/>
            <p:cNvSpPr/>
            <p:nvPr/>
          </p:nvSpPr>
          <p:spPr>
            <a:xfrm>
              <a:off x="4909775" y="1674300"/>
              <a:ext cx="229750" cy="232875"/>
            </a:xfrm>
            <a:custGeom>
              <a:avLst/>
              <a:gdLst/>
              <a:ahLst/>
              <a:cxnLst/>
              <a:rect l="l" t="t" r="r" b="b"/>
              <a:pathLst>
                <a:path w="9190" h="9315" extrusionOk="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5089525" y="1674300"/>
              <a:ext cx="50000" cy="192725"/>
            </a:xfrm>
            <a:custGeom>
              <a:avLst/>
              <a:gdLst/>
              <a:ahLst/>
              <a:cxnLst/>
              <a:rect l="l" t="t" r="r" b="b"/>
              <a:pathLst>
                <a:path w="2000" h="7709" extrusionOk="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5019500" y="1740750"/>
              <a:ext cx="49975" cy="126275"/>
            </a:xfrm>
            <a:custGeom>
              <a:avLst/>
              <a:gdLst/>
              <a:ahLst/>
              <a:cxnLst/>
              <a:rect l="l" t="t" r="r" b="b"/>
              <a:pathLst>
                <a:path w="1999" h="5051" extrusionOk="0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4949475" y="1800525"/>
              <a:ext cx="49975" cy="66500"/>
            </a:xfrm>
            <a:custGeom>
              <a:avLst/>
              <a:gdLst/>
              <a:ahLst/>
              <a:cxnLst/>
              <a:rect l="l" t="t" r="r" b="b"/>
              <a:pathLst>
                <a:path w="1999" h="2660" extrusionOk="0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4948575" y="1674300"/>
              <a:ext cx="107525" cy="107525"/>
            </a:xfrm>
            <a:custGeom>
              <a:avLst/>
              <a:gdLst/>
              <a:ahLst/>
              <a:cxnLst/>
              <a:rect l="l" t="t" r="r" b="b"/>
              <a:pathLst>
                <a:path w="4301" h="4301" extrusionOk="0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1"/>
          <p:cNvGrpSpPr/>
          <p:nvPr/>
        </p:nvGrpSpPr>
        <p:grpSpPr>
          <a:xfrm rot="1259960">
            <a:off x="6353133" y="4879232"/>
            <a:ext cx="279237" cy="283590"/>
            <a:chOff x="5582425" y="1674300"/>
            <a:chExt cx="229300" cy="232875"/>
          </a:xfrm>
        </p:grpSpPr>
        <p:sp>
          <p:nvSpPr>
            <p:cNvPr id="73" name="Google Shape;73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"/>
          <p:cNvGrpSpPr/>
          <p:nvPr/>
        </p:nvGrpSpPr>
        <p:grpSpPr>
          <a:xfrm rot="1259960">
            <a:off x="1897090" y="3177950"/>
            <a:ext cx="319972" cy="320002"/>
            <a:chOff x="968775" y="1180050"/>
            <a:chExt cx="262750" cy="262775"/>
          </a:xfrm>
        </p:grpSpPr>
        <p:sp>
          <p:nvSpPr>
            <p:cNvPr id="76" name="Google Shape;76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1"/>
          <p:cNvGrpSpPr/>
          <p:nvPr/>
        </p:nvGrpSpPr>
        <p:grpSpPr>
          <a:xfrm rot="1259960">
            <a:off x="3700208" y="3872959"/>
            <a:ext cx="332484" cy="331936"/>
            <a:chOff x="1326950" y="1175150"/>
            <a:chExt cx="273025" cy="272575"/>
          </a:xfrm>
        </p:grpSpPr>
        <p:sp>
          <p:nvSpPr>
            <p:cNvPr id="80" name="Google Shape;80;p1"/>
            <p:cNvSpPr/>
            <p:nvPr/>
          </p:nvSpPr>
          <p:spPr>
            <a:xfrm>
              <a:off x="1436700" y="1284875"/>
              <a:ext cx="53550" cy="53125"/>
            </a:xfrm>
            <a:custGeom>
              <a:avLst/>
              <a:gdLst/>
              <a:ahLst/>
              <a:cxnLst/>
              <a:rect l="l" t="t" r="r" b="b"/>
              <a:pathLst>
                <a:path w="2142" h="2125" extrusionOk="0">
                  <a:moveTo>
                    <a:pt x="1071" y="536"/>
                  </a:moveTo>
                  <a:cubicBezTo>
                    <a:pt x="1374" y="536"/>
                    <a:pt x="1606" y="768"/>
                    <a:pt x="1606" y="1054"/>
                  </a:cubicBezTo>
                  <a:cubicBezTo>
                    <a:pt x="1606" y="1357"/>
                    <a:pt x="1374" y="1589"/>
                    <a:pt x="1071" y="1589"/>
                  </a:cubicBezTo>
                  <a:cubicBezTo>
                    <a:pt x="785" y="1589"/>
                    <a:pt x="535" y="1357"/>
                    <a:pt x="535" y="1054"/>
                  </a:cubicBezTo>
                  <a:cubicBezTo>
                    <a:pt x="535" y="768"/>
                    <a:pt x="785" y="536"/>
                    <a:pt x="1071" y="536"/>
                  </a:cubicBezTo>
                  <a:close/>
                  <a:moveTo>
                    <a:pt x="1071" y="1"/>
                  </a:moveTo>
                  <a:cubicBezTo>
                    <a:pt x="482" y="1"/>
                    <a:pt x="0" y="483"/>
                    <a:pt x="0" y="1054"/>
                  </a:cubicBezTo>
                  <a:cubicBezTo>
                    <a:pt x="0" y="1642"/>
                    <a:pt x="482" y="2124"/>
                    <a:pt x="1071" y="2124"/>
                  </a:cubicBezTo>
                  <a:cubicBezTo>
                    <a:pt x="1660" y="2124"/>
                    <a:pt x="2141" y="1642"/>
                    <a:pt x="2141" y="1054"/>
                  </a:cubicBezTo>
                  <a:cubicBezTo>
                    <a:pt x="2141" y="483"/>
                    <a:pt x="1660" y="1"/>
                    <a:pt x="1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1326950" y="1175150"/>
              <a:ext cx="273025" cy="272575"/>
            </a:xfrm>
            <a:custGeom>
              <a:avLst/>
              <a:gdLst/>
              <a:ahLst/>
              <a:cxnLst/>
              <a:rect l="l" t="t" r="r" b="b"/>
              <a:pathLst>
                <a:path w="10921" h="10903" extrusionOk="0">
                  <a:moveTo>
                    <a:pt x="5193" y="1589"/>
                  </a:moveTo>
                  <a:lnTo>
                    <a:pt x="5193" y="2231"/>
                  </a:lnTo>
                  <a:cubicBezTo>
                    <a:pt x="3623" y="2374"/>
                    <a:pt x="2374" y="3623"/>
                    <a:pt x="2249" y="5175"/>
                  </a:cubicBezTo>
                  <a:lnTo>
                    <a:pt x="1589" y="5175"/>
                  </a:lnTo>
                  <a:cubicBezTo>
                    <a:pt x="1732" y="3266"/>
                    <a:pt x="3266" y="1731"/>
                    <a:pt x="5193" y="1589"/>
                  </a:cubicBezTo>
                  <a:close/>
                  <a:moveTo>
                    <a:pt x="5728" y="1589"/>
                  </a:moveTo>
                  <a:cubicBezTo>
                    <a:pt x="7655" y="1731"/>
                    <a:pt x="9190" y="3266"/>
                    <a:pt x="9315" y="5175"/>
                  </a:cubicBezTo>
                  <a:lnTo>
                    <a:pt x="8672" y="5175"/>
                  </a:lnTo>
                  <a:cubicBezTo>
                    <a:pt x="8548" y="3605"/>
                    <a:pt x="7299" y="2356"/>
                    <a:pt x="5728" y="2231"/>
                  </a:cubicBezTo>
                  <a:lnTo>
                    <a:pt x="5728" y="1589"/>
                  </a:lnTo>
                  <a:close/>
                  <a:moveTo>
                    <a:pt x="5728" y="2766"/>
                  </a:moveTo>
                  <a:cubicBezTo>
                    <a:pt x="7013" y="2891"/>
                    <a:pt x="8012" y="3908"/>
                    <a:pt x="8137" y="5175"/>
                  </a:cubicBezTo>
                  <a:lnTo>
                    <a:pt x="7049" y="5175"/>
                  </a:lnTo>
                  <a:lnTo>
                    <a:pt x="7049" y="5710"/>
                  </a:lnTo>
                  <a:lnTo>
                    <a:pt x="8137" y="5710"/>
                  </a:lnTo>
                  <a:cubicBezTo>
                    <a:pt x="8012" y="6995"/>
                    <a:pt x="7013" y="8012"/>
                    <a:pt x="5728" y="8137"/>
                  </a:cubicBezTo>
                  <a:lnTo>
                    <a:pt x="5728" y="7048"/>
                  </a:lnTo>
                  <a:lnTo>
                    <a:pt x="5193" y="7048"/>
                  </a:lnTo>
                  <a:lnTo>
                    <a:pt x="5193" y="8137"/>
                  </a:lnTo>
                  <a:cubicBezTo>
                    <a:pt x="3926" y="8012"/>
                    <a:pt x="2909" y="6995"/>
                    <a:pt x="2784" y="5710"/>
                  </a:cubicBezTo>
                  <a:lnTo>
                    <a:pt x="3855" y="5710"/>
                  </a:lnTo>
                  <a:lnTo>
                    <a:pt x="3855" y="5175"/>
                  </a:lnTo>
                  <a:lnTo>
                    <a:pt x="2784" y="5175"/>
                  </a:lnTo>
                  <a:cubicBezTo>
                    <a:pt x="2909" y="3908"/>
                    <a:pt x="3926" y="2891"/>
                    <a:pt x="5193" y="2766"/>
                  </a:cubicBezTo>
                  <a:lnTo>
                    <a:pt x="5193" y="3855"/>
                  </a:lnTo>
                  <a:lnTo>
                    <a:pt x="5728" y="3855"/>
                  </a:lnTo>
                  <a:lnTo>
                    <a:pt x="5728" y="2766"/>
                  </a:lnTo>
                  <a:close/>
                  <a:moveTo>
                    <a:pt x="2249" y="5710"/>
                  </a:moveTo>
                  <a:cubicBezTo>
                    <a:pt x="2374" y="7280"/>
                    <a:pt x="3623" y="8529"/>
                    <a:pt x="5193" y="8672"/>
                  </a:cubicBezTo>
                  <a:lnTo>
                    <a:pt x="5193" y="9314"/>
                  </a:lnTo>
                  <a:cubicBezTo>
                    <a:pt x="3266" y="9172"/>
                    <a:pt x="1732" y="7637"/>
                    <a:pt x="1589" y="5710"/>
                  </a:cubicBezTo>
                  <a:close/>
                  <a:moveTo>
                    <a:pt x="9315" y="5710"/>
                  </a:moveTo>
                  <a:cubicBezTo>
                    <a:pt x="9190" y="7637"/>
                    <a:pt x="7655" y="9172"/>
                    <a:pt x="5728" y="9314"/>
                  </a:cubicBezTo>
                  <a:lnTo>
                    <a:pt x="5728" y="8672"/>
                  </a:lnTo>
                  <a:cubicBezTo>
                    <a:pt x="7299" y="8529"/>
                    <a:pt x="8548" y="7280"/>
                    <a:pt x="8672" y="5710"/>
                  </a:cubicBezTo>
                  <a:close/>
                  <a:moveTo>
                    <a:pt x="5193" y="1"/>
                  </a:moveTo>
                  <a:lnTo>
                    <a:pt x="5193" y="786"/>
                  </a:lnTo>
                  <a:cubicBezTo>
                    <a:pt x="2838" y="928"/>
                    <a:pt x="947" y="2820"/>
                    <a:pt x="804" y="5175"/>
                  </a:cubicBezTo>
                  <a:lnTo>
                    <a:pt x="1" y="5175"/>
                  </a:lnTo>
                  <a:lnTo>
                    <a:pt x="1" y="5710"/>
                  </a:lnTo>
                  <a:lnTo>
                    <a:pt x="804" y="5710"/>
                  </a:lnTo>
                  <a:cubicBezTo>
                    <a:pt x="947" y="8083"/>
                    <a:pt x="2838" y="9975"/>
                    <a:pt x="5193" y="10099"/>
                  </a:cubicBezTo>
                  <a:lnTo>
                    <a:pt x="5193" y="10902"/>
                  </a:lnTo>
                  <a:lnTo>
                    <a:pt x="5728" y="10902"/>
                  </a:lnTo>
                  <a:lnTo>
                    <a:pt x="5728" y="10099"/>
                  </a:lnTo>
                  <a:cubicBezTo>
                    <a:pt x="8101" y="9975"/>
                    <a:pt x="9975" y="8083"/>
                    <a:pt x="10118" y="5710"/>
                  </a:cubicBezTo>
                  <a:lnTo>
                    <a:pt x="10921" y="5710"/>
                  </a:lnTo>
                  <a:lnTo>
                    <a:pt x="10921" y="5175"/>
                  </a:lnTo>
                  <a:lnTo>
                    <a:pt x="10118" y="5175"/>
                  </a:lnTo>
                  <a:cubicBezTo>
                    <a:pt x="9975" y="2820"/>
                    <a:pt x="8101" y="928"/>
                    <a:pt x="5728" y="786"/>
                  </a:cubicBezTo>
                  <a:lnTo>
                    <a:pt x="5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1"/>
          <p:cNvSpPr/>
          <p:nvPr/>
        </p:nvSpPr>
        <p:spPr>
          <a:xfrm rot="1259960">
            <a:off x="2830158" y="3526126"/>
            <a:ext cx="275431" cy="275431"/>
          </a:xfrm>
          <a:custGeom>
            <a:avLst/>
            <a:gdLst/>
            <a:ahLst/>
            <a:cxnLst/>
            <a:rect l="l" t="t" r="r" b="b"/>
            <a:pathLst>
              <a:path w="9047" h="9047" extrusionOk="0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1"/>
          <p:cNvGrpSpPr/>
          <p:nvPr/>
        </p:nvGrpSpPr>
        <p:grpSpPr>
          <a:xfrm rot="1259960">
            <a:off x="5524046" y="4549855"/>
            <a:ext cx="210250" cy="340643"/>
            <a:chOff x="3741075" y="1171575"/>
            <a:chExt cx="172650" cy="279725"/>
          </a:xfrm>
        </p:grpSpPr>
        <p:sp>
          <p:nvSpPr>
            <p:cNvPr id="84" name="Google Shape;84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"/>
          <p:cNvSpPr/>
          <p:nvPr/>
        </p:nvSpPr>
        <p:spPr>
          <a:xfrm rot="1259960">
            <a:off x="6189816" y="4102842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"/>
          <p:cNvSpPr/>
          <p:nvPr/>
        </p:nvSpPr>
        <p:spPr>
          <a:xfrm rot="1259960">
            <a:off x="7097369" y="4451130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1"/>
          <p:cNvGrpSpPr/>
          <p:nvPr/>
        </p:nvGrpSpPr>
        <p:grpSpPr>
          <a:xfrm rot="1259960">
            <a:off x="857832" y="2068180"/>
            <a:ext cx="379186" cy="283286"/>
            <a:chOff x="900525" y="2405650"/>
            <a:chExt cx="311375" cy="232625"/>
          </a:xfrm>
        </p:grpSpPr>
        <p:sp>
          <p:nvSpPr>
            <p:cNvPr id="91" name="Google Shape;91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"/>
          <p:cNvSpPr/>
          <p:nvPr/>
        </p:nvSpPr>
        <p:spPr>
          <a:xfrm rot="1259960">
            <a:off x="1814774" y="242589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"/>
          <p:cNvGrpSpPr/>
          <p:nvPr/>
        </p:nvGrpSpPr>
        <p:grpSpPr>
          <a:xfrm rot="1259960">
            <a:off x="5395337" y="3777086"/>
            <a:ext cx="194510" cy="356353"/>
            <a:chOff x="4354850" y="2375525"/>
            <a:chExt cx="159725" cy="292625"/>
          </a:xfrm>
        </p:grpSpPr>
        <p:sp>
          <p:nvSpPr>
            <p:cNvPr id="95" name="Google Shape;95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1"/>
          <p:cNvGrpSpPr/>
          <p:nvPr/>
        </p:nvGrpSpPr>
        <p:grpSpPr>
          <a:xfrm rot="1259960">
            <a:off x="1819547" y="1614603"/>
            <a:ext cx="323777" cy="251532"/>
            <a:chOff x="4788875" y="1879050"/>
            <a:chExt cx="265875" cy="206550"/>
          </a:xfrm>
        </p:grpSpPr>
        <p:sp>
          <p:nvSpPr>
            <p:cNvPr id="98" name="Google Shape;98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"/>
          <p:cNvSpPr/>
          <p:nvPr/>
        </p:nvSpPr>
        <p:spPr>
          <a:xfrm rot="1259960">
            <a:off x="2733810" y="194635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"/>
          <p:cNvSpPr/>
          <p:nvPr/>
        </p:nvSpPr>
        <p:spPr>
          <a:xfrm rot="1259960">
            <a:off x="207136" y="1689645"/>
            <a:ext cx="178192" cy="275431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1"/>
          <p:cNvGrpSpPr/>
          <p:nvPr/>
        </p:nvGrpSpPr>
        <p:grpSpPr>
          <a:xfrm rot="1259960">
            <a:off x="22682" y="907455"/>
            <a:ext cx="379186" cy="283286"/>
            <a:chOff x="900525" y="2405650"/>
            <a:chExt cx="311375" cy="232625"/>
          </a:xfrm>
        </p:grpSpPr>
        <p:sp>
          <p:nvSpPr>
            <p:cNvPr id="105" name="Google Shape;105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"/>
          <p:cNvSpPr/>
          <p:nvPr/>
        </p:nvSpPr>
        <p:spPr>
          <a:xfrm rot="1259960">
            <a:off x="903424" y="1265167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"/>
          <p:cNvSpPr/>
          <p:nvPr/>
        </p:nvSpPr>
        <p:spPr>
          <a:xfrm rot="1259960">
            <a:off x="14310" y="6510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"/>
          <p:cNvGrpSpPr/>
          <p:nvPr/>
        </p:nvGrpSpPr>
        <p:grpSpPr>
          <a:xfrm rot="1259960">
            <a:off x="825087" y="405196"/>
            <a:ext cx="377572" cy="226081"/>
            <a:chOff x="1316700" y="1106850"/>
            <a:chExt cx="310050" cy="185650"/>
          </a:xfrm>
        </p:grpSpPr>
        <p:sp>
          <p:nvSpPr>
            <p:cNvPr id="110" name="Google Shape;110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"/>
          <p:cNvSpPr/>
          <p:nvPr/>
        </p:nvSpPr>
        <p:spPr>
          <a:xfrm rot="1259960">
            <a:off x="2558966" y="106086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1"/>
          <p:cNvGrpSpPr/>
          <p:nvPr/>
        </p:nvGrpSpPr>
        <p:grpSpPr>
          <a:xfrm rot="1259960">
            <a:off x="1764487" y="735111"/>
            <a:ext cx="194510" cy="356353"/>
            <a:chOff x="4354850" y="2375525"/>
            <a:chExt cx="159725" cy="292625"/>
          </a:xfrm>
        </p:grpSpPr>
        <p:sp>
          <p:nvSpPr>
            <p:cNvPr id="115" name="Google Shape;115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1"/>
          <p:cNvGrpSpPr/>
          <p:nvPr/>
        </p:nvGrpSpPr>
        <p:grpSpPr>
          <a:xfrm rot="1259960">
            <a:off x="2874658" y="254657"/>
            <a:ext cx="279237" cy="283590"/>
            <a:chOff x="5582425" y="1674300"/>
            <a:chExt cx="229300" cy="232875"/>
          </a:xfrm>
        </p:grpSpPr>
        <p:sp>
          <p:nvSpPr>
            <p:cNvPr id="118" name="Google Shape;118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1"/>
          <p:cNvGrpSpPr/>
          <p:nvPr/>
        </p:nvGrpSpPr>
        <p:grpSpPr>
          <a:xfrm rot="1259960">
            <a:off x="1926746" y="70805"/>
            <a:ext cx="210250" cy="340643"/>
            <a:chOff x="3741075" y="1171575"/>
            <a:chExt cx="172650" cy="279725"/>
          </a:xfrm>
        </p:grpSpPr>
        <p:sp>
          <p:nvSpPr>
            <p:cNvPr id="121" name="Google Shape;121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1"/>
          <p:cNvGrpSpPr/>
          <p:nvPr/>
        </p:nvGrpSpPr>
        <p:grpSpPr>
          <a:xfrm rot="1259960">
            <a:off x="4420533" y="2518707"/>
            <a:ext cx="279237" cy="283590"/>
            <a:chOff x="5582425" y="1674300"/>
            <a:chExt cx="229300" cy="232875"/>
          </a:xfrm>
        </p:grpSpPr>
        <p:sp>
          <p:nvSpPr>
            <p:cNvPr id="126" name="Google Shape;126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1"/>
          <p:cNvGrpSpPr/>
          <p:nvPr/>
        </p:nvGrpSpPr>
        <p:grpSpPr>
          <a:xfrm rot="1259960">
            <a:off x="3591446" y="2189330"/>
            <a:ext cx="210250" cy="340643"/>
            <a:chOff x="3741075" y="1171575"/>
            <a:chExt cx="172650" cy="279725"/>
          </a:xfrm>
        </p:grpSpPr>
        <p:sp>
          <p:nvSpPr>
            <p:cNvPr id="129" name="Google Shape;129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"/>
          <p:cNvSpPr/>
          <p:nvPr/>
        </p:nvSpPr>
        <p:spPr>
          <a:xfrm rot="1259960">
            <a:off x="4257216" y="174231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"/>
          <p:cNvSpPr/>
          <p:nvPr/>
        </p:nvSpPr>
        <p:spPr>
          <a:xfrm rot="1259960">
            <a:off x="5164769" y="2090605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"/>
          <p:cNvGrpSpPr/>
          <p:nvPr/>
        </p:nvGrpSpPr>
        <p:grpSpPr>
          <a:xfrm rot="1259960">
            <a:off x="3462737" y="1416561"/>
            <a:ext cx="194510" cy="356353"/>
            <a:chOff x="4354850" y="2375525"/>
            <a:chExt cx="159725" cy="292625"/>
          </a:xfrm>
        </p:grpSpPr>
        <p:sp>
          <p:nvSpPr>
            <p:cNvPr id="136" name="Google Shape;136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1"/>
          <p:cNvGrpSpPr/>
          <p:nvPr/>
        </p:nvGrpSpPr>
        <p:grpSpPr>
          <a:xfrm rot="1259960">
            <a:off x="6182746" y="3202480"/>
            <a:ext cx="210250" cy="340643"/>
            <a:chOff x="3741075" y="1171575"/>
            <a:chExt cx="172650" cy="279725"/>
          </a:xfrm>
        </p:grpSpPr>
        <p:sp>
          <p:nvSpPr>
            <p:cNvPr id="139" name="Google Shape;139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"/>
          <p:cNvSpPr/>
          <p:nvPr/>
        </p:nvSpPr>
        <p:spPr>
          <a:xfrm rot="1259960">
            <a:off x="6848516" y="275546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"/>
          <p:cNvSpPr/>
          <p:nvPr/>
        </p:nvSpPr>
        <p:spPr>
          <a:xfrm rot="1259960">
            <a:off x="7756069" y="3103755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1"/>
          <p:cNvGrpSpPr/>
          <p:nvPr/>
        </p:nvGrpSpPr>
        <p:grpSpPr>
          <a:xfrm rot="1259960">
            <a:off x="6054037" y="2429711"/>
            <a:ext cx="194510" cy="356353"/>
            <a:chOff x="4354850" y="2375525"/>
            <a:chExt cx="159725" cy="292625"/>
          </a:xfrm>
        </p:grpSpPr>
        <p:sp>
          <p:nvSpPr>
            <p:cNvPr id="146" name="Google Shape;146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1"/>
          <p:cNvGrpSpPr/>
          <p:nvPr/>
        </p:nvGrpSpPr>
        <p:grpSpPr>
          <a:xfrm rot="1259960">
            <a:off x="5196265" y="2901163"/>
            <a:ext cx="319972" cy="320002"/>
            <a:chOff x="968775" y="1180050"/>
            <a:chExt cx="262750" cy="262775"/>
          </a:xfrm>
        </p:grpSpPr>
        <p:sp>
          <p:nvSpPr>
            <p:cNvPr id="149" name="Google Shape;149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1"/>
          <p:cNvGrpSpPr/>
          <p:nvPr/>
        </p:nvGrpSpPr>
        <p:grpSpPr>
          <a:xfrm rot="1259960">
            <a:off x="9789197" y="5496853"/>
            <a:ext cx="323777" cy="251532"/>
            <a:chOff x="4788875" y="1879050"/>
            <a:chExt cx="265875" cy="206550"/>
          </a:xfrm>
        </p:grpSpPr>
        <p:sp>
          <p:nvSpPr>
            <p:cNvPr id="153" name="Google Shape;153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"/>
          <p:cNvSpPr/>
          <p:nvPr/>
        </p:nvSpPr>
        <p:spPr>
          <a:xfrm rot="1259960">
            <a:off x="10703460" y="582860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1"/>
          <p:cNvGrpSpPr/>
          <p:nvPr/>
        </p:nvGrpSpPr>
        <p:grpSpPr>
          <a:xfrm rot="1259960">
            <a:off x="7916132" y="4789705"/>
            <a:ext cx="379186" cy="283286"/>
            <a:chOff x="900525" y="2405650"/>
            <a:chExt cx="311375" cy="232625"/>
          </a:xfrm>
        </p:grpSpPr>
        <p:sp>
          <p:nvSpPr>
            <p:cNvPr id="159" name="Google Shape;159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1"/>
          <p:cNvSpPr/>
          <p:nvPr/>
        </p:nvSpPr>
        <p:spPr>
          <a:xfrm rot="1259960">
            <a:off x="8873074" y="5147417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1"/>
          <p:cNvGrpSpPr/>
          <p:nvPr/>
        </p:nvGrpSpPr>
        <p:grpSpPr>
          <a:xfrm rot="1259960">
            <a:off x="7257371" y="5229817"/>
            <a:ext cx="210250" cy="340643"/>
            <a:chOff x="3741075" y="1171575"/>
            <a:chExt cx="172650" cy="279725"/>
          </a:xfrm>
        </p:grpSpPr>
        <p:sp>
          <p:nvSpPr>
            <p:cNvPr id="163" name="Google Shape;163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1"/>
          <p:cNvGrpSpPr/>
          <p:nvPr/>
        </p:nvGrpSpPr>
        <p:grpSpPr>
          <a:xfrm rot="1259960">
            <a:off x="11444665" y="6152800"/>
            <a:ext cx="319972" cy="320002"/>
            <a:chOff x="968775" y="1180050"/>
            <a:chExt cx="262750" cy="262775"/>
          </a:xfrm>
        </p:grpSpPr>
        <p:sp>
          <p:nvSpPr>
            <p:cNvPr id="168" name="Google Shape;168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"/>
          <p:cNvGrpSpPr/>
          <p:nvPr/>
        </p:nvGrpSpPr>
        <p:grpSpPr>
          <a:xfrm rot="1259960">
            <a:off x="8815297" y="4327453"/>
            <a:ext cx="323777" cy="251532"/>
            <a:chOff x="4788875" y="1879050"/>
            <a:chExt cx="265875" cy="206550"/>
          </a:xfrm>
        </p:grpSpPr>
        <p:sp>
          <p:nvSpPr>
            <p:cNvPr id="172" name="Google Shape;172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1"/>
          <p:cNvSpPr/>
          <p:nvPr/>
        </p:nvSpPr>
        <p:spPr>
          <a:xfrm rot="1259960">
            <a:off x="9729560" y="465920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1"/>
          <p:cNvGrpSpPr/>
          <p:nvPr/>
        </p:nvGrpSpPr>
        <p:grpSpPr>
          <a:xfrm rot="1259960">
            <a:off x="6942232" y="3620305"/>
            <a:ext cx="379186" cy="283286"/>
            <a:chOff x="900525" y="2405650"/>
            <a:chExt cx="311375" cy="232625"/>
          </a:xfrm>
        </p:grpSpPr>
        <p:sp>
          <p:nvSpPr>
            <p:cNvPr id="178" name="Google Shape;178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1"/>
          <p:cNvSpPr/>
          <p:nvPr/>
        </p:nvSpPr>
        <p:spPr>
          <a:xfrm rot="1259960">
            <a:off x="7899174" y="3978017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1"/>
          <p:cNvGrpSpPr/>
          <p:nvPr/>
        </p:nvGrpSpPr>
        <p:grpSpPr>
          <a:xfrm rot="1259960">
            <a:off x="8046722" y="5688328"/>
            <a:ext cx="323777" cy="251532"/>
            <a:chOff x="4788875" y="1879050"/>
            <a:chExt cx="265875" cy="206550"/>
          </a:xfrm>
        </p:grpSpPr>
        <p:sp>
          <p:nvSpPr>
            <p:cNvPr id="182" name="Google Shape;182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"/>
          <p:cNvSpPr/>
          <p:nvPr/>
        </p:nvSpPr>
        <p:spPr>
          <a:xfrm rot="1259960">
            <a:off x="8960985" y="602007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"/>
          <p:cNvGrpSpPr/>
          <p:nvPr/>
        </p:nvGrpSpPr>
        <p:grpSpPr>
          <a:xfrm rot="1259960">
            <a:off x="9771762" y="6360171"/>
            <a:ext cx="377572" cy="226081"/>
            <a:chOff x="1316700" y="1106850"/>
            <a:chExt cx="310050" cy="185650"/>
          </a:xfrm>
        </p:grpSpPr>
        <p:sp>
          <p:nvSpPr>
            <p:cNvPr id="188" name="Google Shape;188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1"/>
          <p:cNvGrpSpPr/>
          <p:nvPr/>
        </p:nvGrpSpPr>
        <p:grpSpPr>
          <a:xfrm rot="1259960">
            <a:off x="10805812" y="6425461"/>
            <a:ext cx="194510" cy="356353"/>
            <a:chOff x="4354850" y="2375525"/>
            <a:chExt cx="159725" cy="292625"/>
          </a:xfrm>
        </p:grpSpPr>
        <p:sp>
          <p:nvSpPr>
            <p:cNvPr id="192" name="Google Shape;192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1"/>
          <p:cNvGrpSpPr/>
          <p:nvPr/>
        </p:nvGrpSpPr>
        <p:grpSpPr>
          <a:xfrm rot="1259960">
            <a:off x="7789029" y="6331425"/>
            <a:ext cx="279785" cy="283590"/>
            <a:chOff x="4909775" y="1674300"/>
            <a:chExt cx="229750" cy="232875"/>
          </a:xfrm>
        </p:grpSpPr>
        <p:sp>
          <p:nvSpPr>
            <p:cNvPr id="195" name="Google Shape;195;p1"/>
            <p:cNvSpPr/>
            <p:nvPr/>
          </p:nvSpPr>
          <p:spPr>
            <a:xfrm>
              <a:off x="4909775" y="1674300"/>
              <a:ext cx="229750" cy="232875"/>
            </a:xfrm>
            <a:custGeom>
              <a:avLst/>
              <a:gdLst/>
              <a:ahLst/>
              <a:cxnLst/>
              <a:rect l="l" t="t" r="r" b="b"/>
              <a:pathLst>
                <a:path w="9190" h="9315" extrusionOk="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5089525" y="1674300"/>
              <a:ext cx="50000" cy="192725"/>
            </a:xfrm>
            <a:custGeom>
              <a:avLst/>
              <a:gdLst/>
              <a:ahLst/>
              <a:cxnLst/>
              <a:rect l="l" t="t" r="r" b="b"/>
              <a:pathLst>
                <a:path w="2000" h="7709" extrusionOk="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5019500" y="1740750"/>
              <a:ext cx="49975" cy="126275"/>
            </a:xfrm>
            <a:custGeom>
              <a:avLst/>
              <a:gdLst/>
              <a:ahLst/>
              <a:cxnLst/>
              <a:rect l="l" t="t" r="r" b="b"/>
              <a:pathLst>
                <a:path w="1999" h="5051" extrusionOk="0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4949475" y="1800525"/>
              <a:ext cx="49975" cy="66500"/>
            </a:xfrm>
            <a:custGeom>
              <a:avLst/>
              <a:gdLst/>
              <a:ahLst/>
              <a:cxnLst/>
              <a:rect l="l" t="t" r="r" b="b"/>
              <a:pathLst>
                <a:path w="1999" h="2660" extrusionOk="0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4948575" y="1674300"/>
              <a:ext cx="107525" cy="107525"/>
            </a:xfrm>
            <a:custGeom>
              <a:avLst/>
              <a:gdLst/>
              <a:ahLst/>
              <a:cxnLst/>
              <a:rect l="l" t="t" r="r" b="b"/>
              <a:pathLst>
                <a:path w="4301" h="4301" extrusionOk="0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1"/>
          <p:cNvGrpSpPr/>
          <p:nvPr/>
        </p:nvGrpSpPr>
        <p:grpSpPr>
          <a:xfrm rot="1259960">
            <a:off x="939397" y="5313803"/>
            <a:ext cx="323777" cy="251532"/>
            <a:chOff x="4788875" y="1879050"/>
            <a:chExt cx="265875" cy="206550"/>
          </a:xfrm>
        </p:grpSpPr>
        <p:sp>
          <p:nvSpPr>
            <p:cNvPr id="201" name="Google Shape;201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"/>
          <p:cNvSpPr/>
          <p:nvPr/>
        </p:nvSpPr>
        <p:spPr>
          <a:xfrm rot="1259960">
            <a:off x="1853660" y="5645552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"/>
          <p:cNvGrpSpPr/>
          <p:nvPr/>
        </p:nvGrpSpPr>
        <p:grpSpPr>
          <a:xfrm rot="1259960">
            <a:off x="2664437" y="5985646"/>
            <a:ext cx="377572" cy="226081"/>
            <a:chOff x="1316700" y="1106850"/>
            <a:chExt cx="310050" cy="185650"/>
          </a:xfrm>
        </p:grpSpPr>
        <p:sp>
          <p:nvSpPr>
            <p:cNvPr id="207" name="Google Shape;207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"/>
          <p:cNvSpPr/>
          <p:nvPr/>
        </p:nvSpPr>
        <p:spPr>
          <a:xfrm rot="1259960">
            <a:off x="23274" y="4964367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1"/>
          <p:cNvGrpSpPr/>
          <p:nvPr/>
        </p:nvGrpSpPr>
        <p:grpSpPr>
          <a:xfrm rot="1259960">
            <a:off x="3603837" y="6315561"/>
            <a:ext cx="194510" cy="356353"/>
            <a:chOff x="4354850" y="2375525"/>
            <a:chExt cx="159725" cy="292625"/>
          </a:xfrm>
        </p:grpSpPr>
        <p:sp>
          <p:nvSpPr>
            <p:cNvPr id="212" name="Google Shape;212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1"/>
          <p:cNvGrpSpPr/>
          <p:nvPr/>
        </p:nvGrpSpPr>
        <p:grpSpPr>
          <a:xfrm rot="1259960">
            <a:off x="942054" y="6222525"/>
            <a:ext cx="279785" cy="283590"/>
            <a:chOff x="4909775" y="1674300"/>
            <a:chExt cx="229750" cy="232875"/>
          </a:xfrm>
        </p:grpSpPr>
        <p:sp>
          <p:nvSpPr>
            <p:cNvPr id="215" name="Google Shape;215;p1"/>
            <p:cNvSpPr/>
            <p:nvPr/>
          </p:nvSpPr>
          <p:spPr>
            <a:xfrm>
              <a:off x="4909775" y="1674300"/>
              <a:ext cx="229750" cy="232875"/>
            </a:xfrm>
            <a:custGeom>
              <a:avLst/>
              <a:gdLst/>
              <a:ahLst/>
              <a:cxnLst/>
              <a:rect l="l" t="t" r="r" b="b"/>
              <a:pathLst>
                <a:path w="9190" h="9315" extrusionOk="0">
                  <a:moveTo>
                    <a:pt x="0" y="0"/>
                  </a:moveTo>
                  <a:lnTo>
                    <a:pt x="0" y="9314"/>
                  </a:lnTo>
                  <a:lnTo>
                    <a:pt x="9189" y="9314"/>
                  </a:lnTo>
                  <a:lnTo>
                    <a:pt x="9189" y="8511"/>
                  </a:lnTo>
                  <a:lnTo>
                    <a:pt x="803" y="851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5089525" y="1674300"/>
              <a:ext cx="50000" cy="192725"/>
            </a:xfrm>
            <a:custGeom>
              <a:avLst/>
              <a:gdLst/>
              <a:ahLst/>
              <a:cxnLst/>
              <a:rect l="l" t="t" r="r" b="b"/>
              <a:pathLst>
                <a:path w="2000" h="7709" extrusionOk="0">
                  <a:moveTo>
                    <a:pt x="1" y="0"/>
                  </a:moveTo>
                  <a:lnTo>
                    <a:pt x="1" y="7708"/>
                  </a:lnTo>
                  <a:lnTo>
                    <a:pt x="1999" y="770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5019500" y="1740750"/>
              <a:ext cx="49975" cy="126275"/>
            </a:xfrm>
            <a:custGeom>
              <a:avLst/>
              <a:gdLst/>
              <a:ahLst/>
              <a:cxnLst/>
              <a:rect l="l" t="t" r="r" b="b"/>
              <a:pathLst>
                <a:path w="1999" h="5051" extrusionOk="0">
                  <a:moveTo>
                    <a:pt x="0" y="1"/>
                  </a:moveTo>
                  <a:lnTo>
                    <a:pt x="0" y="5050"/>
                  </a:lnTo>
                  <a:lnTo>
                    <a:pt x="1999" y="5050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4949475" y="1800525"/>
              <a:ext cx="49975" cy="66500"/>
            </a:xfrm>
            <a:custGeom>
              <a:avLst/>
              <a:gdLst/>
              <a:ahLst/>
              <a:cxnLst/>
              <a:rect l="l" t="t" r="r" b="b"/>
              <a:pathLst>
                <a:path w="1999" h="2660" extrusionOk="0">
                  <a:moveTo>
                    <a:pt x="0" y="1"/>
                  </a:moveTo>
                  <a:lnTo>
                    <a:pt x="0" y="2659"/>
                  </a:lnTo>
                  <a:lnTo>
                    <a:pt x="1998" y="265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4948575" y="1674300"/>
              <a:ext cx="107525" cy="107525"/>
            </a:xfrm>
            <a:custGeom>
              <a:avLst/>
              <a:gdLst/>
              <a:ahLst/>
              <a:cxnLst/>
              <a:rect l="l" t="t" r="r" b="b"/>
              <a:pathLst>
                <a:path w="4301" h="4301" extrusionOk="0">
                  <a:moveTo>
                    <a:pt x="2480" y="0"/>
                  </a:moveTo>
                  <a:lnTo>
                    <a:pt x="3194" y="732"/>
                  </a:lnTo>
                  <a:lnTo>
                    <a:pt x="0" y="3926"/>
                  </a:lnTo>
                  <a:lnTo>
                    <a:pt x="357" y="4301"/>
                  </a:lnTo>
                  <a:lnTo>
                    <a:pt x="3569" y="1107"/>
                  </a:lnTo>
                  <a:lnTo>
                    <a:pt x="4300" y="182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"/>
          <p:cNvGrpSpPr/>
          <p:nvPr/>
        </p:nvGrpSpPr>
        <p:grpSpPr>
          <a:xfrm rot="1259960">
            <a:off x="-3567" y="5871534"/>
            <a:ext cx="332484" cy="331936"/>
            <a:chOff x="1326950" y="1175150"/>
            <a:chExt cx="273025" cy="272575"/>
          </a:xfrm>
        </p:grpSpPr>
        <p:sp>
          <p:nvSpPr>
            <p:cNvPr id="221" name="Google Shape;221;p1"/>
            <p:cNvSpPr/>
            <p:nvPr/>
          </p:nvSpPr>
          <p:spPr>
            <a:xfrm>
              <a:off x="1436700" y="1284875"/>
              <a:ext cx="53550" cy="53125"/>
            </a:xfrm>
            <a:custGeom>
              <a:avLst/>
              <a:gdLst/>
              <a:ahLst/>
              <a:cxnLst/>
              <a:rect l="l" t="t" r="r" b="b"/>
              <a:pathLst>
                <a:path w="2142" h="2125" extrusionOk="0">
                  <a:moveTo>
                    <a:pt x="1071" y="536"/>
                  </a:moveTo>
                  <a:cubicBezTo>
                    <a:pt x="1374" y="536"/>
                    <a:pt x="1606" y="768"/>
                    <a:pt x="1606" y="1054"/>
                  </a:cubicBezTo>
                  <a:cubicBezTo>
                    <a:pt x="1606" y="1357"/>
                    <a:pt x="1374" y="1589"/>
                    <a:pt x="1071" y="1589"/>
                  </a:cubicBezTo>
                  <a:cubicBezTo>
                    <a:pt x="785" y="1589"/>
                    <a:pt x="535" y="1357"/>
                    <a:pt x="535" y="1054"/>
                  </a:cubicBezTo>
                  <a:cubicBezTo>
                    <a:pt x="535" y="768"/>
                    <a:pt x="785" y="536"/>
                    <a:pt x="1071" y="536"/>
                  </a:cubicBezTo>
                  <a:close/>
                  <a:moveTo>
                    <a:pt x="1071" y="1"/>
                  </a:moveTo>
                  <a:cubicBezTo>
                    <a:pt x="482" y="1"/>
                    <a:pt x="0" y="483"/>
                    <a:pt x="0" y="1054"/>
                  </a:cubicBezTo>
                  <a:cubicBezTo>
                    <a:pt x="0" y="1642"/>
                    <a:pt x="482" y="2124"/>
                    <a:pt x="1071" y="2124"/>
                  </a:cubicBezTo>
                  <a:cubicBezTo>
                    <a:pt x="1660" y="2124"/>
                    <a:pt x="2141" y="1642"/>
                    <a:pt x="2141" y="1054"/>
                  </a:cubicBezTo>
                  <a:cubicBezTo>
                    <a:pt x="2141" y="483"/>
                    <a:pt x="1660" y="1"/>
                    <a:pt x="1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1326950" y="1175150"/>
              <a:ext cx="273025" cy="272575"/>
            </a:xfrm>
            <a:custGeom>
              <a:avLst/>
              <a:gdLst/>
              <a:ahLst/>
              <a:cxnLst/>
              <a:rect l="l" t="t" r="r" b="b"/>
              <a:pathLst>
                <a:path w="10921" h="10903" extrusionOk="0">
                  <a:moveTo>
                    <a:pt x="5193" y="1589"/>
                  </a:moveTo>
                  <a:lnTo>
                    <a:pt x="5193" y="2231"/>
                  </a:lnTo>
                  <a:cubicBezTo>
                    <a:pt x="3623" y="2374"/>
                    <a:pt x="2374" y="3623"/>
                    <a:pt x="2249" y="5175"/>
                  </a:cubicBezTo>
                  <a:lnTo>
                    <a:pt x="1589" y="5175"/>
                  </a:lnTo>
                  <a:cubicBezTo>
                    <a:pt x="1732" y="3266"/>
                    <a:pt x="3266" y="1731"/>
                    <a:pt x="5193" y="1589"/>
                  </a:cubicBezTo>
                  <a:close/>
                  <a:moveTo>
                    <a:pt x="5728" y="1589"/>
                  </a:moveTo>
                  <a:cubicBezTo>
                    <a:pt x="7655" y="1731"/>
                    <a:pt x="9190" y="3266"/>
                    <a:pt x="9315" y="5175"/>
                  </a:cubicBezTo>
                  <a:lnTo>
                    <a:pt x="8672" y="5175"/>
                  </a:lnTo>
                  <a:cubicBezTo>
                    <a:pt x="8548" y="3605"/>
                    <a:pt x="7299" y="2356"/>
                    <a:pt x="5728" y="2231"/>
                  </a:cubicBezTo>
                  <a:lnTo>
                    <a:pt x="5728" y="1589"/>
                  </a:lnTo>
                  <a:close/>
                  <a:moveTo>
                    <a:pt x="5728" y="2766"/>
                  </a:moveTo>
                  <a:cubicBezTo>
                    <a:pt x="7013" y="2891"/>
                    <a:pt x="8012" y="3908"/>
                    <a:pt x="8137" y="5175"/>
                  </a:cubicBezTo>
                  <a:lnTo>
                    <a:pt x="7049" y="5175"/>
                  </a:lnTo>
                  <a:lnTo>
                    <a:pt x="7049" y="5710"/>
                  </a:lnTo>
                  <a:lnTo>
                    <a:pt x="8137" y="5710"/>
                  </a:lnTo>
                  <a:cubicBezTo>
                    <a:pt x="8012" y="6995"/>
                    <a:pt x="7013" y="8012"/>
                    <a:pt x="5728" y="8137"/>
                  </a:cubicBezTo>
                  <a:lnTo>
                    <a:pt x="5728" y="7048"/>
                  </a:lnTo>
                  <a:lnTo>
                    <a:pt x="5193" y="7048"/>
                  </a:lnTo>
                  <a:lnTo>
                    <a:pt x="5193" y="8137"/>
                  </a:lnTo>
                  <a:cubicBezTo>
                    <a:pt x="3926" y="8012"/>
                    <a:pt x="2909" y="6995"/>
                    <a:pt x="2784" y="5710"/>
                  </a:cubicBezTo>
                  <a:lnTo>
                    <a:pt x="3855" y="5710"/>
                  </a:lnTo>
                  <a:lnTo>
                    <a:pt x="3855" y="5175"/>
                  </a:lnTo>
                  <a:lnTo>
                    <a:pt x="2784" y="5175"/>
                  </a:lnTo>
                  <a:cubicBezTo>
                    <a:pt x="2909" y="3908"/>
                    <a:pt x="3926" y="2891"/>
                    <a:pt x="5193" y="2766"/>
                  </a:cubicBezTo>
                  <a:lnTo>
                    <a:pt x="5193" y="3855"/>
                  </a:lnTo>
                  <a:lnTo>
                    <a:pt x="5728" y="3855"/>
                  </a:lnTo>
                  <a:lnTo>
                    <a:pt x="5728" y="2766"/>
                  </a:lnTo>
                  <a:close/>
                  <a:moveTo>
                    <a:pt x="2249" y="5710"/>
                  </a:moveTo>
                  <a:cubicBezTo>
                    <a:pt x="2374" y="7280"/>
                    <a:pt x="3623" y="8529"/>
                    <a:pt x="5193" y="8672"/>
                  </a:cubicBezTo>
                  <a:lnTo>
                    <a:pt x="5193" y="9314"/>
                  </a:lnTo>
                  <a:cubicBezTo>
                    <a:pt x="3266" y="9172"/>
                    <a:pt x="1732" y="7637"/>
                    <a:pt x="1589" y="5710"/>
                  </a:cubicBezTo>
                  <a:close/>
                  <a:moveTo>
                    <a:pt x="9315" y="5710"/>
                  </a:moveTo>
                  <a:cubicBezTo>
                    <a:pt x="9190" y="7637"/>
                    <a:pt x="7655" y="9172"/>
                    <a:pt x="5728" y="9314"/>
                  </a:cubicBezTo>
                  <a:lnTo>
                    <a:pt x="5728" y="8672"/>
                  </a:lnTo>
                  <a:cubicBezTo>
                    <a:pt x="7299" y="8529"/>
                    <a:pt x="8548" y="7280"/>
                    <a:pt x="8672" y="5710"/>
                  </a:cubicBezTo>
                  <a:close/>
                  <a:moveTo>
                    <a:pt x="5193" y="1"/>
                  </a:moveTo>
                  <a:lnTo>
                    <a:pt x="5193" y="786"/>
                  </a:lnTo>
                  <a:cubicBezTo>
                    <a:pt x="2838" y="928"/>
                    <a:pt x="947" y="2820"/>
                    <a:pt x="804" y="5175"/>
                  </a:cubicBezTo>
                  <a:lnTo>
                    <a:pt x="1" y="5175"/>
                  </a:lnTo>
                  <a:lnTo>
                    <a:pt x="1" y="5710"/>
                  </a:lnTo>
                  <a:lnTo>
                    <a:pt x="804" y="5710"/>
                  </a:lnTo>
                  <a:cubicBezTo>
                    <a:pt x="947" y="8083"/>
                    <a:pt x="2838" y="9975"/>
                    <a:pt x="5193" y="10099"/>
                  </a:cubicBezTo>
                  <a:lnTo>
                    <a:pt x="5193" y="10902"/>
                  </a:lnTo>
                  <a:lnTo>
                    <a:pt x="5728" y="10902"/>
                  </a:lnTo>
                  <a:lnTo>
                    <a:pt x="5728" y="10099"/>
                  </a:lnTo>
                  <a:cubicBezTo>
                    <a:pt x="8101" y="9975"/>
                    <a:pt x="9975" y="8083"/>
                    <a:pt x="10118" y="5710"/>
                  </a:cubicBezTo>
                  <a:lnTo>
                    <a:pt x="10921" y="5710"/>
                  </a:lnTo>
                  <a:lnTo>
                    <a:pt x="10921" y="5175"/>
                  </a:lnTo>
                  <a:lnTo>
                    <a:pt x="10118" y="5175"/>
                  </a:lnTo>
                  <a:cubicBezTo>
                    <a:pt x="9975" y="2820"/>
                    <a:pt x="8101" y="928"/>
                    <a:pt x="5728" y="786"/>
                  </a:cubicBezTo>
                  <a:lnTo>
                    <a:pt x="5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"/>
          <p:cNvGrpSpPr/>
          <p:nvPr/>
        </p:nvGrpSpPr>
        <p:grpSpPr>
          <a:xfrm rot="1259960">
            <a:off x="1820271" y="6548430"/>
            <a:ext cx="210250" cy="340643"/>
            <a:chOff x="3741075" y="1171575"/>
            <a:chExt cx="172650" cy="279725"/>
          </a:xfrm>
        </p:grpSpPr>
        <p:sp>
          <p:nvSpPr>
            <p:cNvPr id="224" name="Google Shape;224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1"/>
          <p:cNvSpPr/>
          <p:nvPr/>
        </p:nvSpPr>
        <p:spPr>
          <a:xfrm rot="1259960">
            <a:off x="49398" y="3330439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"/>
          <p:cNvSpPr/>
          <p:nvPr/>
        </p:nvSpPr>
        <p:spPr>
          <a:xfrm rot="1259960">
            <a:off x="11401191" y="530326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1"/>
          <p:cNvGrpSpPr/>
          <p:nvPr/>
        </p:nvGrpSpPr>
        <p:grpSpPr>
          <a:xfrm rot="1259960">
            <a:off x="10606712" y="4977511"/>
            <a:ext cx="194510" cy="356353"/>
            <a:chOff x="4354850" y="2375525"/>
            <a:chExt cx="159725" cy="292625"/>
          </a:xfrm>
        </p:grpSpPr>
        <p:sp>
          <p:nvSpPr>
            <p:cNvPr id="231" name="Google Shape;231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1"/>
          <p:cNvGrpSpPr/>
          <p:nvPr/>
        </p:nvGrpSpPr>
        <p:grpSpPr>
          <a:xfrm rot="1259960">
            <a:off x="8652851" y="3465313"/>
            <a:ext cx="323777" cy="263375"/>
            <a:chOff x="853250" y="4006875"/>
            <a:chExt cx="265875" cy="216275"/>
          </a:xfrm>
        </p:grpSpPr>
        <p:sp>
          <p:nvSpPr>
            <p:cNvPr id="234" name="Google Shape;234;p1"/>
            <p:cNvSpPr/>
            <p:nvPr/>
          </p:nvSpPr>
          <p:spPr>
            <a:xfrm>
              <a:off x="1016500" y="4006875"/>
              <a:ext cx="70950" cy="106525"/>
            </a:xfrm>
            <a:custGeom>
              <a:avLst/>
              <a:gdLst/>
              <a:ahLst/>
              <a:cxnLst/>
              <a:rect l="l" t="t" r="r" b="b"/>
              <a:pathLst>
                <a:path w="2838" h="4261" extrusionOk="0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853250" y="4036650"/>
              <a:ext cx="265875" cy="186500"/>
            </a:xfrm>
            <a:custGeom>
              <a:avLst/>
              <a:gdLst/>
              <a:ahLst/>
              <a:cxnLst/>
              <a:rect l="l" t="t" r="r" b="b"/>
              <a:pathLst>
                <a:path w="10635" h="7460" extrusionOk="0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1"/>
          <p:cNvSpPr/>
          <p:nvPr/>
        </p:nvSpPr>
        <p:spPr>
          <a:xfrm rot="1259960">
            <a:off x="9582511" y="3794970"/>
            <a:ext cx="178192" cy="275431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1"/>
          <p:cNvGrpSpPr/>
          <p:nvPr/>
        </p:nvGrpSpPr>
        <p:grpSpPr>
          <a:xfrm rot="1259960">
            <a:off x="10361115" y="4122550"/>
            <a:ext cx="319972" cy="320002"/>
            <a:chOff x="968775" y="1180050"/>
            <a:chExt cx="262750" cy="262775"/>
          </a:xfrm>
        </p:grpSpPr>
        <p:sp>
          <p:nvSpPr>
            <p:cNvPr id="238" name="Google Shape;238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1"/>
          <p:cNvSpPr/>
          <p:nvPr/>
        </p:nvSpPr>
        <p:spPr>
          <a:xfrm rot="1259960">
            <a:off x="11294183" y="4470726"/>
            <a:ext cx="275431" cy="275431"/>
          </a:xfrm>
          <a:custGeom>
            <a:avLst/>
            <a:gdLst/>
            <a:ahLst/>
            <a:cxnLst/>
            <a:rect l="l" t="t" r="r" b="b"/>
            <a:pathLst>
              <a:path w="9047" h="9047" extrusionOk="0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1"/>
          <p:cNvGrpSpPr/>
          <p:nvPr/>
        </p:nvGrpSpPr>
        <p:grpSpPr>
          <a:xfrm rot="1259960">
            <a:off x="11834985" y="4794778"/>
            <a:ext cx="323777" cy="251532"/>
            <a:chOff x="4788875" y="1879050"/>
            <a:chExt cx="265875" cy="206550"/>
          </a:xfrm>
        </p:grpSpPr>
        <p:sp>
          <p:nvSpPr>
            <p:cNvPr id="243" name="Google Shape;243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1"/>
          <p:cNvGrpSpPr/>
          <p:nvPr/>
        </p:nvGrpSpPr>
        <p:grpSpPr>
          <a:xfrm rot="1259960">
            <a:off x="4409672" y="1047078"/>
            <a:ext cx="323777" cy="251532"/>
            <a:chOff x="4788875" y="1879050"/>
            <a:chExt cx="265875" cy="206550"/>
          </a:xfrm>
        </p:grpSpPr>
        <p:sp>
          <p:nvSpPr>
            <p:cNvPr id="248" name="Google Shape;248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1"/>
          <p:cNvSpPr/>
          <p:nvPr/>
        </p:nvSpPr>
        <p:spPr>
          <a:xfrm rot="1259960">
            <a:off x="5323935" y="137882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"/>
          <p:cNvSpPr/>
          <p:nvPr/>
        </p:nvSpPr>
        <p:spPr>
          <a:xfrm rot="1259960">
            <a:off x="3493549" y="69764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"/>
          <p:cNvGrpSpPr/>
          <p:nvPr/>
        </p:nvGrpSpPr>
        <p:grpSpPr>
          <a:xfrm rot="1259960">
            <a:off x="7010658" y="1951182"/>
            <a:ext cx="279237" cy="283590"/>
            <a:chOff x="5582425" y="1674300"/>
            <a:chExt cx="229300" cy="232875"/>
          </a:xfrm>
        </p:grpSpPr>
        <p:sp>
          <p:nvSpPr>
            <p:cNvPr id="255" name="Google Shape;255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1"/>
          <p:cNvGrpSpPr/>
          <p:nvPr/>
        </p:nvGrpSpPr>
        <p:grpSpPr>
          <a:xfrm rot="1259960">
            <a:off x="6181571" y="1621805"/>
            <a:ext cx="210250" cy="340643"/>
            <a:chOff x="3741075" y="1171575"/>
            <a:chExt cx="172650" cy="279725"/>
          </a:xfrm>
        </p:grpSpPr>
        <p:sp>
          <p:nvSpPr>
            <p:cNvPr id="258" name="Google Shape;258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1"/>
          <p:cNvGrpSpPr/>
          <p:nvPr/>
        </p:nvGrpSpPr>
        <p:grpSpPr>
          <a:xfrm rot="1259960">
            <a:off x="8772871" y="2634955"/>
            <a:ext cx="210250" cy="340643"/>
            <a:chOff x="3741075" y="1171575"/>
            <a:chExt cx="172650" cy="279725"/>
          </a:xfrm>
        </p:grpSpPr>
        <p:sp>
          <p:nvSpPr>
            <p:cNvPr id="263" name="Google Shape;263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1"/>
          <p:cNvGrpSpPr/>
          <p:nvPr/>
        </p:nvGrpSpPr>
        <p:grpSpPr>
          <a:xfrm rot="1259960">
            <a:off x="7786390" y="2333638"/>
            <a:ext cx="319972" cy="320002"/>
            <a:chOff x="968775" y="1180050"/>
            <a:chExt cx="262750" cy="262775"/>
          </a:xfrm>
        </p:grpSpPr>
        <p:sp>
          <p:nvSpPr>
            <p:cNvPr id="268" name="Google Shape;268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1"/>
          <p:cNvGrpSpPr/>
          <p:nvPr/>
        </p:nvGrpSpPr>
        <p:grpSpPr>
          <a:xfrm rot="1259960">
            <a:off x="11405422" y="3759928"/>
            <a:ext cx="323777" cy="251532"/>
            <a:chOff x="4788875" y="1879050"/>
            <a:chExt cx="265875" cy="206550"/>
          </a:xfrm>
        </p:grpSpPr>
        <p:sp>
          <p:nvSpPr>
            <p:cNvPr id="272" name="Google Shape;272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"/>
          <p:cNvGrpSpPr/>
          <p:nvPr/>
        </p:nvGrpSpPr>
        <p:grpSpPr>
          <a:xfrm rot="1259960">
            <a:off x="9532357" y="3052780"/>
            <a:ext cx="379186" cy="283286"/>
            <a:chOff x="900525" y="2405650"/>
            <a:chExt cx="311375" cy="232625"/>
          </a:xfrm>
        </p:grpSpPr>
        <p:sp>
          <p:nvSpPr>
            <p:cNvPr id="277" name="Google Shape;277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1"/>
          <p:cNvSpPr/>
          <p:nvPr/>
        </p:nvSpPr>
        <p:spPr>
          <a:xfrm rot="1259960">
            <a:off x="10489299" y="341049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1"/>
          <p:cNvGrpSpPr/>
          <p:nvPr/>
        </p:nvGrpSpPr>
        <p:grpSpPr>
          <a:xfrm rot="1259960">
            <a:off x="5977747" y="823278"/>
            <a:ext cx="323777" cy="251532"/>
            <a:chOff x="4788875" y="1879050"/>
            <a:chExt cx="265875" cy="206550"/>
          </a:xfrm>
        </p:grpSpPr>
        <p:sp>
          <p:nvSpPr>
            <p:cNvPr id="281" name="Google Shape;281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"/>
          <p:cNvSpPr/>
          <p:nvPr/>
        </p:nvSpPr>
        <p:spPr>
          <a:xfrm rot="1259960">
            <a:off x="6892010" y="115502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" name="Google Shape;286;p1"/>
          <p:cNvGrpSpPr/>
          <p:nvPr/>
        </p:nvGrpSpPr>
        <p:grpSpPr>
          <a:xfrm rot="1259960">
            <a:off x="7702787" y="1495121"/>
            <a:ext cx="377572" cy="226081"/>
            <a:chOff x="1316700" y="1106850"/>
            <a:chExt cx="310050" cy="185650"/>
          </a:xfrm>
        </p:grpSpPr>
        <p:sp>
          <p:nvSpPr>
            <p:cNvPr id="287" name="Google Shape;287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"/>
          <p:cNvSpPr/>
          <p:nvPr/>
        </p:nvSpPr>
        <p:spPr>
          <a:xfrm rot="1259960">
            <a:off x="9436666" y="2150792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"/>
          <p:cNvSpPr/>
          <p:nvPr/>
        </p:nvSpPr>
        <p:spPr>
          <a:xfrm rot="1259960">
            <a:off x="10344219" y="2499080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"/>
          <p:cNvGrpSpPr/>
          <p:nvPr/>
        </p:nvGrpSpPr>
        <p:grpSpPr>
          <a:xfrm rot="1259960">
            <a:off x="4104682" y="116130"/>
            <a:ext cx="379186" cy="283286"/>
            <a:chOff x="900525" y="2405650"/>
            <a:chExt cx="311375" cy="232625"/>
          </a:xfrm>
        </p:grpSpPr>
        <p:sp>
          <p:nvSpPr>
            <p:cNvPr id="293" name="Google Shape;293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1"/>
          <p:cNvSpPr/>
          <p:nvPr/>
        </p:nvSpPr>
        <p:spPr>
          <a:xfrm rot="1259960">
            <a:off x="5061624" y="47384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1"/>
          <p:cNvGrpSpPr/>
          <p:nvPr/>
        </p:nvGrpSpPr>
        <p:grpSpPr>
          <a:xfrm rot="1259960">
            <a:off x="8642187" y="1825036"/>
            <a:ext cx="194510" cy="356353"/>
            <a:chOff x="4354850" y="2375525"/>
            <a:chExt cx="159725" cy="292625"/>
          </a:xfrm>
        </p:grpSpPr>
        <p:sp>
          <p:nvSpPr>
            <p:cNvPr id="297" name="Google Shape;297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1"/>
          <p:cNvSpPr/>
          <p:nvPr/>
        </p:nvSpPr>
        <p:spPr>
          <a:xfrm rot="1259960">
            <a:off x="11318635" y="278782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1"/>
          <p:cNvGrpSpPr/>
          <p:nvPr/>
        </p:nvGrpSpPr>
        <p:grpSpPr>
          <a:xfrm rot="1259960">
            <a:off x="5688783" y="36557"/>
            <a:ext cx="279237" cy="283590"/>
            <a:chOff x="5582425" y="1674300"/>
            <a:chExt cx="229300" cy="232875"/>
          </a:xfrm>
        </p:grpSpPr>
        <p:sp>
          <p:nvSpPr>
            <p:cNvPr id="301" name="Google Shape;301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"/>
          <p:cNvGrpSpPr/>
          <p:nvPr/>
        </p:nvGrpSpPr>
        <p:grpSpPr>
          <a:xfrm rot="1259960">
            <a:off x="7528547" y="624578"/>
            <a:ext cx="323777" cy="251532"/>
            <a:chOff x="4788875" y="1879050"/>
            <a:chExt cx="265875" cy="206550"/>
          </a:xfrm>
        </p:grpSpPr>
        <p:sp>
          <p:nvSpPr>
            <p:cNvPr id="304" name="Google Shape;304;p1"/>
            <p:cNvSpPr/>
            <p:nvPr/>
          </p:nvSpPr>
          <p:spPr>
            <a:xfrm>
              <a:off x="4839275" y="1961125"/>
              <a:ext cx="47325" cy="75850"/>
            </a:xfrm>
            <a:custGeom>
              <a:avLst/>
              <a:gdLst/>
              <a:ahLst/>
              <a:cxnLst/>
              <a:rect l="l" t="t" r="r" b="b"/>
              <a:pathLst>
                <a:path w="1893" h="3034" extrusionOk="0">
                  <a:moveTo>
                    <a:pt x="1518" y="0"/>
                  </a:moveTo>
                  <a:lnTo>
                    <a:pt x="1" y="1517"/>
                  </a:lnTo>
                  <a:lnTo>
                    <a:pt x="1518" y="3033"/>
                  </a:lnTo>
                  <a:lnTo>
                    <a:pt x="1892" y="2659"/>
                  </a:lnTo>
                  <a:lnTo>
                    <a:pt x="750" y="1517"/>
                  </a:lnTo>
                  <a:lnTo>
                    <a:pt x="1892" y="37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4957050" y="1961125"/>
              <a:ext cx="47300" cy="75850"/>
            </a:xfrm>
            <a:custGeom>
              <a:avLst/>
              <a:gdLst/>
              <a:ahLst/>
              <a:cxnLst/>
              <a:rect l="l" t="t" r="r" b="b"/>
              <a:pathLst>
                <a:path w="1892" h="3034" extrusionOk="0">
                  <a:moveTo>
                    <a:pt x="375" y="0"/>
                  </a:moveTo>
                  <a:lnTo>
                    <a:pt x="0" y="375"/>
                  </a:lnTo>
                  <a:lnTo>
                    <a:pt x="1142" y="1517"/>
                  </a:lnTo>
                  <a:lnTo>
                    <a:pt x="0" y="2659"/>
                  </a:lnTo>
                  <a:lnTo>
                    <a:pt x="375" y="3033"/>
                  </a:lnTo>
                  <a:lnTo>
                    <a:pt x="1892" y="151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4899500" y="1959775"/>
              <a:ext cx="44200" cy="82100"/>
            </a:xfrm>
            <a:custGeom>
              <a:avLst/>
              <a:gdLst/>
              <a:ahLst/>
              <a:cxnLst/>
              <a:rect l="l" t="t" r="r" b="b"/>
              <a:pathLst>
                <a:path w="1768" h="3284" extrusionOk="0">
                  <a:moveTo>
                    <a:pt x="1268" y="1"/>
                  </a:moveTo>
                  <a:lnTo>
                    <a:pt x="1" y="3087"/>
                  </a:lnTo>
                  <a:lnTo>
                    <a:pt x="500" y="3284"/>
                  </a:lnTo>
                  <a:lnTo>
                    <a:pt x="1767" y="215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4788875" y="1879050"/>
              <a:ext cx="265875" cy="206550"/>
            </a:xfrm>
            <a:custGeom>
              <a:avLst/>
              <a:gdLst/>
              <a:ahLst/>
              <a:cxnLst/>
              <a:rect l="l" t="t" r="r" b="b"/>
              <a:pathLst>
                <a:path w="10635" h="8262" extrusionOk="0">
                  <a:moveTo>
                    <a:pt x="7316" y="803"/>
                  </a:moveTo>
                  <a:cubicBezTo>
                    <a:pt x="7459" y="803"/>
                    <a:pt x="7584" y="928"/>
                    <a:pt x="7584" y="1071"/>
                  </a:cubicBezTo>
                  <a:cubicBezTo>
                    <a:pt x="7584" y="1231"/>
                    <a:pt x="7459" y="1338"/>
                    <a:pt x="7316" y="1338"/>
                  </a:cubicBezTo>
                  <a:cubicBezTo>
                    <a:pt x="7173" y="1338"/>
                    <a:pt x="7049" y="1231"/>
                    <a:pt x="7049" y="1071"/>
                  </a:cubicBezTo>
                  <a:cubicBezTo>
                    <a:pt x="7049" y="928"/>
                    <a:pt x="7173" y="803"/>
                    <a:pt x="7316" y="803"/>
                  </a:cubicBezTo>
                  <a:close/>
                  <a:moveTo>
                    <a:pt x="8244" y="803"/>
                  </a:moveTo>
                  <a:cubicBezTo>
                    <a:pt x="8387" y="803"/>
                    <a:pt x="8512" y="928"/>
                    <a:pt x="8512" y="1071"/>
                  </a:cubicBezTo>
                  <a:cubicBezTo>
                    <a:pt x="8512" y="1231"/>
                    <a:pt x="8387" y="1338"/>
                    <a:pt x="8244" y="1338"/>
                  </a:cubicBezTo>
                  <a:cubicBezTo>
                    <a:pt x="8101" y="1338"/>
                    <a:pt x="7976" y="1231"/>
                    <a:pt x="7976" y="1071"/>
                  </a:cubicBezTo>
                  <a:cubicBezTo>
                    <a:pt x="7976" y="928"/>
                    <a:pt x="8101" y="803"/>
                    <a:pt x="8244" y="803"/>
                  </a:cubicBezTo>
                  <a:close/>
                  <a:moveTo>
                    <a:pt x="9172" y="803"/>
                  </a:moveTo>
                  <a:cubicBezTo>
                    <a:pt x="9315" y="803"/>
                    <a:pt x="9439" y="928"/>
                    <a:pt x="9439" y="1071"/>
                  </a:cubicBezTo>
                  <a:cubicBezTo>
                    <a:pt x="9439" y="1231"/>
                    <a:pt x="9315" y="1338"/>
                    <a:pt x="9172" y="1338"/>
                  </a:cubicBezTo>
                  <a:cubicBezTo>
                    <a:pt x="9029" y="1338"/>
                    <a:pt x="8904" y="1231"/>
                    <a:pt x="8904" y="1071"/>
                  </a:cubicBezTo>
                  <a:cubicBezTo>
                    <a:pt x="8904" y="928"/>
                    <a:pt x="9029" y="803"/>
                    <a:pt x="9172" y="803"/>
                  </a:cubicBezTo>
                  <a:close/>
                  <a:moveTo>
                    <a:pt x="9832" y="2141"/>
                  </a:moveTo>
                  <a:lnTo>
                    <a:pt x="9832" y="7458"/>
                  </a:lnTo>
                  <a:lnTo>
                    <a:pt x="804" y="7458"/>
                  </a:lnTo>
                  <a:lnTo>
                    <a:pt x="804" y="2141"/>
                  </a:lnTo>
                  <a:close/>
                  <a:moveTo>
                    <a:pt x="1" y="0"/>
                  </a:moveTo>
                  <a:lnTo>
                    <a:pt x="1" y="8261"/>
                  </a:lnTo>
                  <a:lnTo>
                    <a:pt x="10635" y="8261"/>
                  </a:lnTo>
                  <a:lnTo>
                    <a:pt x="10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"/>
          <p:cNvSpPr/>
          <p:nvPr/>
        </p:nvSpPr>
        <p:spPr>
          <a:xfrm rot="1259960">
            <a:off x="8442810" y="956327"/>
            <a:ext cx="226537" cy="226537"/>
          </a:xfrm>
          <a:custGeom>
            <a:avLst/>
            <a:gdLst/>
            <a:ahLst/>
            <a:cxnLst/>
            <a:rect l="l" t="t" r="r" b="b"/>
            <a:pathLst>
              <a:path w="7441" h="7441" extrusionOk="0">
                <a:moveTo>
                  <a:pt x="232" y="1"/>
                </a:moveTo>
                <a:cubicBezTo>
                  <a:pt x="107" y="1"/>
                  <a:pt x="0" y="108"/>
                  <a:pt x="0" y="233"/>
                </a:cubicBezTo>
                <a:cubicBezTo>
                  <a:pt x="0" y="268"/>
                  <a:pt x="18" y="286"/>
                  <a:pt x="18" y="304"/>
                </a:cubicBezTo>
                <a:lnTo>
                  <a:pt x="2284" y="7138"/>
                </a:lnTo>
                <a:cubicBezTo>
                  <a:pt x="2327" y="7237"/>
                  <a:pt x="2415" y="7291"/>
                  <a:pt x="2512" y="7291"/>
                </a:cubicBezTo>
                <a:cubicBezTo>
                  <a:pt x="2537" y="7291"/>
                  <a:pt x="2562" y="7288"/>
                  <a:pt x="2588" y="7280"/>
                </a:cubicBezTo>
                <a:cubicBezTo>
                  <a:pt x="2641" y="7263"/>
                  <a:pt x="2695" y="7209"/>
                  <a:pt x="2730" y="7138"/>
                </a:cubicBezTo>
                <a:lnTo>
                  <a:pt x="3587" y="4765"/>
                </a:lnTo>
                <a:lnTo>
                  <a:pt x="6263" y="7441"/>
                </a:lnTo>
                <a:lnTo>
                  <a:pt x="7441" y="6263"/>
                </a:lnTo>
                <a:lnTo>
                  <a:pt x="4764" y="3587"/>
                </a:lnTo>
                <a:lnTo>
                  <a:pt x="7137" y="2731"/>
                </a:lnTo>
                <a:cubicBezTo>
                  <a:pt x="7262" y="2677"/>
                  <a:pt x="7316" y="2552"/>
                  <a:pt x="7280" y="2427"/>
                </a:cubicBezTo>
                <a:cubicBezTo>
                  <a:pt x="7262" y="2374"/>
                  <a:pt x="7191" y="2302"/>
                  <a:pt x="7137" y="2284"/>
                </a:cubicBezTo>
                <a:lnTo>
                  <a:pt x="304" y="18"/>
                </a:lnTo>
                <a:cubicBezTo>
                  <a:pt x="286" y="1"/>
                  <a:pt x="250" y="1"/>
                  <a:pt x="2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"/>
          <p:cNvSpPr/>
          <p:nvPr/>
        </p:nvSpPr>
        <p:spPr>
          <a:xfrm rot="1259960">
            <a:off x="6612424" y="275142"/>
            <a:ext cx="324873" cy="299848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1"/>
          <p:cNvGrpSpPr/>
          <p:nvPr/>
        </p:nvGrpSpPr>
        <p:grpSpPr>
          <a:xfrm rot="1259960">
            <a:off x="10129533" y="1528682"/>
            <a:ext cx="279237" cy="283590"/>
            <a:chOff x="5582425" y="1674300"/>
            <a:chExt cx="229300" cy="232875"/>
          </a:xfrm>
        </p:grpSpPr>
        <p:sp>
          <p:nvSpPr>
            <p:cNvPr id="311" name="Google Shape;311;p1"/>
            <p:cNvSpPr/>
            <p:nvPr/>
          </p:nvSpPr>
          <p:spPr>
            <a:xfrm>
              <a:off x="5619000" y="1674300"/>
              <a:ext cx="182925" cy="199425"/>
            </a:xfrm>
            <a:custGeom>
              <a:avLst/>
              <a:gdLst/>
              <a:ahLst/>
              <a:cxnLst/>
              <a:rect l="l" t="t" r="r" b="b"/>
              <a:pathLst>
                <a:path w="7317" h="7977" extrusionOk="0">
                  <a:moveTo>
                    <a:pt x="6389" y="0"/>
                  </a:moveTo>
                  <a:cubicBezTo>
                    <a:pt x="5871" y="0"/>
                    <a:pt x="5461" y="411"/>
                    <a:pt x="5443" y="928"/>
                  </a:cubicBezTo>
                  <a:cubicBezTo>
                    <a:pt x="5443" y="1232"/>
                    <a:pt x="5621" y="1535"/>
                    <a:pt x="5871" y="1713"/>
                  </a:cubicBezTo>
                  <a:lnTo>
                    <a:pt x="5175" y="3712"/>
                  </a:lnTo>
                  <a:cubicBezTo>
                    <a:pt x="4997" y="3712"/>
                    <a:pt x="4801" y="3783"/>
                    <a:pt x="4658" y="3890"/>
                  </a:cubicBezTo>
                  <a:lnTo>
                    <a:pt x="3266" y="2837"/>
                  </a:lnTo>
                  <a:cubicBezTo>
                    <a:pt x="3444" y="2356"/>
                    <a:pt x="3195" y="1838"/>
                    <a:pt x="2713" y="1642"/>
                  </a:cubicBezTo>
                  <a:cubicBezTo>
                    <a:pt x="2614" y="1609"/>
                    <a:pt x="2513" y="1593"/>
                    <a:pt x="2414" y="1593"/>
                  </a:cubicBezTo>
                  <a:cubicBezTo>
                    <a:pt x="2027" y="1593"/>
                    <a:pt x="1659" y="1830"/>
                    <a:pt x="1517" y="2213"/>
                  </a:cubicBezTo>
                  <a:cubicBezTo>
                    <a:pt x="1375" y="2605"/>
                    <a:pt x="1517" y="3052"/>
                    <a:pt x="1874" y="3301"/>
                  </a:cubicBezTo>
                  <a:lnTo>
                    <a:pt x="982" y="6120"/>
                  </a:lnTo>
                  <a:lnTo>
                    <a:pt x="929" y="6120"/>
                  </a:lnTo>
                  <a:cubicBezTo>
                    <a:pt x="429" y="6120"/>
                    <a:pt x="1" y="6531"/>
                    <a:pt x="1" y="7048"/>
                  </a:cubicBezTo>
                  <a:cubicBezTo>
                    <a:pt x="1" y="7566"/>
                    <a:pt x="411" y="7976"/>
                    <a:pt x="929" y="7976"/>
                  </a:cubicBezTo>
                  <a:cubicBezTo>
                    <a:pt x="1446" y="7976"/>
                    <a:pt x="1857" y="7566"/>
                    <a:pt x="1857" y="7048"/>
                  </a:cubicBezTo>
                  <a:cubicBezTo>
                    <a:pt x="1857" y="6763"/>
                    <a:pt x="1732" y="6477"/>
                    <a:pt x="1482" y="6299"/>
                  </a:cubicBezTo>
                  <a:lnTo>
                    <a:pt x="2392" y="3444"/>
                  </a:lnTo>
                  <a:cubicBezTo>
                    <a:pt x="2588" y="3444"/>
                    <a:pt x="2784" y="3391"/>
                    <a:pt x="2945" y="3266"/>
                  </a:cubicBezTo>
                  <a:lnTo>
                    <a:pt x="4319" y="4301"/>
                  </a:lnTo>
                  <a:cubicBezTo>
                    <a:pt x="4283" y="4425"/>
                    <a:pt x="4265" y="4532"/>
                    <a:pt x="4247" y="4657"/>
                  </a:cubicBezTo>
                  <a:cubicBezTo>
                    <a:pt x="4247" y="5157"/>
                    <a:pt x="4676" y="5585"/>
                    <a:pt x="5175" y="5585"/>
                  </a:cubicBezTo>
                  <a:cubicBezTo>
                    <a:pt x="5693" y="5585"/>
                    <a:pt x="6121" y="5157"/>
                    <a:pt x="6121" y="4657"/>
                  </a:cubicBezTo>
                  <a:cubicBezTo>
                    <a:pt x="6121" y="4336"/>
                    <a:pt x="5960" y="4051"/>
                    <a:pt x="5693" y="3872"/>
                  </a:cubicBezTo>
                  <a:lnTo>
                    <a:pt x="6371" y="1856"/>
                  </a:lnTo>
                  <a:cubicBezTo>
                    <a:pt x="6888" y="1856"/>
                    <a:pt x="7316" y="1446"/>
                    <a:pt x="7316" y="928"/>
                  </a:cubicBezTo>
                  <a:cubicBezTo>
                    <a:pt x="7316" y="411"/>
                    <a:pt x="6888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5582425" y="1674300"/>
              <a:ext cx="229300" cy="232875"/>
            </a:xfrm>
            <a:custGeom>
              <a:avLst/>
              <a:gdLst/>
              <a:ahLst/>
              <a:cxnLst/>
              <a:rect l="l" t="t" r="r" b="b"/>
              <a:pathLst>
                <a:path w="9172" h="9315" extrusionOk="0">
                  <a:moveTo>
                    <a:pt x="1" y="0"/>
                  </a:moveTo>
                  <a:lnTo>
                    <a:pt x="1" y="9314"/>
                  </a:lnTo>
                  <a:lnTo>
                    <a:pt x="9172" y="9314"/>
                  </a:lnTo>
                  <a:lnTo>
                    <a:pt x="9172" y="8511"/>
                  </a:lnTo>
                  <a:lnTo>
                    <a:pt x="804" y="851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1"/>
          <p:cNvGrpSpPr/>
          <p:nvPr/>
        </p:nvGrpSpPr>
        <p:grpSpPr>
          <a:xfrm rot="1259960">
            <a:off x="9300446" y="1199305"/>
            <a:ext cx="210250" cy="340643"/>
            <a:chOff x="3741075" y="1171575"/>
            <a:chExt cx="172650" cy="279725"/>
          </a:xfrm>
        </p:grpSpPr>
        <p:sp>
          <p:nvSpPr>
            <p:cNvPr id="314" name="Google Shape;314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"/>
          <p:cNvGrpSpPr/>
          <p:nvPr/>
        </p:nvGrpSpPr>
        <p:grpSpPr>
          <a:xfrm rot="1259960">
            <a:off x="11891746" y="2212455"/>
            <a:ext cx="210250" cy="340643"/>
            <a:chOff x="3741075" y="1171575"/>
            <a:chExt cx="172650" cy="279725"/>
          </a:xfrm>
        </p:grpSpPr>
        <p:sp>
          <p:nvSpPr>
            <p:cNvPr id="319" name="Google Shape;319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1"/>
          <p:cNvGrpSpPr/>
          <p:nvPr/>
        </p:nvGrpSpPr>
        <p:grpSpPr>
          <a:xfrm rot="1259960">
            <a:off x="10905265" y="1911138"/>
            <a:ext cx="319972" cy="320002"/>
            <a:chOff x="968775" y="1180050"/>
            <a:chExt cx="262750" cy="262775"/>
          </a:xfrm>
        </p:grpSpPr>
        <p:sp>
          <p:nvSpPr>
            <p:cNvPr id="324" name="Google Shape;324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1"/>
          <p:cNvGrpSpPr/>
          <p:nvPr/>
        </p:nvGrpSpPr>
        <p:grpSpPr>
          <a:xfrm rot="1259960">
            <a:off x="7536707" y="36718"/>
            <a:ext cx="379186" cy="283286"/>
            <a:chOff x="900525" y="2405650"/>
            <a:chExt cx="311375" cy="232625"/>
          </a:xfrm>
        </p:grpSpPr>
        <p:sp>
          <p:nvSpPr>
            <p:cNvPr id="328" name="Google Shape;328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"/>
          <p:cNvGrpSpPr/>
          <p:nvPr/>
        </p:nvGrpSpPr>
        <p:grpSpPr>
          <a:xfrm rot="1259960">
            <a:off x="8659737" y="236846"/>
            <a:ext cx="377572" cy="226081"/>
            <a:chOff x="1316700" y="1106850"/>
            <a:chExt cx="310050" cy="185650"/>
          </a:xfrm>
        </p:grpSpPr>
        <p:sp>
          <p:nvSpPr>
            <p:cNvPr id="331" name="Google Shape;331;p1"/>
            <p:cNvSpPr/>
            <p:nvPr/>
          </p:nvSpPr>
          <p:spPr>
            <a:xfrm>
              <a:off x="1434900" y="1172950"/>
              <a:ext cx="89700" cy="52625"/>
            </a:xfrm>
            <a:custGeom>
              <a:avLst/>
              <a:gdLst/>
              <a:ahLst/>
              <a:cxnLst/>
              <a:rect l="l" t="t" r="r" b="b"/>
              <a:pathLst>
                <a:path w="3588" h="2105" extrusionOk="0">
                  <a:moveTo>
                    <a:pt x="1503" y="1"/>
                  </a:moveTo>
                  <a:cubicBezTo>
                    <a:pt x="879" y="1"/>
                    <a:pt x="285" y="355"/>
                    <a:pt x="1" y="963"/>
                  </a:cubicBezTo>
                  <a:lnTo>
                    <a:pt x="875" y="963"/>
                  </a:lnTo>
                  <a:cubicBezTo>
                    <a:pt x="1054" y="802"/>
                    <a:pt x="1268" y="713"/>
                    <a:pt x="1500" y="713"/>
                  </a:cubicBezTo>
                  <a:cubicBezTo>
                    <a:pt x="1856" y="713"/>
                    <a:pt x="2195" y="909"/>
                    <a:pt x="2338" y="1248"/>
                  </a:cubicBezTo>
                  <a:lnTo>
                    <a:pt x="1856" y="1248"/>
                  </a:lnTo>
                  <a:lnTo>
                    <a:pt x="2731" y="2105"/>
                  </a:lnTo>
                  <a:lnTo>
                    <a:pt x="3587" y="1248"/>
                  </a:lnTo>
                  <a:lnTo>
                    <a:pt x="3105" y="1248"/>
                  </a:lnTo>
                  <a:cubicBezTo>
                    <a:pt x="2981" y="767"/>
                    <a:pt x="2659" y="374"/>
                    <a:pt x="2213" y="160"/>
                  </a:cubicBezTo>
                  <a:cubicBezTo>
                    <a:pt x="1982" y="52"/>
                    <a:pt x="1740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1420625" y="1204150"/>
              <a:ext cx="89700" cy="52175"/>
            </a:xfrm>
            <a:custGeom>
              <a:avLst/>
              <a:gdLst/>
              <a:ahLst/>
              <a:cxnLst/>
              <a:rect l="l" t="t" r="r" b="b"/>
              <a:pathLst>
                <a:path w="3588" h="2087" extrusionOk="0">
                  <a:moveTo>
                    <a:pt x="857" y="0"/>
                  </a:moveTo>
                  <a:lnTo>
                    <a:pt x="1" y="857"/>
                  </a:lnTo>
                  <a:lnTo>
                    <a:pt x="483" y="857"/>
                  </a:lnTo>
                  <a:cubicBezTo>
                    <a:pt x="608" y="1321"/>
                    <a:pt x="929" y="1713"/>
                    <a:pt x="1357" y="1927"/>
                  </a:cubicBezTo>
                  <a:cubicBezTo>
                    <a:pt x="1588" y="2035"/>
                    <a:pt x="1831" y="2087"/>
                    <a:pt x="2070" y="2087"/>
                  </a:cubicBezTo>
                  <a:cubicBezTo>
                    <a:pt x="2700" y="2087"/>
                    <a:pt x="3303" y="1732"/>
                    <a:pt x="3587" y="1124"/>
                  </a:cubicBezTo>
                  <a:lnTo>
                    <a:pt x="2695" y="1124"/>
                  </a:lnTo>
                  <a:cubicBezTo>
                    <a:pt x="2535" y="1285"/>
                    <a:pt x="2303" y="1374"/>
                    <a:pt x="2071" y="1374"/>
                  </a:cubicBezTo>
                  <a:cubicBezTo>
                    <a:pt x="1714" y="1356"/>
                    <a:pt x="1393" y="1160"/>
                    <a:pt x="1232" y="857"/>
                  </a:cubicBezTo>
                  <a:lnTo>
                    <a:pt x="1714" y="857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1316700" y="1106850"/>
              <a:ext cx="310050" cy="185650"/>
            </a:xfrm>
            <a:custGeom>
              <a:avLst/>
              <a:gdLst/>
              <a:ahLst/>
              <a:cxnLst/>
              <a:rect l="l" t="t" r="r" b="b"/>
              <a:pathLst>
                <a:path w="12402" h="7426" extrusionOk="0">
                  <a:moveTo>
                    <a:pt x="5330" y="824"/>
                  </a:moveTo>
                  <a:cubicBezTo>
                    <a:pt x="6084" y="824"/>
                    <a:pt x="6799" y="1250"/>
                    <a:pt x="7155" y="1947"/>
                  </a:cubicBezTo>
                  <a:lnTo>
                    <a:pt x="7298" y="2269"/>
                  </a:lnTo>
                  <a:lnTo>
                    <a:pt x="7637" y="2144"/>
                  </a:lnTo>
                  <a:cubicBezTo>
                    <a:pt x="7812" y="2081"/>
                    <a:pt x="7993" y="2052"/>
                    <a:pt x="8173" y="2052"/>
                  </a:cubicBezTo>
                  <a:cubicBezTo>
                    <a:pt x="8508" y="2052"/>
                    <a:pt x="8840" y="2154"/>
                    <a:pt x="9118" y="2340"/>
                  </a:cubicBezTo>
                  <a:cubicBezTo>
                    <a:pt x="9564" y="2661"/>
                    <a:pt x="9814" y="3161"/>
                    <a:pt x="9814" y="3696"/>
                  </a:cubicBezTo>
                  <a:lnTo>
                    <a:pt x="9814" y="4106"/>
                  </a:lnTo>
                  <a:lnTo>
                    <a:pt x="10349" y="4106"/>
                  </a:lnTo>
                  <a:cubicBezTo>
                    <a:pt x="11045" y="4142"/>
                    <a:pt x="11580" y="4713"/>
                    <a:pt x="11545" y="5409"/>
                  </a:cubicBezTo>
                  <a:cubicBezTo>
                    <a:pt x="11527" y="6069"/>
                    <a:pt x="10992" y="6587"/>
                    <a:pt x="10331" y="6604"/>
                  </a:cubicBezTo>
                  <a:lnTo>
                    <a:pt x="2498" y="6587"/>
                  </a:lnTo>
                  <a:cubicBezTo>
                    <a:pt x="1892" y="6551"/>
                    <a:pt x="1374" y="6194"/>
                    <a:pt x="1107" y="5659"/>
                  </a:cubicBezTo>
                  <a:cubicBezTo>
                    <a:pt x="857" y="5106"/>
                    <a:pt x="910" y="4445"/>
                    <a:pt x="1267" y="3946"/>
                  </a:cubicBezTo>
                  <a:cubicBezTo>
                    <a:pt x="1592" y="3529"/>
                    <a:pt x="2076" y="3286"/>
                    <a:pt x="2594" y="3286"/>
                  </a:cubicBezTo>
                  <a:cubicBezTo>
                    <a:pt x="2675" y="3286"/>
                    <a:pt x="2756" y="3292"/>
                    <a:pt x="2838" y="3304"/>
                  </a:cubicBezTo>
                  <a:lnTo>
                    <a:pt x="3319" y="3393"/>
                  </a:lnTo>
                  <a:lnTo>
                    <a:pt x="3319" y="2875"/>
                  </a:lnTo>
                  <a:cubicBezTo>
                    <a:pt x="3319" y="1930"/>
                    <a:pt x="3944" y="1109"/>
                    <a:pt x="4872" y="877"/>
                  </a:cubicBezTo>
                  <a:cubicBezTo>
                    <a:pt x="5024" y="841"/>
                    <a:pt x="5178" y="824"/>
                    <a:pt x="5330" y="824"/>
                  </a:cubicBezTo>
                  <a:close/>
                  <a:moveTo>
                    <a:pt x="5323" y="1"/>
                  </a:moveTo>
                  <a:cubicBezTo>
                    <a:pt x="5109" y="1"/>
                    <a:pt x="4892" y="25"/>
                    <a:pt x="4675" y="74"/>
                  </a:cubicBezTo>
                  <a:cubicBezTo>
                    <a:pt x="3551" y="359"/>
                    <a:pt x="2713" y="1305"/>
                    <a:pt x="2534" y="2465"/>
                  </a:cubicBezTo>
                  <a:cubicBezTo>
                    <a:pt x="1785" y="2483"/>
                    <a:pt x="1071" y="2840"/>
                    <a:pt x="625" y="3446"/>
                  </a:cubicBezTo>
                  <a:cubicBezTo>
                    <a:pt x="90" y="4196"/>
                    <a:pt x="1" y="5159"/>
                    <a:pt x="375" y="5998"/>
                  </a:cubicBezTo>
                  <a:cubicBezTo>
                    <a:pt x="750" y="6819"/>
                    <a:pt x="1553" y="7372"/>
                    <a:pt x="2463" y="7425"/>
                  </a:cubicBezTo>
                  <a:lnTo>
                    <a:pt x="10331" y="7425"/>
                  </a:lnTo>
                  <a:cubicBezTo>
                    <a:pt x="11491" y="7407"/>
                    <a:pt x="12401" y="6462"/>
                    <a:pt x="12365" y="5302"/>
                  </a:cubicBezTo>
                  <a:cubicBezTo>
                    <a:pt x="12348" y="4285"/>
                    <a:pt x="11598" y="3446"/>
                    <a:pt x="10599" y="3304"/>
                  </a:cubicBezTo>
                  <a:cubicBezTo>
                    <a:pt x="10492" y="2643"/>
                    <a:pt x="10135" y="2072"/>
                    <a:pt x="9600" y="1680"/>
                  </a:cubicBezTo>
                  <a:cubicBezTo>
                    <a:pt x="9187" y="1387"/>
                    <a:pt x="8705" y="1233"/>
                    <a:pt x="8213" y="1233"/>
                  </a:cubicBezTo>
                  <a:cubicBezTo>
                    <a:pt x="8045" y="1233"/>
                    <a:pt x="7876" y="1251"/>
                    <a:pt x="7709" y="1287"/>
                  </a:cubicBezTo>
                  <a:cubicBezTo>
                    <a:pt x="7170" y="472"/>
                    <a:pt x="6274" y="1"/>
                    <a:pt x="5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"/>
          <p:cNvSpPr/>
          <p:nvPr/>
        </p:nvSpPr>
        <p:spPr>
          <a:xfrm rot="1259960">
            <a:off x="10393616" y="892517"/>
            <a:ext cx="314004" cy="285904"/>
          </a:xfrm>
          <a:custGeom>
            <a:avLst/>
            <a:gdLst/>
            <a:ahLst/>
            <a:cxnLst/>
            <a:rect l="l" t="t" r="r" b="b"/>
            <a:pathLst>
              <a:path w="10314" h="9391" extrusionOk="0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"/>
          <p:cNvSpPr/>
          <p:nvPr/>
        </p:nvSpPr>
        <p:spPr>
          <a:xfrm rot="1259960">
            <a:off x="11301169" y="1240805"/>
            <a:ext cx="324325" cy="22708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1"/>
          <p:cNvGrpSpPr/>
          <p:nvPr/>
        </p:nvGrpSpPr>
        <p:grpSpPr>
          <a:xfrm rot="1259960">
            <a:off x="9599137" y="566761"/>
            <a:ext cx="194510" cy="356353"/>
            <a:chOff x="4354850" y="2375525"/>
            <a:chExt cx="159725" cy="292625"/>
          </a:xfrm>
        </p:grpSpPr>
        <p:sp>
          <p:nvSpPr>
            <p:cNvPr id="337" name="Google Shape;337;p1"/>
            <p:cNvSpPr/>
            <p:nvPr/>
          </p:nvSpPr>
          <p:spPr>
            <a:xfrm>
              <a:off x="4354850" y="2498625"/>
              <a:ext cx="159725" cy="169525"/>
            </a:xfrm>
            <a:custGeom>
              <a:avLst/>
              <a:gdLst/>
              <a:ahLst/>
              <a:cxnLst/>
              <a:rect l="l" t="t" r="r" b="b"/>
              <a:pathLst>
                <a:path w="6389" h="6781" extrusionOk="0">
                  <a:moveTo>
                    <a:pt x="144" y="1"/>
                  </a:moveTo>
                  <a:lnTo>
                    <a:pt x="144" y="1321"/>
                  </a:lnTo>
                  <a:cubicBezTo>
                    <a:pt x="144" y="2891"/>
                    <a:pt x="1303" y="4158"/>
                    <a:pt x="2802" y="4354"/>
                  </a:cubicBezTo>
                  <a:lnTo>
                    <a:pt x="2802" y="5978"/>
                  </a:lnTo>
                  <a:lnTo>
                    <a:pt x="1" y="5978"/>
                  </a:lnTo>
                  <a:lnTo>
                    <a:pt x="1" y="6781"/>
                  </a:lnTo>
                  <a:lnTo>
                    <a:pt x="6388" y="6781"/>
                  </a:lnTo>
                  <a:lnTo>
                    <a:pt x="6388" y="5978"/>
                  </a:lnTo>
                  <a:lnTo>
                    <a:pt x="3605" y="5978"/>
                  </a:lnTo>
                  <a:lnTo>
                    <a:pt x="3605" y="4354"/>
                  </a:lnTo>
                  <a:cubicBezTo>
                    <a:pt x="5104" y="4158"/>
                    <a:pt x="6264" y="2891"/>
                    <a:pt x="6264" y="1321"/>
                  </a:cubicBezTo>
                  <a:lnTo>
                    <a:pt x="6264" y="1"/>
                  </a:lnTo>
                  <a:lnTo>
                    <a:pt x="5461" y="1"/>
                  </a:lnTo>
                  <a:lnTo>
                    <a:pt x="5461" y="1321"/>
                  </a:lnTo>
                  <a:cubicBezTo>
                    <a:pt x="5461" y="2588"/>
                    <a:pt x="4461" y="3587"/>
                    <a:pt x="3195" y="3587"/>
                  </a:cubicBezTo>
                  <a:cubicBezTo>
                    <a:pt x="1946" y="3587"/>
                    <a:pt x="929" y="2588"/>
                    <a:pt x="929" y="132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4391425" y="2375525"/>
              <a:ext cx="86575" cy="199400"/>
            </a:xfrm>
            <a:custGeom>
              <a:avLst/>
              <a:gdLst/>
              <a:ahLst/>
              <a:cxnLst/>
              <a:rect l="l" t="t" r="r" b="b"/>
              <a:pathLst>
                <a:path w="3463" h="7976" extrusionOk="0">
                  <a:moveTo>
                    <a:pt x="1732" y="0"/>
                  </a:moveTo>
                  <a:cubicBezTo>
                    <a:pt x="786" y="0"/>
                    <a:pt x="1" y="767"/>
                    <a:pt x="1" y="1731"/>
                  </a:cubicBezTo>
                  <a:lnTo>
                    <a:pt x="1" y="6245"/>
                  </a:lnTo>
                  <a:cubicBezTo>
                    <a:pt x="1" y="7208"/>
                    <a:pt x="786" y="7976"/>
                    <a:pt x="1732" y="7976"/>
                  </a:cubicBezTo>
                  <a:cubicBezTo>
                    <a:pt x="2695" y="7976"/>
                    <a:pt x="3462" y="7208"/>
                    <a:pt x="3462" y="6245"/>
                  </a:cubicBezTo>
                  <a:lnTo>
                    <a:pt x="2142" y="6245"/>
                  </a:lnTo>
                  <a:lnTo>
                    <a:pt x="2142" y="5710"/>
                  </a:lnTo>
                  <a:lnTo>
                    <a:pt x="3462" y="5710"/>
                  </a:lnTo>
                  <a:lnTo>
                    <a:pt x="3462" y="4925"/>
                  </a:lnTo>
                  <a:lnTo>
                    <a:pt x="2142" y="4925"/>
                  </a:lnTo>
                  <a:lnTo>
                    <a:pt x="2142" y="4389"/>
                  </a:lnTo>
                  <a:lnTo>
                    <a:pt x="3462" y="4389"/>
                  </a:lnTo>
                  <a:lnTo>
                    <a:pt x="3462" y="3586"/>
                  </a:lnTo>
                  <a:lnTo>
                    <a:pt x="2142" y="3586"/>
                  </a:lnTo>
                  <a:lnTo>
                    <a:pt x="2142" y="3051"/>
                  </a:lnTo>
                  <a:lnTo>
                    <a:pt x="3462" y="3051"/>
                  </a:lnTo>
                  <a:lnTo>
                    <a:pt x="3462" y="2266"/>
                  </a:lnTo>
                  <a:lnTo>
                    <a:pt x="2142" y="2266"/>
                  </a:lnTo>
                  <a:lnTo>
                    <a:pt x="2142" y="1731"/>
                  </a:lnTo>
                  <a:lnTo>
                    <a:pt x="3462" y="1731"/>
                  </a:lnTo>
                  <a:cubicBezTo>
                    <a:pt x="3462" y="767"/>
                    <a:pt x="2695" y="0"/>
                    <a:pt x="1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"/>
          <p:cNvGrpSpPr/>
          <p:nvPr/>
        </p:nvGrpSpPr>
        <p:grpSpPr>
          <a:xfrm rot="1259960">
            <a:off x="10984634" y="312430"/>
            <a:ext cx="210250" cy="340643"/>
            <a:chOff x="3741075" y="1171575"/>
            <a:chExt cx="172650" cy="279725"/>
          </a:xfrm>
        </p:grpSpPr>
        <p:sp>
          <p:nvSpPr>
            <p:cNvPr id="340" name="Google Shape;340;p1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"/>
          <p:cNvGrpSpPr/>
          <p:nvPr/>
        </p:nvGrpSpPr>
        <p:grpSpPr>
          <a:xfrm rot="1259960">
            <a:off x="9998153" y="11113"/>
            <a:ext cx="319972" cy="320002"/>
            <a:chOff x="968775" y="1180050"/>
            <a:chExt cx="262750" cy="262775"/>
          </a:xfrm>
        </p:grpSpPr>
        <p:sp>
          <p:nvSpPr>
            <p:cNvPr id="345" name="Google Shape;345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1"/>
          <p:cNvGrpSpPr/>
          <p:nvPr/>
        </p:nvGrpSpPr>
        <p:grpSpPr>
          <a:xfrm rot="1259960">
            <a:off x="11744120" y="730255"/>
            <a:ext cx="379186" cy="283286"/>
            <a:chOff x="900525" y="2405650"/>
            <a:chExt cx="311375" cy="232625"/>
          </a:xfrm>
        </p:grpSpPr>
        <p:sp>
          <p:nvSpPr>
            <p:cNvPr id="349" name="Google Shape;349;p1"/>
            <p:cNvSpPr/>
            <p:nvPr/>
          </p:nvSpPr>
          <p:spPr>
            <a:xfrm>
              <a:off x="987050" y="2478550"/>
              <a:ext cx="136525" cy="159725"/>
            </a:xfrm>
            <a:custGeom>
              <a:avLst/>
              <a:gdLst/>
              <a:ahLst/>
              <a:cxnLst/>
              <a:rect l="l" t="t" r="r" b="b"/>
              <a:pathLst>
                <a:path w="5461" h="6389" extrusionOk="0">
                  <a:moveTo>
                    <a:pt x="1660" y="1"/>
                  </a:moveTo>
                  <a:lnTo>
                    <a:pt x="1660" y="3195"/>
                  </a:lnTo>
                  <a:lnTo>
                    <a:pt x="1" y="3195"/>
                  </a:lnTo>
                  <a:lnTo>
                    <a:pt x="2731" y="6388"/>
                  </a:lnTo>
                  <a:lnTo>
                    <a:pt x="5461" y="3195"/>
                  </a:lnTo>
                  <a:lnTo>
                    <a:pt x="3801" y="3195"/>
                  </a:lnTo>
                  <a:lnTo>
                    <a:pt x="38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900525" y="2405650"/>
              <a:ext cx="311375" cy="186225"/>
            </a:xfrm>
            <a:custGeom>
              <a:avLst/>
              <a:gdLst/>
              <a:ahLst/>
              <a:cxnLst/>
              <a:rect l="l" t="t" r="r" b="b"/>
              <a:pathLst>
                <a:path w="12455" h="7449" extrusionOk="0">
                  <a:moveTo>
                    <a:pt x="5332" y="0"/>
                  </a:moveTo>
                  <a:cubicBezTo>
                    <a:pt x="5114" y="0"/>
                    <a:pt x="4893" y="26"/>
                    <a:pt x="4675" y="80"/>
                  </a:cubicBezTo>
                  <a:cubicBezTo>
                    <a:pt x="3551" y="365"/>
                    <a:pt x="2695" y="1311"/>
                    <a:pt x="2516" y="2471"/>
                  </a:cubicBezTo>
                  <a:cubicBezTo>
                    <a:pt x="1767" y="2488"/>
                    <a:pt x="1071" y="2845"/>
                    <a:pt x="625" y="3452"/>
                  </a:cubicBezTo>
                  <a:cubicBezTo>
                    <a:pt x="90" y="4201"/>
                    <a:pt x="0" y="5165"/>
                    <a:pt x="375" y="6003"/>
                  </a:cubicBezTo>
                  <a:cubicBezTo>
                    <a:pt x="750" y="6824"/>
                    <a:pt x="1553" y="7377"/>
                    <a:pt x="2463" y="7431"/>
                  </a:cubicBezTo>
                  <a:lnTo>
                    <a:pt x="3426" y="7431"/>
                  </a:lnTo>
                  <a:lnTo>
                    <a:pt x="3069" y="6985"/>
                  </a:lnTo>
                  <a:lnTo>
                    <a:pt x="2730" y="6610"/>
                  </a:lnTo>
                  <a:lnTo>
                    <a:pt x="2498" y="6610"/>
                  </a:lnTo>
                  <a:cubicBezTo>
                    <a:pt x="1892" y="6574"/>
                    <a:pt x="1356" y="6218"/>
                    <a:pt x="1107" y="5664"/>
                  </a:cubicBezTo>
                  <a:cubicBezTo>
                    <a:pt x="839" y="5111"/>
                    <a:pt x="910" y="4469"/>
                    <a:pt x="1267" y="3952"/>
                  </a:cubicBezTo>
                  <a:cubicBezTo>
                    <a:pt x="1576" y="3535"/>
                    <a:pt x="2072" y="3291"/>
                    <a:pt x="2593" y="3291"/>
                  </a:cubicBezTo>
                  <a:cubicBezTo>
                    <a:pt x="2674" y="3291"/>
                    <a:pt x="2756" y="3297"/>
                    <a:pt x="2837" y="3309"/>
                  </a:cubicBezTo>
                  <a:lnTo>
                    <a:pt x="3301" y="3398"/>
                  </a:lnTo>
                  <a:lnTo>
                    <a:pt x="3301" y="2881"/>
                  </a:lnTo>
                  <a:cubicBezTo>
                    <a:pt x="3301" y="1935"/>
                    <a:pt x="3944" y="1115"/>
                    <a:pt x="4854" y="883"/>
                  </a:cubicBezTo>
                  <a:cubicBezTo>
                    <a:pt x="5015" y="842"/>
                    <a:pt x="5176" y="823"/>
                    <a:pt x="5336" y="823"/>
                  </a:cubicBezTo>
                  <a:cubicBezTo>
                    <a:pt x="6094" y="823"/>
                    <a:pt x="6801" y="1260"/>
                    <a:pt x="7155" y="1953"/>
                  </a:cubicBezTo>
                  <a:lnTo>
                    <a:pt x="7316" y="2274"/>
                  </a:lnTo>
                  <a:lnTo>
                    <a:pt x="7655" y="2149"/>
                  </a:lnTo>
                  <a:cubicBezTo>
                    <a:pt x="7833" y="2086"/>
                    <a:pt x="8016" y="2054"/>
                    <a:pt x="8198" y="2054"/>
                  </a:cubicBezTo>
                  <a:cubicBezTo>
                    <a:pt x="8525" y="2054"/>
                    <a:pt x="8849" y="2157"/>
                    <a:pt x="9136" y="2364"/>
                  </a:cubicBezTo>
                  <a:cubicBezTo>
                    <a:pt x="9564" y="2685"/>
                    <a:pt x="9814" y="3166"/>
                    <a:pt x="9832" y="3702"/>
                  </a:cubicBezTo>
                  <a:lnTo>
                    <a:pt x="9832" y="4112"/>
                  </a:lnTo>
                  <a:lnTo>
                    <a:pt x="10367" y="4112"/>
                  </a:lnTo>
                  <a:cubicBezTo>
                    <a:pt x="11045" y="4148"/>
                    <a:pt x="11580" y="4701"/>
                    <a:pt x="11580" y="5361"/>
                  </a:cubicBezTo>
                  <a:cubicBezTo>
                    <a:pt x="11580" y="6039"/>
                    <a:pt x="11027" y="6592"/>
                    <a:pt x="10367" y="6610"/>
                  </a:cubicBezTo>
                  <a:lnTo>
                    <a:pt x="9671" y="6610"/>
                  </a:lnTo>
                  <a:lnTo>
                    <a:pt x="9314" y="6985"/>
                  </a:lnTo>
                  <a:lnTo>
                    <a:pt x="8957" y="7449"/>
                  </a:lnTo>
                  <a:lnTo>
                    <a:pt x="10367" y="7449"/>
                  </a:lnTo>
                  <a:cubicBezTo>
                    <a:pt x="11437" y="7413"/>
                    <a:pt x="12312" y="6574"/>
                    <a:pt x="12383" y="5486"/>
                  </a:cubicBezTo>
                  <a:cubicBezTo>
                    <a:pt x="12455" y="4415"/>
                    <a:pt x="11669" y="3470"/>
                    <a:pt x="10599" y="3309"/>
                  </a:cubicBezTo>
                  <a:cubicBezTo>
                    <a:pt x="10492" y="2649"/>
                    <a:pt x="10135" y="2060"/>
                    <a:pt x="9600" y="1686"/>
                  </a:cubicBezTo>
                  <a:cubicBezTo>
                    <a:pt x="9187" y="1393"/>
                    <a:pt x="8705" y="1239"/>
                    <a:pt x="8205" y="1239"/>
                  </a:cubicBezTo>
                  <a:cubicBezTo>
                    <a:pt x="8035" y="1239"/>
                    <a:pt x="7863" y="1257"/>
                    <a:pt x="7691" y="1293"/>
                  </a:cubicBezTo>
                  <a:cubicBezTo>
                    <a:pt x="7169" y="482"/>
                    <a:pt x="6271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"/>
          <p:cNvGrpSpPr/>
          <p:nvPr/>
        </p:nvGrpSpPr>
        <p:grpSpPr>
          <a:xfrm rot="1259960">
            <a:off x="11656540" y="18363"/>
            <a:ext cx="319972" cy="320002"/>
            <a:chOff x="968775" y="1180050"/>
            <a:chExt cx="262750" cy="262775"/>
          </a:xfrm>
        </p:grpSpPr>
        <p:sp>
          <p:nvSpPr>
            <p:cNvPr id="352" name="Google Shape;352;p1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"/>
              <a:buNone/>
              <a:defRPr sz="3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exend Deca"/>
              <a:buNone/>
              <a:defRPr sz="37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356" name="Google Shape;356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7" name="Google Shape;357;p1"/>
          <p:cNvSpPr txBox="1"/>
          <p:nvPr/>
        </p:nvSpPr>
        <p:spPr>
          <a:xfrm rot="5400000">
            <a:off x="11207625" y="5816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5"/>
          <p:cNvSpPr txBox="1">
            <a:spLocks noGrp="1"/>
          </p:cNvSpPr>
          <p:nvPr>
            <p:ph type="ctrTitle"/>
          </p:nvPr>
        </p:nvSpPr>
        <p:spPr>
          <a:xfrm>
            <a:off x="866611" y="1526175"/>
            <a:ext cx="109098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Conceptual </a:t>
            </a:r>
            <a:br>
              <a:rPr lang="en" sz="5400" dirty="0"/>
            </a:br>
            <a:r>
              <a:rPr lang="en" sz="5400" dirty="0"/>
              <a:t>Data Modelling</a:t>
            </a:r>
            <a:endParaRPr sz="5400" dirty="0"/>
          </a:p>
        </p:txBody>
      </p:sp>
      <p:sp>
        <p:nvSpPr>
          <p:cNvPr id="461" name="Google Shape;461;p15"/>
          <p:cNvSpPr txBox="1">
            <a:spLocks noGrp="1"/>
          </p:cNvSpPr>
          <p:nvPr>
            <p:ph type="subTitle" idx="1"/>
          </p:nvPr>
        </p:nvSpPr>
        <p:spPr>
          <a:xfrm>
            <a:off x="866600" y="4083630"/>
            <a:ext cx="109098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Rizka Hadiwiyanti, </a:t>
            </a:r>
            <a:r>
              <a:rPr lang="en-US" dirty="0" err="1"/>
              <a:t>S.Kom</a:t>
            </a:r>
            <a:r>
              <a:rPr lang="en-US" dirty="0"/>
              <a:t>, </a:t>
            </a:r>
            <a:r>
              <a:rPr lang="en-US" dirty="0" err="1"/>
              <a:t>M.Kom</a:t>
            </a:r>
            <a:r>
              <a:rPr lang="en-US" dirty="0"/>
              <a:t>, MBA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2" name="Google Shape;462;p15"/>
          <p:cNvSpPr/>
          <p:nvPr/>
        </p:nvSpPr>
        <p:spPr>
          <a:xfrm>
            <a:off x="5922710" y="2331388"/>
            <a:ext cx="1887485" cy="1752242"/>
          </a:xfrm>
          <a:custGeom>
            <a:avLst/>
            <a:gdLst/>
            <a:ahLst/>
            <a:cxnLst/>
            <a:rect l="l" t="t" r="r" b="b"/>
            <a:pathLst>
              <a:path w="10100" h="9957" extrusionOk="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18B7CC-F5F7-5D12-60E4-F8C5946CB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9"/>
            <a:ext cx="10065710" cy="4555200"/>
          </a:xfrm>
        </p:spPr>
        <p:txBody>
          <a:bodyPr/>
          <a:lstStyle/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tersimpan</a:t>
            </a:r>
            <a:r>
              <a:rPr lang="en-US" dirty="0"/>
              <a:t> dan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(</a:t>
            </a:r>
            <a:r>
              <a:rPr lang="en-US" i="1" dirty="0"/>
              <a:t>derived attribute</a:t>
            </a:r>
            <a:r>
              <a:rPr lang="en-US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tersimpan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eksplisit</a:t>
            </a:r>
            <a:r>
              <a:rPr lang="en-US" dirty="0"/>
              <a:t> </a:t>
            </a:r>
            <a:r>
              <a:rPr lang="en-US" dirty="0" err="1"/>
              <a:t>tersimpan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database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nilainya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dikalkulasi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tersimpan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pPr lvl="2">
              <a:spcBef>
                <a:spcPts val="0"/>
              </a:spcBef>
            </a:pPr>
            <a:r>
              <a:rPr lang="en-US" dirty="0" err="1"/>
              <a:t>Lama_Bekerja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tgl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tgl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tgl</a:t>
            </a:r>
            <a:r>
              <a:rPr lang="en-US" dirty="0"/>
              <a:t> </a:t>
            </a:r>
            <a:r>
              <a:rPr lang="en-US" dirty="0" err="1"/>
              <a:t>lahir</a:t>
            </a:r>
            <a:endParaRPr lang="en-US" dirty="0"/>
          </a:p>
          <a:p>
            <a:r>
              <a:rPr lang="en-US" dirty="0"/>
              <a:t>Some attributes (such as age) have values that constantly change. These are called volatile attributes.</a:t>
            </a:r>
          </a:p>
          <a:p>
            <a:r>
              <a:rPr lang="en-US" dirty="0"/>
              <a:t>Other attributes (such as order date) will rarely change, if ever. These are nonvolatile attributes.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04C097-5189-DE5A-1F63-8BEB4CEC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Types of Attributes (2)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4355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E37DA9-A99A-F420-9A5B-FBB739DC3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attributes must contain a value—these are mandatory attributes. 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example: in most businesses that track personal information, name is required. </a:t>
            </a:r>
          </a:p>
          <a:p>
            <a:r>
              <a:rPr lang="en-US" dirty="0"/>
              <a:t>Others attributes may either contain a value or be left null—these are optional attributes.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example: cell phone number is often optional except in mobile or wireless applications.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Email address could be a mandatory attribute for EMPLOYEE in an email application, but an optional attribute for CUSTOMER in an online catalog.</a:t>
            </a: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478485-89EE-B043-4DDD-27F15F4B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Types of Attributes (3)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0740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81D2E1-CAF3-D684-95EC-8C1E8A7E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9"/>
            <a:ext cx="11128700" cy="455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Entities with the same basic attributes are grouped or typed into an entity type.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For example, the EMPLOYEE entity type or the PROJECT entity type.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An attribute of an entity type for which each entity must have a unique value is called a key attribute of the entity type.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For example, SSN of EMPLOYEE.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key attribute may be composite. For example, </a:t>
            </a:r>
            <a:r>
              <a:rPr lang="en-US" altLang="en-US" sz="2400" dirty="0" err="1"/>
              <a:t>VehicleTagNumber</a:t>
            </a:r>
            <a:r>
              <a:rPr lang="en-US" altLang="en-US" sz="2400" dirty="0"/>
              <a:t> is a key of the CAR entity type with components (Number, State).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An entity type may have more than one key. For example, the CAR entity type may have two keys: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100" dirty="0" err="1"/>
              <a:t>VehicleIdentificationNumber</a:t>
            </a:r>
            <a:r>
              <a:rPr lang="en-US" altLang="en-US" sz="2100" dirty="0"/>
              <a:t> (popularly called VIN) and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100" dirty="0" err="1"/>
              <a:t>VehicleTagNumber</a:t>
            </a:r>
            <a:r>
              <a:rPr lang="en-US" altLang="en-US" sz="2100" dirty="0"/>
              <a:t> (Number, State), also known as </a:t>
            </a:r>
            <a:r>
              <a:rPr lang="en-US" altLang="en-US" sz="2100" dirty="0" err="1"/>
              <a:t>license_plate</a:t>
            </a:r>
            <a:r>
              <a:rPr lang="en-US" altLang="en-US" sz="2100" dirty="0"/>
              <a:t> number.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9C1FCA-A39B-EFB1-541C-7AD78D47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Entity Types and Key Attributes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1426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DEACA1-243A-5211-B90F-9E60A969A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9"/>
            <a:ext cx="11105840" cy="4555200"/>
          </a:xfrm>
        </p:spPr>
        <p:txBody>
          <a:bodyPr/>
          <a:lstStyle/>
          <a:p>
            <a:r>
              <a:rPr lang="en-US" dirty="0"/>
              <a:t>An entity type DEPARTMENT with attributes Name, Number, Locations, Manager, and </a:t>
            </a:r>
            <a:r>
              <a:rPr lang="en-US" dirty="0" err="1"/>
              <a:t>Manager_start_date</a:t>
            </a:r>
            <a:r>
              <a:rPr lang="en-US" dirty="0"/>
              <a:t>. Locations is the only multivalued attribute. We can specify that both Name and Number are (separate) key attributes because each was specified to be unique.</a:t>
            </a: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8A7540-57C9-CAEC-F473-B9675C05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75"/>
            <a:ext cx="11105840" cy="763500"/>
          </a:xfrm>
        </p:spPr>
        <p:txBody>
          <a:bodyPr/>
          <a:lstStyle/>
          <a:p>
            <a:r>
              <a:rPr lang="en-US" sz="3600" dirty="0"/>
              <a:t>Initial Conceptual Design of the COMPANY Database</a:t>
            </a:r>
            <a:endParaRPr lang="en-ID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9CE2A-49C1-84AD-D512-FA684BE63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12" y="3557231"/>
            <a:ext cx="6281998" cy="25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6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E5302-E2EF-84F7-ED4B-89ED6489F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9B867-2649-0265-347E-99E831A83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9"/>
            <a:ext cx="11105840" cy="4555200"/>
          </a:xfrm>
        </p:spPr>
        <p:txBody>
          <a:bodyPr/>
          <a:lstStyle/>
          <a:p>
            <a:r>
              <a:rPr lang="en-US" dirty="0"/>
              <a:t>An entity type PROJECT with attributes Name, Number, Location, and </a:t>
            </a:r>
            <a:r>
              <a:rPr lang="en-US" dirty="0" err="1"/>
              <a:t>Controlling_department</a:t>
            </a:r>
            <a:r>
              <a:rPr lang="en-US" dirty="0"/>
              <a:t>. Both Name and Number are (separate) key attributes.</a:t>
            </a: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562619-0FE7-FD10-611B-6122609A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75"/>
            <a:ext cx="11105840" cy="763500"/>
          </a:xfrm>
        </p:spPr>
        <p:txBody>
          <a:bodyPr/>
          <a:lstStyle/>
          <a:p>
            <a:r>
              <a:rPr lang="en-US" sz="3600" dirty="0"/>
              <a:t>Initial Conceptual Design of the COMPANY Database</a:t>
            </a:r>
            <a:endParaRPr lang="en-ID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846BEF-BF09-428D-1EFC-0937004FA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980" y="3014684"/>
            <a:ext cx="5730940" cy="29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1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9502A-C2FE-C3AA-239F-83AC55653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09169C-CED8-0BCD-C9B3-CBC825891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9"/>
            <a:ext cx="11105840" cy="4555200"/>
          </a:xfrm>
        </p:spPr>
        <p:txBody>
          <a:bodyPr/>
          <a:lstStyle/>
          <a:p>
            <a:r>
              <a:rPr lang="en-US" sz="1800" dirty="0"/>
              <a:t>An entity type EMPLOYEE with attributes Name, </a:t>
            </a:r>
            <a:r>
              <a:rPr lang="en-US" sz="1800" dirty="0" err="1"/>
              <a:t>Ssn</a:t>
            </a:r>
            <a:r>
              <a:rPr lang="en-US" sz="1800" dirty="0"/>
              <a:t>, Sex, Address, Salary, </a:t>
            </a:r>
            <a:r>
              <a:rPr lang="en-US" sz="1800" dirty="0" err="1"/>
              <a:t>Birth_date</a:t>
            </a:r>
            <a:r>
              <a:rPr lang="en-US" sz="1800" dirty="0"/>
              <a:t>, Department, and Supervisor. </a:t>
            </a:r>
          </a:p>
          <a:p>
            <a:r>
              <a:rPr lang="en-US" sz="1800" dirty="0"/>
              <a:t>Both Name and Address may be composite attributes; however, this was not specified in the requirements. </a:t>
            </a:r>
          </a:p>
          <a:p>
            <a:r>
              <a:rPr lang="en-US" sz="1800" dirty="0"/>
              <a:t>We must go back to the users to see if any of them will refer to the individual components of Name—</a:t>
            </a:r>
            <a:r>
              <a:rPr lang="en-US" sz="1800" dirty="0" err="1"/>
              <a:t>First_name</a:t>
            </a:r>
            <a:r>
              <a:rPr lang="en-US" sz="1800" dirty="0"/>
              <a:t>, </a:t>
            </a:r>
            <a:r>
              <a:rPr lang="en-US" sz="1800" dirty="0" err="1"/>
              <a:t>Middle_initial</a:t>
            </a:r>
            <a:r>
              <a:rPr lang="en-US" sz="1800" dirty="0"/>
              <a:t>, </a:t>
            </a:r>
            <a:r>
              <a:rPr lang="en-US" sz="1800" dirty="0" err="1"/>
              <a:t>Last_name</a:t>
            </a:r>
            <a:r>
              <a:rPr lang="en-US" sz="1800" dirty="0"/>
              <a:t>—or of Address. In our example, Name is modeled as a composite attribute, whereas Address is not, presumably after consultation with the users.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7D833F-94FC-8DCE-10E1-62D69C4C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75"/>
            <a:ext cx="11105840" cy="763500"/>
          </a:xfrm>
        </p:spPr>
        <p:txBody>
          <a:bodyPr/>
          <a:lstStyle/>
          <a:p>
            <a:r>
              <a:rPr lang="en-US" sz="3600" dirty="0"/>
              <a:t>Initial Conceptual Design of the COMPANY Database</a:t>
            </a:r>
            <a:endParaRPr lang="en-ID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31DEB-F131-81AA-ADBE-8D2398F2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947" y="4021990"/>
            <a:ext cx="6877793" cy="25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8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3FA24-7D45-559F-9C81-79644F240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2A39C-6E12-7102-2FB9-A10514DCB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9"/>
            <a:ext cx="11105840" cy="4555200"/>
          </a:xfrm>
        </p:spPr>
        <p:txBody>
          <a:bodyPr/>
          <a:lstStyle/>
          <a:p>
            <a:r>
              <a:rPr lang="en-US" dirty="0"/>
              <a:t>An entity type DEPENDENT with attributes Employee, </a:t>
            </a:r>
            <a:r>
              <a:rPr lang="en-US" dirty="0" err="1"/>
              <a:t>Dependent_name</a:t>
            </a:r>
            <a:r>
              <a:rPr lang="en-US" dirty="0"/>
              <a:t>, Sex, </a:t>
            </a:r>
            <a:r>
              <a:rPr lang="en-US" dirty="0" err="1"/>
              <a:t>Birth_date</a:t>
            </a:r>
            <a:r>
              <a:rPr lang="en-US" dirty="0"/>
              <a:t>, and Relationship (to the employee).</a:t>
            </a: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3B3EAB-C906-FE23-0D21-14A7089E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75"/>
            <a:ext cx="11105840" cy="763500"/>
          </a:xfrm>
        </p:spPr>
        <p:txBody>
          <a:bodyPr/>
          <a:lstStyle/>
          <a:p>
            <a:r>
              <a:rPr lang="en-US" sz="3600" dirty="0"/>
              <a:t>Initial Conceptual Design of the COMPANY Database</a:t>
            </a:r>
            <a:endParaRPr lang="en-ID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8A1F3-78A8-9E67-9AAB-3EC3CC2B8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65" y="2930270"/>
            <a:ext cx="8637869" cy="22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5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2FE06-CA9F-13C6-7424-E7DABAEAD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3B6C81-5246-4887-4DF1-2B4AE07E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4735"/>
            <a:ext cx="11185850" cy="763500"/>
          </a:xfrm>
        </p:spPr>
        <p:txBody>
          <a:bodyPr/>
          <a:lstStyle/>
          <a:p>
            <a:r>
              <a:rPr lang="en-US" altLang="en-US" sz="3200" b="1" dirty="0"/>
              <a:t>SUMMARY OF ER-DIAGRAM NOTATION FOR ER SCHEMAS</a:t>
            </a:r>
            <a:endParaRPr lang="en-ID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90D98-92D7-04D2-6EA7-FEACF06AC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07" y="766161"/>
            <a:ext cx="8971500" cy="641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9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BEDD7-7802-5011-CEA2-3E3B1F942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90" y="176376"/>
            <a:ext cx="5248500" cy="6123295"/>
          </a:xfrm>
        </p:spPr>
        <p:txBody>
          <a:bodyPr/>
          <a:lstStyle/>
          <a:p>
            <a:r>
              <a:rPr lang="en-US" altLang="en-US" sz="2800" b="1" dirty="0"/>
              <a:t>ER DIAGRAM</a:t>
            </a:r>
          </a:p>
          <a:p>
            <a:r>
              <a:rPr lang="en-US" altLang="en-US" sz="2800" b="1" dirty="0"/>
              <a:t>Entity Types are:</a:t>
            </a:r>
            <a:br>
              <a:rPr lang="en-US" altLang="en-US" sz="2800" b="1" dirty="0"/>
            </a:br>
            <a:r>
              <a:rPr lang="en-US" altLang="en-US" sz="2400" b="1" dirty="0"/>
              <a:t>EMPLOYEE, DEPARTMENT, PROJECT, DEPENDENT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5E1F36-149D-C99B-036B-A3BE3EC9451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7AD264-ECFB-80BE-7172-1801BA957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079" y="176376"/>
            <a:ext cx="7272181" cy="63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27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31DF3C-4D3E-A09F-C953-BEC57498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Relationships and Relationship Types (1)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3E22E-83DD-B02E-9C3F-295109EF8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400" dirty="0"/>
              <a:t>A relationship relates two or more distinct entities with a specific meaning. For example, EMPLOYEE John Smith works on the </a:t>
            </a:r>
            <a:r>
              <a:rPr lang="en-US" altLang="en-US" sz="2400" dirty="0" err="1"/>
              <a:t>ProductX</a:t>
            </a:r>
            <a:r>
              <a:rPr lang="en-US" altLang="en-US" sz="2400" dirty="0"/>
              <a:t> PROJECT or EMPLOYEE Franklin Wong manages the Research DEPARTMENT.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400" dirty="0"/>
              <a:t>Relationships of the same type are grouped or typed into a relationship type. For example, the WORKS_ON relationship type in which EMPLOYEEs and PROJECTs participate, or the MANAGES relationship type in which EMPLOYEEs and DEPARTMENTs participate.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400" dirty="0"/>
              <a:t>The degree of a relationship type is the number of participating entity types. Both MANAGES and WORKS_ON are binary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399902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A7148-20AF-E418-8BF0-BED5F97EF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Requirements of the Company (oversimplified for illustrative purposes)</a:t>
            </a:r>
          </a:p>
          <a:p>
            <a:pPr lvl="1">
              <a:spcBef>
                <a:spcPts val="0"/>
              </a:spcBef>
            </a:pPr>
            <a:r>
              <a:rPr lang="en-US" altLang="en-US" sz="2500" dirty="0"/>
              <a:t>The company is organized into DEPARTMENTs. Each department has a name, number and an employee who </a:t>
            </a:r>
            <a:r>
              <a:rPr lang="en-US" altLang="en-US" sz="2500" i="1" dirty="0"/>
              <a:t>manages </a:t>
            </a:r>
            <a:r>
              <a:rPr lang="en-US" altLang="en-US" sz="2500" dirty="0"/>
              <a:t>the department. We keep track of the start date of the department</a:t>
            </a:r>
            <a:r>
              <a:rPr lang="en-US" altLang="en-US" sz="2500" i="1" dirty="0"/>
              <a:t> </a:t>
            </a:r>
            <a:r>
              <a:rPr lang="en-US" altLang="en-US" sz="2500" dirty="0"/>
              <a:t>manager.</a:t>
            </a:r>
            <a:r>
              <a:rPr lang="en-US" altLang="en-US" sz="2500" i="1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altLang="en-US" sz="2500" dirty="0"/>
              <a:t>Each department</a:t>
            </a:r>
            <a:r>
              <a:rPr lang="en-US" altLang="en-US" sz="2500" i="1" dirty="0"/>
              <a:t> controls </a:t>
            </a:r>
            <a:r>
              <a:rPr lang="en-US" altLang="en-US" sz="2500" dirty="0"/>
              <a:t>a number of PROJECTs</a:t>
            </a:r>
            <a:r>
              <a:rPr lang="en-US" altLang="en-US" sz="2500" i="1" dirty="0"/>
              <a:t>. </a:t>
            </a:r>
            <a:r>
              <a:rPr lang="en-US" altLang="en-US" sz="2500" dirty="0"/>
              <a:t>Each project has a name, number and is</a:t>
            </a:r>
            <a:r>
              <a:rPr lang="en-US" altLang="en-US" sz="2500" i="1" dirty="0"/>
              <a:t> </a:t>
            </a:r>
            <a:r>
              <a:rPr lang="en-US" altLang="en-US" sz="2500" dirty="0"/>
              <a:t>located at a single location.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506342-CE57-EDCB-AF0F-3F30F655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Example COMPANY Database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71767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DB1A70-2EAA-6092-C2DA-72937071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225EB-26B8-8CA0-CC3B-9D7019D9B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altLang="en-US" sz="2400" b="1" dirty="0"/>
              <a:t>Example relationship instances of the WORKS_FOR relationship between EMPLOYEE and DEPARTMENT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F6D680-8BE8-0FCC-7904-947DB36F4EC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EE3CA-2E29-F0FB-BEAB-3FE6E5EFC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329" y="815606"/>
            <a:ext cx="6179371" cy="52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22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1709FB-1132-20A8-00B3-8CDAC524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Weak Entity Types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4BE3F-5859-77C6-14B4-5FFB7B0A3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An entity that does not have a key attribute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weak entity must participate in an identifying relationship type with an owner or identifying entity type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Entities are identified by the combination of:</a:t>
            </a:r>
          </a:p>
          <a:p>
            <a:pPr lvl="1">
              <a:lnSpc>
                <a:spcPct val="90000"/>
              </a:lnSpc>
            </a:pPr>
            <a:r>
              <a:rPr lang="en-US" altLang="en-US" sz="2500" dirty="0"/>
              <a:t>A partial key of the weak entity type</a:t>
            </a:r>
          </a:p>
          <a:p>
            <a:pPr lvl="1">
              <a:lnSpc>
                <a:spcPct val="90000"/>
              </a:lnSpc>
            </a:pPr>
            <a:r>
              <a:rPr lang="en-US" altLang="en-US" sz="2500" dirty="0"/>
              <a:t>The particular entity they are related to in the identifying entity type</a:t>
            </a:r>
          </a:p>
          <a:p>
            <a:pPr>
              <a:lnSpc>
                <a:spcPct val="90000"/>
              </a:lnSpc>
              <a:buSzPct val="150000"/>
              <a:buFont typeface="Wingdings" panose="05000000000000000000" pitchFamily="2" charset="2"/>
              <a:buNone/>
            </a:pPr>
            <a:r>
              <a:rPr lang="en-US" altLang="en-US" sz="2400" b="1" dirty="0"/>
              <a:t>Example:</a:t>
            </a:r>
            <a:r>
              <a:rPr lang="en-US" altLang="en-US" sz="2400" dirty="0"/>
              <a:t> </a:t>
            </a:r>
          </a:p>
          <a:p>
            <a:pPr marL="92075" indent="-92075">
              <a:lnSpc>
                <a:spcPct val="90000"/>
              </a:lnSpc>
              <a:buSzPct val="150000"/>
              <a:buFont typeface="Wingdings" panose="05000000000000000000" pitchFamily="2" charset="2"/>
              <a:buNone/>
            </a:pPr>
            <a:r>
              <a:rPr lang="en-US" altLang="en-US" sz="2400" dirty="0"/>
              <a:t> Suppose that a DEPENDENT entity is identified by the dependent’s first name and </a:t>
            </a:r>
            <a:r>
              <a:rPr lang="en-US" altLang="en-US" sz="2400" dirty="0" err="1"/>
              <a:t>birhtdate</a:t>
            </a:r>
            <a:r>
              <a:rPr lang="en-US" altLang="en-US" sz="2400" dirty="0"/>
              <a:t>, </a:t>
            </a:r>
            <a:r>
              <a:rPr lang="en-US" altLang="en-US" sz="2400" i="1" dirty="0"/>
              <a:t>and</a:t>
            </a:r>
            <a:r>
              <a:rPr lang="en-US" altLang="en-US" sz="2400" dirty="0"/>
              <a:t> the specific EMPLOYEE that the dependent is related to.  DEPENDENT is a weak entity type with EMPLOYEE as its identifying entity type via the identifying relationship type DEPENDENT_OF</a:t>
            </a:r>
          </a:p>
        </p:txBody>
      </p:sp>
    </p:spTree>
    <p:extLst>
      <p:ext uri="{BB962C8B-B14F-4D97-AF65-F5344CB8AC3E}">
        <p14:creationId xmlns:p14="http://schemas.microsoft.com/office/powerpoint/2010/main" val="2235852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3CB58-EAFB-5E1D-6DCC-FF0EE647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6FD85-5450-95F4-D0FA-CE73A16D7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50" y="1750975"/>
            <a:ext cx="3584600" cy="4555200"/>
          </a:xfrm>
        </p:spPr>
        <p:txBody>
          <a:bodyPr/>
          <a:lstStyle/>
          <a:p>
            <a:r>
              <a:rPr lang="en-US" altLang="en-US" sz="2400" b="1" dirty="0"/>
              <a:t>Weak Entity Type is: </a:t>
            </a:r>
            <a:r>
              <a:rPr lang="en-US" altLang="en-US" sz="2000" b="1" dirty="0"/>
              <a:t>DEPENDENT</a:t>
            </a:r>
          </a:p>
          <a:p>
            <a:r>
              <a:rPr lang="en-US" altLang="en-US" sz="2400" b="1" dirty="0"/>
              <a:t>Identifying Relationship is: </a:t>
            </a:r>
            <a:r>
              <a:rPr lang="en-US" altLang="en-US" sz="2000" b="1" dirty="0"/>
              <a:t>DEPENDENTS_OF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44799-A5BB-549E-AFB5-FC97EA5828D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0EE53-1A31-A400-EC9C-6131BCD83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69" y="176376"/>
            <a:ext cx="7272181" cy="63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3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D6F4D8-AA9F-6BA9-34B0-84CD7C55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Constraints on Relationships</a:t>
            </a:r>
            <a:endParaRPr lang="en-ID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C1D9EC-F207-FA8E-2E52-78182C7A9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3"/>
            <a:ext cx="11563040" cy="455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Constraints on Relationship Types </a:t>
            </a:r>
            <a:r>
              <a:rPr lang="en-US" altLang="en-US" sz="3000" dirty="0"/>
              <a:t>(Also known as ratio constraints )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 Maximum Cardinality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100" dirty="0"/>
              <a:t>   One-to-one (1:1)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100" dirty="0"/>
              <a:t>   One-to-many (1:N) or Many-to-one (N:1)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100" dirty="0"/>
              <a:t>   Many-to-many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Minimum Cardinality (also called participation constraint or existence dependency constraints)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100" dirty="0"/>
              <a:t>    zero (optional participation, not existence-dependent)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100" dirty="0"/>
              <a:t>    one or more (mandatory, existence-dependent)</a:t>
            </a:r>
          </a:p>
        </p:txBody>
      </p:sp>
    </p:spTree>
    <p:extLst>
      <p:ext uri="{BB962C8B-B14F-4D97-AF65-F5344CB8AC3E}">
        <p14:creationId xmlns:p14="http://schemas.microsoft.com/office/powerpoint/2010/main" val="766458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1D66-E0C9-5D18-07CF-613472F1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One</a:t>
            </a:r>
            <a:r>
              <a:rPr lang="en-US" altLang="en-US" sz="3600" b="1" dirty="0"/>
              <a:t>-to-one (1:1) RELATIONSHIP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3F0AD-07B4-ABEE-CE57-DA817DEBF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0FBB9-51E0-438C-D454-805EDFDFE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82" y="1626789"/>
            <a:ext cx="6917168" cy="49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7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FDB9-F4B5-5FA4-0929-D9A74E1B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One-to-many (1:N)</a:t>
            </a:r>
            <a:r>
              <a:rPr lang="en-US" altLang="en-US" sz="3600" b="1" dirty="0"/>
              <a:t> or </a:t>
            </a:r>
            <a:r>
              <a:rPr lang="en-US" altLang="en-US" sz="3600" dirty="0"/>
              <a:t>Many-to-one (N:1) </a:t>
            </a:r>
            <a:r>
              <a:rPr lang="en-US" altLang="en-US" sz="3600" b="1" dirty="0"/>
              <a:t>RELATIONSHIP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AFC1-76BC-ACFC-828B-1C2F5319D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784B7F3-E96B-651F-8BE2-B65A26530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408" y="1536633"/>
            <a:ext cx="6932422" cy="45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78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C726-D8B8-F59E-B31B-3D6A0EC1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b="1" dirty="0"/>
              <a:t>Many-to-many (M:</a:t>
            </a:r>
            <a:r>
              <a:rPr lang="en-US" altLang="en-US" dirty="0"/>
              <a:t>N</a:t>
            </a:r>
            <a:r>
              <a:rPr lang="en-US" altLang="en-US" sz="3600" b="1" dirty="0"/>
              <a:t>) RELATIONSHIP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2CA08-17CA-C45E-D631-987484D95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BB9BD-9712-93BE-A2A1-4A0D76471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85" y="1356867"/>
            <a:ext cx="5748130" cy="52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92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90C2-6597-3254-5A6F-7FD19CE1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Relationships and Relationship Types (2)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D7675-4099-473E-10CA-772550A72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We can also have a </a:t>
            </a:r>
            <a:r>
              <a:rPr lang="en-US" altLang="en-US" sz="2400" b="1" dirty="0"/>
              <a:t>recursive</a:t>
            </a:r>
            <a:r>
              <a:rPr lang="en-US" altLang="en-US" sz="2400" dirty="0"/>
              <a:t> relationship type.</a:t>
            </a:r>
          </a:p>
          <a:p>
            <a:r>
              <a:rPr lang="en-US" altLang="en-US" sz="2400" dirty="0"/>
              <a:t>Both participations are same entity type in different roles.</a:t>
            </a:r>
          </a:p>
          <a:p>
            <a:r>
              <a:rPr lang="en-US" altLang="en-US" sz="2400" dirty="0"/>
              <a:t>For example, SUPERVISION relationships between EMPLOYEE (in role of supervisor or boss) and (another) EMPLOYEE (in role of subordinate or worker).</a:t>
            </a:r>
          </a:p>
          <a:p>
            <a:r>
              <a:rPr lang="en-US" altLang="en-US" sz="2400" dirty="0"/>
              <a:t>In ER diagram, need to display role names to distinguish participations.</a:t>
            </a:r>
          </a:p>
        </p:txBody>
      </p:sp>
    </p:spTree>
    <p:extLst>
      <p:ext uri="{BB962C8B-B14F-4D97-AF65-F5344CB8AC3E}">
        <p14:creationId xmlns:p14="http://schemas.microsoft.com/office/powerpoint/2010/main" val="3052140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9549B2-6BF5-C327-DB94-165DBEAA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41C01-2760-FBB0-E304-3120859BE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50" y="1750975"/>
            <a:ext cx="3745119" cy="4555200"/>
          </a:xfrm>
        </p:spPr>
        <p:txBody>
          <a:bodyPr/>
          <a:lstStyle/>
          <a:p>
            <a:pPr marL="76200" indent="0">
              <a:buNone/>
            </a:pPr>
            <a:r>
              <a:rPr lang="en-US" altLang="en-US" sz="2400" b="1" dirty="0"/>
              <a:t>Recursive Relationship Type is: </a:t>
            </a:r>
            <a:r>
              <a:rPr lang="en-US" altLang="en-US" sz="2000" b="1" dirty="0"/>
              <a:t>SUPERVISION</a:t>
            </a:r>
            <a:br>
              <a:rPr lang="en-US" altLang="en-US" sz="2000" b="1" dirty="0"/>
            </a:br>
            <a:r>
              <a:rPr lang="en-US" altLang="en-US" sz="2400" b="1" dirty="0"/>
              <a:t>(participation role names are shown)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D22015-E38D-93D8-EDA8-BD346EBCB51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3D353-9C65-4611-2A6F-D18DB406D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69" y="176376"/>
            <a:ext cx="7272181" cy="63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7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1E2161-86D9-FF32-7113-7F9B853D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Attributes of Relationship types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63D3D-CAEC-1D82-D6A7-3FD04E9D4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relationship type can have attributes; for example, </a:t>
            </a:r>
            <a:r>
              <a:rPr lang="en-US" altLang="en-US" dirty="0" err="1"/>
              <a:t>HoursPerWeek</a:t>
            </a:r>
            <a:r>
              <a:rPr lang="en-US" altLang="en-US" dirty="0"/>
              <a:t> of WORKS_ON; its value for each relationship instance describes the number of hours per week that an EMPLOYEE works on a PROJECT.</a:t>
            </a:r>
          </a:p>
        </p:txBody>
      </p:sp>
    </p:spTree>
    <p:extLst>
      <p:ext uri="{BB962C8B-B14F-4D97-AF65-F5344CB8AC3E}">
        <p14:creationId xmlns:p14="http://schemas.microsoft.com/office/powerpoint/2010/main" val="145075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B3271-7CDD-E11C-5E65-45F56ED2D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buSzPct val="150000"/>
            </a:pPr>
            <a:r>
              <a:rPr lang="en-US" altLang="en-US" sz="2400" dirty="0"/>
              <a:t>We store each EMPLOYEE’s social security number, address, salary, sex, and birthdate. Each employee </a:t>
            </a:r>
            <a:r>
              <a:rPr lang="en-US" altLang="en-US" sz="2400" i="1" dirty="0"/>
              <a:t>works for</a:t>
            </a:r>
            <a:r>
              <a:rPr lang="en-US" altLang="en-US" sz="2400" dirty="0"/>
              <a:t> one department but may </a:t>
            </a:r>
            <a:r>
              <a:rPr lang="en-US" altLang="en-US" sz="2400" i="1" dirty="0"/>
              <a:t>work on</a:t>
            </a:r>
            <a:r>
              <a:rPr lang="en-US" altLang="en-US" sz="2400" dirty="0"/>
              <a:t> several projects. We keep track of the number of hours per week that an employee currently works on each project. We also keep track of the </a:t>
            </a:r>
            <a:r>
              <a:rPr lang="en-US" altLang="en-US" sz="2400" i="1" dirty="0"/>
              <a:t>direct supervisor</a:t>
            </a:r>
            <a:r>
              <a:rPr lang="en-US" altLang="en-US" sz="2400" dirty="0"/>
              <a:t> of each employee.</a:t>
            </a:r>
          </a:p>
          <a:p>
            <a:pPr lvl="1">
              <a:spcBef>
                <a:spcPts val="0"/>
              </a:spcBef>
              <a:buSzPct val="150000"/>
            </a:pPr>
            <a:r>
              <a:rPr lang="en-US" altLang="en-US" sz="2400" dirty="0"/>
              <a:t>Each employee may </a:t>
            </a:r>
            <a:r>
              <a:rPr lang="en-US" altLang="en-US" sz="2400" i="1" dirty="0"/>
              <a:t>have</a:t>
            </a:r>
            <a:r>
              <a:rPr lang="en-US" altLang="en-US" sz="2400" dirty="0"/>
              <a:t> a number of DEPENDENTs. For each dependent, we keep track of their name, sex, birthdate, and relationship to employee.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6A84FA-BD32-7FB1-0E44-4D8F7C32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Example COMPANY Database (Cont.)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017136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0A2C02-B2F2-F6F4-9BEA-7B15BC46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8ED6F-00E6-85F9-1450-CBFC3D881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50" y="1750975"/>
            <a:ext cx="3356000" cy="4555200"/>
          </a:xfrm>
        </p:spPr>
        <p:txBody>
          <a:bodyPr/>
          <a:lstStyle/>
          <a:p>
            <a:pPr marL="76200" indent="0">
              <a:buNone/>
            </a:pPr>
            <a:r>
              <a:rPr lang="en-US" altLang="en-US" sz="2400" b="1" dirty="0"/>
              <a:t>Attribute of a Relationship Type is: </a:t>
            </a:r>
            <a:br>
              <a:rPr lang="en-US" altLang="en-US" sz="2400" b="1" dirty="0"/>
            </a:br>
            <a:r>
              <a:rPr lang="en-US" altLang="en-US" sz="2400" b="1" dirty="0"/>
              <a:t>Hours of WORKS_ON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F21955-F8CF-B0A7-1D49-E16F19E0CDE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B39FC4-D426-592A-BA68-26D35E121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69" y="176376"/>
            <a:ext cx="7272181" cy="63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92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32F6EA-B033-D80E-3FA3-A2C88421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b="1" dirty="0"/>
              <a:t>Structural Constraints – one way to express semantics </a:t>
            </a:r>
            <a:br>
              <a:rPr lang="en-US" altLang="en-US" sz="3600" b="1" dirty="0"/>
            </a:br>
            <a:r>
              <a:rPr lang="en-US" altLang="en-US" sz="3600" b="1" dirty="0"/>
              <a:t>of relationships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277ED-ED57-1956-AF91-237A80430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Monotype Sorts" pitchFamily="2" charset="2"/>
              <a:buNone/>
            </a:pPr>
            <a:r>
              <a:rPr lang="en-US" altLang="en-US" sz="2400" b="1" u="sng" dirty="0"/>
              <a:t>Structural constraints on relationships: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Monotype Sorts" pitchFamily="2" charset="2"/>
              <a:buChar char="l"/>
            </a:pPr>
            <a:r>
              <a:rPr lang="en-US" altLang="en-US" sz="2400" b="1" dirty="0"/>
              <a:t>Cardinality ratio</a:t>
            </a:r>
            <a:r>
              <a:rPr lang="en-US" altLang="en-US" sz="2400" dirty="0"/>
              <a:t> (of a binary relationship): 1:1, 1:N, N:1, or M:N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Monotype Sorts" pitchFamily="2" charset="2"/>
              <a:buNone/>
            </a:pPr>
            <a:r>
              <a:rPr lang="en-US" altLang="en-US" sz="2100" dirty="0"/>
              <a:t> </a:t>
            </a:r>
            <a:r>
              <a:rPr lang="en-US" altLang="en-US" sz="2100" b="1" dirty="0"/>
              <a:t>SHOWN BY PLACING APPROPRIATE NUMBER ON THE LINK.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Monotype Sorts" pitchFamily="2" charset="2"/>
              <a:buChar char="l"/>
            </a:pPr>
            <a:r>
              <a:rPr lang="en-US" altLang="en-US" sz="2400" b="1" dirty="0"/>
              <a:t>Participation constraint</a:t>
            </a:r>
            <a:r>
              <a:rPr lang="en-US" altLang="en-US" sz="2400" dirty="0"/>
              <a:t> (on each participating entity type): total (called </a:t>
            </a:r>
            <a:r>
              <a:rPr lang="en-US" altLang="en-US" sz="2400" i="1" dirty="0"/>
              <a:t>existence dependency</a:t>
            </a:r>
            <a:r>
              <a:rPr lang="en-US" altLang="en-US" sz="2400" dirty="0"/>
              <a:t>) or partial.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Monotype Sorts" pitchFamily="2" charset="2"/>
              <a:buNone/>
            </a:pPr>
            <a:r>
              <a:rPr lang="en-US" altLang="en-US" sz="2400" dirty="0"/>
              <a:t>       </a:t>
            </a:r>
            <a:r>
              <a:rPr lang="en-US" altLang="en-US" sz="2000" b="1" dirty="0"/>
              <a:t>SHOWN BY DOUBLE LINING THE LINK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NOTE: These are easy to specify </a:t>
            </a:r>
            <a:r>
              <a:rPr lang="en-US" altLang="en-US" sz="2400" u="sng" dirty="0"/>
              <a:t>for Binary Relationship</a:t>
            </a:r>
            <a:r>
              <a:rPr lang="en-US" altLang="en-US" sz="2400" dirty="0"/>
              <a:t> </a:t>
            </a:r>
            <a:r>
              <a:rPr lang="en-US" altLang="en-US" sz="2400" u="sng" dirty="0"/>
              <a:t>Types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146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5935-8824-974A-DA45-9B32A4E1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07617"/>
            <a:ext cx="11360700" cy="763500"/>
          </a:xfrm>
        </p:spPr>
        <p:txBody>
          <a:bodyPr>
            <a:normAutofit fontScale="90000"/>
          </a:bodyPr>
          <a:lstStyle/>
          <a:p>
            <a:r>
              <a:rPr lang="en-US" altLang="en-US" sz="3600" b="1" u="sng" dirty="0"/>
              <a:t>Alternative (min, max) notation for relationship structural constraints: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F9087-BED2-BCA8-B14F-F2F721D2A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(no constraint): min=0, max=n</a:t>
            </a:r>
          </a:p>
          <a:p>
            <a:r>
              <a:rPr lang="en-US" dirty="0"/>
              <a:t>Must have min</a:t>
            </a:r>
            <a:r>
              <a:rPr lang="en-US" altLang="en-US" sz="2400" dirty="0">
                <a:sym typeface="Symbol" panose="05050102010706020507" pitchFamily="18" charset="2"/>
              </a:rPr>
              <a:t>  </a:t>
            </a:r>
            <a:r>
              <a:rPr lang="en-US" dirty="0"/>
              <a:t>max, min</a:t>
            </a:r>
            <a:r>
              <a:rPr lang="en-US" altLang="en-US" sz="2400" dirty="0">
                <a:sym typeface="Symbol" panose="05050102010706020507" pitchFamily="18" charset="2"/>
              </a:rPr>
              <a:t>  </a:t>
            </a:r>
            <a:r>
              <a:rPr lang="en-US" dirty="0"/>
              <a:t>0, max </a:t>
            </a:r>
            <a:r>
              <a:rPr lang="en-US" altLang="en-US" sz="2400" dirty="0">
                <a:sym typeface="Symbol" panose="05050102010706020507" pitchFamily="18" charset="2"/>
              </a:rPr>
              <a:t> </a:t>
            </a:r>
            <a:r>
              <a:rPr lang="en-US" dirty="0"/>
              <a:t>1</a:t>
            </a:r>
          </a:p>
          <a:p>
            <a:r>
              <a:rPr lang="en-US" dirty="0"/>
              <a:t>Derived from the knowledge of mini-world constraints</a:t>
            </a:r>
          </a:p>
          <a:p>
            <a:pPr marL="7620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A department has exactly one manager and an employee can manage at most one department.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Specify (0,1) for participation of EMPLOYEE in MANAGES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Specify (1,1) for participation of DEPARTMENT in MANAGES</a:t>
            </a:r>
          </a:p>
          <a:p>
            <a:r>
              <a:rPr lang="en-US" dirty="0"/>
              <a:t>An employee can work for exactly one department but a department can have any number of employees.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Specify (1,1) for participation of EMPLOYEE in WORKS_FOR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Specify (0,n) for participation of DEPARTMENT in WORKS_FOR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61321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DFFD-27E8-359A-4741-6A4ED162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(</a:t>
            </a:r>
            <a:r>
              <a:rPr lang="en-US" dirty="0" err="1"/>
              <a:t>min,max</a:t>
            </a:r>
            <a:r>
              <a:rPr lang="en-US" dirty="0"/>
              <a:t>) notation relationship constraints</a:t>
            </a:r>
            <a:br>
              <a:rPr lang="en-US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2D1D7-9364-C49F-ED22-43212AEF0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27E8E-730B-A980-22D3-448E57D88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296" y="1909134"/>
            <a:ext cx="8287680" cy="32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49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F943-2FEE-6586-EADC-4C4B55E9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5D65E-09A4-BE49-E396-F4F7A58FF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50" y="1750975"/>
            <a:ext cx="3630320" cy="4555200"/>
          </a:xfrm>
        </p:spPr>
        <p:txBody>
          <a:bodyPr/>
          <a:lstStyle/>
          <a:p>
            <a:pPr marL="76200" indent="0"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COMPANY ER Schema Diagram using (min, max) notation</a:t>
            </a:r>
            <a:endParaRPr lang="en-ID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D8C8C-7C19-EBEF-674B-0B5B051401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AAA3E-3588-3232-4E9C-C54677E4E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906" y="205740"/>
            <a:ext cx="6504644" cy="6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7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8C07C-BF86-A3A8-5543-25EE61B66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en-US" sz="2400" b="1" dirty="0">
                <a:solidFill>
                  <a:srgbClr val="000000"/>
                </a:solidFill>
              </a:rPr>
              <a:t>Entity-Relationship model </a:t>
            </a:r>
            <a:r>
              <a:rPr lang="en-US" altLang="en-US" sz="2400" dirty="0" err="1">
                <a:solidFill>
                  <a:srgbClr val="000000"/>
                </a:solidFill>
              </a:rPr>
              <a:t>merupakan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sekumpulan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konsep</a:t>
            </a:r>
            <a:r>
              <a:rPr lang="en-US" altLang="en-US" sz="2400" dirty="0">
                <a:solidFill>
                  <a:srgbClr val="000000"/>
                </a:solidFill>
              </a:rPr>
              <a:t> dan </a:t>
            </a:r>
            <a:r>
              <a:rPr lang="en-US" altLang="en-US" sz="2400" dirty="0" err="1">
                <a:solidFill>
                  <a:srgbClr val="000000"/>
                </a:solidFill>
              </a:rPr>
              <a:t>simbol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grafis</a:t>
            </a:r>
            <a:r>
              <a:rPr lang="en-US" altLang="en-US" sz="2400" dirty="0">
                <a:solidFill>
                  <a:srgbClr val="000000"/>
                </a:solidFill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</a:rPr>
              <a:t>dapat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digunakan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untuk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merepresentasikan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fakta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dari</a:t>
            </a:r>
            <a:r>
              <a:rPr lang="en-US" altLang="en-US" sz="2400" dirty="0">
                <a:solidFill>
                  <a:srgbClr val="000000"/>
                </a:solidFill>
              </a:rPr>
              <a:t> ‘dunia </a:t>
            </a:r>
            <a:r>
              <a:rPr lang="en-US" altLang="en-US" sz="2400" dirty="0" err="1">
                <a:solidFill>
                  <a:srgbClr val="000000"/>
                </a:solidFill>
              </a:rPr>
              <a:t>nyata</a:t>
            </a:r>
            <a:r>
              <a:rPr lang="en-US" altLang="en-US" sz="2400" dirty="0">
                <a:solidFill>
                  <a:srgbClr val="000000"/>
                </a:solidFill>
              </a:rPr>
              <a:t>’</a:t>
            </a:r>
          </a:p>
          <a:p>
            <a:r>
              <a:rPr lang="en-US" altLang="en-US" sz="2400" b="1" dirty="0">
                <a:solidFill>
                  <a:srgbClr val="000000"/>
                </a:solidFill>
              </a:rPr>
              <a:t>Four versions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Original E-R model by Peter Chen (1976)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Extended E-R model: the most widely used model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Information Engineering (IE) by James Martin (1990)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IDEF1X national standard by the National Institute of Standards and Technology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Unified Modeling Language (UML) supporting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object-oriented methodology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A319A-5B6A-6FFD-92B3-484A9DDC5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Entity-Relationship Model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4846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564543-DE65-DB3D-CF93-26E22324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9"/>
            <a:ext cx="11197280" cy="4555200"/>
          </a:xfrm>
        </p:spPr>
        <p:txBody>
          <a:bodyPr/>
          <a:lstStyle/>
          <a:p>
            <a:r>
              <a:rPr lang="en-ID" dirty="0"/>
              <a:t>Entities and Attributes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2400" dirty="0"/>
              <a:t>Entities are specific objects or things in the mini-world that are represented in the database. For example the EMPLOYEE John Smith, the Research DEPARTMENT, the </a:t>
            </a:r>
            <a:r>
              <a:rPr lang="en-US" altLang="en-US" sz="2400" dirty="0" err="1"/>
              <a:t>ProductX</a:t>
            </a:r>
            <a:r>
              <a:rPr lang="en-US" altLang="en-US" sz="2400" dirty="0"/>
              <a:t> PROJECT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2400" dirty="0"/>
              <a:t>Attributes are properties used to describe an entity. For example an EMPLOYEE entity may have a Name, SSN, Address, Sex, </a:t>
            </a:r>
            <a:r>
              <a:rPr lang="en-US" altLang="en-US" sz="2400" dirty="0" err="1"/>
              <a:t>BirthDate</a:t>
            </a:r>
            <a:endParaRPr lang="en-US" altLang="en-US" sz="24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2400" dirty="0"/>
              <a:t>A specific entity will have a value for each of its attributes. For example a specific employee entity may have Name='John Smith', SSN='123456789', Address ='731, Fondren, Houston, TX', Sex='M', </a:t>
            </a:r>
            <a:r>
              <a:rPr lang="en-US" altLang="en-US" sz="2400" dirty="0" err="1"/>
              <a:t>BirthDate</a:t>
            </a:r>
            <a:r>
              <a:rPr lang="en-US" altLang="en-US" sz="2400" dirty="0"/>
              <a:t>='09-JAN-55‘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2400" dirty="0"/>
              <a:t>Each attribute has a </a:t>
            </a:r>
            <a:r>
              <a:rPr lang="en-US" altLang="en-US" sz="2400" i="1" dirty="0"/>
              <a:t>value set</a:t>
            </a:r>
            <a:r>
              <a:rPr lang="en-US" altLang="en-US" sz="2400" dirty="0"/>
              <a:t> (or data type) associated with it – e.g. integer, string, subrange, enumerated type, …</a:t>
            </a:r>
          </a:p>
          <a:p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337AA-E058-804A-905A-C820D2F0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ER Model Concepts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5081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B08ADE-9FF1-0BF4-C50D-33799EA92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9"/>
            <a:ext cx="10408610" cy="4555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>
                <a:sym typeface="Wingdings" pitchFamily="2" charset="2"/>
              </a:rPr>
              <a:t>sesuatu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dapat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diidentifikasi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lingkungan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kerja</a:t>
            </a:r>
            <a:r>
              <a:rPr lang="en-US" dirty="0">
                <a:sym typeface="Wingdings" pitchFamily="2" charset="2"/>
              </a:rPr>
              <a:t> user</a:t>
            </a:r>
          </a:p>
          <a:p>
            <a:pPr>
              <a:spcBef>
                <a:spcPts val="600"/>
              </a:spcBef>
            </a:pPr>
            <a:r>
              <a:rPr lang="en-US" dirty="0" err="1">
                <a:sym typeface="Wingdings" pitchFamily="2" charset="2"/>
              </a:rPr>
              <a:t>Objek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dunia </a:t>
            </a:r>
            <a:r>
              <a:rPr lang="en-US" dirty="0" err="1">
                <a:sym typeface="Wingdings" pitchFamily="2" charset="2"/>
              </a:rPr>
              <a:t>nyata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dapat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dibedakan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objek</a:t>
            </a:r>
            <a:r>
              <a:rPr lang="en-US" dirty="0">
                <a:sym typeface="Wingdings" pitchFamily="2" charset="2"/>
              </a:rPr>
              <a:t> lain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orang, </a:t>
            </a:r>
            <a:r>
              <a:rPr lang="en-US" dirty="0" err="1"/>
              <a:t>benda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, </a:t>
            </a:r>
            <a:r>
              <a:rPr lang="en-US" dirty="0" err="1"/>
              <a:t>kejadian</a:t>
            </a:r>
            <a:r>
              <a:rPr lang="en-US" dirty="0"/>
              <a:t>, </a:t>
            </a:r>
            <a:r>
              <a:rPr lang="en-US" dirty="0" err="1"/>
              <a:t>konsep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err="1">
                <a:sym typeface="Wingdings" pitchFamily="2" charset="2"/>
              </a:rPr>
              <a:t>Contoh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Orang: MAHASISWA, DOSEN, PEMASOK, PENJUAL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Benda: MOBIL, MESIN, RUANGAN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err="1">
                <a:sym typeface="Wingdings" pitchFamily="2" charset="2"/>
              </a:rPr>
              <a:t>Tempat</a:t>
            </a:r>
            <a:r>
              <a:rPr lang="en-US" dirty="0">
                <a:sym typeface="Wingdings" pitchFamily="2" charset="2"/>
              </a:rPr>
              <a:t>: NEGARA, DESA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err="1">
                <a:sym typeface="Wingdings" pitchFamily="2" charset="2"/>
              </a:rPr>
              <a:t>Kejadian</a:t>
            </a:r>
            <a:r>
              <a:rPr lang="en-US" dirty="0">
                <a:sym typeface="Wingdings" pitchFamily="2" charset="2"/>
              </a:rPr>
              <a:t>: PENJUALAN, REGISTRASI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err="1">
                <a:sym typeface="Wingdings" pitchFamily="2" charset="2"/>
              </a:rPr>
              <a:t>Konsep</a:t>
            </a:r>
            <a:r>
              <a:rPr lang="en-US" dirty="0">
                <a:sym typeface="Wingdings" pitchFamily="2" charset="2"/>
              </a:rPr>
              <a:t>: REKENING, KURSUS</a:t>
            </a:r>
          </a:p>
          <a:p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2BA0-699E-5C02-09E8-7F68B7D8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Entitas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778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A2EAC3-4E59-E168-CCC5-91D586A08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Wingdings" pitchFamily="2" charset="2"/>
              </a:rPr>
              <a:t>Setiap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entitas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memiliki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atribut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mendeskripsikan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karakteristik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entitas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tersebut</a:t>
            </a:r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Contoh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 err="1">
                <a:sym typeface="Wingdings" pitchFamily="2" charset="2"/>
              </a:rPr>
              <a:t>Mahasiswa</a:t>
            </a:r>
            <a:r>
              <a:rPr lang="en-US" dirty="0">
                <a:sym typeface="Wingdings" pitchFamily="2" charset="2"/>
              </a:rPr>
              <a:t> = (NPM, </a:t>
            </a:r>
            <a:r>
              <a:rPr lang="en-US" dirty="0" err="1">
                <a:sym typeface="Wingdings" pitchFamily="2" charset="2"/>
              </a:rPr>
              <a:t>Nama_Mhs</a:t>
            </a:r>
            <a:r>
              <a:rPr lang="en-US" dirty="0">
                <a:sym typeface="Wingdings" pitchFamily="2" charset="2"/>
              </a:rPr>
              <a:t>, Alamat, Email)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ym typeface="Wingdings" pitchFamily="2" charset="2"/>
              </a:rPr>
              <a:t>Mobil = (</a:t>
            </a:r>
            <a:r>
              <a:rPr lang="en-US" dirty="0" err="1">
                <a:sym typeface="Wingdings" pitchFamily="2" charset="2"/>
              </a:rPr>
              <a:t>Kode_Mobil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Merk_Mobil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Warna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r>
              <a:rPr lang="en-US" dirty="0" err="1">
                <a:sym typeface="Wingdings" pitchFamily="2" charset="2"/>
              </a:rPr>
              <a:t>Setiap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Entitas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mempunyai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atribut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utama</a:t>
            </a:r>
            <a:r>
              <a:rPr lang="en-US" dirty="0">
                <a:sym typeface="Wingdings" pitchFamily="2" charset="2"/>
              </a:rPr>
              <a:t> (primary key) yang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diagram ER </a:t>
            </a:r>
            <a:r>
              <a:rPr lang="en-US" dirty="0" err="1">
                <a:sym typeface="Wingdings" pitchFamily="2" charset="2"/>
              </a:rPr>
              <a:t>dituliskan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diberi</a:t>
            </a:r>
            <a:r>
              <a:rPr lang="en-US" dirty="0">
                <a:sym typeface="Wingdings" pitchFamily="2" charset="2"/>
              </a:rPr>
              <a:t> garis </a:t>
            </a:r>
            <a:r>
              <a:rPr lang="en-US" dirty="0" err="1">
                <a:sym typeface="Wingdings" pitchFamily="2" charset="2"/>
              </a:rPr>
              <a:t>bawah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BC5146-37E8-AC60-FBE0-4EF1B692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Atribut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7818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1408FC-6078-5553-084D-B62ABD41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Diagram ER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2BB3F6-FFAB-350D-A3DD-C0D9FDDEC0DF}"/>
              </a:ext>
            </a:extLst>
          </p:cNvPr>
          <p:cNvSpPr txBox="1">
            <a:spLocks/>
          </p:cNvSpPr>
          <p:nvPr/>
        </p:nvSpPr>
        <p:spPr>
          <a:xfrm>
            <a:off x="319088" y="1636713"/>
            <a:ext cx="8524875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■"/>
              <a:defRPr sz="2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Entitas</a:t>
            </a:r>
          </a:p>
          <a:p>
            <a:endParaRPr lang="en-US"/>
          </a:p>
          <a:p>
            <a:r>
              <a:rPr lang="en-US"/>
              <a:t>Atribut</a:t>
            </a:r>
          </a:p>
          <a:p>
            <a:endParaRPr lang="en-US"/>
          </a:p>
          <a:p>
            <a:r>
              <a:rPr lang="en-US"/>
              <a:t>Relasi</a:t>
            </a:r>
          </a:p>
          <a:p>
            <a:endParaRPr lang="en-US"/>
          </a:p>
          <a:p>
            <a:r>
              <a:rPr lang="en-US"/>
              <a:t>Penghubung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0565A-4139-2E6F-853C-630727BB8E43}"/>
              </a:ext>
            </a:extLst>
          </p:cNvPr>
          <p:cNvSpPr txBox="1"/>
          <p:nvPr/>
        </p:nvSpPr>
        <p:spPr>
          <a:xfrm>
            <a:off x="2882378" y="1483035"/>
            <a:ext cx="1569493" cy="723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50" dirty="0"/>
          </a:p>
          <a:p>
            <a:pPr algn="ctr"/>
            <a:r>
              <a:rPr lang="en-US" sz="2000" dirty="0" err="1"/>
              <a:t>Pelanggan</a:t>
            </a:r>
            <a:endParaRPr lang="en-US" sz="2000" dirty="0"/>
          </a:p>
          <a:p>
            <a:pPr algn="ctr"/>
            <a:endParaRPr lang="en-US" sz="105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2D2ACE-E231-5828-ADC2-3034CFFE8AD1}"/>
              </a:ext>
            </a:extLst>
          </p:cNvPr>
          <p:cNvGrpSpPr/>
          <p:nvPr/>
        </p:nvGrpSpPr>
        <p:grpSpPr>
          <a:xfrm>
            <a:off x="2752725" y="2396642"/>
            <a:ext cx="1828800" cy="723275"/>
            <a:chOff x="1460310" y="2363340"/>
            <a:chExt cx="1828800" cy="7232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66D0572-8179-5821-235F-807D3D106A0E}"/>
                </a:ext>
              </a:extLst>
            </p:cNvPr>
            <p:cNvSpPr/>
            <p:nvPr/>
          </p:nvSpPr>
          <p:spPr bwMode="auto">
            <a:xfrm>
              <a:off x="1460310" y="2456597"/>
              <a:ext cx="1828800" cy="57320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109B23-955A-A8ED-5E9E-59BA1B31C3A3}"/>
                </a:ext>
              </a:extLst>
            </p:cNvPr>
            <p:cNvSpPr txBox="1"/>
            <p:nvPr/>
          </p:nvSpPr>
          <p:spPr>
            <a:xfrm>
              <a:off x="1599061" y="2363340"/>
              <a:ext cx="1569493" cy="723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50" dirty="0"/>
            </a:p>
            <a:p>
              <a:pPr algn="ctr"/>
              <a:r>
                <a:rPr lang="en-US" sz="2000" dirty="0" err="1"/>
                <a:t>nama</a:t>
              </a:r>
              <a:endParaRPr lang="en-US" sz="2000" dirty="0"/>
            </a:p>
            <a:p>
              <a:pPr algn="ctr"/>
              <a:endParaRPr lang="en-US" sz="105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C6B4856-DC50-07A5-12BC-5CF2609B860C}"/>
              </a:ext>
            </a:extLst>
          </p:cNvPr>
          <p:cNvGrpSpPr/>
          <p:nvPr/>
        </p:nvGrpSpPr>
        <p:grpSpPr>
          <a:xfrm>
            <a:off x="2756336" y="3218486"/>
            <a:ext cx="1637732" cy="830997"/>
            <a:chOff x="1760561" y="3293662"/>
            <a:chExt cx="1637732" cy="830997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01F183C6-D248-CBDC-857D-2785B7492F11}"/>
                </a:ext>
              </a:extLst>
            </p:cNvPr>
            <p:cNvSpPr/>
            <p:nvPr/>
          </p:nvSpPr>
          <p:spPr bwMode="auto">
            <a:xfrm>
              <a:off x="1760561" y="3384645"/>
              <a:ext cx="1637732" cy="641445"/>
            </a:xfrm>
            <a:prstGeom prst="diamond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CC131D-8577-322D-E4D7-F6442A00E2EB}"/>
                </a:ext>
              </a:extLst>
            </p:cNvPr>
            <p:cNvSpPr txBox="1"/>
            <p:nvPr/>
          </p:nvSpPr>
          <p:spPr>
            <a:xfrm>
              <a:off x="1780976" y="3293662"/>
              <a:ext cx="1569493" cy="8309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/>
            </a:p>
            <a:p>
              <a:pPr algn="ctr"/>
              <a:r>
                <a:rPr lang="en-US" sz="1600" dirty="0" err="1"/>
                <a:t>mempunyai</a:t>
              </a:r>
              <a:endParaRPr lang="en-US" sz="1600" dirty="0"/>
            </a:p>
            <a:p>
              <a:pPr algn="ctr"/>
              <a:endParaRPr lang="en-US" sz="160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0819A1-2A6C-D3A3-411B-FF4AE99CC5BD}"/>
              </a:ext>
            </a:extLst>
          </p:cNvPr>
          <p:cNvCxnSpPr/>
          <p:nvPr/>
        </p:nvCxnSpPr>
        <p:spPr bwMode="auto">
          <a:xfrm>
            <a:off x="3049422" y="4518091"/>
            <a:ext cx="1446662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292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875C88-9131-2370-8C88-985B4EFB7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Simple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100" dirty="0"/>
              <a:t>Each entity has a single atomic value for the attribute. For example, SSN or Sex.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Composite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100" dirty="0"/>
              <a:t>The attribute may be composed of several components. For example, Address (Apt#, House#, Street, City, State, </a:t>
            </a:r>
            <a:r>
              <a:rPr lang="en-US" altLang="en-US" sz="2100" dirty="0" err="1"/>
              <a:t>ZipCode</a:t>
            </a:r>
            <a:r>
              <a:rPr lang="en-US" altLang="en-US" sz="2100" dirty="0"/>
              <a:t>, Country) or Name (FirstName, </a:t>
            </a:r>
            <a:r>
              <a:rPr lang="en-US" altLang="en-US" sz="2100" dirty="0" err="1"/>
              <a:t>MiddleName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LastName</a:t>
            </a:r>
            <a:r>
              <a:rPr lang="en-US" altLang="en-US" sz="2100" dirty="0"/>
              <a:t>). Composition may form a hierarchy where some components are themselves composite.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Multi-valued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100" dirty="0"/>
              <a:t>An entity may have multiple values for that attribute. For example, Color of a CAR or </a:t>
            </a:r>
            <a:r>
              <a:rPr lang="en-US" altLang="en-US" sz="2100" dirty="0" err="1"/>
              <a:t>PreviousDegrees</a:t>
            </a:r>
            <a:r>
              <a:rPr lang="en-US" altLang="en-US" sz="2100" dirty="0"/>
              <a:t> of a STUDENT. Denoted as {Color} or {</a:t>
            </a:r>
            <a:r>
              <a:rPr lang="en-US" altLang="en-US" sz="2100" dirty="0" err="1"/>
              <a:t>PreviousDegrees</a:t>
            </a:r>
            <a:r>
              <a:rPr lang="en-US" altLang="en-US" sz="2100" dirty="0"/>
              <a:t>}.</a:t>
            </a:r>
          </a:p>
          <a:p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43C378-FD8D-B0EE-9943-3CDFF077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Types of Attributes (1)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88177720"/>
      </p:ext>
    </p:extLst>
  </p:cSld>
  <p:clrMapOvr>
    <a:masterClrMapping/>
  </p:clrMapOvr>
</p:sld>
</file>

<file path=ppt/theme/theme1.xml><?xml version="1.0" encoding="utf-8"?>
<a:theme xmlns:a="http://schemas.openxmlformats.org/drawingml/2006/main" name="Scarlet Template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CC0000"/>
      </a:lt2>
      <a:accent1>
        <a:srgbClr val="E06666"/>
      </a:accent1>
      <a:accent2>
        <a:srgbClr val="CC0000"/>
      </a:accent2>
      <a:accent3>
        <a:srgbClr val="990000"/>
      </a:accent3>
      <a:accent4>
        <a:srgbClr val="EBEBEB"/>
      </a:accent4>
      <a:accent5>
        <a:srgbClr val="CCCCCC"/>
      </a:accent5>
      <a:accent6>
        <a:srgbClr val="434343"/>
      </a:accent6>
      <a:hlink>
        <a:srgbClr val="FF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1915</Words>
  <Application>Microsoft Office PowerPoint</Application>
  <PresentationFormat>Widescreen</PresentationFormat>
  <Paragraphs>153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Wingdings</vt:lpstr>
      <vt:lpstr>Barlow Condensed</vt:lpstr>
      <vt:lpstr>Times New Roman</vt:lpstr>
      <vt:lpstr>Roboto</vt:lpstr>
      <vt:lpstr>Arial</vt:lpstr>
      <vt:lpstr>Monotype Sorts</vt:lpstr>
      <vt:lpstr>Symbol</vt:lpstr>
      <vt:lpstr>Scarlet Template SlidesMania</vt:lpstr>
      <vt:lpstr>Conceptual  Data Modelling</vt:lpstr>
      <vt:lpstr>Example COMPANY Database</vt:lpstr>
      <vt:lpstr>Example COMPANY Database (Cont.)</vt:lpstr>
      <vt:lpstr>The Entity-Relationship Model</vt:lpstr>
      <vt:lpstr>ER Model Concepts</vt:lpstr>
      <vt:lpstr>Entitas</vt:lpstr>
      <vt:lpstr>Atribut</vt:lpstr>
      <vt:lpstr>Notasi dalam Diagram ER</vt:lpstr>
      <vt:lpstr>Types of Attributes (1)</vt:lpstr>
      <vt:lpstr>Types of Attributes (2)</vt:lpstr>
      <vt:lpstr>Types of Attributes (3)</vt:lpstr>
      <vt:lpstr>Entity Types and Key Attributes</vt:lpstr>
      <vt:lpstr>Initial Conceptual Design of the COMPANY Database</vt:lpstr>
      <vt:lpstr>Initial Conceptual Design of the COMPANY Database</vt:lpstr>
      <vt:lpstr>Initial Conceptual Design of the COMPANY Database</vt:lpstr>
      <vt:lpstr>Initial Conceptual Design of the COMPANY Database</vt:lpstr>
      <vt:lpstr>SUMMARY OF ER-DIAGRAM NOTATION FOR ER SCHEMAS</vt:lpstr>
      <vt:lpstr>PowerPoint Presentation</vt:lpstr>
      <vt:lpstr>Relationships and Relationship Types (1)</vt:lpstr>
      <vt:lpstr>PowerPoint Presentation</vt:lpstr>
      <vt:lpstr>Weak Entity Types</vt:lpstr>
      <vt:lpstr>PowerPoint Presentation</vt:lpstr>
      <vt:lpstr>Constraints on Relationships</vt:lpstr>
      <vt:lpstr>One-to-one (1:1) RELATIONSHIP</vt:lpstr>
      <vt:lpstr>One-to-many (1:N) or Many-to-one (N:1) RELATIONSHIP</vt:lpstr>
      <vt:lpstr>Many-to-many (M:N) RELATIONSHIP</vt:lpstr>
      <vt:lpstr>Relationships and Relationship Types (2)</vt:lpstr>
      <vt:lpstr>PowerPoint Presentation</vt:lpstr>
      <vt:lpstr>Attributes of Relationship types</vt:lpstr>
      <vt:lpstr>PowerPoint Presentation</vt:lpstr>
      <vt:lpstr>Structural Constraints – one way to express semantics  of relationships</vt:lpstr>
      <vt:lpstr>Alternative (min, max) notation for relationship structural constraints:</vt:lpstr>
      <vt:lpstr>The (min,max) notation relationship constraints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</dc:title>
  <dc:creator>Rizka</dc:creator>
  <cp:lastModifiedBy>Rizka Hadiwiyanti</cp:lastModifiedBy>
  <cp:revision>49</cp:revision>
  <dcterms:modified xsi:type="dcterms:W3CDTF">2024-02-17T12:18:03Z</dcterms:modified>
</cp:coreProperties>
</file>