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6" r:id="rId2"/>
  </p:sldMasterIdLst>
  <p:notesMasterIdLst>
    <p:notesMasterId r:id="rId9"/>
  </p:notesMasterIdLst>
  <p:sldIdLst>
    <p:sldId id="256" r:id="rId3"/>
    <p:sldId id="257" r:id="rId4"/>
    <p:sldId id="307" r:id="rId5"/>
    <p:sldId id="260" r:id="rId6"/>
    <p:sldId id="308" r:id="rId7"/>
    <p:sldId id="294" r:id="rId8"/>
  </p:sldIdLst>
  <p:sldSz cx="9144000" cy="5143500" type="screen16x9"/>
  <p:notesSz cx="6858000" cy="9144000"/>
  <p:embeddedFontLst>
    <p:embeddedFont>
      <p:font typeface="Barlow Semi Condensed" panose="00000506000000000000" pitchFamily="2" charset="0"/>
      <p:regular r:id="rId10"/>
      <p:bold r:id="rId11"/>
      <p:italic r:id="rId12"/>
      <p:boldItalic r:id="rId13"/>
    </p:embeddedFont>
    <p:embeddedFont>
      <p:font typeface="Nunito Light" pitchFamily="2" charset="0"/>
      <p:regular r:id="rId14"/>
      <p:italic r:id="rId15"/>
    </p:embeddedFont>
    <p:embeddedFont>
      <p:font typeface="Titillium Web" panose="000005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2" roundtripDataSignature="AMtx7mh5j1dRoFC6MQ3Do/6fvEAB021D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374"/>
    <a:srgbClr val="CB6EBE"/>
    <a:srgbClr val="D8E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40" d="100"/>
          <a:sy n="140" d="100"/>
        </p:scale>
        <p:origin x="69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72" Type="http://customschemas.google.com/relationships/presentationmetadata" Target="metadata"/><Relationship Id="rId3" Type="http://schemas.openxmlformats.org/officeDocument/2006/relationships/slide" Target="slides/slide1.xml"/><Relationship Id="rId76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7.fntdata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2.fntdata"/><Relationship Id="rId7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73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6" name="Google Shape;22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27" name="Google Shape;222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8" name="Google Shape;22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9" name="Google Shape;226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2" name="Google Shape;23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3" name="Google Shape;23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" name="Google Shape;2826;g33531da2bcc_0_1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7" name="Google Shape;2827;g33531da2bcc_0_1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5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" name="Google Shape;10;p5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" name="Google Shape;11;p5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" name="Google Shape;12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" name="Google Shape;13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" name="Google Shape;14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" name="Google Shape;15;p5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6" name="Google Shape;16;p5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" name="Google Shape;17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" name="Google Shape;18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" name="Google Shape;19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" name="Google Shape;20;p5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1" name="Google Shape;21;p5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2" name="Google Shape;22;p5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3" name="Google Shape;23;p5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4" name="Google Shape;24;p5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25" name="Google Shape;25;p5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6" name="Google Shape;26;p5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7" name="Google Shape;27;p5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8" name="Google Shape;28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9" name="Google Shape;29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0" name="Google Shape;30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1" name="Google Shape;31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32" name="Google Shape;32;p5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" name="Google Shape;33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4" name="Google Shape;34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5" name="Google Shape;35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6" name="Google Shape;36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37" name="Google Shape;37;p5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8" name="Google Shape;38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39" name="Google Shape;39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40" name="Google Shape;40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41" name="Google Shape;41;p5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2" name="Google Shape;42;p5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3" name="Google Shape;43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44" name="Google Shape;44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45" name="Google Shape;45;p5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6" name="Google Shape;46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47" name="Google Shape;47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48" name="Google Shape;48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49" name="Google Shape;49;p5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50" name="Google Shape;50;p5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1" name="Google Shape;51;p5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2" name="Google Shape;52;p5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3" name="Google Shape;53;p5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54" name="Google Shape;54;p57"/>
          <p:cNvSpPr txBox="1">
            <a:spLocks noGrp="1"/>
          </p:cNvSpPr>
          <p:nvPr>
            <p:ph type="ctrTitle"/>
          </p:nvPr>
        </p:nvSpPr>
        <p:spPr>
          <a:xfrm>
            <a:off x="713225" y="820500"/>
            <a:ext cx="4035600" cy="27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7"/>
          <p:cNvSpPr txBox="1">
            <a:spLocks noGrp="1"/>
          </p:cNvSpPr>
          <p:nvPr>
            <p:ph type="subTitle" idx="1"/>
          </p:nvPr>
        </p:nvSpPr>
        <p:spPr>
          <a:xfrm>
            <a:off x="713225" y="3808525"/>
            <a:ext cx="4035600" cy="338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56" name="Google Shape;56;p5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57" name="Google Shape;57;p5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58" name="Google Shape;58;p5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;p5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" name="Google Shape;60;p5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1" name="Google Shape;61;p5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5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6" name="Google Shape;946;g33531da2bcc_0_175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947" name="Google Shape;947;g33531da2bcc_0_175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948" name="Google Shape;948;g33531da2bcc_0_175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49" name="Google Shape;949;g33531da2bcc_0_17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0" name="Google Shape;950;g33531da2bcc_0_17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1" name="Google Shape;951;g33531da2bcc_0_17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2" name="Google Shape;952;g33531da2bcc_0_175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953" name="Google Shape;953;g33531da2bcc_0_175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54" name="Google Shape;954;g33531da2bcc_0_17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5" name="Google Shape;955;g33531da2bcc_0_17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6" name="Google Shape;956;g33531da2bcc_0_17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57" name="Google Shape;957;g33531da2bcc_0_175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958" name="Google Shape;958;g33531da2bcc_0_175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959" name="Google Shape;959;g33531da2bcc_0_175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60" name="Google Shape;960;g33531da2bcc_0_175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961" name="Google Shape;961;g33531da2bcc_0_175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962" name="Google Shape;962;g33531da2bcc_0_175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63" name="Google Shape;963;g33531da2bcc_0_175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64" name="Google Shape;964;g33531da2bcc_0_175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65" name="Google Shape;965;g33531da2bcc_0_17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66" name="Google Shape;966;g33531da2bcc_0_17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67" name="Google Shape;967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68" name="Google Shape;968;g33531da2bcc_0_17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69" name="Google Shape;969;g33531da2bcc_0_175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70" name="Google Shape;970;g33531da2bcc_0_17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71" name="Google Shape;971;g33531da2bcc_0_17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72" name="Google Shape;972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73" name="Google Shape;973;g33531da2bcc_0_17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74" name="Google Shape;974;g33531da2bcc_0_175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75" name="Google Shape;975;g33531da2bcc_0_17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76" name="Google Shape;976;g33531da2bcc_0_17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77" name="Google Shape;977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978" name="Google Shape;978;g33531da2bcc_0_175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79" name="Google Shape;979;g33531da2bcc_0_175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80" name="Google Shape;980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81" name="Google Shape;981;g33531da2bcc_0_17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82" name="Google Shape;982;g33531da2bcc_0_175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83" name="Google Shape;983;g33531da2bcc_0_17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84" name="Google Shape;984;g33531da2bcc_0_17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85" name="Google Shape;985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86" name="Google Shape;986;g33531da2bcc_0_175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87" name="Google Shape;987;g33531da2bcc_0_175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88" name="Google Shape;988;g33531da2bcc_0_175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89" name="Google Shape;989;g33531da2bcc_0_175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90" name="Google Shape;990;g33531da2bcc_0_175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991" name="Google Shape;991;g33531da2bcc_0_1758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992" name="Google Shape;992;g33531da2bcc_0_1758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993" name="Google Shape;993;g33531da2bcc_0_175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4" name="Google Shape;994;g33531da2bcc_0_175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95" name="Google Shape;995;g33531da2bcc_0_1758"/>
            <p:cNvSpPr/>
            <p:nvPr/>
          </p:nvSpPr>
          <p:spPr>
            <a:xfrm>
              <a:off x="8608176" y="4514350"/>
              <a:ext cx="333201" cy="333048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g33531da2bcc_0_1758"/>
            <p:cNvSpPr/>
            <p:nvPr/>
          </p:nvSpPr>
          <p:spPr>
            <a:xfrm>
              <a:off x="1861082" y="117416"/>
              <a:ext cx="1074296" cy="175676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7" name="Google Shape;997;g33531da2bcc_0_175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98" name="Google Shape;998;g33531da2bcc_0_1758"/>
          <p:cNvSpPr txBox="1">
            <a:spLocks noGrp="1"/>
          </p:cNvSpPr>
          <p:nvPr>
            <p:ph type="subTitle" idx="1"/>
          </p:nvPr>
        </p:nvSpPr>
        <p:spPr>
          <a:xfrm>
            <a:off x="93762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9" name="Google Shape;999;g33531da2bcc_0_1758"/>
          <p:cNvSpPr txBox="1">
            <a:spLocks noGrp="1"/>
          </p:cNvSpPr>
          <p:nvPr>
            <p:ph type="subTitle" idx="2"/>
          </p:nvPr>
        </p:nvSpPr>
        <p:spPr>
          <a:xfrm>
            <a:off x="3484350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0" name="Google Shape;1000;g33531da2bcc_0_1758"/>
          <p:cNvSpPr txBox="1">
            <a:spLocks noGrp="1"/>
          </p:cNvSpPr>
          <p:nvPr>
            <p:ph type="subTitle" idx="3"/>
          </p:nvPr>
        </p:nvSpPr>
        <p:spPr>
          <a:xfrm>
            <a:off x="6031075" y="3465524"/>
            <a:ext cx="2175300" cy="10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1" name="Google Shape;1001;g33531da2bcc_0_1758"/>
          <p:cNvSpPr txBox="1">
            <a:spLocks noGrp="1"/>
          </p:cNvSpPr>
          <p:nvPr>
            <p:ph type="subTitle" idx="4"/>
          </p:nvPr>
        </p:nvSpPr>
        <p:spPr>
          <a:xfrm>
            <a:off x="93762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02" name="Google Shape;1002;g33531da2bcc_0_1758"/>
          <p:cNvSpPr txBox="1">
            <a:spLocks noGrp="1"/>
          </p:cNvSpPr>
          <p:nvPr>
            <p:ph type="subTitle" idx="5"/>
          </p:nvPr>
        </p:nvSpPr>
        <p:spPr>
          <a:xfrm>
            <a:off x="3484350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03" name="Google Shape;1003;g33531da2bcc_0_1758"/>
          <p:cNvSpPr txBox="1">
            <a:spLocks noGrp="1"/>
          </p:cNvSpPr>
          <p:nvPr>
            <p:ph type="subTitle" idx="6"/>
          </p:nvPr>
        </p:nvSpPr>
        <p:spPr>
          <a:xfrm>
            <a:off x="6031075" y="2950601"/>
            <a:ext cx="2175300" cy="5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5" name="Google Shape;1005;g33531da2bcc_0_181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06" name="Google Shape;1006;g33531da2bcc_0_181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07" name="Google Shape;1007;g33531da2bcc_0_181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08" name="Google Shape;1008;g33531da2bcc_0_181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09" name="Google Shape;1009;g33531da2bcc_0_181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0" name="Google Shape;1010;g33531da2bcc_0_181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1" name="Google Shape;1011;g33531da2bcc_0_181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012" name="Google Shape;1012;g33531da2bcc_0_181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13" name="Google Shape;1013;g33531da2bcc_0_181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4" name="Google Shape;1014;g33531da2bcc_0_181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5" name="Google Shape;1015;g33531da2bcc_0_181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6" name="Google Shape;1016;g33531da2bcc_0_181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017" name="Google Shape;1017;g33531da2bcc_0_181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18" name="Google Shape;1018;g33531da2bcc_0_181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19" name="Google Shape;1019;g33531da2bcc_0_181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20" name="Google Shape;1020;g33531da2bcc_0_181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021" name="Google Shape;1021;g33531da2bcc_0_181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22" name="Google Shape;1022;g33531da2bcc_0_181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23" name="Google Shape;1023;g33531da2bcc_0_181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24" name="Google Shape;1024;g33531da2bcc_0_181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25" name="Google Shape;1025;g33531da2bcc_0_181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26" name="Google Shape;1026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27" name="Google Shape;1027;g33531da2bcc_0_181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28" name="Google Shape;1028;g33531da2bcc_0_181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29" name="Google Shape;1029;g33531da2bcc_0_181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0" name="Google Shape;1030;g33531da2bcc_0_181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1" name="Google Shape;1031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2" name="Google Shape;1032;g33531da2bcc_0_181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33" name="Google Shape;1033;g33531da2bcc_0_181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34" name="Google Shape;1034;g33531da2bcc_0_181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5" name="Google Shape;1035;g33531da2bcc_0_181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6" name="Google Shape;1036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037" name="Google Shape;1037;g33531da2bcc_0_181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038" name="Google Shape;1038;g33531da2bcc_0_181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039" name="Google Shape;1039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0" name="Google Shape;1040;g33531da2bcc_0_181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41" name="Google Shape;1041;g33531da2bcc_0_181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42" name="Google Shape;1042;g33531da2bcc_0_181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3" name="Google Shape;1043;g33531da2bcc_0_181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4" name="Google Shape;1044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5" name="Google Shape;1045;g33531da2bcc_0_181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46" name="Google Shape;1046;g33531da2bcc_0_181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47" name="Google Shape;1047;g33531da2bcc_0_181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8" name="Google Shape;1048;g33531da2bcc_0_181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9" name="Google Shape;1049;g33531da2bcc_0_181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050" name="Google Shape;1050;g33531da2bcc_0_1817"/>
          <p:cNvSpPr txBox="1">
            <a:spLocks noGrp="1"/>
          </p:cNvSpPr>
          <p:nvPr>
            <p:ph type="subTitle" idx="1"/>
          </p:nvPr>
        </p:nvSpPr>
        <p:spPr>
          <a:xfrm>
            <a:off x="1454699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51" name="Google Shape;1051;g33531da2bcc_0_18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52" name="Google Shape;1052;g33531da2bcc_0_1817"/>
          <p:cNvSpPr txBox="1">
            <a:spLocks noGrp="1"/>
          </p:cNvSpPr>
          <p:nvPr>
            <p:ph type="subTitle" idx="2"/>
          </p:nvPr>
        </p:nvSpPr>
        <p:spPr>
          <a:xfrm>
            <a:off x="713225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1053;g33531da2bcc_0_1817"/>
          <p:cNvSpPr txBox="1">
            <a:spLocks noGrp="1"/>
          </p:cNvSpPr>
          <p:nvPr>
            <p:ph type="title" idx="3"/>
          </p:nvPr>
        </p:nvSpPr>
        <p:spPr>
          <a:xfrm>
            <a:off x="720000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54" name="Google Shape;1054;g33531da2bcc_0_1817"/>
          <p:cNvSpPr txBox="1">
            <a:spLocks noGrp="1"/>
          </p:cNvSpPr>
          <p:nvPr>
            <p:ph type="subTitle" idx="4"/>
          </p:nvPr>
        </p:nvSpPr>
        <p:spPr>
          <a:xfrm>
            <a:off x="5532475" y="172750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55" name="Google Shape;1055;g33531da2bcc_0_1817"/>
          <p:cNvSpPr txBox="1">
            <a:spLocks noGrp="1"/>
          </p:cNvSpPr>
          <p:nvPr>
            <p:ph type="subTitle" idx="5"/>
          </p:nvPr>
        </p:nvSpPr>
        <p:spPr>
          <a:xfrm>
            <a:off x="4791000" y="218195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1056;g33531da2bcc_0_1817"/>
          <p:cNvSpPr txBox="1">
            <a:spLocks noGrp="1"/>
          </p:cNvSpPr>
          <p:nvPr>
            <p:ph type="title" idx="6"/>
          </p:nvPr>
        </p:nvSpPr>
        <p:spPr>
          <a:xfrm>
            <a:off x="4797775" y="172749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57" name="Google Shape;1057;g33531da2bcc_0_1817"/>
          <p:cNvSpPr txBox="1">
            <a:spLocks noGrp="1"/>
          </p:cNvSpPr>
          <p:nvPr>
            <p:ph type="subTitle" idx="7"/>
          </p:nvPr>
        </p:nvSpPr>
        <p:spPr>
          <a:xfrm>
            <a:off x="1454699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58" name="Google Shape;1058;g33531da2bcc_0_1817"/>
          <p:cNvSpPr txBox="1">
            <a:spLocks noGrp="1"/>
          </p:cNvSpPr>
          <p:nvPr>
            <p:ph type="subTitle" idx="8"/>
          </p:nvPr>
        </p:nvSpPr>
        <p:spPr>
          <a:xfrm>
            <a:off x="713225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9" name="Google Shape;1059;g33531da2bcc_0_1817"/>
          <p:cNvSpPr txBox="1">
            <a:spLocks noGrp="1"/>
          </p:cNvSpPr>
          <p:nvPr>
            <p:ph type="title" idx="9"/>
          </p:nvPr>
        </p:nvSpPr>
        <p:spPr>
          <a:xfrm>
            <a:off x="720000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60" name="Google Shape;1060;g33531da2bcc_0_1817"/>
          <p:cNvSpPr txBox="1">
            <a:spLocks noGrp="1"/>
          </p:cNvSpPr>
          <p:nvPr>
            <p:ph type="subTitle" idx="13"/>
          </p:nvPr>
        </p:nvSpPr>
        <p:spPr>
          <a:xfrm>
            <a:off x="5532475" y="3202550"/>
            <a:ext cx="28914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061" name="Google Shape;1061;g33531da2bcc_0_1817"/>
          <p:cNvSpPr txBox="1">
            <a:spLocks noGrp="1"/>
          </p:cNvSpPr>
          <p:nvPr>
            <p:ph type="subTitle" idx="14"/>
          </p:nvPr>
        </p:nvSpPr>
        <p:spPr>
          <a:xfrm>
            <a:off x="4791000" y="3657000"/>
            <a:ext cx="3633000" cy="3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1062;g33531da2bcc_0_1817"/>
          <p:cNvSpPr txBox="1">
            <a:spLocks noGrp="1"/>
          </p:cNvSpPr>
          <p:nvPr>
            <p:ph type="title" idx="15"/>
          </p:nvPr>
        </p:nvSpPr>
        <p:spPr>
          <a:xfrm>
            <a:off x="4797775" y="3202545"/>
            <a:ext cx="734700" cy="44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1063" name="Google Shape;1063;g33531da2bcc_0_1817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064" name="Google Shape;1064;g33531da2bcc_0_1817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065" name="Google Shape;1065;g33531da2bcc_0_181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6" name="Google Shape;1066;g33531da2bcc_0_181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67" name="Google Shape;1067;g33531da2bcc_0_1817"/>
            <p:cNvSpPr/>
            <p:nvPr/>
          </p:nvSpPr>
          <p:spPr>
            <a:xfrm>
              <a:off x="8608176" y="4514350"/>
              <a:ext cx="333201" cy="333048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g33531da2bcc_0_1817"/>
            <p:cNvSpPr/>
            <p:nvPr/>
          </p:nvSpPr>
          <p:spPr>
            <a:xfrm>
              <a:off x="1861082" y="117416"/>
              <a:ext cx="1074296" cy="175676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0" name="Google Shape;1070;g33531da2bcc_0_188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071" name="Google Shape;1071;g33531da2bcc_0_188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72" name="Google Shape;1072;g33531da2bcc_0_188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73" name="Google Shape;1073;g33531da2bcc_0_188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74" name="Google Shape;1074;g33531da2bcc_0_188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75" name="Google Shape;1075;g33531da2bcc_0_188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76" name="Google Shape;1076;g33531da2bcc_0_188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077" name="Google Shape;1077;g33531da2bcc_0_188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78" name="Google Shape;1078;g33531da2bcc_0_188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79" name="Google Shape;1079;g33531da2bcc_0_188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80" name="Google Shape;1080;g33531da2bcc_0_188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81" name="Google Shape;1081;g33531da2bcc_0_188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082" name="Google Shape;1082;g33531da2bcc_0_188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83" name="Google Shape;1083;g33531da2bcc_0_188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84" name="Google Shape;1084;g33531da2bcc_0_188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85" name="Google Shape;1085;g33531da2bcc_0_188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086" name="Google Shape;1086;g33531da2bcc_0_188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87" name="Google Shape;1087;g33531da2bcc_0_188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88" name="Google Shape;1088;g33531da2bcc_0_188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89" name="Google Shape;1089;g33531da2bcc_0_188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0" name="Google Shape;1090;g33531da2bcc_0_188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1" name="Google Shape;1091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2" name="Google Shape;1092;g33531da2bcc_0_188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93" name="Google Shape;1093;g33531da2bcc_0_188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94" name="Google Shape;1094;g33531da2bcc_0_188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5" name="Google Shape;1095;g33531da2bcc_0_188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6" name="Google Shape;1096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97" name="Google Shape;1097;g33531da2bcc_0_188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98" name="Google Shape;1098;g33531da2bcc_0_188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99" name="Google Shape;1099;g33531da2bcc_0_188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00" name="Google Shape;1100;g33531da2bcc_0_188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01" name="Google Shape;1101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102" name="Google Shape;1102;g33531da2bcc_0_188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03" name="Google Shape;1103;g33531da2bcc_0_188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04" name="Google Shape;1104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05" name="Google Shape;1105;g33531da2bcc_0_188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06" name="Google Shape;1106;g33531da2bcc_0_188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07" name="Google Shape;1107;g33531da2bcc_0_188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08" name="Google Shape;1108;g33531da2bcc_0_188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09" name="Google Shape;1109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10" name="Google Shape;1110;g33531da2bcc_0_188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11" name="Google Shape;1111;g33531da2bcc_0_188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12" name="Google Shape;1112;g33531da2bcc_0_188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13" name="Google Shape;1113;g33531da2bcc_0_188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14" name="Google Shape;1114;g33531da2bcc_0_188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115" name="Google Shape;1115;g33531da2bcc_0_1882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116" name="Google Shape;1116;g33531da2bcc_0_1882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117" name="Google Shape;1117;g33531da2bcc_0_188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8" name="Google Shape;1118;g33531da2bcc_0_188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19" name="Google Shape;1119;g33531da2bcc_0_1882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120" name="Google Shape;1120;g33531da2bcc_0_1882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1" name="Google Shape;1121;g33531da2bcc_0_1882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122" name="Google Shape;1122;g33531da2bcc_0_1882"/>
          <p:cNvSpPr txBox="1">
            <a:spLocks noGrp="1"/>
          </p:cNvSpPr>
          <p:nvPr>
            <p:ph type="title"/>
          </p:nvPr>
        </p:nvSpPr>
        <p:spPr>
          <a:xfrm>
            <a:off x="901875" y="1621638"/>
            <a:ext cx="3496200" cy="9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23" name="Google Shape;1123;g33531da2bcc_0_1882"/>
          <p:cNvSpPr txBox="1">
            <a:spLocks noGrp="1"/>
          </p:cNvSpPr>
          <p:nvPr>
            <p:ph type="subTitle" idx="1"/>
          </p:nvPr>
        </p:nvSpPr>
        <p:spPr>
          <a:xfrm>
            <a:off x="901875" y="2657562"/>
            <a:ext cx="3496200" cy="86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1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5" name="Google Shape;1125;g33531da2bcc_0_193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126" name="Google Shape;1126;g33531da2bcc_0_193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27" name="Google Shape;1127;g33531da2bcc_0_193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28" name="Google Shape;1128;g33531da2bcc_0_1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29" name="Google Shape;1129;g33531da2bcc_0_1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0" name="Google Shape;1130;g33531da2bcc_0_1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1" name="Google Shape;1131;g33531da2bcc_0_19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132" name="Google Shape;1132;g33531da2bcc_0_193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33" name="Google Shape;1133;g33531da2bcc_0_1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4" name="Google Shape;1134;g33531da2bcc_0_1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5" name="Google Shape;1135;g33531da2bcc_0_1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6" name="Google Shape;1136;g33531da2bcc_0_19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137" name="Google Shape;1137;g33531da2bcc_0_193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38" name="Google Shape;1138;g33531da2bcc_0_1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39" name="Google Shape;1139;g33531da2bcc_0_1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40" name="Google Shape;1140;g33531da2bcc_0_1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141" name="Google Shape;1141;g33531da2bcc_0_193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142" name="Google Shape;1142;g33531da2bcc_0_193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143" name="Google Shape;1143;g33531da2bcc_0_193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44" name="Google Shape;1144;g33531da2bcc_0_1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45" name="Google Shape;1145;g33531da2bcc_0_1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46" name="Google Shape;1146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47" name="Google Shape;1147;g33531da2bcc_0_1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48" name="Google Shape;1148;g33531da2bcc_0_19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49" name="Google Shape;1149;g33531da2bcc_0_1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0" name="Google Shape;1150;g33531da2bcc_0_1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1" name="Google Shape;1151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2" name="Google Shape;1152;g33531da2bcc_0_1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53" name="Google Shape;1153;g33531da2bcc_0_19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54" name="Google Shape;1154;g33531da2bcc_0_1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5" name="Google Shape;1155;g33531da2bcc_0_1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6" name="Google Shape;1156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157" name="Google Shape;1157;g33531da2bcc_0_193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58" name="Google Shape;1158;g33531da2bcc_0_193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59" name="Google Shape;1159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0" name="Google Shape;1160;g33531da2bcc_0_1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61" name="Google Shape;1161;g33531da2bcc_0_19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62" name="Google Shape;1162;g33531da2bcc_0_1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3" name="Google Shape;1163;g33531da2bcc_0_1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4" name="Google Shape;1164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5" name="Google Shape;1165;g33531da2bcc_0_1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166" name="Google Shape;1166;g33531da2bcc_0_19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67" name="Google Shape;1167;g33531da2bcc_0_1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8" name="Google Shape;1168;g33531da2bcc_0_1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9" name="Google Shape;1169;g33531da2bcc_0_1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170" name="Google Shape;1170;g33531da2bcc_0_193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71" name="Google Shape;1171;g33531da2bcc_0_1937"/>
          <p:cNvSpPr txBox="1">
            <a:spLocks noGrp="1"/>
          </p:cNvSpPr>
          <p:nvPr>
            <p:ph type="subTitle" idx="1"/>
          </p:nvPr>
        </p:nvSpPr>
        <p:spPr>
          <a:xfrm>
            <a:off x="720000" y="1507800"/>
            <a:ext cx="4611600" cy="26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72" name="Google Shape;1172;g33531da2bcc_0_1937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173" name="Google Shape;1173;g33531da2bcc_0_1937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174" name="Google Shape;1174;g33531da2bcc_0_193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5" name="Google Shape;1175;g33531da2bcc_0_193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76" name="Google Shape;1176;g33531da2bcc_0_1937"/>
            <p:cNvSpPr/>
            <p:nvPr/>
          </p:nvSpPr>
          <p:spPr>
            <a:xfrm>
              <a:off x="8608176" y="4514350"/>
              <a:ext cx="333201" cy="333048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g33531da2bcc_0_1937"/>
            <p:cNvSpPr/>
            <p:nvPr/>
          </p:nvSpPr>
          <p:spPr>
            <a:xfrm>
              <a:off x="1861082" y="117416"/>
              <a:ext cx="1074296" cy="175676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9" name="Google Shape;1179;g33531da2bcc_0_199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180" name="Google Shape;1180;g33531da2bcc_0_199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81" name="Google Shape;1181;g33531da2bcc_0_199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82" name="Google Shape;1182;g33531da2bcc_0_199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83" name="Google Shape;1183;g33531da2bcc_0_199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84" name="Google Shape;1184;g33531da2bcc_0_199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85" name="Google Shape;1185;g33531da2bcc_0_199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186" name="Google Shape;1186;g33531da2bcc_0_199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87" name="Google Shape;1187;g33531da2bcc_0_199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88" name="Google Shape;1188;g33531da2bcc_0_199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89" name="Google Shape;1189;g33531da2bcc_0_199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90" name="Google Shape;1190;g33531da2bcc_0_199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191" name="Google Shape;1191;g33531da2bcc_0_199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92" name="Google Shape;1192;g33531da2bcc_0_199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93" name="Google Shape;1193;g33531da2bcc_0_199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94" name="Google Shape;1194;g33531da2bcc_0_199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195" name="Google Shape;1195;g33531da2bcc_0_199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196" name="Google Shape;1196;g33531da2bcc_0_199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197" name="Google Shape;1197;g33531da2bcc_0_199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98" name="Google Shape;1198;g33531da2bcc_0_199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99" name="Google Shape;1199;g33531da2bcc_0_199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0" name="Google Shape;1200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1" name="Google Shape;1201;g33531da2bcc_0_199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02" name="Google Shape;1202;g33531da2bcc_0_199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03" name="Google Shape;1203;g33531da2bcc_0_199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4" name="Google Shape;1204;g33531da2bcc_0_199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5" name="Google Shape;1205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6" name="Google Shape;1206;g33531da2bcc_0_199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07" name="Google Shape;1207;g33531da2bcc_0_199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08" name="Google Shape;1208;g33531da2bcc_0_199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9" name="Google Shape;1209;g33531da2bcc_0_199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10" name="Google Shape;1210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211" name="Google Shape;1211;g33531da2bcc_0_199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12" name="Google Shape;1212;g33531da2bcc_0_199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13" name="Google Shape;1213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14" name="Google Shape;1214;g33531da2bcc_0_199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15" name="Google Shape;1215;g33531da2bcc_0_199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16" name="Google Shape;1216;g33531da2bcc_0_199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17" name="Google Shape;1217;g33531da2bcc_0_199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18" name="Google Shape;1218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19" name="Google Shape;1219;g33531da2bcc_0_199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20" name="Google Shape;1220;g33531da2bcc_0_199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21" name="Google Shape;1221;g33531da2bcc_0_199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22" name="Google Shape;1222;g33531da2bcc_0_199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23" name="Google Shape;1223;g33531da2bcc_0_199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224" name="Google Shape;1224;g33531da2bcc_0_199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25" name="Google Shape;1225;g33531da2bcc_0_1991"/>
          <p:cNvSpPr txBox="1">
            <a:spLocks noGrp="1"/>
          </p:cNvSpPr>
          <p:nvPr>
            <p:ph type="subTitle" idx="1"/>
          </p:nvPr>
        </p:nvSpPr>
        <p:spPr>
          <a:xfrm>
            <a:off x="720000" y="1700300"/>
            <a:ext cx="3916800" cy="22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grpSp>
        <p:nvGrpSpPr>
          <p:cNvPr id="1226" name="Google Shape;1226;g33531da2bcc_0_1991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227" name="Google Shape;1227;g33531da2bcc_0_1991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228" name="Google Shape;1228;g33531da2bcc_0_1991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9" name="Google Shape;1229;g33531da2bcc_0_1991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30" name="Google Shape;1230;g33531da2bcc_0_1991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231" name="Google Shape;1231;g33531da2bcc_0_1991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2" name="Google Shape;1232;g33531da2bcc_0_1991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4" name="Google Shape;1234;g33531da2bcc_0_204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35" name="Google Shape;1235;g33531da2bcc_0_204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36" name="Google Shape;1236;g33531da2bcc_0_204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37" name="Google Shape;1237;g33531da2bcc_0_20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38" name="Google Shape;1238;g33531da2bcc_0_20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39" name="Google Shape;1239;g33531da2bcc_0_20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0" name="Google Shape;1240;g33531da2bcc_0_204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241" name="Google Shape;1241;g33531da2bcc_0_204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42" name="Google Shape;1242;g33531da2bcc_0_20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3" name="Google Shape;1243;g33531da2bcc_0_20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4" name="Google Shape;1244;g33531da2bcc_0_20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5" name="Google Shape;1245;g33531da2bcc_0_204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246" name="Google Shape;1246;g33531da2bcc_0_204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247" name="Google Shape;1247;g33531da2bcc_0_20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8" name="Google Shape;1248;g33531da2bcc_0_20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249" name="Google Shape;1249;g33531da2bcc_0_20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250" name="Google Shape;1250;g33531da2bcc_0_204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251" name="Google Shape;1251;g33531da2bcc_0_204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252" name="Google Shape;1252;g33531da2bcc_0_204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53" name="Google Shape;1253;g33531da2bcc_0_20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54" name="Google Shape;1254;g33531da2bcc_0_20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55" name="Google Shape;1255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56" name="Google Shape;1256;g33531da2bcc_0_20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57" name="Google Shape;1257;g33531da2bcc_0_204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58" name="Google Shape;1258;g33531da2bcc_0_20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59" name="Google Shape;1259;g33531da2bcc_0_20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60" name="Google Shape;1260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61" name="Google Shape;1261;g33531da2bcc_0_20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62" name="Google Shape;1262;g33531da2bcc_0_204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63" name="Google Shape;1263;g33531da2bcc_0_20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64" name="Google Shape;1264;g33531da2bcc_0_20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65" name="Google Shape;1265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266" name="Google Shape;1266;g33531da2bcc_0_204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67" name="Google Shape;1267;g33531da2bcc_0_204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68" name="Google Shape;1268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69" name="Google Shape;1269;g33531da2bcc_0_20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70" name="Google Shape;1270;g33531da2bcc_0_204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71" name="Google Shape;1271;g33531da2bcc_0_20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72" name="Google Shape;1272;g33531da2bcc_0_20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73" name="Google Shape;1273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74" name="Google Shape;1274;g33531da2bcc_0_20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275" name="Google Shape;1275;g33531da2bcc_0_204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76" name="Google Shape;1276;g33531da2bcc_0_20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77" name="Google Shape;1277;g33531da2bcc_0_20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78" name="Google Shape;1278;g33531da2bcc_0_20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279" name="Google Shape;1279;g33531da2bcc_0_2046"/>
          <p:cNvSpPr txBox="1">
            <a:spLocks noGrp="1"/>
          </p:cNvSpPr>
          <p:nvPr>
            <p:ph type="title"/>
          </p:nvPr>
        </p:nvSpPr>
        <p:spPr>
          <a:xfrm>
            <a:off x="713225" y="2448213"/>
            <a:ext cx="4472400" cy="8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80" name="Google Shape;1280;g33531da2bcc_0_2046"/>
          <p:cNvSpPr txBox="1">
            <a:spLocks noGrp="1"/>
          </p:cNvSpPr>
          <p:nvPr>
            <p:ph type="title" idx="2"/>
          </p:nvPr>
        </p:nvSpPr>
        <p:spPr>
          <a:xfrm>
            <a:off x="2208275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281" name="Google Shape;1281;g33531da2bcc_0_2046"/>
          <p:cNvSpPr txBox="1">
            <a:spLocks noGrp="1"/>
          </p:cNvSpPr>
          <p:nvPr>
            <p:ph type="subTitle" idx="1"/>
          </p:nvPr>
        </p:nvSpPr>
        <p:spPr>
          <a:xfrm>
            <a:off x="713225" y="3344838"/>
            <a:ext cx="44724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82" name="Google Shape;1282;g33531da2bcc_0_2046"/>
          <p:cNvGrpSpPr/>
          <p:nvPr/>
        </p:nvGrpSpPr>
        <p:grpSpPr>
          <a:xfrm flipH="1">
            <a:off x="173695" y="92498"/>
            <a:ext cx="8795807" cy="4945095"/>
            <a:chOff x="173914" y="92498"/>
            <a:chExt cx="8795807" cy="4945095"/>
          </a:xfrm>
        </p:grpSpPr>
        <p:grpSp>
          <p:nvGrpSpPr>
            <p:cNvPr id="1283" name="Google Shape;1283;g33531da2bcc_0_2046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1284" name="Google Shape;1284;g33531da2bcc_0_2046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5" name="Google Shape;1285;g33531da2bcc_0_2046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6" name="Google Shape;1286;g33531da2bcc_0_2046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g33531da2bcc_0_2046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8" name="Google Shape;1288;g33531da2bcc_0_2046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9" name="Google Shape;1289;g33531da2bcc_0_2046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0" name="Google Shape;1290;g33531da2bcc_0_2046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91" name="Google Shape;1291;g33531da2bcc_0_2046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292" name="Google Shape;1292;g33531da2bcc_0_2046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3" name="Google Shape;1293;g33531da2bcc_0_2046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94" name="Google Shape;1294;g33531da2bcc_0_2046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g33531da2bcc_0_2046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1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7" name="Google Shape;1297;g33531da2bcc_0_210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298" name="Google Shape;1298;g33531da2bcc_0_210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99" name="Google Shape;1299;g33531da2bcc_0_210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00" name="Google Shape;1300;g33531da2bcc_0_21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1" name="Google Shape;1301;g33531da2bcc_0_21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2" name="Google Shape;1302;g33531da2bcc_0_21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3" name="Google Shape;1303;g33531da2bcc_0_210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304" name="Google Shape;1304;g33531da2bcc_0_210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05" name="Google Shape;1305;g33531da2bcc_0_21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6" name="Google Shape;1306;g33531da2bcc_0_21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7" name="Google Shape;1307;g33531da2bcc_0_21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08" name="Google Shape;1308;g33531da2bcc_0_210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309" name="Google Shape;1309;g33531da2bcc_0_210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310" name="Google Shape;1310;g33531da2bcc_0_21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11" name="Google Shape;1311;g33531da2bcc_0_21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12" name="Google Shape;1312;g33531da2bcc_0_21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313" name="Google Shape;1313;g33531da2bcc_0_210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314" name="Google Shape;1314;g33531da2bcc_0_210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315" name="Google Shape;1315;g33531da2bcc_0_210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16" name="Google Shape;1316;g33531da2bcc_0_21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17" name="Google Shape;1317;g33531da2bcc_0_21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18" name="Google Shape;1318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19" name="Google Shape;1319;g33531da2bcc_0_21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20" name="Google Shape;1320;g33531da2bcc_0_210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21" name="Google Shape;1321;g33531da2bcc_0_21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22" name="Google Shape;1322;g33531da2bcc_0_21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23" name="Google Shape;1323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24" name="Google Shape;1324;g33531da2bcc_0_21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25" name="Google Shape;1325;g33531da2bcc_0_210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26" name="Google Shape;1326;g33531da2bcc_0_21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27" name="Google Shape;1327;g33531da2bcc_0_21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28" name="Google Shape;1328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329" name="Google Shape;1329;g33531da2bcc_0_210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330" name="Google Shape;1330;g33531da2bcc_0_210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331" name="Google Shape;1331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32" name="Google Shape;1332;g33531da2bcc_0_21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33" name="Google Shape;1333;g33531da2bcc_0_210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34" name="Google Shape;1334;g33531da2bcc_0_21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35" name="Google Shape;1335;g33531da2bcc_0_21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36" name="Google Shape;1336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37" name="Google Shape;1337;g33531da2bcc_0_21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38" name="Google Shape;1338;g33531da2bcc_0_210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39" name="Google Shape;1339;g33531da2bcc_0_21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40" name="Google Shape;1340;g33531da2bcc_0_21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41" name="Google Shape;1341;g33531da2bcc_0_21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342" name="Google Shape;1342;g33531da2bcc_0_210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43" name="Google Shape;1343;g33531da2bcc_0_2109"/>
          <p:cNvSpPr txBox="1">
            <a:spLocks noGrp="1"/>
          </p:cNvSpPr>
          <p:nvPr>
            <p:ph type="subTitle" idx="1"/>
          </p:nvPr>
        </p:nvSpPr>
        <p:spPr>
          <a:xfrm>
            <a:off x="5046566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4" name="Google Shape;1344;g33531da2bcc_0_2109"/>
          <p:cNvSpPr txBox="1">
            <a:spLocks noGrp="1"/>
          </p:cNvSpPr>
          <p:nvPr>
            <p:ph type="subTitle" idx="2"/>
          </p:nvPr>
        </p:nvSpPr>
        <p:spPr>
          <a:xfrm>
            <a:off x="1596634" y="3285624"/>
            <a:ext cx="2500800" cy="10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5" name="Google Shape;1345;g33531da2bcc_0_2109"/>
          <p:cNvSpPr txBox="1">
            <a:spLocks noGrp="1"/>
          </p:cNvSpPr>
          <p:nvPr>
            <p:ph type="subTitle" idx="3"/>
          </p:nvPr>
        </p:nvSpPr>
        <p:spPr>
          <a:xfrm>
            <a:off x="1596634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346" name="Google Shape;1346;g33531da2bcc_0_2109"/>
          <p:cNvSpPr txBox="1">
            <a:spLocks noGrp="1"/>
          </p:cNvSpPr>
          <p:nvPr>
            <p:ph type="subTitle" idx="4"/>
          </p:nvPr>
        </p:nvSpPr>
        <p:spPr>
          <a:xfrm>
            <a:off x="5046566" y="2833375"/>
            <a:ext cx="25008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grpSp>
        <p:nvGrpSpPr>
          <p:cNvPr id="1347" name="Google Shape;1347;g33531da2bcc_0_2109"/>
          <p:cNvGrpSpPr/>
          <p:nvPr/>
        </p:nvGrpSpPr>
        <p:grpSpPr>
          <a:xfrm>
            <a:off x="141641" y="92498"/>
            <a:ext cx="8828080" cy="4945095"/>
            <a:chOff x="141641" y="92498"/>
            <a:chExt cx="8828080" cy="4945095"/>
          </a:xfrm>
        </p:grpSpPr>
        <p:grpSp>
          <p:nvGrpSpPr>
            <p:cNvPr id="1348" name="Google Shape;1348;g33531da2bcc_0_2109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1349" name="Google Shape;1349;g33531da2bcc_0_2109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0" name="Google Shape;1350;g33531da2bcc_0_2109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1" name="Google Shape;1351;g33531da2bcc_0_2109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2" name="Google Shape;1352;g33531da2bcc_0_2109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3" name="Google Shape;1353;g33531da2bcc_0_2109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4" name="Google Shape;1354;g33531da2bcc_0_2109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5" name="Google Shape;1355;g33531da2bcc_0_2109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6" name="Google Shape;1356;g33531da2bcc_0_2109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357" name="Google Shape;1357;g33531da2bcc_0_210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8" name="Google Shape;1358;g33531da2bcc_0_210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59" name="Google Shape;1359;g33531da2bcc_0_2109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g33531da2bcc_0_2109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1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2" name="Google Shape;1362;g33531da2bcc_0_217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363" name="Google Shape;1363;g33531da2bcc_0_217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364" name="Google Shape;1364;g33531da2bcc_0_217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65" name="Google Shape;1365;g33531da2bcc_0_21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66" name="Google Shape;1366;g33531da2bcc_0_21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67" name="Google Shape;1367;g33531da2bcc_0_21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68" name="Google Shape;1368;g33531da2bcc_0_217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369" name="Google Shape;1369;g33531da2bcc_0_217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70" name="Google Shape;1370;g33531da2bcc_0_21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71" name="Google Shape;1371;g33531da2bcc_0_21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72" name="Google Shape;1372;g33531da2bcc_0_21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73" name="Google Shape;1373;g33531da2bcc_0_217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374" name="Google Shape;1374;g33531da2bcc_0_217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375" name="Google Shape;1375;g33531da2bcc_0_217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76" name="Google Shape;1376;g33531da2bcc_0_217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377" name="Google Shape;1377;g33531da2bcc_0_217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378" name="Google Shape;1378;g33531da2bcc_0_217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379" name="Google Shape;1379;g33531da2bcc_0_217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380" name="Google Shape;1380;g33531da2bcc_0_217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81" name="Google Shape;1381;g33531da2bcc_0_21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2" name="Google Shape;1382;g33531da2bcc_0_21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3" name="Google Shape;1383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4" name="Google Shape;1384;g33531da2bcc_0_21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85" name="Google Shape;1385;g33531da2bcc_0_217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86" name="Google Shape;1386;g33531da2bcc_0_21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7" name="Google Shape;1387;g33531da2bcc_0_21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8" name="Google Shape;1388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89" name="Google Shape;1389;g33531da2bcc_0_21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90" name="Google Shape;1390;g33531da2bcc_0_217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391" name="Google Shape;1391;g33531da2bcc_0_21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92" name="Google Shape;1392;g33531da2bcc_0_21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93" name="Google Shape;1393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394" name="Google Shape;1394;g33531da2bcc_0_217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395" name="Google Shape;1395;g33531da2bcc_0_217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396" name="Google Shape;1396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397" name="Google Shape;1397;g33531da2bcc_0_21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398" name="Google Shape;1398;g33531da2bcc_0_217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399" name="Google Shape;1399;g33531da2bcc_0_21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00" name="Google Shape;1400;g33531da2bcc_0_21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01" name="Google Shape;1401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02" name="Google Shape;1402;g33531da2bcc_0_217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403" name="Google Shape;1403;g33531da2bcc_0_217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04" name="Google Shape;1404;g33531da2bcc_0_217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05" name="Google Shape;1405;g33531da2bcc_0_217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06" name="Google Shape;1406;g33531da2bcc_0_217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407" name="Google Shape;1407;g33531da2bcc_0_2174"/>
          <p:cNvGrpSpPr/>
          <p:nvPr/>
        </p:nvGrpSpPr>
        <p:grpSpPr>
          <a:xfrm flipH="1">
            <a:off x="173695" y="92498"/>
            <a:ext cx="8795807" cy="4945095"/>
            <a:chOff x="173914" y="92498"/>
            <a:chExt cx="8795807" cy="4945095"/>
          </a:xfrm>
        </p:grpSpPr>
        <p:grpSp>
          <p:nvGrpSpPr>
            <p:cNvPr id="1408" name="Google Shape;1408;g33531da2bcc_0_2174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1409" name="Google Shape;1409;g33531da2bcc_0_2174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g33531da2bcc_0_2174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g33531da2bcc_0_2174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g33531da2bcc_0_2174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g33531da2bcc_0_2174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g33531da2bcc_0_2174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g33531da2bcc_0_2174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16" name="Google Shape;1416;g33531da2bcc_0_2174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417" name="Google Shape;1417;g33531da2bcc_0_217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g33531da2bcc_0_2174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g33531da2bcc_0_2174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g33531da2bcc_0_2174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21" name="Google Shape;1421;g33531da2bcc_0_217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22" name="Google Shape;1422;g33531da2bcc_0_2174"/>
          <p:cNvSpPr txBox="1">
            <a:spLocks noGrp="1"/>
          </p:cNvSpPr>
          <p:nvPr>
            <p:ph type="subTitle" idx="1"/>
          </p:nvPr>
        </p:nvSpPr>
        <p:spPr>
          <a:xfrm>
            <a:off x="719999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3" name="Google Shape;1423;g33531da2bcc_0_2174"/>
          <p:cNvSpPr txBox="1">
            <a:spLocks noGrp="1"/>
          </p:cNvSpPr>
          <p:nvPr>
            <p:ph type="subTitle" idx="2"/>
          </p:nvPr>
        </p:nvSpPr>
        <p:spPr>
          <a:xfrm>
            <a:off x="4421773" y="25287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4" name="Google Shape;1424;g33531da2bcc_0_2174"/>
          <p:cNvSpPr txBox="1">
            <a:spLocks noGrp="1"/>
          </p:cNvSpPr>
          <p:nvPr>
            <p:ph type="subTitle" idx="3"/>
          </p:nvPr>
        </p:nvSpPr>
        <p:spPr>
          <a:xfrm>
            <a:off x="2570886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5" name="Google Shape;1425;g33531da2bcc_0_2174"/>
          <p:cNvSpPr txBox="1">
            <a:spLocks noGrp="1"/>
          </p:cNvSpPr>
          <p:nvPr>
            <p:ph type="subTitle" idx="4"/>
          </p:nvPr>
        </p:nvSpPr>
        <p:spPr>
          <a:xfrm>
            <a:off x="6272660" y="3938600"/>
            <a:ext cx="2151300" cy="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6" name="Google Shape;1426;g33531da2bcc_0_2174"/>
          <p:cNvSpPr txBox="1">
            <a:spLocks noGrp="1"/>
          </p:cNvSpPr>
          <p:nvPr>
            <p:ph type="subTitle" idx="5"/>
          </p:nvPr>
        </p:nvSpPr>
        <p:spPr>
          <a:xfrm>
            <a:off x="720000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27" name="Google Shape;1427;g33531da2bcc_0_2174"/>
          <p:cNvSpPr txBox="1">
            <a:spLocks noGrp="1"/>
          </p:cNvSpPr>
          <p:nvPr>
            <p:ph type="subTitle" idx="6"/>
          </p:nvPr>
        </p:nvSpPr>
        <p:spPr>
          <a:xfrm>
            <a:off x="2570886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28" name="Google Shape;1428;g33531da2bcc_0_2174"/>
          <p:cNvSpPr txBox="1">
            <a:spLocks noGrp="1"/>
          </p:cNvSpPr>
          <p:nvPr>
            <p:ph type="subTitle" idx="7"/>
          </p:nvPr>
        </p:nvSpPr>
        <p:spPr>
          <a:xfrm>
            <a:off x="4421773" y="2156663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29" name="Google Shape;1429;g33531da2bcc_0_2174"/>
          <p:cNvSpPr txBox="1">
            <a:spLocks noGrp="1"/>
          </p:cNvSpPr>
          <p:nvPr>
            <p:ph type="subTitle" idx="8"/>
          </p:nvPr>
        </p:nvSpPr>
        <p:spPr>
          <a:xfrm>
            <a:off x="6272660" y="3566600"/>
            <a:ext cx="2151300" cy="5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1" name="Google Shape;1431;g33531da2bcc_0_224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432" name="Google Shape;1432;g33531da2bcc_0_224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433" name="Google Shape;1433;g33531da2bcc_0_224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34" name="Google Shape;1434;g33531da2bcc_0_22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35" name="Google Shape;1435;g33531da2bcc_0_22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36" name="Google Shape;1436;g33531da2bcc_0_22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37" name="Google Shape;1437;g33531da2bcc_0_22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438" name="Google Shape;1438;g33531da2bcc_0_224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439" name="Google Shape;1439;g33531da2bcc_0_22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40" name="Google Shape;1440;g33531da2bcc_0_22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41" name="Google Shape;1441;g33531da2bcc_0_22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42" name="Google Shape;1442;g33531da2bcc_0_22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443" name="Google Shape;1443;g33531da2bcc_0_224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444" name="Google Shape;1444;g33531da2bcc_0_22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45" name="Google Shape;1445;g33531da2bcc_0_22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446" name="Google Shape;1446;g33531da2bcc_0_22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447" name="Google Shape;1447;g33531da2bcc_0_224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48" name="Google Shape;1448;g33531da2bcc_0_224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49" name="Google Shape;1449;g33531da2bcc_0_224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50" name="Google Shape;1450;g33531da2bcc_0_22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1" name="Google Shape;1451;g33531da2bcc_0_22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2" name="Google Shape;1452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3" name="Google Shape;1453;g33531da2bcc_0_22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454" name="Google Shape;1454;g33531da2bcc_0_22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55" name="Google Shape;1455;g33531da2bcc_0_22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6" name="Google Shape;1456;g33531da2bcc_0_22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7" name="Google Shape;1457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58" name="Google Shape;1458;g33531da2bcc_0_22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459" name="Google Shape;1459;g33531da2bcc_0_22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60" name="Google Shape;1460;g33531da2bcc_0_22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61" name="Google Shape;1461;g33531da2bcc_0_22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62" name="Google Shape;1462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463" name="Google Shape;1463;g33531da2bcc_0_224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464" name="Google Shape;1464;g33531da2bcc_0_224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465" name="Google Shape;1465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66" name="Google Shape;1466;g33531da2bcc_0_22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467" name="Google Shape;1467;g33531da2bcc_0_22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468" name="Google Shape;1468;g33531da2bcc_0_22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69" name="Google Shape;1469;g33531da2bcc_0_22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70" name="Google Shape;1470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71" name="Google Shape;1471;g33531da2bcc_0_22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472" name="Google Shape;1472;g33531da2bcc_0_22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473" name="Google Shape;1473;g33531da2bcc_0_22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74" name="Google Shape;1474;g33531da2bcc_0_22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475" name="Google Shape;1475;g33531da2bcc_0_22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476" name="Google Shape;1476;g33531da2bcc_0_2243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477" name="Google Shape;1477;g33531da2bcc_0_2243"/>
            <p:cNvGrpSpPr/>
            <p:nvPr/>
          </p:nvGrpSpPr>
          <p:grpSpPr>
            <a:xfrm>
              <a:off x="297807" y="4643609"/>
              <a:ext cx="8654773" cy="390763"/>
              <a:chOff x="297807" y="4643609"/>
              <a:chExt cx="8654773" cy="390763"/>
            </a:xfrm>
          </p:grpSpPr>
          <p:sp>
            <p:nvSpPr>
              <p:cNvPr id="1478" name="Google Shape;1478;g33531da2bcc_0_224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g33531da2bcc_0_2243"/>
              <p:cNvSpPr/>
              <p:nvPr/>
            </p:nvSpPr>
            <p:spPr>
              <a:xfrm>
                <a:off x="297807" y="4820393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0" name="Google Shape;1480;g33531da2bcc_0_224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481" name="Google Shape;1481;g33531da2bcc_0_224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2" name="Google Shape;1482;g33531da2bcc_0_224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483" name="Google Shape;1483;g33531da2bcc_0_22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84" name="Google Shape;1484;g33531da2bcc_0_2243"/>
          <p:cNvSpPr txBox="1">
            <a:spLocks noGrp="1"/>
          </p:cNvSpPr>
          <p:nvPr>
            <p:ph type="subTitle" idx="1"/>
          </p:nvPr>
        </p:nvSpPr>
        <p:spPr>
          <a:xfrm>
            <a:off x="1108627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5" name="Google Shape;1485;g33531da2bcc_0_2243"/>
          <p:cNvSpPr txBox="1">
            <a:spLocks noGrp="1"/>
          </p:cNvSpPr>
          <p:nvPr>
            <p:ph type="subTitle" idx="2"/>
          </p:nvPr>
        </p:nvSpPr>
        <p:spPr>
          <a:xfrm>
            <a:off x="3579000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6" name="Google Shape;1486;g33531da2bcc_0_2243"/>
          <p:cNvSpPr txBox="1">
            <a:spLocks noGrp="1"/>
          </p:cNvSpPr>
          <p:nvPr>
            <p:ph type="subTitle" idx="3"/>
          </p:nvPr>
        </p:nvSpPr>
        <p:spPr>
          <a:xfrm>
            <a:off x="1108627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7" name="Google Shape;1487;g33531da2bcc_0_2243"/>
          <p:cNvSpPr txBox="1">
            <a:spLocks noGrp="1"/>
          </p:cNvSpPr>
          <p:nvPr>
            <p:ph type="subTitle" idx="4"/>
          </p:nvPr>
        </p:nvSpPr>
        <p:spPr>
          <a:xfrm>
            <a:off x="3579000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8" name="Google Shape;1488;g33531da2bcc_0_2243"/>
          <p:cNvSpPr txBox="1">
            <a:spLocks noGrp="1"/>
          </p:cNvSpPr>
          <p:nvPr>
            <p:ph type="subTitle" idx="5"/>
          </p:nvPr>
        </p:nvSpPr>
        <p:spPr>
          <a:xfrm>
            <a:off x="6049373" y="224755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9" name="Google Shape;1489;g33531da2bcc_0_2243"/>
          <p:cNvSpPr txBox="1">
            <a:spLocks noGrp="1"/>
          </p:cNvSpPr>
          <p:nvPr>
            <p:ph type="subTitle" idx="6"/>
          </p:nvPr>
        </p:nvSpPr>
        <p:spPr>
          <a:xfrm>
            <a:off x="6049373" y="3968600"/>
            <a:ext cx="19860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0" name="Google Shape;1490;g33531da2bcc_0_2243"/>
          <p:cNvSpPr txBox="1">
            <a:spLocks noGrp="1"/>
          </p:cNvSpPr>
          <p:nvPr>
            <p:ph type="subTitle" idx="7"/>
          </p:nvPr>
        </p:nvSpPr>
        <p:spPr>
          <a:xfrm>
            <a:off x="1109527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91" name="Google Shape;1491;g33531da2bcc_0_2243"/>
          <p:cNvSpPr txBox="1">
            <a:spLocks noGrp="1"/>
          </p:cNvSpPr>
          <p:nvPr>
            <p:ph type="subTitle" idx="8"/>
          </p:nvPr>
        </p:nvSpPr>
        <p:spPr>
          <a:xfrm>
            <a:off x="3579900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92" name="Google Shape;1492;g33531da2bcc_0_2243"/>
          <p:cNvSpPr txBox="1">
            <a:spLocks noGrp="1"/>
          </p:cNvSpPr>
          <p:nvPr>
            <p:ph type="subTitle" idx="9"/>
          </p:nvPr>
        </p:nvSpPr>
        <p:spPr>
          <a:xfrm>
            <a:off x="6050273" y="190315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93" name="Google Shape;1493;g33531da2bcc_0_2243"/>
          <p:cNvSpPr txBox="1">
            <a:spLocks noGrp="1"/>
          </p:cNvSpPr>
          <p:nvPr>
            <p:ph type="subTitle" idx="13"/>
          </p:nvPr>
        </p:nvSpPr>
        <p:spPr>
          <a:xfrm>
            <a:off x="1109527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94" name="Google Shape;1494;g33531da2bcc_0_2243"/>
          <p:cNvSpPr txBox="1">
            <a:spLocks noGrp="1"/>
          </p:cNvSpPr>
          <p:nvPr>
            <p:ph type="subTitle" idx="14"/>
          </p:nvPr>
        </p:nvSpPr>
        <p:spPr>
          <a:xfrm>
            <a:off x="3579900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1495" name="Google Shape;1495;g33531da2bcc_0_2243"/>
          <p:cNvSpPr txBox="1">
            <a:spLocks noGrp="1"/>
          </p:cNvSpPr>
          <p:nvPr>
            <p:ph type="subTitle" idx="15"/>
          </p:nvPr>
        </p:nvSpPr>
        <p:spPr>
          <a:xfrm>
            <a:off x="6050273" y="3624200"/>
            <a:ext cx="1984200" cy="5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7" name="Google Shape;1497;g33531da2bcc_0_230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498" name="Google Shape;1498;g33531da2bcc_0_230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499" name="Google Shape;1499;g33531da2bcc_0_230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00" name="Google Shape;1500;g33531da2bcc_0_23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1" name="Google Shape;1501;g33531da2bcc_0_23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2" name="Google Shape;1502;g33531da2bcc_0_23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3" name="Google Shape;1503;g33531da2bcc_0_230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504" name="Google Shape;1504;g33531da2bcc_0_230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05" name="Google Shape;1505;g33531da2bcc_0_23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6" name="Google Shape;1506;g33531da2bcc_0_23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7" name="Google Shape;1507;g33531da2bcc_0_23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08" name="Google Shape;1508;g33531da2bcc_0_230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509" name="Google Shape;1509;g33531da2bcc_0_230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510" name="Google Shape;1510;g33531da2bcc_0_230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11" name="Google Shape;1511;g33531da2bcc_0_230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12" name="Google Shape;1512;g33531da2bcc_0_230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513" name="Google Shape;1513;g33531da2bcc_0_230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514" name="Google Shape;1514;g33531da2bcc_0_230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515" name="Google Shape;1515;g33531da2bcc_0_230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16" name="Google Shape;1516;g33531da2bcc_0_23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17" name="Google Shape;1517;g33531da2bcc_0_23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18" name="Google Shape;1518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19" name="Google Shape;1519;g33531da2bcc_0_23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20" name="Google Shape;1520;g33531da2bcc_0_230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21" name="Google Shape;1521;g33531da2bcc_0_23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22" name="Google Shape;1522;g33531da2bcc_0_23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23" name="Google Shape;1523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24" name="Google Shape;1524;g33531da2bcc_0_23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25" name="Google Shape;1525;g33531da2bcc_0_230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26" name="Google Shape;1526;g33531da2bcc_0_23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27" name="Google Shape;1527;g33531da2bcc_0_23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28" name="Google Shape;1528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529" name="Google Shape;1529;g33531da2bcc_0_230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530" name="Google Shape;1530;g33531da2bcc_0_230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531" name="Google Shape;1531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32" name="Google Shape;1532;g33531da2bcc_0_23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33" name="Google Shape;1533;g33531da2bcc_0_230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34" name="Google Shape;1534;g33531da2bcc_0_23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35" name="Google Shape;1535;g33531da2bcc_0_23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36" name="Google Shape;1536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37" name="Google Shape;1537;g33531da2bcc_0_230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38" name="Google Shape;1538;g33531da2bcc_0_230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39" name="Google Shape;1539;g33531da2bcc_0_230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40" name="Google Shape;1540;g33531da2bcc_0_230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41" name="Google Shape;1541;g33531da2bcc_0_230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542" name="Google Shape;1542;g33531da2bcc_0_2309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543" name="Google Shape;1543;g33531da2bcc_0_230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544" name="Google Shape;1544;g33531da2bcc_0_230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5" name="Google Shape;1545;g33531da2bcc_0_230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46" name="Google Shape;1546;g33531da2bcc_0_230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547" name="Google Shape;1547;g33531da2bcc_0_230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8" name="Google Shape;1548;g33531da2bcc_0_230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549" name="Google Shape;1549;g33531da2bcc_0_2309"/>
          <p:cNvSpPr txBox="1">
            <a:spLocks noGrp="1"/>
          </p:cNvSpPr>
          <p:nvPr>
            <p:ph type="title"/>
          </p:nvPr>
        </p:nvSpPr>
        <p:spPr>
          <a:xfrm>
            <a:off x="1495650" y="1007925"/>
            <a:ext cx="6152700" cy="9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6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65" name="Google Shape;65;p6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6" name="Google Shape;66;p6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" name="Google Shape;67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68" name="Google Shape;68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69" name="Google Shape;69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0" name="Google Shape;70;p6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1" name="Google Shape;71;p6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" name="Google Shape;72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3" name="Google Shape;73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4" name="Google Shape;74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5" name="Google Shape;75;p6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6" name="Google Shape;76;p6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7" name="Google Shape;77;p6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8" name="Google Shape;78;p6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9" name="Google Shape;79;p6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80" name="Google Shape;80;p6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1" name="Google Shape;81;p6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2" name="Google Shape;82;p6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3" name="Google Shape;83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4" name="Google Shape;84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" name="Google Shape;85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6" name="Google Shape;86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7" name="Google Shape;87;p6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8" name="Google Shape;88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9" name="Google Shape;89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" name="Google Shape;90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1" name="Google Shape;91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2" name="Google Shape;92;p6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3" name="Google Shape;93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4" name="Google Shape;94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5" name="Google Shape;95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96" name="Google Shape;96;p6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7" name="Google Shape;97;p6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8" name="Google Shape;98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9" name="Google Shape;99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0" name="Google Shape;100;p6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1" name="Google Shape;101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2" name="Google Shape;102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3" name="Google Shape;103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4" name="Google Shape;104;p6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05" name="Google Shape;105;p6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6" name="Google Shape;106;p6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7" name="Google Shape;107;p6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08" name="Google Shape;108;p6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09" name="Google Shape;109;p61"/>
          <p:cNvSpPr txBox="1">
            <a:spLocks noGrp="1"/>
          </p:cNvSpPr>
          <p:nvPr>
            <p:ph type="title"/>
          </p:nvPr>
        </p:nvSpPr>
        <p:spPr>
          <a:xfrm>
            <a:off x="4178250" y="2448225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0" name="Google Shape;110;p61"/>
          <p:cNvSpPr txBox="1">
            <a:spLocks noGrp="1"/>
          </p:cNvSpPr>
          <p:nvPr>
            <p:ph type="title" idx="2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11" name="Google Shape;111;p61"/>
          <p:cNvSpPr txBox="1">
            <a:spLocks noGrp="1"/>
          </p:cNvSpPr>
          <p:nvPr>
            <p:ph type="subTitle" idx="1"/>
          </p:nvPr>
        </p:nvSpPr>
        <p:spPr>
          <a:xfrm>
            <a:off x="4178250" y="3344850"/>
            <a:ext cx="40323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2" name="Google Shape;112;p61"/>
          <p:cNvGrpSpPr/>
          <p:nvPr/>
        </p:nvGrpSpPr>
        <p:grpSpPr>
          <a:xfrm>
            <a:off x="173907" y="92498"/>
            <a:ext cx="8795601" cy="4945087"/>
            <a:chOff x="173907" y="92498"/>
            <a:chExt cx="8795601" cy="4945087"/>
          </a:xfrm>
        </p:grpSpPr>
        <p:grpSp>
          <p:nvGrpSpPr>
            <p:cNvPr id="113" name="Google Shape;113;p61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114" name="Google Shape;114;p61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61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61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61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61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61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61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" name="Google Shape;121;p61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122" name="Google Shape;122;p6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6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4" name="Google Shape;124;p61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61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1" name="Google Shape;1551;g33531da2bcc_0_236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552" name="Google Shape;1552;g33531da2bcc_0_236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553" name="Google Shape;1553;g33531da2bcc_0_236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54" name="Google Shape;1554;g33531da2bcc_0_23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55" name="Google Shape;1555;g33531da2bcc_0_23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56" name="Google Shape;1556;g33531da2bcc_0_23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57" name="Google Shape;1557;g33531da2bcc_0_236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558" name="Google Shape;1558;g33531da2bcc_0_236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559" name="Google Shape;1559;g33531da2bcc_0_23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60" name="Google Shape;1560;g33531da2bcc_0_23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61" name="Google Shape;1561;g33531da2bcc_0_23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62" name="Google Shape;1562;g33531da2bcc_0_236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563" name="Google Shape;1563;g33531da2bcc_0_236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564" name="Google Shape;1564;g33531da2bcc_0_236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65" name="Google Shape;1565;g33531da2bcc_0_236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566" name="Google Shape;1566;g33531da2bcc_0_236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567" name="Google Shape;1567;g33531da2bcc_0_236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568" name="Google Shape;1568;g33531da2bcc_0_236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569" name="Google Shape;1569;g33531da2bcc_0_236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70" name="Google Shape;1570;g33531da2bcc_0_23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1" name="Google Shape;1571;g33531da2bcc_0_23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2" name="Google Shape;1572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3" name="Google Shape;1573;g33531da2bcc_0_23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74" name="Google Shape;1574;g33531da2bcc_0_236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75" name="Google Shape;1575;g33531da2bcc_0_23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6" name="Google Shape;1576;g33531da2bcc_0_23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7" name="Google Shape;1577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78" name="Google Shape;1578;g33531da2bcc_0_23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79" name="Google Shape;1579;g33531da2bcc_0_236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80" name="Google Shape;1580;g33531da2bcc_0_23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81" name="Google Shape;1581;g33531da2bcc_0_23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82" name="Google Shape;1582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583" name="Google Shape;1583;g33531da2bcc_0_236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584" name="Google Shape;1584;g33531da2bcc_0_236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585" name="Google Shape;1585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86" name="Google Shape;1586;g33531da2bcc_0_23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87" name="Google Shape;1587;g33531da2bcc_0_236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88" name="Google Shape;1588;g33531da2bcc_0_23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89" name="Google Shape;1589;g33531da2bcc_0_23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90" name="Google Shape;1590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91" name="Google Shape;1591;g33531da2bcc_0_236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592" name="Google Shape;1592;g33531da2bcc_0_236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593" name="Google Shape;1593;g33531da2bcc_0_236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94" name="Google Shape;1594;g33531da2bcc_0_236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595" name="Google Shape;1595;g33531da2bcc_0_236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596" name="Google Shape;1596;g33531da2bcc_0_2363"/>
          <p:cNvSpPr txBox="1">
            <a:spLocks noGrp="1"/>
          </p:cNvSpPr>
          <p:nvPr>
            <p:ph type="title"/>
          </p:nvPr>
        </p:nvSpPr>
        <p:spPr>
          <a:xfrm>
            <a:off x="1226425" y="3100300"/>
            <a:ext cx="6691200" cy="6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97" name="Google Shape;1597;g33531da2bcc_0_2363"/>
          <p:cNvSpPr txBox="1">
            <a:spLocks noGrp="1"/>
          </p:cNvSpPr>
          <p:nvPr>
            <p:ph type="subTitle" idx="1"/>
          </p:nvPr>
        </p:nvSpPr>
        <p:spPr>
          <a:xfrm>
            <a:off x="1226400" y="1126425"/>
            <a:ext cx="6691200" cy="18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1598" name="Google Shape;1598;g33531da2bcc_0_2363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599" name="Google Shape;1599;g33531da2bcc_0_2363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600" name="Google Shape;1600;g33531da2bcc_0_236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1" name="Google Shape;1601;g33531da2bcc_0_236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02" name="Google Shape;1602;g33531da2bcc_0_2363"/>
            <p:cNvSpPr/>
            <p:nvPr/>
          </p:nvSpPr>
          <p:spPr>
            <a:xfrm>
              <a:off x="8608176" y="4514350"/>
              <a:ext cx="333201" cy="333048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3" name="Google Shape;1603;g33531da2bcc_0_2363"/>
            <p:cNvSpPr/>
            <p:nvPr/>
          </p:nvSpPr>
          <p:spPr>
            <a:xfrm>
              <a:off x="1861082" y="117416"/>
              <a:ext cx="1074296" cy="175676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5" name="Google Shape;1605;g33531da2bcc_0_2417"/>
          <p:cNvSpPr>
            <a:spLocks noGrp="1"/>
          </p:cNvSpPr>
          <p:nvPr>
            <p:ph type="pic" idx="2"/>
          </p:nvPr>
        </p:nvSpPr>
        <p:spPr>
          <a:xfrm>
            <a:off x="-25" y="-13725"/>
            <a:ext cx="9144000" cy="5157300"/>
          </a:xfrm>
          <a:prstGeom prst="rect">
            <a:avLst/>
          </a:prstGeom>
          <a:noFill/>
          <a:ln>
            <a:noFill/>
          </a:ln>
        </p:spPr>
      </p:sp>
      <p:sp>
        <p:nvSpPr>
          <p:cNvPr id="1606" name="Google Shape;1606;g33531da2bcc_0_2417"/>
          <p:cNvSpPr txBox="1">
            <a:spLocks noGrp="1"/>
          </p:cNvSpPr>
          <p:nvPr>
            <p:ph type="title"/>
          </p:nvPr>
        </p:nvSpPr>
        <p:spPr>
          <a:xfrm>
            <a:off x="5171025" y="3543300"/>
            <a:ext cx="3252900" cy="1043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1" name="Shape 1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8" name="Google Shape;1608;g33531da2bcc_0_242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609" name="Google Shape;1609;g33531da2bcc_0_242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610" name="Google Shape;1610;g33531da2bcc_0_242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11" name="Google Shape;1611;g33531da2bcc_0_242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2" name="Google Shape;1612;g33531da2bcc_0_242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3" name="Google Shape;1613;g33531da2bcc_0_242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4" name="Google Shape;1614;g33531da2bcc_0_242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615" name="Google Shape;1615;g33531da2bcc_0_242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16" name="Google Shape;1616;g33531da2bcc_0_242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7" name="Google Shape;1617;g33531da2bcc_0_242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8" name="Google Shape;1618;g33531da2bcc_0_242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19" name="Google Shape;1619;g33531da2bcc_0_242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620" name="Google Shape;1620;g33531da2bcc_0_242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621" name="Google Shape;1621;g33531da2bcc_0_242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22" name="Google Shape;1622;g33531da2bcc_0_242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23" name="Google Shape;1623;g33531da2bcc_0_242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624" name="Google Shape;1624;g33531da2bcc_0_242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625" name="Google Shape;1625;g33531da2bcc_0_242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626" name="Google Shape;1626;g33531da2bcc_0_242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27" name="Google Shape;1627;g33531da2bcc_0_242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28" name="Google Shape;1628;g33531da2bcc_0_242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29" name="Google Shape;1629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0" name="Google Shape;1630;g33531da2bcc_0_242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31" name="Google Shape;1631;g33531da2bcc_0_242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32" name="Google Shape;1632;g33531da2bcc_0_242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3" name="Google Shape;1633;g33531da2bcc_0_242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4" name="Google Shape;1634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5" name="Google Shape;1635;g33531da2bcc_0_242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36" name="Google Shape;1636;g33531da2bcc_0_242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37" name="Google Shape;1637;g33531da2bcc_0_242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8" name="Google Shape;1638;g33531da2bcc_0_242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39" name="Google Shape;1639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640" name="Google Shape;1640;g33531da2bcc_0_242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41" name="Google Shape;1641;g33531da2bcc_0_242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42" name="Google Shape;1642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43" name="Google Shape;1643;g33531da2bcc_0_242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44" name="Google Shape;1644;g33531da2bcc_0_242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45" name="Google Shape;1645;g33531da2bcc_0_242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46" name="Google Shape;1646;g33531da2bcc_0_242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47" name="Google Shape;1647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48" name="Google Shape;1648;g33531da2bcc_0_242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49" name="Google Shape;1649;g33531da2bcc_0_242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50" name="Google Shape;1650;g33531da2bcc_0_242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51" name="Google Shape;1651;g33531da2bcc_0_242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52" name="Google Shape;1652;g33531da2bcc_0_242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653" name="Google Shape;1653;g33531da2bcc_0_2420"/>
          <p:cNvSpPr txBox="1">
            <a:spLocks noGrp="1"/>
          </p:cNvSpPr>
          <p:nvPr>
            <p:ph type="title"/>
          </p:nvPr>
        </p:nvSpPr>
        <p:spPr>
          <a:xfrm>
            <a:off x="720000" y="1092013"/>
            <a:ext cx="3519600" cy="18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54" name="Google Shape;1654;g33531da2bcc_0_2420"/>
          <p:cNvSpPr txBox="1">
            <a:spLocks noGrp="1"/>
          </p:cNvSpPr>
          <p:nvPr>
            <p:ph type="subTitle" idx="1"/>
          </p:nvPr>
        </p:nvSpPr>
        <p:spPr>
          <a:xfrm>
            <a:off x="720000" y="2935188"/>
            <a:ext cx="3519600" cy="1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5" name="Google Shape;1655;g33531da2bcc_0_2420"/>
          <p:cNvSpPr>
            <a:spLocks noGrp="1"/>
          </p:cNvSpPr>
          <p:nvPr>
            <p:ph type="pic" idx="2"/>
          </p:nvPr>
        </p:nvSpPr>
        <p:spPr>
          <a:xfrm>
            <a:off x="5520775" y="533863"/>
            <a:ext cx="2910000" cy="4075800"/>
          </a:xfrm>
          <a:prstGeom prst="roundRect">
            <a:avLst>
              <a:gd name="adj" fmla="val 6529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sp>
      <p:grpSp>
        <p:nvGrpSpPr>
          <p:cNvPr id="1656" name="Google Shape;1656;g33531da2bcc_0_2420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657" name="Google Shape;1657;g33531da2bcc_0_242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658" name="Google Shape;1658;g33531da2bcc_0_242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9" name="Google Shape;1659;g33531da2bcc_0_242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60" name="Google Shape;1660;g33531da2bcc_0_2420"/>
            <p:cNvGrpSpPr/>
            <p:nvPr/>
          </p:nvGrpSpPr>
          <p:grpSpPr>
            <a:xfrm>
              <a:off x="4890282" y="4643609"/>
              <a:ext cx="4062298" cy="390763"/>
              <a:chOff x="4890282" y="4643609"/>
              <a:chExt cx="4062298" cy="390763"/>
            </a:xfrm>
          </p:grpSpPr>
          <p:sp>
            <p:nvSpPr>
              <p:cNvPr id="1661" name="Google Shape;1661;g33531da2bcc_0_242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2" name="Google Shape;1662;g33531da2bcc_0_2420"/>
              <p:cNvSpPr/>
              <p:nvPr/>
            </p:nvSpPr>
            <p:spPr>
              <a:xfrm>
                <a:off x="4890282" y="4751143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4" name="Google Shape;1664;g33531da2bcc_0_2476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665" name="Google Shape;1665;g33531da2bcc_0_247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666" name="Google Shape;1666;g33531da2bcc_0_247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67" name="Google Shape;1667;g33531da2bcc_0_24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68" name="Google Shape;1668;g33531da2bcc_0_24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69" name="Google Shape;1669;g33531da2bcc_0_24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0" name="Google Shape;1670;g33531da2bcc_0_247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671" name="Google Shape;1671;g33531da2bcc_0_247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72" name="Google Shape;1672;g33531da2bcc_0_24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3" name="Google Shape;1673;g33531da2bcc_0_24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4" name="Google Shape;1674;g33531da2bcc_0_24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5" name="Google Shape;1675;g33531da2bcc_0_247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676" name="Google Shape;1676;g33531da2bcc_0_247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677" name="Google Shape;1677;g33531da2bcc_0_247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8" name="Google Shape;1678;g33531da2bcc_0_247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679" name="Google Shape;1679;g33531da2bcc_0_247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680" name="Google Shape;1680;g33531da2bcc_0_247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681" name="Google Shape;1681;g33531da2bcc_0_247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682" name="Google Shape;1682;g33531da2bcc_0_247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83" name="Google Shape;1683;g33531da2bcc_0_24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84" name="Google Shape;1684;g33531da2bcc_0_24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85" name="Google Shape;1685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86" name="Google Shape;1686;g33531da2bcc_0_24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87" name="Google Shape;1687;g33531da2bcc_0_247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88" name="Google Shape;1688;g33531da2bcc_0_24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89" name="Google Shape;1689;g33531da2bcc_0_24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90" name="Google Shape;1690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91" name="Google Shape;1691;g33531da2bcc_0_24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692" name="Google Shape;1692;g33531da2bcc_0_247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93" name="Google Shape;1693;g33531da2bcc_0_24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94" name="Google Shape;1694;g33531da2bcc_0_24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95" name="Google Shape;1695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696" name="Google Shape;1696;g33531da2bcc_0_247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97" name="Google Shape;1697;g33531da2bcc_0_247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98" name="Google Shape;1698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699" name="Google Shape;1699;g33531da2bcc_0_24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00" name="Google Shape;1700;g33531da2bcc_0_247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01" name="Google Shape;1701;g33531da2bcc_0_24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02" name="Google Shape;1702;g33531da2bcc_0_24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03" name="Google Shape;1703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04" name="Google Shape;1704;g33531da2bcc_0_247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05" name="Google Shape;1705;g33531da2bcc_0_247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06" name="Google Shape;1706;g33531da2bcc_0_247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07" name="Google Shape;1707;g33531da2bcc_0_247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08" name="Google Shape;1708;g33531da2bcc_0_247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709" name="Google Shape;1709;g33531da2bcc_0_2476"/>
          <p:cNvSpPr txBox="1">
            <a:spLocks noGrp="1"/>
          </p:cNvSpPr>
          <p:nvPr>
            <p:ph type="title" hasCustomPrompt="1"/>
          </p:nvPr>
        </p:nvSpPr>
        <p:spPr>
          <a:xfrm>
            <a:off x="1698300" y="1784350"/>
            <a:ext cx="5747400" cy="11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r>
              <a:t>xx%</a:t>
            </a:r>
          </a:p>
        </p:txBody>
      </p:sp>
      <p:sp>
        <p:nvSpPr>
          <p:cNvPr id="1710" name="Google Shape;1710;g33531da2bcc_0_2476"/>
          <p:cNvSpPr txBox="1">
            <a:spLocks noGrp="1"/>
          </p:cNvSpPr>
          <p:nvPr>
            <p:ph type="subTitle" idx="1"/>
          </p:nvPr>
        </p:nvSpPr>
        <p:spPr>
          <a:xfrm>
            <a:off x="1698300" y="2999350"/>
            <a:ext cx="5747400" cy="497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711" name="Google Shape;1711;g33531da2bcc_0_2476"/>
          <p:cNvGrpSpPr/>
          <p:nvPr/>
        </p:nvGrpSpPr>
        <p:grpSpPr>
          <a:xfrm>
            <a:off x="141641" y="92498"/>
            <a:ext cx="8828080" cy="4945095"/>
            <a:chOff x="141641" y="92498"/>
            <a:chExt cx="8828080" cy="4945095"/>
          </a:xfrm>
        </p:grpSpPr>
        <p:grpSp>
          <p:nvGrpSpPr>
            <p:cNvPr id="1712" name="Google Shape;1712;g33531da2bcc_0_2476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1713" name="Google Shape;1713;g33531da2bcc_0_2476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4" name="Google Shape;1714;g33531da2bcc_0_2476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5" name="Google Shape;1715;g33531da2bcc_0_2476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6" name="Google Shape;1716;g33531da2bcc_0_2476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7" name="Google Shape;1717;g33531da2bcc_0_2476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8" name="Google Shape;1718;g33531da2bcc_0_2476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9" name="Google Shape;1719;g33531da2bcc_0_2476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20" name="Google Shape;1720;g33531da2bcc_0_2476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721" name="Google Shape;1721;g33531da2bcc_0_2476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2" name="Google Shape;1722;g33531da2bcc_0_2476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23" name="Google Shape;1723;g33531da2bcc_0_2476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g33531da2bcc_0_2476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6" name="Google Shape;1726;g33531da2bcc_0_253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727" name="Google Shape;1727;g33531da2bcc_0_253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728" name="Google Shape;1728;g33531da2bcc_0_253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29" name="Google Shape;1729;g33531da2bcc_0_25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0" name="Google Shape;1730;g33531da2bcc_0_25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1" name="Google Shape;1731;g33531da2bcc_0_25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2" name="Google Shape;1732;g33531da2bcc_0_25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733" name="Google Shape;1733;g33531da2bcc_0_253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34" name="Google Shape;1734;g33531da2bcc_0_25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5" name="Google Shape;1735;g33531da2bcc_0_25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6" name="Google Shape;1736;g33531da2bcc_0_25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37" name="Google Shape;1737;g33531da2bcc_0_25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738" name="Google Shape;1738;g33531da2bcc_0_253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739" name="Google Shape;1739;g33531da2bcc_0_25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40" name="Google Shape;1740;g33531da2bcc_0_25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41" name="Google Shape;1741;g33531da2bcc_0_25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742" name="Google Shape;1742;g33531da2bcc_0_253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743" name="Google Shape;1743;g33531da2bcc_0_253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744" name="Google Shape;1744;g33531da2bcc_0_253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45" name="Google Shape;1745;g33531da2bcc_0_25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46" name="Google Shape;1746;g33531da2bcc_0_25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47" name="Google Shape;1747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48" name="Google Shape;1748;g33531da2bcc_0_25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49" name="Google Shape;1749;g33531da2bcc_0_25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50" name="Google Shape;1750;g33531da2bcc_0_25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51" name="Google Shape;1751;g33531da2bcc_0_25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52" name="Google Shape;1752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53" name="Google Shape;1753;g33531da2bcc_0_25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54" name="Google Shape;1754;g33531da2bcc_0_25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55" name="Google Shape;1755;g33531da2bcc_0_25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56" name="Google Shape;1756;g33531da2bcc_0_25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57" name="Google Shape;1757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758" name="Google Shape;1758;g33531da2bcc_0_253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759" name="Google Shape;1759;g33531da2bcc_0_253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760" name="Google Shape;1760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61" name="Google Shape;1761;g33531da2bcc_0_25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62" name="Google Shape;1762;g33531da2bcc_0_25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763" name="Google Shape;1763;g33531da2bcc_0_25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64" name="Google Shape;1764;g33531da2bcc_0_25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65" name="Google Shape;1765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66" name="Google Shape;1766;g33531da2bcc_0_25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767" name="Google Shape;1767;g33531da2bcc_0_25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68" name="Google Shape;1768;g33531da2bcc_0_25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69" name="Google Shape;1769;g33531da2bcc_0_25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770" name="Google Shape;1770;g33531da2bcc_0_25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771" name="Google Shape;1771;g33531da2bcc_0_2538"/>
          <p:cNvSpPr txBox="1">
            <a:spLocks noGrp="1"/>
          </p:cNvSpPr>
          <p:nvPr>
            <p:ph type="title"/>
          </p:nvPr>
        </p:nvSpPr>
        <p:spPr>
          <a:xfrm>
            <a:off x="4125350" y="5395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772" name="Google Shape;1772;g33531da2bcc_0_2538"/>
          <p:cNvSpPr txBox="1">
            <a:spLocks noGrp="1"/>
          </p:cNvSpPr>
          <p:nvPr>
            <p:ph type="subTitle" idx="1"/>
          </p:nvPr>
        </p:nvSpPr>
        <p:spPr>
          <a:xfrm>
            <a:off x="4159414" y="122842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73" name="Google Shape;1773;g33531da2bcc_0_2538"/>
          <p:cNvSpPr txBox="1">
            <a:spLocks noGrp="1"/>
          </p:cNvSpPr>
          <p:nvPr>
            <p:ph type="title" idx="2"/>
          </p:nvPr>
        </p:nvSpPr>
        <p:spPr>
          <a:xfrm>
            <a:off x="4159414" y="1992700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774" name="Google Shape;1774;g33531da2bcc_0_2538"/>
          <p:cNvSpPr txBox="1">
            <a:spLocks noGrp="1"/>
          </p:cNvSpPr>
          <p:nvPr>
            <p:ph type="subTitle" idx="3"/>
          </p:nvPr>
        </p:nvSpPr>
        <p:spPr>
          <a:xfrm>
            <a:off x="4159414" y="2681615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75" name="Google Shape;1775;g33531da2bcc_0_2538"/>
          <p:cNvSpPr txBox="1">
            <a:spLocks noGrp="1"/>
          </p:cNvSpPr>
          <p:nvPr>
            <p:ph type="title" idx="4"/>
          </p:nvPr>
        </p:nvSpPr>
        <p:spPr>
          <a:xfrm>
            <a:off x="4159414" y="3445874"/>
            <a:ext cx="4087800" cy="7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776" name="Google Shape;1776;g33531da2bcc_0_2538"/>
          <p:cNvSpPr txBox="1">
            <a:spLocks noGrp="1"/>
          </p:cNvSpPr>
          <p:nvPr>
            <p:ph type="subTitle" idx="5"/>
          </p:nvPr>
        </p:nvSpPr>
        <p:spPr>
          <a:xfrm>
            <a:off x="4159414" y="4134800"/>
            <a:ext cx="4087800" cy="46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777" name="Google Shape;1777;g33531da2bcc_0_2538"/>
          <p:cNvGrpSpPr/>
          <p:nvPr/>
        </p:nvGrpSpPr>
        <p:grpSpPr>
          <a:xfrm>
            <a:off x="-7" y="167200"/>
            <a:ext cx="8952584" cy="4904843"/>
            <a:chOff x="-7" y="167200"/>
            <a:chExt cx="8952584" cy="4904843"/>
          </a:xfrm>
        </p:grpSpPr>
        <p:grpSp>
          <p:nvGrpSpPr>
            <p:cNvPr id="1778" name="Google Shape;1778;g33531da2bcc_0_2538"/>
            <p:cNvGrpSpPr/>
            <p:nvPr/>
          </p:nvGrpSpPr>
          <p:grpSpPr>
            <a:xfrm>
              <a:off x="-7" y="167200"/>
              <a:ext cx="8952584" cy="4746442"/>
              <a:chOff x="-7" y="167200"/>
              <a:chExt cx="8952584" cy="4746442"/>
            </a:xfrm>
          </p:grpSpPr>
          <p:grpSp>
            <p:nvGrpSpPr>
              <p:cNvPr id="1779" name="Google Shape;1779;g33531da2bcc_0_2538"/>
              <p:cNvGrpSpPr/>
              <p:nvPr/>
            </p:nvGrpSpPr>
            <p:grpSpPr>
              <a:xfrm>
                <a:off x="-7" y="167200"/>
                <a:ext cx="1266969" cy="226224"/>
                <a:chOff x="-7" y="167200"/>
                <a:chExt cx="1266969" cy="226224"/>
              </a:xfrm>
            </p:grpSpPr>
            <p:sp>
              <p:nvSpPr>
                <p:cNvPr id="1780" name="Google Shape;1780;g33531da2bcc_0_2538"/>
                <p:cNvSpPr/>
                <p:nvPr/>
              </p:nvSpPr>
              <p:spPr>
                <a:xfrm>
                  <a:off x="-7" y="167200"/>
                  <a:ext cx="1266969" cy="503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7" h="251" extrusionOk="0">
                      <a:moveTo>
                        <a:pt x="1" y="0"/>
                      </a:moveTo>
                      <a:lnTo>
                        <a:pt x="1" y="251"/>
                      </a:lnTo>
                      <a:lnTo>
                        <a:pt x="6317" y="251"/>
                      </a:lnTo>
                      <a:lnTo>
                        <a:pt x="6317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1" name="Google Shape;1781;g33531da2bcc_0_2538"/>
                <p:cNvSpPr/>
                <p:nvPr/>
              </p:nvSpPr>
              <p:spPr>
                <a:xfrm>
                  <a:off x="0" y="338072"/>
                  <a:ext cx="698969" cy="55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85" h="276" extrusionOk="0">
                      <a:moveTo>
                        <a:pt x="1" y="0"/>
                      </a:moveTo>
                      <a:lnTo>
                        <a:pt x="1" y="276"/>
                      </a:lnTo>
                      <a:lnTo>
                        <a:pt x="3485" y="276"/>
                      </a:lnTo>
                      <a:lnTo>
                        <a:pt x="348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782" name="Google Shape;1782;g33531da2bcc_0_2538"/>
              <p:cNvGrpSpPr/>
              <p:nvPr/>
            </p:nvGrpSpPr>
            <p:grpSpPr>
              <a:xfrm>
                <a:off x="7519182" y="245168"/>
                <a:ext cx="1433395" cy="4668474"/>
                <a:chOff x="7519182" y="245168"/>
                <a:chExt cx="1433395" cy="4668474"/>
              </a:xfrm>
            </p:grpSpPr>
            <p:sp>
              <p:nvSpPr>
                <p:cNvPr id="1783" name="Google Shape;1783;g33531da2bcc_0_2538"/>
                <p:cNvSpPr/>
                <p:nvPr/>
              </p:nvSpPr>
              <p:spPr>
                <a:xfrm>
                  <a:off x="8593476" y="4554701"/>
                  <a:ext cx="359101" cy="3589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7" h="2106" extrusionOk="0">
                      <a:moveTo>
                        <a:pt x="1053" y="426"/>
                      </a:moveTo>
                      <a:cubicBezTo>
                        <a:pt x="1404" y="426"/>
                        <a:pt x="1680" y="702"/>
                        <a:pt x="1680" y="1053"/>
                      </a:cubicBezTo>
                      <a:cubicBezTo>
                        <a:pt x="1680" y="1404"/>
                        <a:pt x="1404" y="1704"/>
                        <a:pt x="1053" y="1704"/>
                      </a:cubicBezTo>
                      <a:cubicBezTo>
                        <a:pt x="703" y="1704"/>
                        <a:pt x="427" y="1404"/>
                        <a:pt x="427" y="1053"/>
                      </a:cubicBezTo>
                      <a:cubicBezTo>
                        <a:pt x="427" y="702"/>
                        <a:pt x="703" y="426"/>
                        <a:pt x="1053" y="426"/>
                      </a:cubicBezTo>
                      <a:close/>
                      <a:moveTo>
                        <a:pt x="1053" y="0"/>
                      </a:moveTo>
                      <a:cubicBezTo>
                        <a:pt x="477" y="0"/>
                        <a:pt x="1" y="476"/>
                        <a:pt x="1" y="1053"/>
                      </a:cubicBezTo>
                      <a:cubicBezTo>
                        <a:pt x="1" y="1629"/>
                        <a:pt x="477" y="2105"/>
                        <a:pt x="1053" y="2105"/>
                      </a:cubicBezTo>
                      <a:cubicBezTo>
                        <a:pt x="1630" y="2105"/>
                        <a:pt x="2106" y="1629"/>
                        <a:pt x="2106" y="1053"/>
                      </a:cubicBezTo>
                      <a:cubicBezTo>
                        <a:pt x="2106" y="476"/>
                        <a:pt x="1630" y="0"/>
                        <a:pt x="1053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4" name="Google Shape;1784;g33531da2bcc_0_2538"/>
                <p:cNvSpPr/>
                <p:nvPr/>
              </p:nvSpPr>
              <p:spPr>
                <a:xfrm>
                  <a:off x="7519182" y="245168"/>
                  <a:ext cx="1074296" cy="1756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92" h="1029" extrusionOk="0">
                      <a:moveTo>
                        <a:pt x="126" y="1"/>
                      </a:moveTo>
                      <a:lnTo>
                        <a:pt x="0" y="126"/>
                      </a:lnTo>
                      <a:lnTo>
                        <a:pt x="502" y="702"/>
                      </a:lnTo>
                      <a:cubicBezTo>
                        <a:pt x="627" y="842"/>
                        <a:pt x="799" y="911"/>
                        <a:pt x="969" y="911"/>
                      </a:cubicBezTo>
                      <a:cubicBezTo>
                        <a:pt x="1106" y="911"/>
                        <a:pt x="1242" y="867"/>
                        <a:pt x="1354" y="778"/>
                      </a:cubicBezTo>
                      <a:lnTo>
                        <a:pt x="1830" y="351"/>
                      </a:lnTo>
                      <a:cubicBezTo>
                        <a:pt x="1905" y="276"/>
                        <a:pt x="2030" y="251"/>
                        <a:pt x="2131" y="251"/>
                      </a:cubicBezTo>
                      <a:cubicBezTo>
                        <a:pt x="2256" y="251"/>
                        <a:pt x="2356" y="301"/>
                        <a:pt x="2431" y="402"/>
                      </a:cubicBezTo>
                      <a:lnTo>
                        <a:pt x="2757" y="778"/>
                      </a:lnTo>
                      <a:cubicBezTo>
                        <a:pt x="2882" y="903"/>
                        <a:pt x="3033" y="978"/>
                        <a:pt x="3183" y="1003"/>
                      </a:cubicBezTo>
                      <a:cubicBezTo>
                        <a:pt x="3359" y="1003"/>
                        <a:pt x="3509" y="953"/>
                        <a:pt x="3634" y="828"/>
                      </a:cubicBezTo>
                      <a:lnTo>
                        <a:pt x="4035" y="477"/>
                      </a:lnTo>
                      <a:cubicBezTo>
                        <a:pt x="4136" y="402"/>
                        <a:pt x="4236" y="351"/>
                        <a:pt x="4361" y="351"/>
                      </a:cubicBezTo>
                      <a:cubicBezTo>
                        <a:pt x="4487" y="377"/>
                        <a:pt x="4587" y="427"/>
                        <a:pt x="4662" y="527"/>
                      </a:cubicBezTo>
                      <a:lnTo>
                        <a:pt x="4862" y="778"/>
                      </a:lnTo>
                      <a:cubicBezTo>
                        <a:pt x="4963" y="928"/>
                        <a:pt x="5138" y="1003"/>
                        <a:pt x="5314" y="1028"/>
                      </a:cubicBezTo>
                      <a:cubicBezTo>
                        <a:pt x="5489" y="1028"/>
                        <a:pt x="5664" y="953"/>
                        <a:pt x="5790" y="828"/>
                      </a:cubicBezTo>
                      <a:lnTo>
                        <a:pt x="6291" y="301"/>
                      </a:lnTo>
                      <a:lnTo>
                        <a:pt x="6141" y="176"/>
                      </a:lnTo>
                      <a:lnTo>
                        <a:pt x="5639" y="702"/>
                      </a:lnTo>
                      <a:cubicBezTo>
                        <a:pt x="5564" y="803"/>
                        <a:pt x="5439" y="828"/>
                        <a:pt x="5314" y="828"/>
                      </a:cubicBezTo>
                      <a:cubicBezTo>
                        <a:pt x="5188" y="828"/>
                        <a:pt x="5088" y="778"/>
                        <a:pt x="5013" y="677"/>
                      </a:cubicBezTo>
                      <a:lnTo>
                        <a:pt x="4787" y="402"/>
                      </a:lnTo>
                      <a:cubicBezTo>
                        <a:pt x="4687" y="276"/>
                        <a:pt x="4537" y="201"/>
                        <a:pt x="4361" y="176"/>
                      </a:cubicBezTo>
                      <a:cubicBezTo>
                        <a:pt x="4211" y="176"/>
                        <a:pt x="4035" y="226"/>
                        <a:pt x="3910" y="326"/>
                      </a:cubicBezTo>
                      <a:lnTo>
                        <a:pt x="3509" y="702"/>
                      </a:lnTo>
                      <a:cubicBezTo>
                        <a:pt x="3427" y="764"/>
                        <a:pt x="3344" y="809"/>
                        <a:pt x="3262" y="809"/>
                      </a:cubicBezTo>
                      <a:cubicBezTo>
                        <a:pt x="3244" y="809"/>
                        <a:pt x="3226" y="807"/>
                        <a:pt x="3208" y="803"/>
                      </a:cubicBezTo>
                      <a:cubicBezTo>
                        <a:pt x="3083" y="803"/>
                        <a:pt x="2983" y="752"/>
                        <a:pt x="2908" y="677"/>
                      </a:cubicBezTo>
                      <a:lnTo>
                        <a:pt x="2557" y="276"/>
                      </a:lnTo>
                      <a:cubicBezTo>
                        <a:pt x="2456" y="151"/>
                        <a:pt x="2306" y="76"/>
                        <a:pt x="2156" y="76"/>
                      </a:cubicBezTo>
                      <a:cubicBezTo>
                        <a:pt x="2126" y="72"/>
                        <a:pt x="2098" y="69"/>
                        <a:pt x="2070" y="69"/>
                      </a:cubicBezTo>
                      <a:cubicBezTo>
                        <a:pt x="1931" y="69"/>
                        <a:pt x="1809" y="122"/>
                        <a:pt x="1705" y="226"/>
                      </a:cubicBezTo>
                      <a:lnTo>
                        <a:pt x="1228" y="627"/>
                      </a:lnTo>
                      <a:cubicBezTo>
                        <a:pt x="1151" y="694"/>
                        <a:pt x="1058" y="726"/>
                        <a:pt x="966" y="726"/>
                      </a:cubicBezTo>
                      <a:cubicBezTo>
                        <a:pt x="851" y="726"/>
                        <a:pt x="736" y="675"/>
                        <a:pt x="652" y="577"/>
                      </a:cubicBezTo>
                      <a:lnTo>
                        <a:pt x="126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1785" name="Google Shape;1785;g33531da2bcc_0_2538"/>
            <p:cNvGrpSpPr/>
            <p:nvPr/>
          </p:nvGrpSpPr>
          <p:grpSpPr>
            <a:xfrm flipH="1">
              <a:off x="8195645" y="4784997"/>
              <a:ext cx="291257" cy="287046"/>
              <a:chOff x="5456048" y="1794743"/>
              <a:chExt cx="178248" cy="175682"/>
            </a:xfrm>
          </p:grpSpPr>
          <p:sp>
            <p:nvSpPr>
              <p:cNvPr id="1786" name="Google Shape;1786;g33531da2bcc_0_253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7" name="Google Shape;1787;g33531da2bcc_0_253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9" name="Google Shape;1789;g33531da2bcc_0_2601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790" name="Google Shape;1790;g33531da2bcc_0_260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791" name="Google Shape;1791;g33531da2bcc_0_260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92" name="Google Shape;1792;g33531da2bcc_0_260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93" name="Google Shape;1793;g33531da2bcc_0_260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94" name="Google Shape;1794;g33531da2bcc_0_260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95" name="Google Shape;1795;g33531da2bcc_0_260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796" name="Google Shape;1796;g33531da2bcc_0_260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797" name="Google Shape;1797;g33531da2bcc_0_260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98" name="Google Shape;1798;g33531da2bcc_0_260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799" name="Google Shape;1799;g33531da2bcc_0_260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00" name="Google Shape;1800;g33531da2bcc_0_260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801" name="Google Shape;1801;g33531da2bcc_0_260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802" name="Google Shape;1802;g33531da2bcc_0_260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03" name="Google Shape;1803;g33531da2bcc_0_260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04" name="Google Shape;1804;g33531da2bcc_0_260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805" name="Google Shape;1805;g33531da2bcc_0_260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806" name="Google Shape;1806;g33531da2bcc_0_260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807" name="Google Shape;1807;g33531da2bcc_0_260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08" name="Google Shape;1808;g33531da2bcc_0_260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09" name="Google Shape;1809;g33531da2bcc_0_260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0" name="Google Shape;1810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1" name="Google Shape;1811;g33531da2bcc_0_260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12" name="Google Shape;1812;g33531da2bcc_0_260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13" name="Google Shape;1813;g33531da2bcc_0_260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4" name="Google Shape;1814;g33531da2bcc_0_260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5" name="Google Shape;1815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6" name="Google Shape;1816;g33531da2bcc_0_260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17" name="Google Shape;1817;g33531da2bcc_0_260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18" name="Google Shape;1818;g33531da2bcc_0_260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19" name="Google Shape;1819;g33531da2bcc_0_260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20" name="Google Shape;1820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821" name="Google Shape;1821;g33531da2bcc_0_260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822" name="Google Shape;1822;g33531da2bcc_0_260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823" name="Google Shape;1823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24" name="Google Shape;1824;g33531da2bcc_0_260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25" name="Google Shape;1825;g33531da2bcc_0_260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26" name="Google Shape;1826;g33531da2bcc_0_260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27" name="Google Shape;1827;g33531da2bcc_0_260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28" name="Google Shape;1828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29" name="Google Shape;1829;g33531da2bcc_0_260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30" name="Google Shape;1830;g33531da2bcc_0_260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31" name="Google Shape;1831;g33531da2bcc_0_260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32" name="Google Shape;1832;g33531da2bcc_0_260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33" name="Google Shape;1833;g33531da2bcc_0_260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1834" name="Google Shape;1834;g33531da2bcc_0_260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835" name="Google Shape;1835;g33531da2bcc_0_2601"/>
          <p:cNvGrpSpPr/>
          <p:nvPr/>
        </p:nvGrpSpPr>
        <p:grpSpPr>
          <a:xfrm>
            <a:off x="141641" y="92498"/>
            <a:ext cx="8828080" cy="4945095"/>
            <a:chOff x="141641" y="92498"/>
            <a:chExt cx="8828080" cy="4945095"/>
          </a:xfrm>
        </p:grpSpPr>
        <p:grpSp>
          <p:nvGrpSpPr>
            <p:cNvPr id="1836" name="Google Shape;1836;g33531da2bcc_0_2601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1837" name="Google Shape;1837;g33531da2bcc_0_2601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8" name="Google Shape;1838;g33531da2bcc_0_2601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9" name="Google Shape;1839;g33531da2bcc_0_2601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0" name="Google Shape;1840;g33531da2bcc_0_2601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1" name="Google Shape;1841;g33531da2bcc_0_2601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2" name="Google Shape;1842;g33531da2bcc_0_2601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3" name="Google Shape;1843;g33531da2bcc_0_2601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44" name="Google Shape;1844;g33531da2bcc_0_2601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1845" name="Google Shape;1845;g33531da2bcc_0_260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6" name="Google Shape;1846;g33531da2bcc_0_260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47" name="Google Shape;1847;g33531da2bcc_0_2601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g33531da2bcc_0_2601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">
    <p:spTree>
      <p:nvGrpSpPr>
        <p:cNvPr id="1" name="Shape 1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0" name="Google Shape;1850;g33531da2bcc_0_2662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851" name="Google Shape;1851;g33531da2bcc_0_266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52" name="Google Shape;1852;g33531da2bcc_0_266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53" name="Google Shape;1853;g33531da2bcc_0_26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4" name="Google Shape;1854;g33531da2bcc_0_26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5" name="Google Shape;1855;g33531da2bcc_0_26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6" name="Google Shape;1856;g33531da2bcc_0_266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857" name="Google Shape;1857;g33531da2bcc_0_266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58" name="Google Shape;1858;g33531da2bcc_0_26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9" name="Google Shape;1859;g33531da2bcc_0_26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60" name="Google Shape;1860;g33531da2bcc_0_26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61" name="Google Shape;1861;g33531da2bcc_0_266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862" name="Google Shape;1862;g33531da2bcc_0_266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863" name="Google Shape;1863;g33531da2bcc_0_266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64" name="Google Shape;1864;g33531da2bcc_0_266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65" name="Google Shape;1865;g33531da2bcc_0_266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866" name="Google Shape;1866;g33531da2bcc_0_266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867" name="Google Shape;1867;g33531da2bcc_0_266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868" name="Google Shape;1868;g33531da2bcc_0_266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69" name="Google Shape;1869;g33531da2bcc_0_26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0" name="Google Shape;1870;g33531da2bcc_0_26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1" name="Google Shape;1871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2" name="Google Shape;1872;g33531da2bcc_0_26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73" name="Google Shape;1873;g33531da2bcc_0_266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74" name="Google Shape;1874;g33531da2bcc_0_26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5" name="Google Shape;1875;g33531da2bcc_0_26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6" name="Google Shape;1876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77" name="Google Shape;1877;g33531da2bcc_0_26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78" name="Google Shape;1878;g33531da2bcc_0_266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79" name="Google Shape;1879;g33531da2bcc_0_26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80" name="Google Shape;1880;g33531da2bcc_0_26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81" name="Google Shape;1881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882" name="Google Shape;1882;g33531da2bcc_0_266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883" name="Google Shape;1883;g33531da2bcc_0_266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884" name="Google Shape;1884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85" name="Google Shape;1885;g33531da2bcc_0_26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86" name="Google Shape;1886;g33531da2bcc_0_266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887" name="Google Shape;1887;g33531da2bcc_0_26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88" name="Google Shape;1888;g33531da2bcc_0_26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89" name="Google Shape;1889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90" name="Google Shape;1890;g33531da2bcc_0_266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891" name="Google Shape;1891;g33531da2bcc_0_266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892" name="Google Shape;1892;g33531da2bcc_0_266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93" name="Google Shape;1893;g33531da2bcc_0_266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894" name="Google Shape;1894;g33531da2bcc_0_266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895" name="Google Shape;1895;g33531da2bcc_0_2662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1896" name="Google Shape;1896;g33531da2bcc_0_2662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897" name="Google Shape;1897;g33531da2bcc_0_266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8" name="Google Shape;1898;g33531da2bcc_0_266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99" name="Google Shape;1899;g33531da2bcc_0_2662"/>
            <p:cNvSpPr/>
            <p:nvPr/>
          </p:nvSpPr>
          <p:spPr>
            <a:xfrm>
              <a:off x="8561631" y="4643609"/>
              <a:ext cx="390949" cy="390763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00" name="Google Shape;1900;g33531da2bcc_0_2662"/>
          <p:cNvSpPr txBox="1">
            <a:spLocks noGrp="1"/>
          </p:cNvSpPr>
          <p:nvPr>
            <p:ph type="title"/>
          </p:nvPr>
        </p:nvSpPr>
        <p:spPr>
          <a:xfrm>
            <a:off x="893125" y="15085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01" name="Google Shape;1901;g33531da2bcc_0_2662"/>
          <p:cNvSpPr txBox="1">
            <a:spLocks noGrp="1"/>
          </p:cNvSpPr>
          <p:nvPr>
            <p:ph type="subTitle" idx="1"/>
          </p:nvPr>
        </p:nvSpPr>
        <p:spPr>
          <a:xfrm>
            <a:off x="893125" y="2571750"/>
            <a:ext cx="2697600" cy="10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">
    <p:spTree>
      <p:nvGrpSpPr>
        <p:cNvPr id="1" name="Shape 1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3" name="Google Shape;1903;g33531da2bcc_0_271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904" name="Google Shape;1904;g33531da2bcc_0_271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905" name="Google Shape;1905;g33531da2bcc_0_271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06" name="Google Shape;1906;g33531da2bcc_0_271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07" name="Google Shape;1907;g33531da2bcc_0_271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08" name="Google Shape;1908;g33531da2bcc_0_271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09" name="Google Shape;1909;g33531da2bcc_0_271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910" name="Google Shape;1910;g33531da2bcc_0_271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11" name="Google Shape;1911;g33531da2bcc_0_271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2" name="Google Shape;1912;g33531da2bcc_0_271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3" name="Google Shape;1913;g33531da2bcc_0_271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4" name="Google Shape;1914;g33531da2bcc_0_271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915" name="Google Shape;1915;g33531da2bcc_0_271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16" name="Google Shape;1916;g33531da2bcc_0_271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7" name="Google Shape;1917;g33531da2bcc_0_271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8" name="Google Shape;1918;g33531da2bcc_0_271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919" name="Google Shape;1919;g33531da2bcc_0_271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920" name="Google Shape;1920;g33531da2bcc_0_271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921" name="Google Shape;1921;g33531da2bcc_0_271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22" name="Google Shape;1922;g33531da2bcc_0_271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3" name="Google Shape;1923;g33531da2bcc_0_271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4" name="Google Shape;1924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5" name="Google Shape;1925;g33531da2bcc_0_271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26" name="Google Shape;1926;g33531da2bcc_0_271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27" name="Google Shape;1927;g33531da2bcc_0_271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8" name="Google Shape;1928;g33531da2bcc_0_271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29" name="Google Shape;1929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30" name="Google Shape;1930;g33531da2bcc_0_271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31" name="Google Shape;1931;g33531da2bcc_0_271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32" name="Google Shape;1932;g33531da2bcc_0_271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33" name="Google Shape;1933;g33531da2bcc_0_271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34" name="Google Shape;1934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935" name="Google Shape;1935;g33531da2bcc_0_271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936" name="Google Shape;1936;g33531da2bcc_0_271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937" name="Google Shape;1937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38" name="Google Shape;1938;g33531da2bcc_0_271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39" name="Google Shape;1939;g33531da2bcc_0_271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40" name="Google Shape;1940;g33531da2bcc_0_271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1" name="Google Shape;1941;g33531da2bcc_0_271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2" name="Google Shape;1942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3" name="Google Shape;1943;g33531da2bcc_0_271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44" name="Google Shape;1944;g33531da2bcc_0_271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45" name="Google Shape;1945;g33531da2bcc_0_271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6" name="Google Shape;1946;g33531da2bcc_0_271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47" name="Google Shape;1947;g33531da2bcc_0_271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1948" name="Google Shape;1948;g33531da2bcc_0_2715"/>
          <p:cNvGrpSpPr/>
          <p:nvPr/>
        </p:nvGrpSpPr>
        <p:grpSpPr>
          <a:xfrm>
            <a:off x="-7" y="117416"/>
            <a:ext cx="8941384" cy="4905858"/>
            <a:chOff x="-7" y="117416"/>
            <a:chExt cx="8941384" cy="4905858"/>
          </a:xfrm>
        </p:grpSpPr>
        <p:grpSp>
          <p:nvGrpSpPr>
            <p:cNvPr id="1949" name="Google Shape;1949;g33531da2bcc_0_2715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950" name="Google Shape;1950;g33531da2bcc_0_271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1" name="Google Shape;1951;g33531da2bcc_0_271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52" name="Google Shape;1952;g33531da2bcc_0_2715"/>
            <p:cNvSpPr/>
            <p:nvPr/>
          </p:nvSpPr>
          <p:spPr>
            <a:xfrm>
              <a:off x="8608176" y="4514350"/>
              <a:ext cx="333201" cy="333048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g33531da2bcc_0_2715"/>
            <p:cNvSpPr/>
            <p:nvPr/>
          </p:nvSpPr>
          <p:spPr>
            <a:xfrm>
              <a:off x="1861082" y="117416"/>
              <a:ext cx="1074296" cy="175676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4" name="Google Shape;1954;g33531da2bcc_0_2715"/>
          <p:cNvSpPr txBox="1">
            <a:spLocks noGrp="1"/>
          </p:cNvSpPr>
          <p:nvPr>
            <p:ph type="title"/>
          </p:nvPr>
        </p:nvSpPr>
        <p:spPr>
          <a:xfrm>
            <a:off x="5516826" y="1395925"/>
            <a:ext cx="2668200" cy="10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55" name="Google Shape;1955;g33531da2bcc_0_2715"/>
          <p:cNvSpPr txBox="1">
            <a:spLocks noGrp="1"/>
          </p:cNvSpPr>
          <p:nvPr>
            <p:ph type="subTitle" idx="1"/>
          </p:nvPr>
        </p:nvSpPr>
        <p:spPr>
          <a:xfrm>
            <a:off x="5516953" y="2456725"/>
            <a:ext cx="2668200" cy="10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7" name="Google Shape;1957;g33531da2bcc_0_2769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958" name="Google Shape;1958;g33531da2bcc_0_276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959" name="Google Shape;1959;g33531da2bcc_0_276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60" name="Google Shape;1960;g33531da2bcc_0_27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1" name="Google Shape;1961;g33531da2bcc_0_27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2" name="Google Shape;1962;g33531da2bcc_0_27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3" name="Google Shape;1963;g33531da2bcc_0_276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964" name="Google Shape;1964;g33531da2bcc_0_276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65" name="Google Shape;1965;g33531da2bcc_0_27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6" name="Google Shape;1966;g33531da2bcc_0_27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7" name="Google Shape;1967;g33531da2bcc_0_27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8" name="Google Shape;1968;g33531da2bcc_0_276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969" name="Google Shape;1969;g33531da2bcc_0_276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70" name="Google Shape;1970;g33531da2bcc_0_276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71" name="Google Shape;1971;g33531da2bcc_0_276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72" name="Google Shape;1972;g33531da2bcc_0_276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973" name="Google Shape;1973;g33531da2bcc_0_276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974" name="Google Shape;1974;g33531da2bcc_0_276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975" name="Google Shape;1975;g33531da2bcc_0_276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76" name="Google Shape;1976;g33531da2bcc_0_27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77" name="Google Shape;1977;g33531da2bcc_0_27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78" name="Google Shape;1978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79" name="Google Shape;1979;g33531da2bcc_0_27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80" name="Google Shape;1980;g33531da2bcc_0_276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81" name="Google Shape;1981;g33531da2bcc_0_27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82" name="Google Shape;1982;g33531da2bcc_0_27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83" name="Google Shape;1983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84" name="Google Shape;1984;g33531da2bcc_0_27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85" name="Google Shape;1985;g33531da2bcc_0_276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86" name="Google Shape;1986;g33531da2bcc_0_27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87" name="Google Shape;1987;g33531da2bcc_0_27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88" name="Google Shape;1988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1989" name="Google Shape;1989;g33531da2bcc_0_276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990" name="Google Shape;1990;g33531da2bcc_0_276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991" name="Google Shape;1991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92" name="Google Shape;1992;g33531da2bcc_0_27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93" name="Google Shape;1993;g33531da2bcc_0_276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994" name="Google Shape;1994;g33531da2bcc_0_27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95" name="Google Shape;1995;g33531da2bcc_0_27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96" name="Google Shape;1996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997" name="Google Shape;1997;g33531da2bcc_0_276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1998" name="Google Shape;1998;g33531da2bcc_0_276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999" name="Google Shape;1999;g33531da2bcc_0_276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00" name="Google Shape;2000;g33531da2bcc_0_276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01" name="Google Shape;2001;g33531da2bcc_0_276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2002" name="Google Shape;2002;g33531da2bcc_0_2769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003" name="Google Shape;2003;g33531da2bcc_0_276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004" name="Google Shape;2004;g33531da2bcc_0_276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5" name="Google Shape;2005;g33531da2bcc_0_276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06" name="Google Shape;2006;g33531da2bcc_0_276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007" name="Google Shape;2007;g33531da2bcc_0_276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8" name="Google Shape;2008;g33531da2bcc_0_276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009" name="Google Shape;2009;g33531da2bcc_0_276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10" name="Google Shape;2010;g33531da2bcc_0_2769"/>
          <p:cNvSpPr txBox="1">
            <a:spLocks noGrp="1"/>
          </p:cNvSpPr>
          <p:nvPr>
            <p:ph type="subTitle" idx="1"/>
          </p:nvPr>
        </p:nvSpPr>
        <p:spPr>
          <a:xfrm>
            <a:off x="5055284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011" name="Google Shape;2011;g33531da2bcc_0_2769"/>
          <p:cNvSpPr txBox="1">
            <a:spLocks noGrp="1"/>
          </p:cNvSpPr>
          <p:nvPr>
            <p:ph type="subTitle" idx="2"/>
          </p:nvPr>
        </p:nvSpPr>
        <p:spPr>
          <a:xfrm>
            <a:off x="1583300" y="3771424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012" name="Google Shape;2012;g33531da2bcc_0_2769"/>
          <p:cNvSpPr txBox="1">
            <a:spLocks noGrp="1"/>
          </p:cNvSpPr>
          <p:nvPr>
            <p:ph type="subTitle" idx="3"/>
          </p:nvPr>
        </p:nvSpPr>
        <p:spPr>
          <a:xfrm>
            <a:off x="50552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2013" name="Google Shape;2013;g33531da2bcc_0_2769"/>
          <p:cNvSpPr txBox="1">
            <a:spLocks noGrp="1"/>
          </p:cNvSpPr>
          <p:nvPr>
            <p:ph type="subTitle" idx="4"/>
          </p:nvPr>
        </p:nvSpPr>
        <p:spPr>
          <a:xfrm>
            <a:off x="1583075" y="3274925"/>
            <a:ext cx="2505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sz="2400" b="1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5" name="Google Shape;2015;g33531da2bcc_0_282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016" name="Google Shape;2016;g33531da2bcc_0_282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017" name="Google Shape;2017;g33531da2bcc_0_282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18" name="Google Shape;2018;g33531da2bcc_0_28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19" name="Google Shape;2019;g33531da2bcc_0_28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0" name="Google Shape;2020;g33531da2bcc_0_28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1" name="Google Shape;2021;g33531da2bcc_0_28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022" name="Google Shape;2022;g33531da2bcc_0_282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23" name="Google Shape;2023;g33531da2bcc_0_28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4" name="Google Shape;2024;g33531da2bcc_0_28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5" name="Google Shape;2025;g33531da2bcc_0_28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6" name="Google Shape;2026;g33531da2bcc_0_28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027" name="Google Shape;2027;g33531da2bcc_0_282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028" name="Google Shape;2028;g33531da2bcc_0_28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29" name="Google Shape;2029;g33531da2bcc_0_28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30" name="Google Shape;2030;g33531da2bcc_0_28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2031" name="Google Shape;2031;g33531da2bcc_0_282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32" name="Google Shape;2032;g33531da2bcc_0_282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33" name="Google Shape;2033;g33531da2bcc_0_282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34" name="Google Shape;2034;g33531da2bcc_0_28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35" name="Google Shape;2035;g33531da2bcc_0_28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36" name="Google Shape;2036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37" name="Google Shape;2037;g33531da2bcc_0_28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38" name="Google Shape;2038;g33531da2bcc_0_28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39" name="Google Shape;2039;g33531da2bcc_0_28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40" name="Google Shape;2040;g33531da2bcc_0_28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41" name="Google Shape;2041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42" name="Google Shape;2042;g33531da2bcc_0_28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43" name="Google Shape;2043;g33531da2bcc_0_28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044" name="Google Shape;2044;g33531da2bcc_0_28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45" name="Google Shape;2045;g33531da2bcc_0_28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46" name="Google Shape;2046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2047" name="Google Shape;2047;g33531da2bcc_0_282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048" name="Google Shape;2048;g33531da2bcc_0_282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049" name="Google Shape;2049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0" name="Google Shape;2050;g33531da2bcc_0_28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51" name="Google Shape;2051;g33531da2bcc_0_28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52" name="Google Shape;2052;g33531da2bcc_0_28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3" name="Google Shape;2053;g33531da2bcc_0_28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4" name="Google Shape;2054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5" name="Google Shape;2055;g33531da2bcc_0_28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56" name="Google Shape;2056;g33531da2bcc_0_28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057" name="Google Shape;2057;g33531da2bcc_0_28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8" name="Google Shape;2058;g33531da2bcc_0_28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59" name="Google Shape;2059;g33531da2bcc_0_28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2060" name="Google Shape;2060;g33531da2bcc_0_2827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sp>
          <p:nvSpPr>
            <p:cNvPr id="2061" name="Google Shape;2061;g33531da2bcc_0_2827"/>
            <p:cNvSpPr/>
            <p:nvPr/>
          </p:nvSpPr>
          <p:spPr>
            <a:xfrm>
              <a:off x="8561631" y="4643609"/>
              <a:ext cx="390949" cy="390763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62" name="Google Shape;2062;g33531da2bcc_0_282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063" name="Google Shape;2063;g33531da2bcc_0_282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4" name="Google Shape;2064;g33531da2bcc_0_282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065" name="Google Shape;2065;g33531da2bcc_0_282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66" name="Google Shape;2066;g33531da2bcc_0_2827"/>
          <p:cNvSpPr txBox="1">
            <a:spLocks noGrp="1"/>
          </p:cNvSpPr>
          <p:nvPr>
            <p:ph type="body" idx="1"/>
          </p:nvPr>
        </p:nvSpPr>
        <p:spPr>
          <a:xfrm>
            <a:off x="720000" y="1215751"/>
            <a:ext cx="77040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marL="914400" lvl="1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6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182" name="Google Shape;182;p6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3" name="Google Shape;183;p6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4" name="Google Shape;184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5" name="Google Shape;185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6" name="Google Shape;186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87" name="Google Shape;187;p6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88" name="Google Shape;188;p6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9" name="Google Shape;189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0" name="Google Shape;190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1" name="Google Shape;191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2" name="Google Shape;192;p6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193" name="Google Shape;193;p6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4" name="Google Shape;194;p6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5" name="Google Shape;195;p6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96" name="Google Shape;196;p6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97" name="Google Shape;197;p6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98" name="Google Shape;198;p6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99" name="Google Shape;199;p6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0" name="Google Shape;200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1" name="Google Shape;201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2" name="Google Shape;202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3" name="Google Shape;203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4" name="Google Shape;204;p6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5" name="Google Shape;205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6" name="Google Shape;206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7" name="Google Shape;207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8" name="Google Shape;208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9" name="Google Shape;209;p6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0" name="Google Shape;210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1" name="Google Shape;211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2" name="Google Shape;212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213" name="Google Shape;213;p6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4" name="Google Shape;214;p6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5" name="Google Shape;215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" name="Google Shape;216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7" name="Google Shape;217;p6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8" name="Google Shape;218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" name="Google Shape;219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0" name="Google Shape;220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1" name="Google Shape;221;p6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22" name="Google Shape;222;p6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3" name="Google Shape;223;p6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4" name="Google Shape;224;p6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5" name="Google Shape;225;p6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226" name="Google Shape;226;p60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227" name="Google Shape;227;p6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28" name="Google Shape;228;p6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229;p6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0" name="Google Shape;230;p60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31" name="Google Shape;231;p6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60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33" name="Google Shape;233;p60"/>
          <p:cNvSpPr txBox="1">
            <a:spLocks noGrp="1"/>
          </p:cNvSpPr>
          <p:nvPr>
            <p:ph type="title"/>
          </p:nvPr>
        </p:nvSpPr>
        <p:spPr>
          <a:xfrm>
            <a:off x="901875" y="1621638"/>
            <a:ext cx="3496200" cy="9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60"/>
          <p:cNvSpPr txBox="1">
            <a:spLocks noGrp="1"/>
          </p:cNvSpPr>
          <p:nvPr>
            <p:ph type="subTitle" idx="1"/>
          </p:nvPr>
        </p:nvSpPr>
        <p:spPr>
          <a:xfrm>
            <a:off x="901875" y="2657562"/>
            <a:ext cx="3496200" cy="86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_1"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8" name="Google Shape;2068;g33531da2bcc_0_288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069" name="Google Shape;2069;g33531da2bcc_0_288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070" name="Google Shape;2070;g33531da2bcc_0_288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71" name="Google Shape;2071;g33531da2bcc_0_288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2" name="Google Shape;2072;g33531da2bcc_0_288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3" name="Google Shape;2073;g33531da2bcc_0_288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4" name="Google Shape;2074;g33531da2bcc_0_288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075" name="Google Shape;2075;g33531da2bcc_0_288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076" name="Google Shape;2076;g33531da2bcc_0_288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7" name="Google Shape;2077;g33531da2bcc_0_288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8" name="Google Shape;2078;g33531da2bcc_0_288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79" name="Google Shape;2079;g33531da2bcc_0_288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080" name="Google Shape;2080;g33531da2bcc_0_288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081" name="Google Shape;2081;g33531da2bcc_0_288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82" name="Google Shape;2082;g33531da2bcc_0_288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083" name="Google Shape;2083;g33531da2bcc_0_288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2084" name="Google Shape;2084;g33531da2bcc_0_288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85" name="Google Shape;2085;g33531da2bcc_0_288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86" name="Google Shape;2086;g33531da2bcc_0_288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87" name="Google Shape;2087;g33531da2bcc_0_288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88" name="Google Shape;2088;g33531da2bcc_0_288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89" name="Google Shape;2089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0" name="Google Shape;2090;g33531da2bcc_0_288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91" name="Google Shape;2091;g33531da2bcc_0_288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92" name="Google Shape;2092;g33531da2bcc_0_288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3" name="Google Shape;2093;g33531da2bcc_0_288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4" name="Google Shape;2094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5" name="Google Shape;2095;g33531da2bcc_0_288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096" name="Google Shape;2096;g33531da2bcc_0_288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097" name="Google Shape;2097;g33531da2bcc_0_288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8" name="Google Shape;2098;g33531da2bcc_0_288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099" name="Google Shape;2099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2100" name="Google Shape;2100;g33531da2bcc_0_288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01" name="Google Shape;2101;g33531da2bcc_0_288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02" name="Google Shape;2102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03" name="Google Shape;2103;g33531da2bcc_0_288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04" name="Google Shape;2104;g33531da2bcc_0_288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05" name="Google Shape;2105;g33531da2bcc_0_288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06" name="Google Shape;2106;g33531da2bcc_0_288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07" name="Google Shape;2107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08" name="Google Shape;2108;g33531da2bcc_0_288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09" name="Google Shape;2109;g33531da2bcc_0_288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10" name="Google Shape;2110;g33531da2bcc_0_288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11" name="Google Shape;2111;g33531da2bcc_0_288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12" name="Google Shape;2112;g33531da2bcc_0_288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2113" name="Google Shape;2113;g33531da2bcc_0_2880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2114" name="Google Shape;2114;g33531da2bcc_0_2880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115" name="Google Shape;2115;g33531da2bcc_0_288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g33531da2bcc_0_2880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17" name="Google Shape;2117;g33531da2bcc_0_288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118" name="Google Shape;2118;g33531da2bcc_0_288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9" name="Google Shape;2119;g33531da2bcc_0_288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120" name="Google Shape;2120;g33531da2bcc_0_2880"/>
          <p:cNvSpPr txBox="1">
            <a:spLocks noGrp="1"/>
          </p:cNvSpPr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21" name="Google Shape;2121;g33531da2bcc_0_2880"/>
          <p:cNvSpPr txBox="1">
            <a:spLocks noGrp="1"/>
          </p:cNvSpPr>
          <p:nvPr>
            <p:ph type="subTitle" idx="1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2" name="Google Shape;2122;g33531da2bcc_0_2880"/>
          <p:cNvSpPr txBox="1"/>
          <p:nvPr/>
        </p:nvSpPr>
        <p:spPr>
          <a:xfrm>
            <a:off x="3982675" y="3611950"/>
            <a:ext cx="44481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CREDITS: This presentation template was created by </a:t>
            </a:r>
            <a:r>
              <a:rPr lang="en" sz="1100" b="0" i="0" u="sng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includes icons by </a:t>
            </a:r>
            <a:r>
              <a:rPr lang="en" sz="1100" b="0" i="0" u="sng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infographics &amp; images by </a:t>
            </a:r>
            <a:r>
              <a:rPr lang="en" sz="1100" b="0" i="0" u="sng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100" b="0" i="0" u="sng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sz="1100" b="0" i="0" u="sng" strike="noStrike" cap="non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5" name="Google Shape;2125;g33531da2bcc_0_2937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126" name="Google Shape;2126;g33531da2bcc_0_293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127" name="Google Shape;2127;g33531da2bcc_0_293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28" name="Google Shape;2128;g33531da2bcc_0_2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29" name="Google Shape;2129;g33531da2bcc_0_2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0" name="Google Shape;2130;g33531da2bcc_0_2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1" name="Google Shape;2131;g33531da2bcc_0_29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132" name="Google Shape;2132;g33531da2bcc_0_293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33" name="Google Shape;2133;g33531da2bcc_0_2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4" name="Google Shape;2134;g33531da2bcc_0_2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5" name="Google Shape;2135;g33531da2bcc_0_2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6" name="Google Shape;2136;g33531da2bcc_0_293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137" name="Google Shape;2137;g33531da2bcc_0_293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138" name="Google Shape;2138;g33531da2bcc_0_293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39" name="Google Shape;2139;g33531da2bcc_0_293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40" name="Google Shape;2140;g33531da2bcc_0_293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2141" name="Google Shape;2141;g33531da2bcc_0_293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142" name="Google Shape;2142;g33531da2bcc_0_293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143" name="Google Shape;2143;g33531da2bcc_0_293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44" name="Google Shape;2144;g33531da2bcc_0_2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45" name="Google Shape;2145;g33531da2bcc_0_2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46" name="Google Shape;2146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47" name="Google Shape;2147;g33531da2bcc_0_2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48" name="Google Shape;2148;g33531da2bcc_0_29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49" name="Google Shape;2149;g33531da2bcc_0_2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50" name="Google Shape;2150;g33531da2bcc_0_2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51" name="Google Shape;2151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52" name="Google Shape;2152;g33531da2bcc_0_2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53" name="Google Shape;2153;g33531da2bcc_0_29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54" name="Google Shape;2154;g33531da2bcc_0_2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55" name="Google Shape;2155;g33531da2bcc_0_2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56" name="Google Shape;2156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2157" name="Google Shape;2157;g33531da2bcc_0_293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58" name="Google Shape;2158;g33531da2bcc_0_293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59" name="Google Shape;2159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0" name="Google Shape;2160;g33531da2bcc_0_2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61" name="Google Shape;2161;g33531da2bcc_0_293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62" name="Google Shape;2162;g33531da2bcc_0_2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3" name="Google Shape;2163;g33531da2bcc_0_2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4" name="Google Shape;2164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5" name="Google Shape;2165;g33531da2bcc_0_293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66" name="Google Shape;2166;g33531da2bcc_0_293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67" name="Google Shape;2167;g33531da2bcc_0_293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8" name="Google Shape;2168;g33531da2bcc_0_293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69" name="Google Shape;2169;g33531da2bcc_0_293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1" name="Google Shape;2171;g33531da2bcc_0_2983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2172" name="Google Shape;2172;g33531da2bcc_0_298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173" name="Google Shape;2173;g33531da2bcc_0_298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74" name="Google Shape;2174;g33531da2bcc_0_29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75" name="Google Shape;2175;g33531da2bcc_0_29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76" name="Google Shape;2176;g33531da2bcc_0_29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77" name="Google Shape;2177;g33531da2bcc_0_298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178" name="Google Shape;2178;g33531da2bcc_0_298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79" name="Google Shape;2179;g33531da2bcc_0_29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80" name="Google Shape;2180;g33531da2bcc_0_29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81" name="Google Shape;2181;g33531da2bcc_0_29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82" name="Google Shape;2182;g33531da2bcc_0_298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2183" name="Google Shape;2183;g33531da2bcc_0_298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184" name="Google Shape;2184;g33531da2bcc_0_298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85" name="Google Shape;2185;g33531da2bcc_0_298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186" name="Google Shape;2186;g33531da2bcc_0_298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2187" name="Google Shape;2187;g33531da2bcc_0_298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188" name="Google Shape;2188;g33531da2bcc_0_298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189" name="Google Shape;2189;g33531da2bcc_0_298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90" name="Google Shape;2190;g33531da2bcc_0_29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1" name="Google Shape;2191;g33531da2bcc_0_29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2" name="Google Shape;2192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3" name="Google Shape;2193;g33531da2bcc_0_29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94" name="Google Shape;2194;g33531da2bcc_0_298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195" name="Google Shape;2195;g33531da2bcc_0_29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6" name="Google Shape;2196;g33531da2bcc_0_29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7" name="Google Shape;2197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198" name="Google Shape;2198;g33531da2bcc_0_29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199" name="Google Shape;2199;g33531da2bcc_0_298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00" name="Google Shape;2200;g33531da2bcc_0_29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01" name="Google Shape;2201;g33531da2bcc_0_29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02" name="Google Shape;2202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2203" name="Google Shape;2203;g33531da2bcc_0_298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204" name="Google Shape;2204;g33531da2bcc_0_298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205" name="Google Shape;2205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06" name="Google Shape;2206;g33531da2bcc_0_29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207" name="Google Shape;2207;g33531da2bcc_0_298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08" name="Google Shape;2208;g33531da2bcc_0_29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09" name="Google Shape;2209;g33531da2bcc_0_29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10" name="Google Shape;2210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11" name="Google Shape;2211;g33531da2bcc_0_298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2212" name="Google Shape;2212;g33531da2bcc_0_298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13" name="Google Shape;2213;g33531da2bcc_0_298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14" name="Google Shape;2214;g33531da2bcc_0_298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215" name="Google Shape;2215;g33531da2bcc_0_298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2216" name="Google Shape;2216;g33531da2bcc_0_2983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2217" name="Google Shape;2217;g33531da2bcc_0_298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218" name="Google Shape;2218;g33531da2bcc_0_298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9" name="Google Shape;2219;g33531da2bcc_0_298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20" name="Google Shape;2220;g33531da2bcc_0_298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221" name="Google Shape;2221;g33531da2bcc_0_298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2" name="Google Shape;2222;g33531da2bcc_0_298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223" name="Google Shape;2223;g33531da2bcc_0_2983"/>
          <p:cNvSpPr/>
          <p:nvPr/>
        </p:nvSpPr>
        <p:spPr>
          <a:xfrm>
            <a:off x="8636475" y="4719725"/>
            <a:ext cx="377400" cy="377400"/>
          </a:xfrm>
          <a:prstGeom prst="mathMultiply">
            <a:avLst>
              <a:gd name="adj1" fmla="val 1627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224" name="Google Shape;2224;g33531da2bcc_0_2983"/>
          <p:cNvSpPr/>
          <p:nvPr/>
        </p:nvSpPr>
        <p:spPr>
          <a:xfrm>
            <a:off x="141850" y="450475"/>
            <a:ext cx="377400" cy="377400"/>
          </a:xfrm>
          <a:prstGeom prst="mathMultiply">
            <a:avLst>
              <a:gd name="adj1" fmla="val 16276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oogle Shape;546;p78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547" name="Google Shape;547;p7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548" name="Google Shape;548;p7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49" name="Google Shape;549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0" name="Google Shape;550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1" name="Google Shape;551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2" name="Google Shape;552;p7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553" name="Google Shape;553;p7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54" name="Google Shape;554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5" name="Google Shape;555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6" name="Google Shape;556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57" name="Google Shape;557;p7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558" name="Google Shape;558;p7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559" name="Google Shape;559;p7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60" name="Google Shape;560;p7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561" name="Google Shape;561;p7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562" name="Google Shape;562;p7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563" name="Google Shape;563;p7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564" name="Google Shape;564;p7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65" name="Google Shape;565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66" name="Google Shape;566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67" name="Google Shape;567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68" name="Google Shape;568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569" name="Google Shape;569;p7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70" name="Google Shape;570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71" name="Google Shape;571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72" name="Google Shape;572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73" name="Google Shape;573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574" name="Google Shape;574;p7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75" name="Google Shape;575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76" name="Google Shape;576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77" name="Google Shape;577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578" name="Google Shape;578;p7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79" name="Google Shape;579;p7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80" name="Google Shape;580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81" name="Google Shape;581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582" name="Google Shape;582;p7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83" name="Google Shape;583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84" name="Google Shape;584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85" name="Google Shape;585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86" name="Google Shape;586;p7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587" name="Google Shape;587;p7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88" name="Google Shape;588;p7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89" name="Google Shape;589;p7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590" name="Google Shape;590;p7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591" name="Google Shape;591;p78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sp>
          <p:nvSpPr>
            <p:cNvPr id="592" name="Google Shape;592;p78"/>
            <p:cNvSpPr/>
            <p:nvPr/>
          </p:nvSpPr>
          <p:spPr>
            <a:xfrm>
              <a:off x="8561631" y="4643609"/>
              <a:ext cx="390949" cy="390763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3" name="Google Shape;593;p78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594" name="Google Shape;594;p7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7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596" name="Google Shape;596;p7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97" name="Google Shape;597;p78"/>
          <p:cNvSpPr txBox="1">
            <a:spLocks noGrp="1"/>
          </p:cNvSpPr>
          <p:nvPr>
            <p:ph type="body" idx="1"/>
          </p:nvPr>
        </p:nvSpPr>
        <p:spPr>
          <a:xfrm>
            <a:off x="720000" y="1215751"/>
            <a:ext cx="77040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marL="914400" lvl="1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" name="Google Shape;720;p84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21" name="Google Shape;721;p8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22" name="Google Shape;722;p8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3" name="Google Shape;723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24" name="Google Shape;724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25" name="Google Shape;725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26" name="Google Shape;726;p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27" name="Google Shape;727;p8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28" name="Google Shape;728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29" name="Google Shape;729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30" name="Google Shape;730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31" name="Google Shape;731;p8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32" name="Google Shape;732;p8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33" name="Google Shape;733;p8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34" name="Google Shape;734;p8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35" name="Google Shape;735;p8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736" name="Google Shape;736;p8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37" name="Google Shape;737;p8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738" name="Google Shape;738;p8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39" name="Google Shape;739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0" name="Google Shape;740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1" name="Google Shape;741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2" name="Google Shape;742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43" name="Google Shape;743;p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44" name="Google Shape;744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5" name="Google Shape;745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6" name="Google Shape;746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47" name="Google Shape;747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48" name="Google Shape;748;p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49" name="Google Shape;749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50" name="Google Shape;750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51" name="Google Shape;751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752" name="Google Shape;752;p8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53" name="Google Shape;753;p8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54" name="Google Shape;754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55" name="Google Shape;755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56" name="Google Shape;756;p8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57" name="Google Shape;757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58" name="Google Shape;758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59" name="Google Shape;759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60" name="Google Shape;760;p8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61" name="Google Shape;761;p8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62" name="Google Shape;762;p8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63" name="Google Shape;763;p8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64" name="Google Shape;764;p8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6" name="Google Shape;766;p8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767" name="Google Shape;767;p8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68" name="Google Shape;768;p8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69" name="Google Shape;769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0" name="Google Shape;770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1" name="Google Shape;771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2" name="Google Shape;772;p8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73" name="Google Shape;773;p8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74" name="Google Shape;774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5" name="Google Shape;775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6" name="Google Shape;776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77" name="Google Shape;777;p8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778" name="Google Shape;778;p8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79" name="Google Shape;779;p8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80" name="Google Shape;780;p8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781" name="Google Shape;781;p8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782" name="Google Shape;782;p8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83" name="Google Shape;783;p8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784" name="Google Shape;784;p8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85" name="Google Shape;785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86" name="Google Shape;786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87" name="Google Shape;787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88" name="Google Shape;788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89" name="Google Shape;789;p8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90" name="Google Shape;790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91" name="Google Shape;791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92" name="Google Shape;792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93" name="Google Shape;793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794" name="Google Shape;794;p8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95" name="Google Shape;795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96" name="Google Shape;796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797" name="Google Shape;797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798" name="Google Shape;798;p8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99" name="Google Shape;799;p8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00" name="Google Shape;800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01" name="Google Shape;801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02" name="Google Shape;802;p8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3" name="Google Shape;803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04" name="Google Shape;804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05" name="Google Shape;805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06" name="Google Shape;806;p8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07" name="Google Shape;807;p8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08" name="Google Shape;808;p8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09" name="Google Shape;809;p8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10" name="Google Shape;810;p8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grpSp>
        <p:nvGrpSpPr>
          <p:cNvPr id="811" name="Google Shape;811;p85"/>
          <p:cNvGrpSpPr/>
          <p:nvPr/>
        </p:nvGrpSpPr>
        <p:grpSpPr>
          <a:xfrm flipH="1">
            <a:off x="191418" y="167200"/>
            <a:ext cx="8952587" cy="4867172"/>
            <a:chOff x="-7" y="167200"/>
            <a:chExt cx="8952587" cy="4867172"/>
          </a:xfrm>
        </p:grpSpPr>
        <p:grpSp>
          <p:nvGrpSpPr>
            <p:cNvPr id="812" name="Google Shape;812;p85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813" name="Google Shape;813;p85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4" name="Google Shape;814;p85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5" name="Google Shape;815;p85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816" name="Google Shape;816;p8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7" name="Google Shape;817;p8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18" name="Google Shape;818;p85"/>
          <p:cNvSpPr/>
          <p:nvPr/>
        </p:nvSpPr>
        <p:spPr>
          <a:xfrm>
            <a:off x="8636475" y="4719725"/>
            <a:ext cx="377400" cy="377400"/>
          </a:xfrm>
          <a:prstGeom prst="mathMultiply">
            <a:avLst>
              <a:gd name="adj1" fmla="val 16276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819" name="Google Shape;819;p85"/>
          <p:cNvSpPr/>
          <p:nvPr/>
        </p:nvSpPr>
        <p:spPr>
          <a:xfrm>
            <a:off x="141850" y="450475"/>
            <a:ext cx="377400" cy="377400"/>
          </a:xfrm>
          <a:prstGeom prst="mathMultiply">
            <a:avLst>
              <a:gd name="adj1" fmla="val 16276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8" name="Google Shape;828;g33531da2bcc_0_1640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829" name="Google Shape;829;g33531da2bcc_0_164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830" name="Google Shape;830;g33531da2bcc_0_164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31" name="Google Shape;831;g33531da2bcc_0_16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2" name="Google Shape;832;g33531da2bcc_0_16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3" name="Google Shape;833;g33531da2bcc_0_16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4" name="Google Shape;834;g33531da2bcc_0_16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835" name="Google Shape;835;g33531da2bcc_0_164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36" name="Google Shape;836;g33531da2bcc_0_16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7" name="Google Shape;837;g33531da2bcc_0_16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8" name="Google Shape;838;g33531da2bcc_0_16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39" name="Google Shape;839;g33531da2bcc_0_16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840" name="Google Shape;840;g33531da2bcc_0_164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41" name="Google Shape;841;g33531da2bcc_0_16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42" name="Google Shape;842;g33531da2bcc_0_16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43" name="Google Shape;843;g33531da2bcc_0_16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844" name="Google Shape;844;g33531da2bcc_0_164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45" name="Google Shape;845;g33531da2bcc_0_164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46" name="Google Shape;846;g33531da2bcc_0_164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47" name="Google Shape;847;g33531da2bcc_0_16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48" name="Google Shape;848;g33531da2bcc_0_16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49" name="Google Shape;849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0" name="Google Shape;850;g33531da2bcc_0_16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51" name="Google Shape;851;g33531da2bcc_0_16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52" name="Google Shape;852;g33531da2bcc_0_16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3" name="Google Shape;853;g33531da2bcc_0_16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4" name="Google Shape;854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5" name="Google Shape;855;g33531da2bcc_0_16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56" name="Google Shape;856;g33531da2bcc_0_16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57" name="Google Shape;857;g33531da2bcc_0_16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8" name="Google Shape;858;g33531da2bcc_0_16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59" name="Google Shape;859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860" name="Google Shape;860;g33531da2bcc_0_164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61" name="Google Shape;861;g33531da2bcc_0_164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62" name="Google Shape;862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63" name="Google Shape;863;g33531da2bcc_0_16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64" name="Google Shape;864;g33531da2bcc_0_16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5" name="Google Shape;865;g33531da2bcc_0_16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66" name="Google Shape;866;g33531da2bcc_0_16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67" name="Google Shape;867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68" name="Google Shape;868;g33531da2bcc_0_16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869" name="Google Shape;869;g33531da2bcc_0_16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70" name="Google Shape;870;g33531da2bcc_0_16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71" name="Google Shape;871;g33531da2bcc_0_16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872" name="Google Shape;872;g33531da2bcc_0_16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873" name="Google Shape;873;g33531da2bcc_0_1640"/>
          <p:cNvSpPr txBox="1">
            <a:spLocks noGrp="1"/>
          </p:cNvSpPr>
          <p:nvPr>
            <p:ph type="ctrTitle"/>
          </p:nvPr>
        </p:nvSpPr>
        <p:spPr>
          <a:xfrm>
            <a:off x="713225" y="820500"/>
            <a:ext cx="4035600" cy="27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40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874" name="Google Shape;874;g33531da2bcc_0_1640"/>
          <p:cNvSpPr txBox="1">
            <a:spLocks noGrp="1"/>
          </p:cNvSpPr>
          <p:nvPr>
            <p:ph type="subTitle" idx="1"/>
          </p:nvPr>
        </p:nvSpPr>
        <p:spPr>
          <a:xfrm>
            <a:off x="713225" y="3808525"/>
            <a:ext cx="4035600" cy="338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875" name="Google Shape;875;g33531da2bcc_0_1640"/>
          <p:cNvGrpSpPr/>
          <p:nvPr/>
        </p:nvGrpSpPr>
        <p:grpSpPr>
          <a:xfrm>
            <a:off x="-7" y="167200"/>
            <a:ext cx="8952587" cy="4867172"/>
            <a:chOff x="-7" y="167200"/>
            <a:chExt cx="8952587" cy="4867172"/>
          </a:xfrm>
        </p:grpSpPr>
        <p:grpSp>
          <p:nvGrpSpPr>
            <p:cNvPr id="876" name="Google Shape;876;g33531da2bcc_0_1640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877" name="Google Shape;877;g33531da2bcc_0_164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avLst/>
                <a:gdLst/>
                <a:ahLst/>
                <a:cxnLst/>
                <a:rect l="l" t="t" r="r" b="b"/>
                <a:pathLst>
                  <a:path w="2107" h="2106" extrusionOk="0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8" name="Google Shape;878;g33531da2bcc_0_1640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avLst/>
                <a:gdLst/>
                <a:ahLst/>
                <a:cxnLst/>
                <a:rect l="l" t="t" r="r" b="b"/>
                <a:pathLst>
                  <a:path w="6292" h="1029" extrusionOk="0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79" name="Google Shape;879;g33531da2bcc_0_164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880" name="Google Shape;880;g33531da2bcc_0_164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avLst/>
                <a:gdLst/>
                <a:ahLst/>
                <a:cxnLst/>
                <a:rect l="l" t="t" r="r" b="b"/>
                <a:pathLst>
                  <a:path w="6317" h="251" extrusionOk="0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1" name="Google Shape;881;g33531da2bcc_0_164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76" extrusionOk="0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3" name="Google Shape;883;g33531da2bcc_0_1695"/>
          <p:cNvGrpSpPr/>
          <p:nvPr/>
        </p:nvGrpSpPr>
        <p:grpSpPr>
          <a:xfrm flipH="1">
            <a:off x="0" y="-161849"/>
            <a:ext cx="9144000" cy="5467198"/>
            <a:chOff x="0" y="-171451"/>
            <a:chExt cx="9144000" cy="5467198"/>
          </a:xfrm>
        </p:grpSpPr>
        <p:grpSp>
          <p:nvGrpSpPr>
            <p:cNvPr id="884" name="Google Shape;884;g33531da2bcc_0_169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885" name="Google Shape;885;g33531da2bcc_0_169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86" name="Google Shape;886;g33531da2bcc_0_169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87" name="Google Shape;887;g33531da2bcc_0_169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88" name="Google Shape;888;g33531da2bcc_0_169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89" name="Google Shape;889;g33531da2bcc_0_169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890" name="Google Shape;890;g33531da2bcc_0_169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91" name="Google Shape;891;g33531da2bcc_0_169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92" name="Google Shape;892;g33531da2bcc_0_169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93" name="Google Shape;893;g33531da2bcc_0_169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94" name="Google Shape;894;g33531da2bcc_0_169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  <p:grpSp>
            <p:nvGrpSpPr>
              <p:cNvPr id="895" name="Google Shape;895;g33531da2bcc_0_169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96" name="Google Shape;896;g33531da2bcc_0_169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97" name="Google Shape;897;g33531da2bcc_0_169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898" name="Google Shape;898;g33531da2bcc_0_169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899" name="Google Shape;899;g33531da2bcc_0_169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00" name="Google Shape;900;g33531da2bcc_0_169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01" name="Google Shape;901;g33531da2bcc_0_169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02" name="Google Shape;902;g33531da2bcc_0_169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3" name="Google Shape;903;g33531da2bcc_0_169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4" name="Google Shape;904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5" name="Google Shape;905;g33531da2bcc_0_169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06" name="Google Shape;906;g33531da2bcc_0_169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07" name="Google Shape;907;g33531da2bcc_0_169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8" name="Google Shape;908;g33531da2bcc_0_169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09" name="Google Shape;909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10" name="Google Shape;910;g33531da2bcc_0_169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11" name="Google Shape;911;g33531da2bcc_0_169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12" name="Google Shape;912;g33531da2bcc_0_169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13" name="Google Shape;913;g33531da2bcc_0_169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14" name="Google Shape;914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  <p:grpSp>
            <p:nvGrpSpPr>
              <p:cNvPr id="915" name="Google Shape;915;g33531da2bcc_0_169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16" name="Google Shape;916;g33531da2bcc_0_169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17" name="Google Shape;917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18" name="Google Shape;918;g33531da2bcc_0_169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19" name="Google Shape;919;g33531da2bcc_0_169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20" name="Google Shape;920;g33531da2bcc_0_169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21" name="Google Shape;921;g33531da2bcc_0_169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22" name="Google Shape;922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23" name="Google Shape;923;g33531da2bcc_0_169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  <p:grpSp>
              <p:nvGrpSpPr>
                <p:cNvPr id="924" name="Google Shape;924;g33531da2bcc_0_169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25" name="Google Shape;925;g33531da2bcc_0_169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26" name="Google Shape;926;g33531da2bcc_0_169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927" name="Google Shape;927;g33531da2bcc_0_169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w="9525" cap="flat" cmpd="sng">
                    <a:solidFill>
                      <a:schemeClr val="accent4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</p:grpSp>
      <p:sp>
        <p:nvSpPr>
          <p:cNvPr id="928" name="Google Shape;928;g33531da2bcc_0_1695"/>
          <p:cNvSpPr txBox="1">
            <a:spLocks noGrp="1"/>
          </p:cNvSpPr>
          <p:nvPr>
            <p:ph type="title"/>
          </p:nvPr>
        </p:nvSpPr>
        <p:spPr>
          <a:xfrm>
            <a:off x="4178250" y="2448225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29" name="Google Shape;929;g33531da2bcc_0_1695"/>
          <p:cNvSpPr txBox="1">
            <a:spLocks noGrp="1"/>
          </p:cNvSpPr>
          <p:nvPr>
            <p:ph type="title" idx="2"/>
          </p:nvPr>
        </p:nvSpPr>
        <p:spPr>
          <a:xfrm>
            <a:off x="5453300" y="1423663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930" name="Google Shape;930;g33531da2bcc_0_1695"/>
          <p:cNvSpPr txBox="1">
            <a:spLocks noGrp="1"/>
          </p:cNvSpPr>
          <p:nvPr>
            <p:ph type="subTitle" idx="1"/>
          </p:nvPr>
        </p:nvSpPr>
        <p:spPr>
          <a:xfrm>
            <a:off x="4178250" y="3344850"/>
            <a:ext cx="40323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31" name="Google Shape;931;g33531da2bcc_0_1695"/>
          <p:cNvGrpSpPr/>
          <p:nvPr/>
        </p:nvGrpSpPr>
        <p:grpSpPr>
          <a:xfrm>
            <a:off x="173914" y="92498"/>
            <a:ext cx="8795807" cy="4945095"/>
            <a:chOff x="173914" y="92498"/>
            <a:chExt cx="8795807" cy="4945095"/>
          </a:xfrm>
        </p:grpSpPr>
        <p:grpSp>
          <p:nvGrpSpPr>
            <p:cNvPr id="932" name="Google Shape;932;g33531da2bcc_0_1695"/>
            <p:cNvGrpSpPr/>
            <p:nvPr/>
          </p:nvGrpSpPr>
          <p:grpSpPr>
            <a:xfrm>
              <a:off x="8918670" y="243595"/>
              <a:ext cx="51050" cy="774143"/>
              <a:chOff x="8211712" y="2037146"/>
              <a:chExt cx="34742" cy="526951"/>
            </a:xfrm>
          </p:grpSpPr>
          <p:sp>
            <p:nvSpPr>
              <p:cNvPr id="933" name="Google Shape;933;g33531da2bcc_0_1695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4" name="Google Shape;934;g33531da2bcc_0_1695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5" name="Google Shape;935;g33531da2bcc_0_1695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6" name="Google Shape;936;g33531da2bcc_0_1695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52" extrusionOk="0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7" name="Google Shape;937;g33531da2bcc_0_1695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8" name="Google Shape;938;g33531da2bcc_0_1695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9" name="Google Shape;939;g33531da2bcc_0_1695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527" extrusionOk="0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40" name="Google Shape;940;g33531da2bcc_0_1695"/>
            <p:cNvGrpSpPr/>
            <p:nvPr/>
          </p:nvGrpSpPr>
          <p:grpSpPr>
            <a:xfrm>
              <a:off x="173914" y="4750547"/>
              <a:ext cx="291257" cy="287046"/>
              <a:chOff x="5456048" y="1794743"/>
              <a:chExt cx="178248" cy="175682"/>
            </a:xfrm>
          </p:grpSpPr>
          <p:sp>
            <p:nvSpPr>
              <p:cNvPr id="941" name="Google Shape;941;g33531da2bcc_0_169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2" name="Google Shape;942;g33531da2bcc_0_169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780" extrusionOk="0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43" name="Google Shape;943;g33531da2bcc_0_1695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g33531da2bcc_0_1695"/>
            <p:cNvSpPr/>
            <p:nvPr/>
          </p:nvSpPr>
          <p:spPr>
            <a:xfrm>
              <a:off x="8639763" y="9249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8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32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24" Type="http://schemas.openxmlformats.org/officeDocument/2006/relationships/slideLayout" Target="../slideLayouts/slideLayout31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9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7" name="Google Shape;7;p56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8" r:id="rId4"/>
    <p:sldLayoutId id="2147483661" r:id="rId5"/>
    <p:sldLayoutId id="2147483662" r:id="rId6"/>
    <p:sldLayoutId id="2147483663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g33531da2bcc_0_1637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sz="3500" b="1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  <p:sp>
        <p:nvSpPr>
          <p:cNvPr id="826" name="Google Shape;826;g33531da2bcc_0_1637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sz="1400" b="0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9" name="Google Shape;2229;p1"/>
          <p:cNvSpPr txBox="1">
            <a:spLocks noGrp="1"/>
          </p:cNvSpPr>
          <p:nvPr>
            <p:ph type="ctrTitle"/>
          </p:nvPr>
        </p:nvSpPr>
        <p:spPr>
          <a:xfrm>
            <a:off x="713225" y="805950"/>
            <a:ext cx="4035600" cy="14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 sz="5000"/>
              <a:t>Statistik Komputasi</a:t>
            </a:r>
            <a:endParaRPr sz="3500"/>
          </a:p>
        </p:txBody>
      </p:sp>
      <p:sp>
        <p:nvSpPr>
          <p:cNvPr id="2230" name="Google Shape;2230;p1"/>
          <p:cNvSpPr txBox="1">
            <a:spLocks noGrp="1"/>
          </p:cNvSpPr>
          <p:nvPr>
            <p:ph type="subTitle" idx="1"/>
          </p:nvPr>
        </p:nvSpPr>
        <p:spPr>
          <a:xfrm>
            <a:off x="713224" y="3435800"/>
            <a:ext cx="4216089" cy="977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Tim Dosen Statkom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Sistem Informasi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2025</a:t>
            </a:r>
            <a:endParaRPr dirty="0"/>
          </a:p>
        </p:txBody>
      </p:sp>
      <p:grpSp>
        <p:nvGrpSpPr>
          <p:cNvPr id="2231" name="Google Shape;2231;p1"/>
          <p:cNvGrpSpPr/>
          <p:nvPr/>
        </p:nvGrpSpPr>
        <p:grpSpPr>
          <a:xfrm>
            <a:off x="5235950" y="1048200"/>
            <a:ext cx="3285066" cy="3286950"/>
            <a:chOff x="5235950" y="859675"/>
            <a:chExt cx="3285066" cy="3286950"/>
          </a:xfrm>
        </p:grpSpPr>
        <p:sp>
          <p:nvSpPr>
            <p:cNvPr id="2232" name="Google Shape;2232;p1"/>
            <p:cNvSpPr/>
            <p:nvPr/>
          </p:nvSpPr>
          <p:spPr>
            <a:xfrm>
              <a:off x="5478353" y="2905396"/>
              <a:ext cx="2070476" cy="1119822"/>
            </a:xfrm>
            <a:custGeom>
              <a:avLst/>
              <a:gdLst/>
              <a:ahLst/>
              <a:cxnLst/>
              <a:rect l="l" t="t" r="r" b="b"/>
              <a:pathLst>
                <a:path w="20978" h="11346" extrusionOk="0">
                  <a:moveTo>
                    <a:pt x="3108" y="1"/>
                  </a:moveTo>
                  <a:lnTo>
                    <a:pt x="0" y="903"/>
                  </a:lnTo>
                  <a:cubicBezTo>
                    <a:pt x="1821" y="7235"/>
                    <a:pt x="7589" y="11346"/>
                    <a:pt x="13861" y="11346"/>
                  </a:cubicBezTo>
                  <a:cubicBezTo>
                    <a:pt x="15185" y="11346"/>
                    <a:pt x="16533" y="11162"/>
                    <a:pt x="17870" y="10778"/>
                  </a:cubicBezTo>
                  <a:cubicBezTo>
                    <a:pt x="18973" y="10477"/>
                    <a:pt x="20026" y="10026"/>
                    <a:pt x="20978" y="9474"/>
                  </a:cubicBezTo>
                  <a:lnTo>
                    <a:pt x="19399" y="6667"/>
                  </a:lnTo>
                  <a:cubicBezTo>
                    <a:pt x="18647" y="7093"/>
                    <a:pt x="17845" y="7419"/>
                    <a:pt x="16968" y="7670"/>
                  </a:cubicBezTo>
                  <a:cubicBezTo>
                    <a:pt x="15927" y="7973"/>
                    <a:pt x="14877" y="8117"/>
                    <a:pt x="13844" y="8117"/>
                  </a:cubicBezTo>
                  <a:cubicBezTo>
                    <a:pt x="8987" y="8117"/>
                    <a:pt x="4514" y="4920"/>
                    <a:pt x="3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3" name="Google Shape;2233;p1"/>
            <p:cNvSpPr/>
            <p:nvPr/>
          </p:nvSpPr>
          <p:spPr>
            <a:xfrm>
              <a:off x="5686114" y="1163962"/>
              <a:ext cx="1100872" cy="1100872"/>
            </a:xfrm>
            <a:custGeom>
              <a:avLst/>
              <a:gdLst/>
              <a:ahLst/>
              <a:cxnLst/>
              <a:rect l="l" t="t" r="r" b="b"/>
              <a:pathLst>
                <a:path w="11154" h="11154" extrusionOk="0">
                  <a:moveTo>
                    <a:pt x="11154" y="0"/>
                  </a:moveTo>
                  <a:cubicBezTo>
                    <a:pt x="4988" y="0"/>
                    <a:pt x="1" y="4988"/>
                    <a:pt x="1" y="11153"/>
                  </a:cubicBezTo>
                  <a:lnTo>
                    <a:pt x="11154" y="11153"/>
                  </a:lnTo>
                  <a:lnTo>
                    <a:pt x="11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4" name="Google Shape;2234;p1"/>
            <p:cNvSpPr/>
            <p:nvPr/>
          </p:nvSpPr>
          <p:spPr>
            <a:xfrm>
              <a:off x="5767738" y="1260390"/>
              <a:ext cx="2308041" cy="2310508"/>
            </a:xfrm>
            <a:custGeom>
              <a:avLst/>
              <a:gdLst/>
              <a:ahLst/>
              <a:cxnLst/>
              <a:rect l="l" t="t" r="r" b="b"/>
              <a:pathLst>
                <a:path w="23385" h="23410" extrusionOk="0">
                  <a:moveTo>
                    <a:pt x="11680" y="1"/>
                  </a:moveTo>
                  <a:lnTo>
                    <a:pt x="11680" y="11705"/>
                  </a:lnTo>
                  <a:lnTo>
                    <a:pt x="1" y="11705"/>
                  </a:lnTo>
                  <a:cubicBezTo>
                    <a:pt x="1" y="18171"/>
                    <a:pt x="5239" y="23409"/>
                    <a:pt x="11680" y="23409"/>
                  </a:cubicBezTo>
                  <a:cubicBezTo>
                    <a:pt x="18146" y="23409"/>
                    <a:pt x="23384" y="18171"/>
                    <a:pt x="23384" y="11705"/>
                  </a:cubicBezTo>
                  <a:cubicBezTo>
                    <a:pt x="23384" y="5239"/>
                    <a:pt x="18146" y="1"/>
                    <a:pt x="116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5" name="Google Shape;2235;p1"/>
            <p:cNvSpPr/>
            <p:nvPr/>
          </p:nvSpPr>
          <p:spPr>
            <a:xfrm>
              <a:off x="6895764" y="2413187"/>
              <a:ext cx="1625252" cy="1115677"/>
            </a:xfrm>
            <a:custGeom>
              <a:avLst/>
              <a:gdLst/>
              <a:ahLst/>
              <a:cxnLst/>
              <a:rect l="l" t="t" r="r" b="b"/>
              <a:pathLst>
                <a:path w="16467" h="11304" extrusionOk="0">
                  <a:moveTo>
                    <a:pt x="1529" y="827"/>
                  </a:moveTo>
                  <a:lnTo>
                    <a:pt x="15965" y="4612"/>
                  </a:lnTo>
                  <a:cubicBezTo>
                    <a:pt x="15339" y="6742"/>
                    <a:pt x="14286" y="8672"/>
                    <a:pt x="12883" y="10401"/>
                  </a:cubicBezTo>
                  <a:cubicBezTo>
                    <a:pt x="12782" y="10526"/>
                    <a:pt x="12682" y="10627"/>
                    <a:pt x="12582" y="10727"/>
                  </a:cubicBezTo>
                  <a:lnTo>
                    <a:pt x="1529" y="827"/>
                  </a:lnTo>
                  <a:close/>
                  <a:moveTo>
                    <a:pt x="0" y="0"/>
                  </a:moveTo>
                  <a:lnTo>
                    <a:pt x="12632" y="11303"/>
                  </a:lnTo>
                  <a:lnTo>
                    <a:pt x="12757" y="11153"/>
                  </a:lnTo>
                  <a:cubicBezTo>
                    <a:pt x="12908" y="11003"/>
                    <a:pt x="13058" y="10827"/>
                    <a:pt x="13183" y="10677"/>
                  </a:cubicBezTo>
                  <a:cubicBezTo>
                    <a:pt x="14687" y="8847"/>
                    <a:pt x="15790" y="6767"/>
                    <a:pt x="16417" y="4511"/>
                  </a:cubicBezTo>
                  <a:lnTo>
                    <a:pt x="16467" y="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6" name="Google Shape;2236;p1"/>
            <p:cNvSpPr/>
            <p:nvPr/>
          </p:nvSpPr>
          <p:spPr>
            <a:xfrm>
              <a:off x="5498093" y="2415654"/>
              <a:ext cx="1422527" cy="1241812"/>
            </a:xfrm>
            <a:custGeom>
              <a:avLst/>
              <a:gdLst/>
              <a:ahLst/>
              <a:cxnLst/>
              <a:rect l="l" t="t" r="r" b="b"/>
              <a:pathLst>
                <a:path w="14413" h="12582" extrusionOk="0">
                  <a:moveTo>
                    <a:pt x="14412" y="0"/>
                  </a:moveTo>
                  <a:lnTo>
                    <a:pt x="1" y="2381"/>
                  </a:lnTo>
                  <a:cubicBezTo>
                    <a:pt x="703" y="6717"/>
                    <a:pt x="3334" y="10401"/>
                    <a:pt x="6968" y="12582"/>
                  </a:cubicBezTo>
                  <a:lnTo>
                    <a:pt x="144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7" name="Google Shape;2237;p1"/>
            <p:cNvSpPr/>
            <p:nvPr/>
          </p:nvSpPr>
          <p:spPr>
            <a:xfrm>
              <a:off x="7232129" y="1549873"/>
              <a:ext cx="178248" cy="175682"/>
            </a:xfrm>
            <a:custGeom>
              <a:avLst/>
              <a:gdLst/>
              <a:ahLst/>
              <a:cxnLst/>
              <a:rect l="l" t="t" r="r" b="b"/>
              <a:pathLst>
                <a:path w="1806" h="1780" extrusionOk="0">
                  <a:moveTo>
                    <a:pt x="277" y="0"/>
                  </a:moveTo>
                  <a:lnTo>
                    <a:pt x="1" y="276"/>
                  </a:lnTo>
                  <a:lnTo>
                    <a:pt x="1505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8" name="Google Shape;2238;p1"/>
            <p:cNvSpPr/>
            <p:nvPr/>
          </p:nvSpPr>
          <p:spPr>
            <a:xfrm>
              <a:off x="7232129" y="1549873"/>
              <a:ext cx="175780" cy="175682"/>
            </a:xfrm>
            <a:custGeom>
              <a:avLst/>
              <a:gdLst/>
              <a:ahLst/>
              <a:cxnLst/>
              <a:rect l="l" t="t" r="r" b="b"/>
              <a:pathLst>
                <a:path w="1781" h="1780" extrusionOk="0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780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9" name="Google Shape;2239;p1"/>
            <p:cNvSpPr/>
            <p:nvPr/>
          </p:nvSpPr>
          <p:spPr>
            <a:xfrm>
              <a:off x="5456048" y="1794743"/>
              <a:ext cx="178248" cy="175682"/>
            </a:xfrm>
            <a:custGeom>
              <a:avLst/>
              <a:gdLst/>
              <a:ahLst/>
              <a:cxnLst/>
              <a:rect l="l" t="t" r="r" b="b"/>
              <a:pathLst>
                <a:path w="1806" h="1780" extrusionOk="0">
                  <a:moveTo>
                    <a:pt x="277" y="0"/>
                  </a:moveTo>
                  <a:lnTo>
                    <a:pt x="1" y="276"/>
                  </a:lnTo>
                  <a:lnTo>
                    <a:pt x="1530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0" name="Google Shape;2240;p1"/>
            <p:cNvSpPr/>
            <p:nvPr/>
          </p:nvSpPr>
          <p:spPr>
            <a:xfrm>
              <a:off x="5456048" y="1794743"/>
              <a:ext cx="178248" cy="175682"/>
            </a:xfrm>
            <a:custGeom>
              <a:avLst/>
              <a:gdLst/>
              <a:ahLst/>
              <a:cxnLst/>
              <a:rect l="l" t="t" r="r" b="b"/>
              <a:pathLst>
                <a:path w="1806" h="1780" extrusionOk="0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805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1" name="Google Shape;2241;p1"/>
            <p:cNvSpPr/>
            <p:nvPr/>
          </p:nvSpPr>
          <p:spPr>
            <a:xfrm>
              <a:off x="6084363" y="99824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rgbClr val="6186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2" name="Google Shape;2242;p1"/>
            <p:cNvSpPr/>
            <p:nvPr/>
          </p:nvSpPr>
          <p:spPr>
            <a:xfrm>
              <a:off x="6084363" y="998248"/>
              <a:ext cx="207956" cy="207857"/>
            </a:xfrm>
            <a:custGeom>
              <a:avLst/>
              <a:gdLst/>
              <a:ahLst/>
              <a:cxnLst/>
              <a:rect l="l" t="t" r="r" b="b"/>
              <a:pathLst>
                <a:path w="2107" h="2106" extrusionOk="0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3" name="Google Shape;2243;p1"/>
            <p:cNvSpPr/>
            <p:nvPr/>
          </p:nvSpPr>
          <p:spPr>
            <a:xfrm>
              <a:off x="8211712" y="2037146"/>
              <a:ext cx="34742" cy="54481"/>
            </a:xfrm>
            <a:custGeom>
              <a:avLst/>
              <a:gdLst/>
              <a:ahLst/>
              <a:cxnLst/>
              <a:rect l="l" t="t" r="r" b="b"/>
              <a:pathLst>
                <a:path w="352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4" name="Google Shape;2244;p1"/>
            <p:cNvSpPr/>
            <p:nvPr/>
          </p:nvSpPr>
          <p:spPr>
            <a:xfrm>
              <a:off x="8211712" y="2116302"/>
              <a:ext cx="34742" cy="54481"/>
            </a:xfrm>
            <a:custGeom>
              <a:avLst/>
              <a:gdLst/>
              <a:ahLst/>
              <a:cxnLst/>
              <a:rect l="l" t="t" r="r" b="b"/>
              <a:pathLst>
                <a:path w="352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5" name="Google Shape;2245;p1"/>
            <p:cNvSpPr/>
            <p:nvPr/>
          </p:nvSpPr>
          <p:spPr>
            <a:xfrm>
              <a:off x="8211712" y="2195458"/>
              <a:ext cx="34742" cy="54481"/>
            </a:xfrm>
            <a:custGeom>
              <a:avLst/>
              <a:gdLst/>
              <a:ahLst/>
              <a:cxnLst/>
              <a:rect l="l" t="t" r="r" b="b"/>
              <a:pathLst>
                <a:path w="352" h="552" extrusionOk="0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6" name="Google Shape;2246;p1"/>
            <p:cNvSpPr/>
            <p:nvPr/>
          </p:nvSpPr>
          <p:spPr>
            <a:xfrm>
              <a:off x="8211712" y="2274614"/>
              <a:ext cx="34742" cy="54481"/>
            </a:xfrm>
            <a:custGeom>
              <a:avLst/>
              <a:gdLst/>
              <a:ahLst/>
              <a:cxnLst/>
              <a:rect l="l" t="t" r="r" b="b"/>
              <a:pathLst>
                <a:path w="352" h="552" extrusionOk="0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7" name="Google Shape;2247;p1"/>
            <p:cNvSpPr/>
            <p:nvPr/>
          </p:nvSpPr>
          <p:spPr>
            <a:xfrm>
              <a:off x="8211712" y="2353770"/>
              <a:ext cx="34742" cy="52014"/>
            </a:xfrm>
            <a:custGeom>
              <a:avLst/>
              <a:gdLst/>
              <a:ahLst/>
              <a:cxnLst/>
              <a:rect l="l" t="t" r="r" b="b"/>
              <a:pathLst>
                <a:path w="352" h="527" extrusionOk="0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8" name="Google Shape;2248;p1"/>
            <p:cNvSpPr/>
            <p:nvPr/>
          </p:nvSpPr>
          <p:spPr>
            <a:xfrm>
              <a:off x="8211712" y="2432927"/>
              <a:ext cx="34742" cy="52014"/>
            </a:xfrm>
            <a:custGeom>
              <a:avLst/>
              <a:gdLst/>
              <a:ahLst/>
              <a:cxnLst/>
              <a:rect l="l" t="t" r="r" b="b"/>
              <a:pathLst>
                <a:path w="352" h="527" extrusionOk="0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9" name="Google Shape;2249;p1"/>
            <p:cNvSpPr/>
            <p:nvPr/>
          </p:nvSpPr>
          <p:spPr>
            <a:xfrm>
              <a:off x="8211712" y="2512083"/>
              <a:ext cx="34742" cy="52014"/>
            </a:xfrm>
            <a:custGeom>
              <a:avLst/>
              <a:gdLst/>
              <a:ahLst/>
              <a:cxnLst/>
              <a:rect l="l" t="t" r="r" b="b"/>
              <a:pathLst>
                <a:path w="352" h="527" extrusionOk="0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0" name="Google Shape;2250;p1"/>
            <p:cNvSpPr/>
            <p:nvPr/>
          </p:nvSpPr>
          <p:spPr>
            <a:xfrm>
              <a:off x="6920537" y="859675"/>
              <a:ext cx="1212104" cy="818893"/>
            </a:xfrm>
            <a:custGeom>
              <a:avLst/>
              <a:gdLst/>
              <a:ahLst/>
              <a:cxnLst/>
              <a:rect l="l" t="t" r="r" b="b"/>
              <a:pathLst>
                <a:path w="12281" h="8297" extrusionOk="0">
                  <a:moveTo>
                    <a:pt x="0" y="1"/>
                  </a:moveTo>
                  <a:lnTo>
                    <a:pt x="0" y="2557"/>
                  </a:lnTo>
                  <a:cubicBezTo>
                    <a:pt x="91" y="2555"/>
                    <a:pt x="182" y="2554"/>
                    <a:pt x="272" y="2554"/>
                  </a:cubicBezTo>
                  <a:cubicBezTo>
                    <a:pt x="4545" y="2554"/>
                    <a:pt x="8289" y="4860"/>
                    <a:pt x="10351" y="8296"/>
                  </a:cubicBezTo>
                  <a:lnTo>
                    <a:pt x="12281" y="6492"/>
                  </a:lnTo>
                  <a:cubicBezTo>
                    <a:pt x="9749" y="2532"/>
                    <a:pt x="4988" y="7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1" name="Google Shape;2251;p1"/>
            <p:cNvSpPr/>
            <p:nvPr/>
          </p:nvSpPr>
          <p:spPr>
            <a:xfrm>
              <a:off x="7734307" y="1826919"/>
              <a:ext cx="623472" cy="24773"/>
            </a:xfrm>
            <a:custGeom>
              <a:avLst/>
              <a:gdLst/>
              <a:ahLst/>
              <a:cxnLst/>
              <a:rect l="l" t="t" r="r" b="b"/>
              <a:pathLst>
                <a:path w="6317" h="251" extrusionOk="0">
                  <a:moveTo>
                    <a:pt x="1" y="0"/>
                  </a:moveTo>
                  <a:lnTo>
                    <a:pt x="1" y="251"/>
                  </a:lnTo>
                  <a:lnTo>
                    <a:pt x="6317" y="251"/>
                  </a:lnTo>
                  <a:lnTo>
                    <a:pt x="63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2" name="Google Shape;2252;p1"/>
            <p:cNvSpPr/>
            <p:nvPr/>
          </p:nvSpPr>
          <p:spPr>
            <a:xfrm>
              <a:off x="7744177" y="1911010"/>
              <a:ext cx="343961" cy="27241"/>
            </a:xfrm>
            <a:custGeom>
              <a:avLst/>
              <a:gdLst/>
              <a:ahLst/>
              <a:cxnLst/>
              <a:rect l="l" t="t" r="r" b="b"/>
              <a:pathLst>
                <a:path w="3485" h="276" extrusionOk="0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3" name="Google Shape;2253;p1"/>
            <p:cNvSpPr/>
            <p:nvPr/>
          </p:nvSpPr>
          <p:spPr>
            <a:xfrm>
              <a:off x="5235950" y="2749551"/>
              <a:ext cx="621005" cy="101560"/>
            </a:xfrm>
            <a:custGeom>
              <a:avLst/>
              <a:gdLst/>
              <a:ahLst/>
              <a:cxnLst/>
              <a:rect l="l" t="t" r="r" b="b"/>
              <a:pathLst>
                <a:path w="6292" h="1029" extrusionOk="0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4" name="Google Shape;2254;p1"/>
            <p:cNvSpPr/>
            <p:nvPr/>
          </p:nvSpPr>
          <p:spPr>
            <a:xfrm>
              <a:off x="6814239" y="3180764"/>
              <a:ext cx="185551" cy="563464"/>
            </a:xfrm>
            <a:custGeom>
              <a:avLst/>
              <a:gdLst/>
              <a:ahLst/>
              <a:cxnLst/>
              <a:rect l="l" t="t" r="r" b="b"/>
              <a:pathLst>
                <a:path w="1880" h="5709" extrusionOk="0">
                  <a:moveTo>
                    <a:pt x="662" y="0"/>
                  </a:moveTo>
                  <a:cubicBezTo>
                    <a:pt x="389" y="0"/>
                    <a:pt x="147" y="228"/>
                    <a:pt x="100" y="769"/>
                  </a:cubicBezTo>
                  <a:cubicBezTo>
                    <a:pt x="1" y="2375"/>
                    <a:pt x="97" y="5709"/>
                    <a:pt x="771" y="5709"/>
                  </a:cubicBezTo>
                  <a:cubicBezTo>
                    <a:pt x="781" y="5709"/>
                    <a:pt x="791" y="5708"/>
                    <a:pt x="801" y="5707"/>
                  </a:cubicBezTo>
                  <a:cubicBezTo>
                    <a:pt x="1503" y="5632"/>
                    <a:pt x="1879" y="5331"/>
                    <a:pt x="1428" y="5256"/>
                  </a:cubicBezTo>
                  <a:cubicBezTo>
                    <a:pt x="1002" y="5206"/>
                    <a:pt x="1002" y="5155"/>
                    <a:pt x="977" y="5030"/>
                  </a:cubicBezTo>
                  <a:cubicBezTo>
                    <a:pt x="952" y="4228"/>
                    <a:pt x="1428" y="2649"/>
                    <a:pt x="1553" y="1471"/>
                  </a:cubicBezTo>
                  <a:cubicBezTo>
                    <a:pt x="1647" y="615"/>
                    <a:pt x="1111" y="0"/>
                    <a:pt x="662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5" name="Google Shape;2255;p1"/>
            <p:cNvSpPr/>
            <p:nvPr/>
          </p:nvSpPr>
          <p:spPr>
            <a:xfrm>
              <a:off x="6858653" y="3699424"/>
              <a:ext cx="168279" cy="54086"/>
            </a:xfrm>
            <a:custGeom>
              <a:avLst/>
              <a:gdLst/>
              <a:ahLst/>
              <a:cxnLst/>
              <a:rect l="l" t="t" r="r" b="b"/>
              <a:pathLst>
                <a:path w="1705" h="548" extrusionOk="0">
                  <a:moveTo>
                    <a:pt x="978" y="1"/>
                  </a:moveTo>
                  <a:cubicBezTo>
                    <a:pt x="808" y="170"/>
                    <a:pt x="551" y="211"/>
                    <a:pt x="343" y="211"/>
                  </a:cubicBezTo>
                  <a:cubicBezTo>
                    <a:pt x="151" y="211"/>
                    <a:pt x="0" y="176"/>
                    <a:pt x="0" y="176"/>
                  </a:cubicBezTo>
                  <a:lnTo>
                    <a:pt x="0" y="176"/>
                  </a:lnTo>
                  <a:cubicBezTo>
                    <a:pt x="34" y="452"/>
                    <a:pt x="207" y="548"/>
                    <a:pt x="428" y="548"/>
                  </a:cubicBezTo>
                  <a:cubicBezTo>
                    <a:pt x="708" y="548"/>
                    <a:pt x="1065" y="392"/>
                    <a:pt x="1304" y="251"/>
                  </a:cubicBezTo>
                  <a:cubicBezTo>
                    <a:pt x="1705" y="1"/>
                    <a:pt x="978" y="1"/>
                    <a:pt x="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6" name="Google Shape;2256;p1"/>
            <p:cNvSpPr/>
            <p:nvPr/>
          </p:nvSpPr>
          <p:spPr>
            <a:xfrm>
              <a:off x="6448166" y="3574669"/>
              <a:ext cx="200455" cy="562674"/>
            </a:xfrm>
            <a:custGeom>
              <a:avLst/>
              <a:gdLst/>
              <a:ahLst/>
              <a:cxnLst/>
              <a:rect l="l" t="t" r="r" b="b"/>
              <a:pathLst>
                <a:path w="2031" h="5701" extrusionOk="0">
                  <a:moveTo>
                    <a:pt x="1066" y="0"/>
                  </a:moveTo>
                  <a:cubicBezTo>
                    <a:pt x="813" y="0"/>
                    <a:pt x="581" y="210"/>
                    <a:pt x="500" y="713"/>
                  </a:cubicBezTo>
                  <a:cubicBezTo>
                    <a:pt x="226" y="2311"/>
                    <a:pt x="1" y="5701"/>
                    <a:pt x="693" y="5701"/>
                  </a:cubicBezTo>
                  <a:cubicBezTo>
                    <a:pt x="696" y="5701"/>
                    <a:pt x="698" y="5701"/>
                    <a:pt x="701" y="5701"/>
                  </a:cubicBezTo>
                  <a:cubicBezTo>
                    <a:pt x="1428" y="5676"/>
                    <a:pt x="1804" y="5400"/>
                    <a:pt x="1377" y="5300"/>
                  </a:cubicBezTo>
                  <a:cubicBezTo>
                    <a:pt x="951" y="5200"/>
                    <a:pt x="951" y="5149"/>
                    <a:pt x="951" y="5024"/>
                  </a:cubicBezTo>
                  <a:cubicBezTo>
                    <a:pt x="976" y="4222"/>
                    <a:pt x="1628" y="2693"/>
                    <a:pt x="1854" y="1540"/>
                  </a:cubicBezTo>
                  <a:cubicBezTo>
                    <a:pt x="2031" y="672"/>
                    <a:pt x="1516" y="0"/>
                    <a:pt x="1066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7" name="Google Shape;2257;p1"/>
            <p:cNvSpPr/>
            <p:nvPr/>
          </p:nvSpPr>
          <p:spPr>
            <a:xfrm>
              <a:off x="6485079" y="4097671"/>
              <a:ext cx="168378" cy="48954"/>
            </a:xfrm>
            <a:custGeom>
              <a:avLst/>
              <a:gdLst/>
              <a:ahLst/>
              <a:cxnLst/>
              <a:rect l="l" t="t" r="r" b="b"/>
              <a:pathLst>
                <a:path w="1706" h="496" extrusionOk="0">
                  <a:moveTo>
                    <a:pt x="1003" y="1"/>
                  </a:moveTo>
                  <a:cubicBezTo>
                    <a:pt x="863" y="121"/>
                    <a:pt x="675" y="157"/>
                    <a:pt x="499" y="157"/>
                  </a:cubicBezTo>
                  <a:cubicBezTo>
                    <a:pt x="236" y="157"/>
                    <a:pt x="1" y="76"/>
                    <a:pt x="1" y="76"/>
                  </a:cubicBezTo>
                  <a:lnTo>
                    <a:pt x="1" y="76"/>
                  </a:lnTo>
                  <a:cubicBezTo>
                    <a:pt x="14" y="389"/>
                    <a:pt x="227" y="496"/>
                    <a:pt x="490" y="496"/>
                  </a:cubicBezTo>
                  <a:cubicBezTo>
                    <a:pt x="753" y="496"/>
                    <a:pt x="1066" y="389"/>
                    <a:pt x="1279" y="276"/>
                  </a:cubicBezTo>
                  <a:cubicBezTo>
                    <a:pt x="1705" y="76"/>
                    <a:pt x="1003" y="1"/>
                    <a:pt x="10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8" name="Google Shape;2258;p1"/>
            <p:cNvSpPr/>
            <p:nvPr/>
          </p:nvSpPr>
          <p:spPr>
            <a:xfrm>
              <a:off x="6344137" y="3080980"/>
              <a:ext cx="309318" cy="911669"/>
            </a:xfrm>
            <a:custGeom>
              <a:avLst/>
              <a:gdLst/>
              <a:ahLst/>
              <a:cxnLst/>
              <a:rect l="l" t="t" r="r" b="b"/>
              <a:pathLst>
                <a:path w="3134" h="9237" extrusionOk="0">
                  <a:moveTo>
                    <a:pt x="2181" y="1"/>
                  </a:moveTo>
                  <a:lnTo>
                    <a:pt x="1604" y="126"/>
                  </a:lnTo>
                  <a:lnTo>
                    <a:pt x="1128" y="227"/>
                  </a:lnTo>
                  <a:lnTo>
                    <a:pt x="978" y="277"/>
                  </a:lnTo>
                  <a:lnTo>
                    <a:pt x="251" y="427"/>
                  </a:lnTo>
                  <a:cubicBezTo>
                    <a:pt x="101" y="878"/>
                    <a:pt x="0" y="1179"/>
                    <a:pt x="25" y="1580"/>
                  </a:cubicBezTo>
                  <a:cubicBezTo>
                    <a:pt x="51" y="1956"/>
                    <a:pt x="176" y="2432"/>
                    <a:pt x="426" y="3259"/>
                  </a:cubicBezTo>
                  <a:cubicBezTo>
                    <a:pt x="627" y="3836"/>
                    <a:pt x="1028" y="4713"/>
                    <a:pt x="1078" y="5239"/>
                  </a:cubicBezTo>
                  <a:cubicBezTo>
                    <a:pt x="1254" y="7169"/>
                    <a:pt x="1003" y="7395"/>
                    <a:pt x="1279" y="9074"/>
                  </a:cubicBezTo>
                  <a:cubicBezTo>
                    <a:pt x="1304" y="9186"/>
                    <a:pt x="1542" y="9237"/>
                    <a:pt x="1783" y="9237"/>
                  </a:cubicBezTo>
                  <a:cubicBezTo>
                    <a:pt x="2024" y="9237"/>
                    <a:pt x="2269" y="9186"/>
                    <a:pt x="2306" y="9099"/>
                  </a:cubicBezTo>
                  <a:cubicBezTo>
                    <a:pt x="3133" y="7344"/>
                    <a:pt x="3083" y="5339"/>
                    <a:pt x="3083" y="4312"/>
                  </a:cubicBezTo>
                  <a:cubicBezTo>
                    <a:pt x="3083" y="3861"/>
                    <a:pt x="3083" y="3585"/>
                    <a:pt x="2908" y="2608"/>
                  </a:cubicBezTo>
                  <a:cubicBezTo>
                    <a:pt x="2883" y="2507"/>
                    <a:pt x="2858" y="2432"/>
                    <a:pt x="2858" y="2332"/>
                  </a:cubicBezTo>
                  <a:cubicBezTo>
                    <a:pt x="2807" y="2056"/>
                    <a:pt x="2732" y="1705"/>
                    <a:pt x="2632" y="1279"/>
                  </a:cubicBezTo>
                  <a:cubicBezTo>
                    <a:pt x="2532" y="803"/>
                    <a:pt x="2331" y="327"/>
                    <a:pt x="2231" y="101"/>
                  </a:cubicBezTo>
                  <a:cubicBezTo>
                    <a:pt x="2206" y="26"/>
                    <a:pt x="2181" y="1"/>
                    <a:pt x="21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9" name="Google Shape;2259;p1"/>
            <p:cNvSpPr/>
            <p:nvPr/>
          </p:nvSpPr>
          <p:spPr>
            <a:xfrm>
              <a:off x="6413424" y="3155201"/>
              <a:ext cx="222662" cy="226215"/>
            </a:xfrm>
            <a:custGeom>
              <a:avLst/>
              <a:gdLst/>
              <a:ahLst/>
              <a:cxnLst/>
              <a:rect l="l" t="t" r="r" b="b"/>
              <a:pathLst>
                <a:path w="2256" h="2292" extrusionOk="0">
                  <a:moveTo>
                    <a:pt x="251" y="1"/>
                  </a:moveTo>
                  <a:lnTo>
                    <a:pt x="251" y="1"/>
                  </a:lnTo>
                  <a:cubicBezTo>
                    <a:pt x="50" y="627"/>
                    <a:pt x="0" y="1630"/>
                    <a:pt x="727" y="2131"/>
                  </a:cubicBezTo>
                  <a:cubicBezTo>
                    <a:pt x="897" y="2241"/>
                    <a:pt x="1138" y="2291"/>
                    <a:pt x="1402" y="2291"/>
                  </a:cubicBezTo>
                  <a:cubicBezTo>
                    <a:pt x="1681" y="2291"/>
                    <a:pt x="1985" y="2234"/>
                    <a:pt x="2256" y="2131"/>
                  </a:cubicBezTo>
                  <a:cubicBezTo>
                    <a:pt x="2181" y="1805"/>
                    <a:pt x="2055" y="1079"/>
                    <a:pt x="1930" y="527"/>
                  </a:cubicBezTo>
                  <a:cubicBezTo>
                    <a:pt x="1905" y="377"/>
                    <a:pt x="1855" y="226"/>
                    <a:pt x="1830" y="101"/>
                  </a:cubicBezTo>
                  <a:lnTo>
                    <a:pt x="2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0" name="Google Shape;2260;p1"/>
            <p:cNvSpPr/>
            <p:nvPr/>
          </p:nvSpPr>
          <p:spPr>
            <a:xfrm>
              <a:off x="6410956" y="2952573"/>
              <a:ext cx="630874" cy="627124"/>
            </a:xfrm>
            <a:custGeom>
              <a:avLst/>
              <a:gdLst/>
              <a:ahLst/>
              <a:cxnLst/>
              <a:rect l="l" t="t" r="r" b="b"/>
              <a:pathLst>
                <a:path w="6392" h="6354" extrusionOk="0">
                  <a:moveTo>
                    <a:pt x="4919" y="1"/>
                  </a:moveTo>
                  <a:cubicBezTo>
                    <a:pt x="4332" y="1"/>
                    <a:pt x="3606" y="365"/>
                    <a:pt x="3083" y="675"/>
                  </a:cubicBezTo>
                  <a:cubicBezTo>
                    <a:pt x="2707" y="901"/>
                    <a:pt x="2431" y="1101"/>
                    <a:pt x="2431" y="1101"/>
                  </a:cubicBezTo>
                  <a:lnTo>
                    <a:pt x="501" y="1177"/>
                  </a:lnTo>
                  <a:cubicBezTo>
                    <a:pt x="501" y="1177"/>
                    <a:pt x="401" y="1327"/>
                    <a:pt x="301" y="1578"/>
                  </a:cubicBezTo>
                  <a:cubicBezTo>
                    <a:pt x="176" y="1903"/>
                    <a:pt x="0" y="2430"/>
                    <a:pt x="75" y="2931"/>
                  </a:cubicBezTo>
                  <a:cubicBezTo>
                    <a:pt x="125" y="3307"/>
                    <a:pt x="176" y="3583"/>
                    <a:pt x="551" y="3833"/>
                  </a:cubicBezTo>
                  <a:cubicBezTo>
                    <a:pt x="662" y="3910"/>
                    <a:pt x="815" y="3943"/>
                    <a:pt x="992" y="3943"/>
                  </a:cubicBezTo>
                  <a:cubicBezTo>
                    <a:pt x="1340" y="3943"/>
                    <a:pt x="1782" y="3815"/>
                    <a:pt x="2181" y="3633"/>
                  </a:cubicBezTo>
                  <a:cubicBezTo>
                    <a:pt x="2717" y="3390"/>
                    <a:pt x="3242" y="3112"/>
                    <a:pt x="3532" y="3112"/>
                  </a:cubicBezTo>
                  <a:cubicBezTo>
                    <a:pt x="3662" y="3112"/>
                    <a:pt x="3744" y="3168"/>
                    <a:pt x="3760" y="3307"/>
                  </a:cubicBezTo>
                  <a:cubicBezTo>
                    <a:pt x="3885" y="4836"/>
                    <a:pt x="4085" y="6264"/>
                    <a:pt x="4085" y="6264"/>
                  </a:cubicBezTo>
                  <a:cubicBezTo>
                    <a:pt x="4267" y="6329"/>
                    <a:pt x="4445" y="6354"/>
                    <a:pt x="4610" y="6354"/>
                  </a:cubicBezTo>
                  <a:cubicBezTo>
                    <a:pt x="5152" y="6354"/>
                    <a:pt x="5564" y="6089"/>
                    <a:pt x="5564" y="6089"/>
                  </a:cubicBezTo>
                  <a:cubicBezTo>
                    <a:pt x="5564" y="6089"/>
                    <a:pt x="6391" y="1427"/>
                    <a:pt x="5689" y="375"/>
                  </a:cubicBezTo>
                  <a:cubicBezTo>
                    <a:pt x="5506" y="104"/>
                    <a:pt x="5232" y="1"/>
                    <a:pt x="49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1" name="Google Shape;2261;p1"/>
            <p:cNvSpPr/>
            <p:nvPr/>
          </p:nvSpPr>
          <p:spPr>
            <a:xfrm>
              <a:off x="6344137" y="3061240"/>
              <a:ext cx="390941" cy="181603"/>
            </a:xfrm>
            <a:custGeom>
              <a:avLst/>
              <a:gdLst/>
              <a:ahLst/>
              <a:cxnLst/>
              <a:rect l="l" t="t" r="r" b="b"/>
              <a:pathLst>
                <a:path w="3961" h="1840" extrusionOk="0">
                  <a:moveTo>
                    <a:pt x="3108" y="0"/>
                  </a:moveTo>
                  <a:lnTo>
                    <a:pt x="1178" y="76"/>
                  </a:lnTo>
                  <a:cubicBezTo>
                    <a:pt x="1178" y="76"/>
                    <a:pt x="1078" y="226"/>
                    <a:pt x="978" y="477"/>
                  </a:cubicBezTo>
                  <a:lnTo>
                    <a:pt x="251" y="627"/>
                  </a:lnTo>
                  <a:cubicBezTo>
                    <a:pt x="101" y="1078"/>
                    <a:pt x="0" y="1379"/>
                    <a:pt x="25" y="1780"/>
                  </a:cubicBezTo>
                  <a:cubicBezTo>
                    <a:pt x="154" y="1817"/>
                    <a:pt x="323" y="1840"/>
                    <a:pt x="522" y="1840"/>
                  </a:cubicBezTo>
                  <a:cubicBezTo>
                    <a:pt x="595" y="1840"/>
                    <a:pt x="672" y="1837"/>
                    <a:pt x="752" y="1830"/>
                  </a:cubicBezTo>
                  <a:cubicBezTo>
                    <a:pt x="1304" y="1805"/>
                    <a:pt x="2030" y="1655"/>
                    <a:pt x="2632" y="1479"/>
                  </a:cubicBezTo>
                  <a:cubicBezTo>
                    <a:pt x="3409" y="1229"/>
                    <a:pt x="3960" y="853"/>
                    <a:pt x="3910" y="602"/>
                  </a:cubicBezTo>
                  <a:lnTo>
                    <a:pt x="3910" y="602"/>
                  </a:lnTo>
                  <a:lnTo>
                    <a:pt x="3108" y="652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rgbClr val="2A2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2" name="Google Shape;2262;p1"/>
            <p:cNvSpPr/>
            <p:nvPr/>
          </p:nvSpPr>
          <p:spPr>
            <a:xfrm>
              <a:off x="6302092" y="2650556"/>
              <a:ext cx="436539" cy="557345"/>
            </a:xfrm>
            <a:custGeom>
              <a:avLst/>
              <a:gdLst/>
              <a:ahLst/>
              <a:cxnLst/>
              <a:rect l="l" t="t" r="r" b="b"/>
              <a:pathLst>
                <a:path w="4423" h="5647" extrusionOk="0">
                  <a:moveTo>
                    <a:pt x="1800" y="0"/>
                  </a:moveTo>
                  <a:cubicBezTo>
                    <a:pt x="1115" y="0"/>
                    <a:pt x="676" y="553"/>
                    <a:pt x="602" y="903"/>
                  </a:cubicBezTo>
                  <a:cubicBezTo>
                    <a:pt x="251" y="2658"/>
                    <a:pt x="0" y="3460"/>
                    <a:pt x="251" y="5339"/>
                  </a:cubicBezTo>
                  <a:cubicBezTo>
                    <a:pt x="282" y="5556"/>
                    <a:pt x="697" y="5646"/>
                    <a:pt x="1251" y="5646"/>
                  </a:cubicBezTo>
                  <a:cubicBezTo>
                    <a:pt x="2488" y="5646"/>
                    <a:pt x="4423" y="5198"/>
                    <a:pt x="4336" y="4713"/>
                  </a:cubicBezTo>
                  <a:cubicBezTo>
                    <a:pt x="3760" y="1530"/>
                    <a:pt x="3208" y="603"/>
                    <a:pt x="2632" y="252"/>
                  </a:cubicBezTo>
                  <a:cubicBezTo>
                    <a:pt x="2326" y="72"/>
                    <a:pt x="2047" y="0"/>
                    <a:pt x="18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3" name="Google Shape;2263;p1"/>
            <p:cNvSpPr/>
            <p:nvPr/>
          </p:nvSpPr>
          <p:spPr>
            <a:xfrm>
              <a:off x="6967518" y="2326234"/>
              <a:ext cx="56948" cy="99388"/>
            </a:xfrm>
            <a:custGeom>
              <a:avLst/>
              <a:gdLst/>
              <a:ahLst/>
              <a:cxnLst/>
              <a:rect l="l" t="t" r="r" b="b"/>
              <a:pathLst>
                <a:path w="577" h="1007" extrusionOk="0">
                  <a:moveTo>
                    <a:pt x="266" y="1"/>
                  </a:moveTo>
                  <a:cubicBezTo>
                    <a:pt x="77" y="1"/>
                    <a:pt x="0" y="831"/>
                    <a:pt x="0" y="831"/>
                  </a:cubicBezTo>
                  <a:lnTo>
                    <a:pt x="301" y="1006"/>
                  </a:lnTo>
                  <a:cubicBezTo>
                    <a:pt x="527" y="480"/>
                    <a:pt x="577" y="330"/>
                    <a:pt x="351" y="54"/>
                  </a:cubicBezTo>
                  <a:cubicBezTo>
                    <a:pt x="320" y="17"/>
                    <a:pt x="292" y="1"/>
                    <a:pt x="266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4" name="Google Shape;2264;p1"/>
            <p:cNvSpPr/>
            <p:nvPr/>
          </p:nvSpPr>
          <p:spPr>
            <a:xfrm>
              <a:off x="6539561" y="2402527"/>
              <a:ext cx="455193" cy="414233"/>
            </a:xfrm>
            <a:custGeom>
              <a:avLst/>
              <a:gdLst/>
              <a:ahLst/>
              <a:cxnLst/>
              <a:rect l="l" t="t" r="r" b="b"/>
              <a:pathLst>
                <a:path w="4612" h="4197" extrusionOk="0">
                  <a:moveTo>
                    <a:pt x="4349" y="0"/>
                  </a:moveTo>
                  <a:cubicBezTo>
                    <a:pt x="4308" y="0"/>
                    <a:pt x="4262" y="10"/>
                    <a:pt x="4211" y="33"/>
                  </a:cubicBezTo>
                  <a:cubicBezTo>
                    <a:pt x="4211" y="33"/>
                    <a:pt x="2983" y="1887"/>
                    <a:pt x="2381" y="2314"/>
                  </a:cubicBezTo>
                  <a:cubicBezTo>
                    <a:pt x="1930" y="2639"/>
                    <a:pt x="878" y="2815"/>
                    <a:pt x="401" y="3291"/>
                  </a:cubicBezTo>
                  <a:cubicBezTo>
                    <a:pt x="251" y="3441"/>
                    <a:pt x="0" y="3943"/>
                    <a:pt x="426" y="4093"/>
                  </a:cubicBezTo>
                  <a:cubicBezTo>
                    <a:pt x="617" y="4157"/>
                    <a:pt x="842" y="4196"/>
                    <a:pt x="1093" y="4196"/>
                  </a:cubicBezTo>
                  <a:cubicBezTo>
                    <a:pt x="1731" y="4196"/>
                    <a:pt x="2538" y="3939"/>
                    <a:pt x="3384" y="3166"/>
                  </a:cubicBezTo>
                  <a:cubicBezTo>
                    <a:pt x="4487" y="2188"/>
                    <a:pt x="4612" y="183"/>
                    <a:pt x="4612" y="183"/>
                  </a:cubicBezTo>
                  <a:cubicBezTo>
                    <a:pt x="4612" y="183"/>
                    <a:pt x="4529" y="0"/>
                    <a:pt x="43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5" name="Google Shape;2265;p1"/>
            <p:cNvSpPr/>
            <p:nvPr/>
          </p:nvSpPr>
          <p:spPr>
            <a:xfrm>
              <a:off x="6208032" y="2375879"/>
              <a:ext cx="527045" cy="714471"/>
            </a:xfrm>
            <a:custGeom>
              <a:avLst/>
              <a:gdLst/>
              <a:ahLst/>
              <a:cxnLst/>
              <a:rect l="l" t="t" r="r" b="b"/>
              <a:pathLst>
                <a:path w="5340" h="7239" extrusionOk="0">
                  <a:moveTo>
                    <a:pt x="2802" y="1"/>
                  </a:moveTo>
                  <a:cubicBezTo>
                    <a:pt x="1181" y="1"/>
                    <a:pt x="1816" y="1136"/>
                    <a:pt x="1154" y="1406"/>
                  </a:cubicBezTo>
                  <a:cubicBezTo>
                    <a:pt x="477" y="1681"/>
                    <a:pt x="1104" y="2659"/>
                    <a:pt x="828" y="2884"/>
                  </a:cubicBezTo>
                  <a:cubicBezTo>
                    <a:pt x="1" y="3561"/>
                    <a:pt x="728" y="3987"/>
                    <a:pt x="703" y="4438"/>
                  </a:cubicBezTo>
                  <a:cubicBezTo>
                    <a:pt x="678" y="4814"/>
                    <a:pt x="778" y="5090"/>
                    <a:pt x="1029" y="5340"/>
                  </a:cubicBezTo>
                  <a:cubicBezTo>
                    <a:pt x="1229" y="5541"/>
                    <a:pt x="1329" y="5792"/>
                    <a:pt x="1404" y="6067"/>
                  </a:cubicBezTo>
                  <a:cubicBezTo>
                    <a:pt x="1480" y="6318"/>
                    <a:pt x="1329" y="6594"/>
                    <a:pt x="1430" y="6844"/>
                  </a:cubicBezTo>
                  <a:cubicBezTo>
                    <a:pt x="1505" y="6995"/>
                    <a:pt x="1630" y="7070"/>
                    <a:pt x="1755" y="7145"/>
                  </a:cubicBezTo>
                  <a:cubicBezTo>
                    <a:pt x="1892" y="7206"/>
                    <a:pt x="2047" y="7239"/>
                    <a:pt x="2198" y="7239"/>
                  </a:cubicBezTo>
                  <a:cubicBezTo>
                    <a:pt x="2296" y="7239"/>
                    <a:pt x="2393" y="7225"/>
                    <a:pt x="2482" y="7195"/>
                  </a:cubicBezTo>
                  <a:cubicBezTo>
                    <a:pt x="2633" y="7145"/>
                    <a:pt x="2758" y="7070"/>
                    <a:pt x="2883" y="6970"/>
                  </a:cubicBezTo>
                  <a:cubicBezTo>
                    <a:pt x="2983" y="6869"/>
                    <a:pt x="3034" y="6744"/>
                    <a:pt x="3184" y="6694"/>
                  </a:cubicBezTo>
                  <a:cubicBezTo>
                    <a:pt x="3272" y="6664"/>
                    <a:pt x="3369" y="6652"/>
                    <a:pt x="3464" y="6652"/>
                  </a:cubicBezTo>
                  <a:cubicBezTo>
                    <a:pt x="3531" y="6652"/>
                    <a:pt x="3598" y="6658"/>
                    <a:pt x="3660" y="6669"/>
                  </a:cubicBezTo>
                  <a:cubicBezTo>
                    <a:pt x="3810" y="6719"/>
                    <a:pt x="3961" y="6794"/>
                    <a:pt x="4111" y="6819"/>
                  </a:cubicBezTo>
                  <a:cubicBezTo>
                    <a:pt x="4134" y="6822"/>
                    <a:pt x="4157" y="6823"/>
                    <a:pt x="4180" y="6823"/>
                  </a:cubicBezTo>
                  <a:cubicBezTo>
                    <a:pt x="4382" y="6823"/>
                    <a:pt x="4580" y="6726"/>
                    <a:pt x="4738" y="6569"/>
                  </a:cubicBezTo>
                  <a:cubicBezTo>
                    <a:pt x="4888" y="6418"/>
                    <a:pt x="5089" y="6142"/>
                    <a:pt x="5139" y="5917"/>
                  </a:cubicBezTo>
                  <a:cubicBezTo>
                    <a:pt x="5189" y="5792"/>
                    <a:pt x="5139" y="5616"/>
                    <a:pt x="5114" y="5491"/>
                  </a:cubicBezTo>
                  <a:cubicBezTo>
                    <a:pt x="4963" y="5040"/>
                    <a:pt x="4612" y="4664"/>
                    <a:pt x="4287" y="4338"/>
                  </a:cubicBezTo>
                  <a:cubicBezTo>
                    <a:pt x="3560" y="3636"/>
                    <a:pt x="5339" y="3085"/>
                    <a:pt x="4487" y="2358"/>
                  </a:cubicBezTo>
                  <a:cubicBezTo>
                    <a:pt x="4161" y="2057"/>
                    <a:pt x="4136" y="2057"/>
                    <a:pt x="4036" y="1180"/>
                  </a:cubicBezTo>
                  <a:cubicBezTo>
                    <a:pt x="3936" y="303"/>
                    <a:pt x="3359" y="2"/>
                    <a:pt x="2908" y="2"/>
                  </a:cubicBezTo>
                  <a:cubicBezTo>
                    <a:pt x="2872" y="1"/>
                    <a:pt x="2836" y="1"/>
                    <a:pt x="28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6" name="Google Shape;2266;p1"/>
          <p:cNvSpPr txBox="1">
            <a:spLocks noGrp="1"/>
          </p:cNvSpPr>
          <p:nvPr>
            <p:ph type="title" idx="4294967295"/>
          </p:nvPr>
        </p:nvSpPr>
        <p:spPr>
          <a:xfrm>
            <a:off x="713225" y="2449075"/>
            <a:ext cx="4238178" cy="829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 sz="2800" dirty="0"/>
              <a:t>05 – Pengujian Instrumen Penelitian</a:t>
            </a:r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1" name="Google Shape;2271;p5"/>
          <p:cNvSpPr txBox="1">
            <a:spLocks noGrp="1"/>
          </p:cNvSpPr>
          <p:nvPr>
            <p:ph type="title"/>
          </p:nvPr>
        </p:nvSpPr>
        <p:spPr>
          <a:xfrm>
            <a:off x="4230182" y="2967542"/>
            <a:ext cx="4032300" cy="8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 sz="4400" dirty="0"/>
              <a:t>Pengujian Validitas</a:t>
            </a:r>
            <a:endParaRPr sz="4400" dirty="0"/>
          </a:p>
        </p:txBody>
      </p:sp>
      <p:sp>
        <p:nvSpPr>
          <p:cNvPr id="2272" name="Google Shape;2272;p5"/>
          <p:cNvSpPr txBox="1">
            <a:spLocks noGrp="1"/>
          </p:cNvSpPr>
          <p:nvPr>
            <p:ph type="title" idx="2"/>
          </p:nvPr>
        </p:nvSpPr>
        <p:spPr>
          <a:xfrm>
            <a:off x="5431019" y="1660746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 dirty="0"/>
              <a:t>01</a:t>
            </a:r>
            <a:endParaRPr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65D8038-8ED8-40AA-8E68-79623AE0A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53" y="1465170"/>
            <a:ext cx="3965669" cy="2476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FD222-41E6-FB48-3C69-F038CDCB2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1F689B35-EAF1-E198-B219-72DD5DA3B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Kaidah</a:t>
            </a:r>
            <a:r>
              <a:rPr lang="en-US" dirty="0"/>
              <a:t> Pengujian </a:t>
            </a:r>
            <a:r>
              <a:rPr lang="en-US" dirty="0" err="1"/>
              <a:t>Validitas</a:t>
            </a:r>
            <a:endParaRPr lang="en-US" dirty="0"/>
          </a:p>
        </p:txBody>
      </p:sp>
      <p:grpSp>
        <p:nvGrpSpPr>
          <p:cNvPr id="3" name="Google Shape;2051;p46">
            <a:extLst>
              <a:ext uri="{FF2B5EF4-FFF2-40B4-BE49-F238E27FC236}">
                <a16:creationId xmlns:a16="http://schemas.microsoft.com/office/drawing/2014/main" id="{307349BA-46DB-D1F1-3B60-0B16F24179D4}"/>
              </a:ext>
            </a:extLst>
          </p:cNvPr>
          <p:cNvGrpSpPr/>
          <p:nvPr/>
        </p:nvGrpSpPr>
        <p:grpSpPr>
          <a:xfrm rot="10800000" flipH="1">
            <a:off x="8737038" y="3822747"/>
            <a:ext cx="49100" cy="695487"/>
            <a:chOff x="5412273" y="539494"/>
            <a:chExt cx="59400" cy="841383"/>
          </a:xfrm>
        </p:grpSpPr>
        <p:sp>
          <p:nvSpPr>
            <p:cNvPr id="4" name="Google Shape;2052;p46">
              <a:extLst>
                <a:ext uri="{FF2B5EF4-FFF2-40B4-BE49-F238E27FC236}">
                  <a16:creationId xmlns:a16="http://schemas.microsoft.com/office/drawing/2014/main" id="{EFC77965-8A39-F4CF-0C2E-5E17B2DFB9FC}"/>
                </a:ext>
              </a:extLst>
            </p:cNvPr>
            <p:cNvSpPr/>
            <p:nvPr/>
          </p:nvSpPr>
          <p:spPr>
            <a:xfrm>
              <a:off x="5412273" y="539494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053;p46">
              <a:extLst>
                <a:ext uri="{FF2B5EF4-FFF2-40B4-BE49-F238E27FC236}">
                  <a16:creationId xmlns:a16="http://schemas.microsoft.com/office/drawing/2014/main" id="{A3B665B0-F8E2-30E5-B562-DABC0375EB35}"/>
                </a:ext>
              </a:extLst>
            </p:cNvPr>
            <p:cNvSpPr/>
            <p:nvPr/>
          </p:nvSpPr>
          <p:spPr>
            <a:xfrm>
              <a:off x="5412273" y="665883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054;p46">
              <a:extLst>
                <a:ext uri="{FF2B5EF4-FFF2-40B4-BE49-F238E27FC236}">
                  <a16:creationId xmlns:a16="http://schemas.microsoft.com/office/drawing/2014/main" id="{9EECF8F6-C51E-1C7D-4857-370F182BC749}"/>
                </a:ext>
              </a:extLst>
            </p:cNvPr>
            <p:cNvSpPr/>
            <p:nvPr/>
          </p:nvSpPr>
          <p:spPr>
            <a:xfrm>
              <a:off x="5412273" y="792272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055;p46">
              <a:extLst>
                <a:ext uri="{FF2B5EF4-FFF2-40B4-BE49-F238E27FC236}">
                  <a16:creationId xmlns:a16="http://schemas.microsoft.com/office/drawing/2014/main" id="{541BDD5B-CF65-A002-E864-C000DC139956}"/>
                </a:ext>
              </a:extLst>
            </p:cNvPr>
            <p:cNvSpPr/>
            <p:nvPr/>
          </p:nvSpPr>
          <p:spPr>
            <a:xfrm>
              <a:off x="5412273" y="918660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056;p46">
              <a:extLst>
                <a:ext uri="{FF2B5EF4-FFF2-40B4-BE49-F238E27FC236}">
                  <a16:creationId xmlns:a16="http://schemas.microsoft.com/office/drawing/2014/main" id="{74039DAD-6571-F572-E762-2221C36AA0D5}"/>
                </a:ext>
              </a:extLst>
            </p:cNvPr>
            <p:cNvSpPr/>
            <p:nvPr/>
          </p:nvSpPr>
          <p:spPr>
            <a:xfrm>
              <a:off x="5412273" y="1045049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057;p46">
              <a:extLst>
                <a:ext uri="{FF2B5EF4-FFF2-40B4-BE49-F238E27FC236}">
                  <a16:creationId xmlns:a16="http://schemas.microsoft.com/office/drawing/2014/main" id="{725B824B-E9D8-4BAE-FDC6-8F4ECB15E5C4}"/>
                </a:ext>
              </a:extLst>
            </p:cNvPr>
            <p:cNvSpPr/>
            <p:nvPr/>
          </p:nvSpPr>
          <p:spPr>
            <a:xfrm>
              <a:off x="5412273" y="1171438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058;p46">
              <a:extLst>
                <a:ext uri="{FF2B5EF4-FFF2-40B4-BE49-F238E27FC236}">
                  <a16:creationId xmlns:a16="http://schemas.microsoft.com/office/drawing/2014/main" id="{F560A7A1-F111-EFDE-3A2B-08B308A825E4}"/>
                </a:ext>
              </a:extLst>
            </p:cNvPr>
            <p:cNvSpPr/>
            <p:nvPr/>
          </p:nvSpPr>
          <p:spPr>
            <a:xfrm>
              <a:off x="5412273" y="1297826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2051;p46">
            <a:extLst>
              <a:ext uri="{FF2B5EF4-FFF2-40B4-BE49-F238E27FC236}">
                <a16:creationId xmlns:a16="http://schemas.microsoft.com/office/drawing/2014/main" id="{9B9DF558-D7D0-28CC-308D-EE3A0EF1223B}"/>
              </a:ext>
            </a:extLst>
          </p:cNvPr>
          <p:cNvGrpSpPr/>
          <p:nvPr/>
        </p:nvGrpSpPr>
        <p:grpSpPr>
          <a:xfrm rot="5400000" flipH="1">
            <a:off x="8058530" y="4500512"/>
            <a:ext cx="49100" cy="695487"/>
            <a:chOff x="5412273" y="539494"/>
            <a:chExt cx="59400" cy="841383"/>
          </a:xfrm>
        </p:grpSpPr>
        <p:sp>
          <p:nvSpPr>
            <p:cNvPr id="12" name="Google Shape;2052;p46">
              <a:extLst>
                <a:ext uri="{FF2B5EF4-FFF2-40B4-BE49-F238E27FC236}">
                  <a16:creationId xmlns:a16="http://schemas.microsoft.com/office/drawing/2014/main" id="{D8212466-13E9-DC64-DBB2-F557D9445C3D}"/>
                </a:ext>
              </a:extLst>
            </p:cNvPr>
            <p:cNvSpPr/>
            <p:nvPr/>
          </p:nvSpPr>
          <p:spPr>
            <a:xfrm>
              <a:off x="5412273" y="539494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053;p46">
              <a:extLst>
                <a:ext uri="{FF2B5EF4-FFF2-40B4-BE49-F238E27FC236}">
                  <a16:creationId xmlns:a16="http://schemas.microsoft.com/office/drawing/2014/main" id="{4BFD980F-B080-2927-CC27-9F4A82814B58}"/>
                </a:ext>
              </a:extLst>
            </p:cNvPr>
            <p:cNvSpPr/>
            <p:nvPr/>
          </p:nvSpPr>
          <p:spPr>
            <a:xfrm>
              <a:off x="5412273" y="665883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054;p46">
              <a:extLst>
                <a:ext uri="{FF2B5EF4-FFF2-40B4-BE49-F238E27FC236}">
                  <a16:creationId xmlns:a16="http://schemas.microsoft.com/office/drawing/2014/main" id="{DD5C6345-0AEC-F2EA-0329-15C6B4E43E17}"/>
                </a:ext>
              </a:extLst>
            </p:cNvPr>
            <p:cNvSpPr/>
            <p:nvPr/>
          </p:nvSpPr>
          <p:spPr>
            <a:xfrm>
              <a:off x="5412273" y="792272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55;p46">
              <a:extLst>
                <a:ext uri="{FF2B5EF4-FFF2-40B4-BE49-F238E27FC236}">
                  <a16:creationId xmlns:a16="http://schemas.microsoft.com/office/drawing/2014/main" id="{7E6849F8-9C54-0566-58BD-AA92A1EB6330}"/>
                </a:ext>
              </a:extLst>
            </p:cNvPr>
            <p:cNvSpPr/>
            <p:nvPr/>
          </p:nvSpPr>
          <p:spPr>
            <a:xfrm>
              <a:off x="5412273" y="918660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56;p46">
              <a:extLst>
                <a:ext uri="{FF2B5EF4-FFF2-40B4-BE49-F238E27FC236}">
                  <a16:creationId xmlns:a16="http://schemas.microsoft.com/office/drawing/2014/main" id="{5DB79530-5160-74A8-3DF7-722668D83F98}"/>
                </a:ext>
              </a:extLst>
            </p:cNvPr>
            <p:cNvSpPr/>
            <p:nvPr/>
          </p:nvSpPr>
          <p:spPr>
            <a:xfrm>
              <a:off x="5412273" y="1045049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57;p46">
              <a:extLst>
                <a:ext uri="{FF2B5EF4-FFF2-40B4-BE49-F238E27FC236}">
                  <a16:creationId xmlns:a16="http://schemas.microsoft.com/office/drawing/2014/main" id="{E955F741-2C91-4928-AB86-F0DC9409E92B}"/>
                </a:ext>
              </a:extLst>
            </p:cNvPr>
            <p:cNvSpPr/>
            <p:nvPr/>
          </p:nvSpPr>
          <p:spPr>
            <a:xfrm>
              <a:off x="5412273" y="1171438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58;p46">
              <a:extLst>
                <a:ext uri="{FF2B5EF4-FFF2-40B4-BE49-F238E27FC236}">
                  <a16:creationId xmlns:a16="http://schemas.microsoft.com/office/drawing/2014/main" id="{88559349-1BA1-98FD-0AC7-68941881EC50}"/>
                </a:ext>
              </a:extLst>
            </p:cNvPr>
            <p:cNvSpPr/>
            <p:nvPr/>
          </p:nvSpPr>
          <p:spPr>
            <a:xfrm>
              <a:off x="5412273" y="1297826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6A9DA94-3E48-D132-021F-F62440631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215750"/>
            <a:ext cx="7704000" cy="3650231"/>
          </a:xfrm>
        </p:spPr>
        <p:txBody>
          <a:bodyPr/>
          <a:lstStyle/>
          <a:p>
            <a:pPr algn="l"/>
            <a:r>
              <a:rPr lang="en-US" sz="2000" b="1" dirty="0" err="1"/>
              <a:t>Membandingkan</a:t>
            </a:r>
            <a:r>
              <a:rPr lang="en-US" sz="2000" b="1" dirty="0"/>
              <a:t> </a:t>
            </a:r>
            <a:r>
              <a:rPr lang="en-US" sz="2000" b="1" dirty="0" err="1"/>
              <a:t>nilai</a:t>
            </a:r>
            <a:r>
              <a:rPr lang="en-US" sz="2000" b="1" dirty="0"/>
              <a:t> r-</a:t>
            </a:r>
            <a:r>
              <a:rPr lang="en-US" sz="2000" b="1" dirty="0" err="1"/>
              <a:t>hitung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nilai</a:t>
            </a:r>
            <a:r>
              <a:rPr lang="en-US" sz="2000" b="1" dirty="0"/>
              <a:t> r-</a:t>
            </a:r>
            <a:r>
              <a:rPr lang="en-US" sz="2000" b="1" dirty="0" err="1"/>
              <a:t>tabel</a:t>
            </a:r>
            <a:endParaRPr lang="en-US" sz="2000" b="1" dirty="0"/>
          </a:p>
          <a:p>
            <a:pPr lvl="1" algn="l"/>
            <a:r>
              <a:rPr lang="en-US" sz="2000" dirty="0"/>
              <a:t>Jika </a:t>
            </a:r>
            <a:r>
              <a:rPr lang="en-US" sz="2000" dirty="0" err="1"/>
              <a:t>nilai</a:t>
            </a:r>
            <a:r>
              <a:rPr lang="en-US" sz="2000" dirty="0"/>
              <a:t> r-</a:t>
            </a:r>
            <a:r>
              <a:rPr lang="en-US" sz="2000" dirty="0" err="1"/>
              <a:t>hitung</a:t>
            </a:r>
            <a:r>
              <a:rPr lang="en-US" sz="2000" dirty="0"/>
              <a:t> &gt; r-</a:t>
            </a:r>
            <a:r>
              <a:rPr lang="en-US" sz="2000" dirty="0" err="1"/>
              <a:t>tabel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artinya item valid (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)</a:t>
            </a:r>
          </a:p>
          <a:p>
            <a:pPr lvl="1" algn="l"/>
            <a:r>
              <a:rPr lang="en-US" sz="2000" dirty="0"/>
              <a:t>Jika </a:t>
            </a:r>
            <a:r>
              <a:rPr lang="en-US" sz="2000" dirty="0" err="1"/>
              <a:t>nilai</a:t>
            </a:r>
            <a:r>
              <a:rPr lang="en-US" sz="2000" dirty="0"/>
              <a:t> r-</a:t>
            </a:r>
            <a:r>
              <a:rPr lang="en-US" sz="2000" dirty="0" err="1"/>
              <a:t>hitung</a:t>
            </a:r>
            <a:r>
              <a:rPr lang="en-US" sz="2000" dirty="0"/>
              <a:t> &lt; r-</a:t>
            </a:r>
            <a:r>
              <a:rPr lang="en-US" sz="2000" dirty="0" err="1"/>
              <a:t>tabel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artinya item </a:t>
            </a:r>
            <a:r>
              <a:rPr lang="en-US" sz="2000" dirty="0" err="1"/>
              <a:t>tidak</a:t>
            </a:r>
            <a:r>
              <a:rPr lang="en-US" sz="2000" dirty="0"/>
              <a:t> valid (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)</a:t>
            </a:r>
          </a:p>
          <a:p>
            <a:pPr algn="l"/>
            <a:r>
              <a:rPr lang="en-US" sz="2000" b="1" dirty="0" err="1"/>
              <a:t>Membandingkan</a:t>
            </a:r>
            <a:r>
              <a:rPr lang="en-US" sz="2000" b="1" dirty="0"/>
              <a:t> </a:t>
            </a:r>
            <a:r>
              <a:rPr lang="en-US" sz="2000" b="1" dirty="0" err="1"/>
              <a:t>nilai</a:t>
            </a:r>
            <a:r>
              <a:rPr lang="en-US" sz="2000" b="1" dirty="0"/>
              <a:t> </a:t>
            </a:r>
            <a:r>
              <a:rPr lang="en-US" sz="2000" b="1" dirty="0" err="1"/>
              <a:t>signifikansi</a:t>
            </a:r>
            <a:r>
              <a:rPr lang="en-US" sz="2000" b="1" dirty="0"/>
              <a:t> (p-value)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nilai</a:t>
            </a:r>
            <a:r>
              <a:rPr lang="en-US" sz="2000" b="1" dirty="0"/>
              <a:t> alpha 0,05</a:t>
            </a:r>
          </a:p>
          <a:p>
            <a:pPr lvl="1" algn="l"/>
            <a:r>
              <a:rPr lang="en-US" sz="2000" dirty="0"/>
              <a:t>Jika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signifikansi</a:t>
            </a:r>
            <a:r>
              <a:rPr lang="en-US" sz="2000" dirty="0"/>
              <a:t> &lt; 0,05, </a:t>
            </a:r>
            <a:r>
              <a:rPr lang="en-US" sz="2000" dirty="0" err="1"/>
              <a:t>maka</a:t>
            </a:r>
            <a:r>
              <a:rPr lang="en-US" sz="2000" dirty="0"/>
              <a:t> artinya item valid (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)</a:t>
            </a:r>
          </a:p>
          <a:p>
            <a:pPr lvl="1" algn="l"/>
            <a:r>
              <a:rPr lang="en-US" sz="2000" dirty="0"/>
              <a:t>Jika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signifikansi</a:t>
            </a:r>
            <a:r>
              <a:rPr lang="en-US" sz="2000" dirty="0"/>
              <a:t> &gt; 0,05, </a:t>
            </a:r>
            <a:r>
              <a:rPr lang="en-US" sz="2000" dirty="0" err="1"/>
              <a:t>maka</a:t>
            </a:r>
            <a:r>
              <a:rPr lang="en-US" sz="2000" dirty="0"/>
              <a:t> artinya item </a:t>
            </a:r>
            <a:r>
              <a:rPr lang="en-US" sz="2000" dirty="0" err="1"/>
              <a:t>tidak</a:t>
            </a:r>
            <a:r>
              <a:rPr lang="en-US" sz="2000" dirty="0"/>
              <a:t> valid (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734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" name="Google Shape;2335;p4"/>
          <p:cNvSpPr txBox="1">
            <a:spLocks noGrp="1"/>
          </p:cNvSpPr>
          <p:nvPr>
            <p:ph type="title"/>
          </p:nvPr>
        </p:nvSpPr>
        <p:spPr>
          <a:xfrm>
            <a:off x="603071" y="2764695"/>
            <a:ext cx="3496200" cy="9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</a:pPr>
            <a:r>
              <a:rPr lang="en" sz="3600" dirty="0">
                <a:solidFill>
                  <a:srgbClr val="1F3374"/>
                </a:solidFill>
              </a:rPr>
              <a:t>Pengujian Reliabilitas</a:t>
            </a:r>
            <a:endParaRPr sz="3600" dirty="0"/>
          </a:p>
        </p:txBody>
      </p:sp>
      <p:sp>
        <p:nvSpPr>
          <p:cNvPr id="2393" name="Google Shape;2393;p4"/>
          <p:cNvSpPr txBox="1"/>
          <p:nvPr/>
        </p:nvSpPr>
        <p:spPr>
          <a:xfrm>
            <a:off x="1545105" y="1499602"/>
            <a:ext cx="1482300" cy="77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 i="0" u="none" strike="noStrike" cap="none" dirty="0">
                <a:solidFill>
                  <a:srgbClr val="1F3374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02</a:t>
            </a:r>
            <a:endParaRPr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DA15A95-DB1C-1150-DAE7-711EAADC9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643" y="1323831"/>
            <a:ext cx="4362449" cy="2724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9B20F-8315-C1BF-5967-1B18CC7E8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3E17287B-DC84-6B71-D613-552D8119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Kaidah</a:t>
            </a:r>
            <a:r>
              <a:rPr lang="en-US" dirty="0"/>
              <a:t> Pengujian </a:t>
            </a:r>
            <a:r>
              <a:rPr lang="en-US" dirty="0" err="1"/>
              <a:t>Reliabilitas</a:t>
            </a:r>
            <a:endParaRPr lang="en-US" dirty="0"/>
          </a:p>
        </p:txBody>
      </p:sp>
      <p:grpSp>
        <p:nvGrpSpPr>
          <p:cNvPr id="3" name="Google Shape;2051;p46">
            <a:extLst>
              <a:ext uri="{FF2B5EF4-FFF2-40B4-BE49-F238E27FC236}">
                <a16:creationId xmlns:a16="http://schemas.microsoft.com/office/drawing/2014/main" id="{9AA5A12B-70B0-6179-3796-9E9EA3ED5205}"/>
              </a:ext>
            </a:extLst>
          </p:cNvPr>
          <p:cNvGrpSpPr/>
          <p:nvPr/>
        </p:nvGrpSpPr>
        <p:grpSpPr>
          <a:xfrm rot="10800000" flipH="1">
            <a:off x="8737038" y="3822747"/>
            <a:ext cx="49100" cy="695487"/>
            <a:chOff x="5412273" y="539494"/>
            <a:chExt cx="59400" cy="841383"/>
          </a:xfrm>
        </p:grpSpPr>
        <p:sp>
          <p:nvSpPr>
            <p:cNvPr id="4" name="Google Shape;2052;p46">
              <a:extLst>
                <a:ext uri="{FF2B5EF4-FFF2-40B4-BE49-F238E27FC236}">
                  <a16:creationId xmlns:a16="http://schemas.microsoft.com/office/drawing/2014/main" id="{69AB5AE6-F788-9088-B9BD-1C9882FC836D}"/>
                </a:ext>
              </a:extLst>
            </p:cNvPr>
            <p:cNvSpPr/>
            <p:nvPr/>
          </p:nvSpPr>
          <p:spPr>
            <a:xfrm>
              <a:off x="5412273" y="539494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053;p46">
              <a:extLst>
                <a:ext uri="{FF2B5EF4-FFF2-40B4-BE49-F238E27FC236}">
                  <a16:creationId xmlns:a16="http://schemas.microsoft.com/office/drawing/2014/main" id="{4C30D270-2FEB-8F99-9F61-CBF483498FA0}"/>
                </a:ext>
              </a:extLst>
            </p:cNvPr>
            <p:cNvSpPr/>
            <p:nvPr/>
          </p:nvSpPr>
          <p:spPr>
            <a:xfrm>
              <a:off x="5412273" y="665883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054;p46">
              <a:extLst>
                <a:ext uri="{FF2B5EF4-FFF2-40B4-BE49-F238E27FC236}">
                  <a16:creationId xmlns:a16="http://schemas.microsoft.com/office/drawing/2014/main" id="{0A809FB5-3D79-9F4E-314E-610592BFA26C}"/>
                </a:ext>
              </a:extLst>
            </p:cNvPr>
            <p:cNvSpPr/>
            <p:nvPr/>
          </p:nvSpPr>
          <p:spPr>
            <a:xfrm>
              <a:off x="5412273" y="792272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055;p46">
              <a:extLst>
                <a:ext uri="{FF2B5EF4-FFF2-40B4-BE49-F238E27FC236}">
                  <a16:creationId xmlns:a16="http://schemas.microsoft.com/office/drawing/2014/main" id="{569CE5A8-02A0-EB55-0AF9-D7AFBDF21667}"/>
                </a:ext>
              </a:extLst>
            </p:cNvPr>
            <p:cNvSpPr/>
            <p:nvPr/>
          </p:nvSpPr>
          <p:spPr>
            <a:xfrm>
              <a:off x="5412273" y="918660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056;p46">
              <a:extLst>
                <a:ext uri="{FF2B5EF4-FFF2-40B4-BE49-F238E27FC236}">
                  <a16:creationId xmlns:a16="http://schemas.microsoft.com/office/drawing/2014/main" id="{E6E90770-9259-3507-F221-FEC0A7A3226F}"/>
                </a:ext>
              </a:extLst>
            </p:cNvPr>
            <p:cNvSpPr/>
            <p:nvPr/>
          </p:nvSpPr>
          <p:spPr>
            <a:xfrm>
              <a:off x="5412273" y="1045049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057;p46">
              <a:extLst>
                <a:ext uri="{FF2B5EF4-FFF2-40B4-BE49-F238E27FC236}">
                  <a16:creationId xmlns:a16="http://schemas.microsoft.com/office/drawing/2014/main" id="{8FF745C1-F8D7-C5B0-371F-3D1C3477239F}"/>
                </a:ext>
              </a:extLst>
            </p:cNvPr>
            <p:cNvSpPr/>
            <p:nvPr/>
          </p:nvSpPr>
          <p:spPr>
            <a:xfrm>
              <a:off x="5412273" y="1171438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058;p46">
              <a:extLst>
                <a:ext uri="{FF2B5EF4-FFF2-40B4-BE49-F238E27FC236}">
                  <a16:creationId xmlns:a16="http://schemas.microsoft.com/office/drawing/2014/main" id="{9B7A5726-290F-88EA-F1DE-3DB9F56F122B}"/>
                </a:ext>
              </a:extLst>
            </p:cNvPr>
            <p:cNvSpPr/>
            <p:nvPr/>
          </p:nvSpPr>
          <p:spPr>
            <a:xfrm>
              <a:off x="5412273" y="1297826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2051;p46">
            <a:extLst>
              <a:ext uri="{FF2B5EF4-FFF2-40B4-BE49-F238E27FC236}">
                <a16:creationId xmlns:a16="http://schemas.microsoft.com/office/drawing/2014/main" id="{20B7FE2B-EBE7-F398-D096-FA44EB257AE2}"/>
              </a:ext>
            </a:extLst>
          </p:cNvPr>
          <p:cNvGrpSpPr/>
          <p:nvPr/>
        </p:nvGrpSpPr>
        <p:grpSpPr>
          <a:xfrm rot="5400000" flipH="1">
            <a:off x="8058530" y="4500512"/>
            <a:ext cx="49100" cy="695487"/>
            <a:chOff x="5412273" y="539494"/>
            <a:chExt cx="59400" cy="841383"/>
          </a:xfrm>
        </p:grpSpPr>
        <p:sp>
          <p:nvSpPr>
            <p:cNvPr id="12" name="Google Shape;2052;p46">
              <a:extLst>
                <a:ext uri="{FF2B5EF4-FFF2-40B4-BE49-F238E27FC236}">
                  <a16:creationId xmlns:a16="http://schemas.microsoft.com/office/drawing/2014/main" id="{E0B0AE7D-9DE1-C489-578D-5E109DE42923}"/>
                </a:ext>
              </a:extLst>
            </p:cNvPr>
            <p:cNvSpPr/>
            <p:nvPr/>
          </p:nvSpPr>
          <p:spPr>
            <a:xfrm>
              <a:off x="5412273" y="539494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053;p46">
              <a:extLst>
                <a:ext uri="{FF2B5EF4-FFF2-40B4-BE49-F238E27FC236}">
                  <a16:creationId xmlns:a16="http://schemas.microsoft.com/office/drawing/2014/main" id="{53C17A26-1669-9122-DCDB-C57538F46621}"/>
                </a:ext>
              </a:extLst>
            </p:cNvPr>
            <p:cNvSpPr/>
            <p:nvPr/>
          </p:nvSpPr>
          <p:spPr>
            <a:xfrm>
              <a:off x="5412273" y="665883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054;p46">
              <a:extLst>
                <a:ext uri="{FF2B5EF4-FFF2-40B4-BE49-F238E27FC236}">
                  <a16:creationId xmlns:a16="http://schemas.microsoft.com/office/drawing/2014/main" id="{A8053772-057D-3588-B39D-6CF01AEFE2B2}"/>
                </a:ext>
              </a:extLst>
            </p:cNvPr>
            <p:cNvSpPr/>
            <p:nvPr/>
          </p:nvSpPr>
          <p:spPr>
            <a:xfrm>
              <a:off x="5412273" y="792272"/>
              <a:ext cx="59400" cy="86991"/>
            </a:xfrm>
            <a:custGeom>
              <a:avLst/>
              <a:gdLst/>
              <a:ahLst/>
              <a:cxnLst/>
              <a:rect l="l" t="t" r="r" b="b"/>
              <a:pathLst>
                <a:path w="377" h="552" extrusionOk="0">
                  <a:moveTo>
                    <a:pt x="1" y="0"/>
                  </a:moveTo>
                  <a:lnTo>
                    <a:pt x="1" y="552"/>
                  </a:lnTo>
                  <a:lnTo>
                    <a:pt x="377" y="552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55;p46">
              <a:extLst>
                <a:ext uri="{FF2B5EF4-FFF2-40B4-BE49-F238E27FC236}">
                  <a16:creationId xmlns:a16="http://schemas.microsoft.com/office/drawing/2014/main" id="{EED0BD04-E788-B436-0DBA-2CB200DA46DF}"/>
                </a:ext>
              </a:extLst>
            </p:cNvPr>
            <p:cNvSpPr/>
            <p:nvPr/>
          </p:nvSpPr>
          <p:spPr>
            <a:xfrm>
              <a:off x="5412273" y="918660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56;p46">
              <a:extLst>
                <a:ext uri="{FF2B5EF4-FFF2-40B4-BE49-F238E27FC236}">
                  <a16:creationId xmlns:a16="http://schemas.microsoft.com/office/drawing/2014/main" id="{276B5F70-B6A6-643F-7835-187DEADCA244}"/>
                </a:ext>
              </a:extLst>
            </p:cNvPr>
            <p:cNvSpPr/>
            <p:nvPr/>
          </p:nvSpPr>
          <p:spPr>
            <a:xfrm>
              <a:off x="5412273" y="1045049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57;p46">
              <a:extLst>
                <a:ext uri="{FF2B5EF4-FFF2-40B4-BE49-F238E27FC236}">
                  <a16:creationId xmlns:a16="http://schemas.microsoft.com/office/drawing/2014/main" id="{0D0E300C-923C-3E1A-ACEB-7D584984787F}"/>
                </a:ext>
              </a:extLst>
            </p:cNvPr>
            <p:cNvSpPr/>
            <p:nvPr/>
          </p:nvSpPr>
          <p:spPr>
            <a:xfrm>
              <a:off x="5412273" y="1171438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58;p46">
              <a:extLst>
                <a:ext uri="{FF2B5EF4-FFF2-40B4-BE49-F238E27FC236}">
                  <a16:creationId xmlns:a16="http://schemas.microsoft.com/office/drawing/2014/main" id="{DE607636-DDD9-434B-A2E9-E9F3E0C25968}"/>
                </a:ext>
              </a:extLst>
            </p:cNvPr>
            <p:cNvSpPr/>
            <p:nvPr/>
          </p:nvSpPr>
          <p:spPr>
            <a:xfrm>
              <a:off x="5412273" y="1297826"/>
              <a:ext cx="59400" cy="83051"/>
            </a:xfrm>
            <a:custGeom>
              <a:avLst/>
              <a:gdLst/>
              <a:ahLst/>
              <a:cxnLst/>
              <a:rect l="l" t="t" r="r" b="b"/>
              <a:pathLst>
                <a:path w="377" h="527" extrusionOk="0">
                  <a:moveTo>
                    <a:pt x="1" y="0"/>
                  </a:moveTo>
                  <a:lnTo>
                    <a:pt x="1" y="527"/>
                  </a:lnTo>
                  <a:lnTo>
                    <a:pt x="377" y="527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EFF43ED-FE82-1E81-11EA-4AEFE2A57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215750"/>
            <a:ext cx="7704000" cy="1977826"/>
          </a:xfrm>
        </p:spPr>
        <p:txBody>
          <a:bodyPr/>
          <a:lstStyle/>
          <a:p>
            <a:pPr marL="139700" indent="0">
              <a:buNone/>
            </a:pP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Kaidah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yang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banyak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dipakai oleh para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peneliti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untuk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menguji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reliabilitas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instrumen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adalah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menggunakan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nilai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Cronbach’s Alpha. </a:t>
            </a:r>
            <a:r>
              <a:rPr lang="en-US" sz="2400" b="1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Jika </a:t>
            </a:r>
            <a:r>
              <a:rPr lang="en-US" sz="2400" b="1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nilai</a:t>
            </a:r>
            <a:r>
              <a:rPr lang="en-US" sz="2400" b="1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Cronbach’s Alpha &gt; 0,7 </a:t>
            </a:r>
            <a:r>
              <a:rPr lang="en-US" sz="2400" b="1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maka</a:t>
            </a:r>
            <a:r>
              <a:rPr lang="en-US" sz="2400" b="1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1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dikatakan</a:t>
            </a:r>
            <a:r>
              <a:rPr lang="en-US" sz="2400" b="1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1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Reliabel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,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begitu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2400" b="0" i="0" u="none" strike="noStrike" dirty="0" err="1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sebaliknya</a:t>
            </a:r>
            <a:r>
              <a:rPr lang="en-US" sz="2400" b="0" i="0" u="none" strike="noStrike" dirty="0">
                <a:solidFill>
                  <a:srgbClr val="1F3374"/>
                </a:solidFill>
                <a:effectLst/>
                <a:latin typeface="Titillium Web" panose="00000500000000000000" pitchFamily="2" charset="0"/>
              </a:rPr>
              <a:t>.</a:t>
            </a:r>
            <a:endParaRPr lang="en-US" sz="2800" dirty="0">
              <a:solidFill>
                <a:srgbClr val="1F3374"/>
              </a:solidFill>
              <a:latin typeface="Titillium Web" panose="00000500000000000000" pitchFamily="2" charset="0"/>
            </a:endParaRPr>
          </a:p>
        </p:txBody>
      </p:sp>
      <p:grpSp>
        <p:nvGrpSpPr>
          <p:cNvPr id="2" name="Google Shape;2414;p13">
            <a:extLst>
              <a:ext uri="{FF2B5EF4-FFF2-40B4-BE49-F238E27FC236}">
                <a16:creationId xmlns:a16="http://schemas.microsoft.com/office/drawing/2014/main" id="{C799C92E-548B-4B10-4AAC-6930C744C393}"/>
              </a:ext>
            </a:extLst>
          </p:cNvPr>
          <p:cNvGrpSpPr/>
          <p:nvPr/>
        </p:nvGrpSpPr>
        <p:grpSpPr>
          <a:xfrm>
            <a:off x="0" y="3705367"/>
            <a:ext cx="3083061" cy="1299787"/>
            <a:chOff x="2528775" y="2725725"/>
            <a:chExt cx="4086449" cy="1878275"/>
          </a:xfrm>
        </p:grpSpPr>
        <p:sp>
          <p:nvSpPr>
            <p:cNvPr id="16" name="Google Shape;2415;p13">
              <a:extLst>
                <a:ext uri="{FF2B5EF4-FFF2-40B4-BE49-F238E27FC236}">
                  <a16:creationId xmlns:a16="http://schemas.microsoft.com/office/drawing/2014/main" id="{37ABFD11-7D83-7313-9A07-3A83D3C0A023}"/>
                </a:ext>
              </a:extLst>
            </p:cNvPr>
            <p:cNvSpPr/>
            <p:nvPr/>
          </p:nvSpPr>
          <p:spPr>
            <a:xfrm>
              <a:off x="3044068" y="3010514"/>
              <a:ext cx="2425211" cy="1195697"/>
            </a:xfrm>
            <a:custGeom>
              <a:avLst/>
              <a:gdLst/>
              <a:ahLst/>
              <a:cxnLst/>
              <a:rect l="l" t="t" r="r" b="b"/>
              <a:pathLst>
                <a:path w="26893" h="13259" extrusionOk="0">
                  <a:moveTo>
                    <a:pt x="0" y="0"/>
                  </a:moveTo>
                  <a:lnTo>
                    <a:pt x="777" y="13258"/>
                  </a:lnTo>
                  <a:lnTo>
                    <a:pt x="26116" y="13258"/>
                  </a:lnTo>
                  <a:lnTo>
                    <a:pt x="268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416;p13">
              <a:extLst>
                <a:ext uri="{FF2B5EF4-FFF2-40B4-BE49-F238E27FC236}">
                  <a16:creationId xmlns:a16="http://schemas.microsoft.com/office/drawing/2014/main" id="{4C382C28-F319-1C5A-8D1B-E4F3E377DC00}"/>
                </a:ext>
              </a:extLst>
            </p:cNvPr>
            <p:cNvSpPr/>
            <p:nvPr/>
          </p:nvSpPr>
          <p:spPr>
            <a:xfrm>
              <a:off x="3032795" y="2899773"/>
              <a:ext cx="1152771" cy="549286"/>
            </a:xfrm>
            <a:custGeom>
              <a:avLst/>
              <a:gdLst/>
              <a:ahLst/>
              <a:cxnLst/>
              <a:rect l="l" t="t" r="r" b="b"/>
              <a:pathLst>
                <a:path w="12783" h="6091" extrusionOk="0">
                  <a:moveTo>
                    <a:pt x="0" y="0"/>
                  </a:moveTo>
                  <a:lnTo>
                    <a:pt x="351" y="6090"/>
                  </a:lnTo>
                  <a:lnTo>
                    <a:pt x="8972" y="6015"/>
                  </a:lnTo>
                  <a:cubicBezTo>
                    <a:pt x="11078" y="6015"/>
                    <a:pt x="12782" y="4662"/>
                    <a:pt x="12782" y="3008"/>
                  </a:cubicBezTo>
                  <a:cubicBezTo>
                    <a:pt x="12782" y="1353"/>
                    <a:pt x="11078" y="0"/>
                    <a:pt x="89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17;p13">
              <a:extLst>
                <a:ext uri="{FF2B5EF4-FFF2-40B4-BE49-F238E27FC236}">
                  <a16:creationId xmlns:a16="http://schemas.microsoft.com/office/drawing/2014/main" id="{1FFF96BD-3AA4-0041-C539-4FFC9A83547A}"/>
                </a:ext>
              </a:extLst>
            </p:cNvPr>
            <p:cNvSpPr/>
            <p:nvPr/>
          </p:nvSpPr>
          <p:spPr>
            <a:xfrm>
              <a:off x="3098266" y="3139292"/>
              <a:ext cx="2316814" cy="944816"/>
            </a:xfrm>
            <a:custGeom>
              <a:avLst/>
              <a:gdLst/>
              <a:ahLst/>
              <a:cxnLst/>
              <a:rect l="l" t="t" r="r" b="b"/>
              <a:pathLst>
                <a:path w="25691" h="10477" extrusionOk="0">
                  <a:moveTo>
                    <a:pt x="1" y="1"/>
                  </a:moveTo>
                  <a:lnTo>
                    <a:pt x="1" y="10477"/>
                  </a:lnTo>
                  <a:lnTo>
                    <a:pt x="25690" y="10477"/>
                  </a:lnTo>
                  <a:lnTo>
                    <a:pt x="256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18;p13">
              <a:extLst>
                <a:ext uri="{FF2B5EF4-FFF2-40B4-BE49-F238E27FC236}">
                  <a16:creationId xmlns:a16="http://schemas.microsoft.com/office/drawing/2014/main" id="{10C90D69-2E65-8DF9-2E84-A8BD789DC56B}"/>
                </a:ext>
              </a:extLst>
            </p:cNvPr>
            <p:cNvSpPr/>
            <p:nvPr/>
          </p:nvSpPr>
          <p:spPr>
            <a:xfrm>
              <a:off x="3263297" y="3175454"/>
              <a:ext cx="2242145" cy="960688"/>
            </a:xfrm>
            <a:custGeom>
              <a:avLst/>
              <a:gdLst/>
              <a:ahLst/>
              <a:cxnLst/>
              <a:rect l="l" t="t" r="r" b="b"/>
              <a:pathLst>
                <a:path w="24863" h="10653" extrusionOk="0">
                  <a:moveTo>
                    <a:pt x="24863" y="1"/>
                  </a:moveTo>
                  <a:lnTo>
                    <a:pt x="0" y="176"/>
                  </a:lnTo>
                  <a:lnTo>
                    <a:pt x="0" y="10652"/>
                  </a:lnTo>
                  <a:lnTo>
                    <a:pt x="24186" y="10652"/>
                  </a:lnTo>
                  <a:lnTo>
                    <a:pt x="24863" y="1"/>
                  </a:lnTo>
                  <a:close/>
                </a:path>
              </a:pathLst>
            </a:custGeom>
            <a:solidFill>
              <a:srgbClr val="D0C6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19;p13">
              <a:extLst>
                <a:ext uri="{FF2B5EF4-FFF2-40B4-BE49-F238E27FC236}">
                  <a16:creationId xmlns:a16="http://schemas.microsoft.com/office/drawing/2014/main" id="{13EE5C58-8E58-9299-370C-C2EB092CB76D}"/>
                </a:ext>
              </a:extLst>
            </p:cNvPr>
            <p:cNvSpPr/>
            <p:nvPr/>
          </p:nvSpPr>
          <p:spPr>
            <a:xfrm>
              <a:off x="3145792" y="3082839"/>
              <a:ext cx="2271544" cy="944816"/>
            </a:xfrm>
            <a:custGeom>
              <a:avLst/>
              <a:gdLst/>
              <a:ahLst/>
              <a:cxnLst/>
              <a:rect l="l" t="t" r="r" b="b"/>
              <a:pathLst>
                <a:path w="25189" h="10477" extrusionOk="0">
                  <a:moveTo>
                    <a:pt x="0" y="0"/>
                  </a:moveTo>
                  <a:lnTo>
                    <a:pt x="0" y="10476"/>
                  </a:lnTo>
                  <a:lnTo>
                    <a:pt x="25188" y="10476"/>
                  </a:lnTo>
                  <a:lnTo>
                    <a:pt x="251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20;p13">
              <a:extLst>
                <a:ext uri="{FF2B5EF4-FFF2-40B4-BE49-F238E27FC236}">
                  <a16:creationId xmlns:a16="http://schemas.microsoft.com/office/drawing/2014/main" id="{3FBD297F-6F13-05F8-4347-94C40F97D6ED}"/>
                </a:ext>
              </a:extLst>
            </p:cNvPr>
            <p:cNvSpPr/>
            <p:nvPr/>
          </p:nvSpPr>
          <p:spPr>
            <a:xfrm>
              <a:off x="3059849" y="2795795"/>
              <a:ext cx="2443337" cy="1518902"/>
            </a:xfrm>
            <a:custGeom>
              <a:avLst/>
              <a:gdLst/>
              <a:ahLst/>
              <a:cxnLst/>
              <a:rect l="l" t="t" r="r" b="b"/>
              <a:pathLst>
                <a:path w="27094" h="16843" extrusionOk="0">
                  <a:moveTo>
                    <a:pt x="2808" y="0"/>
                  </a:moveTo>
                  <a:lnTo>
                    <a:pt x="1" y="10100"/>
                  </a:lnTo>
                  <a:lnTo>
                    <a:pt x="24287" y="16842"/>
                  </a:lnTo>
                  <a:lnTo>
                    <a:pt x="27094" y="6742"/>
                  </a:lnTo>
                  <a:lnTo>
                    <a:pt x="280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21;p13">
              <a:extLst>
                <a:ext uri="{FF2B5EF4-FFF2-40B4-BE49-F238E27FC236}">
                  <a16:creationId xmlns:a16="http://schemas.microsoft.com/office/drawing/2014/main" id="{2F4A1084-989C-B3E1-9966-C9A5D975371A}"/>
                </a:ext>
              </a:extLst>
            </p:cNvPr>
            <p:cNvSpPr/>
            <p:nvPr/>
          </p:nvSpPr>
          <p:spPr>
            <a:xfrm>
              <a:off x="3233898" y="3191326"/>
              <a:ext cx="2167566" cy="944816"/>
            </a:xfrm>
            <a:custGeom>
              <a:avLst/>
              <a:gdLst/>
              <a:ahLst/>
              <a:cxnLst/>
              <a:rect l="l" t="t" r="r" b="b"/>
              <a:pathLst>
                <a:path w="24036" h="10477" extrusionOk="0">
                  <a:moveTo>
                    <a:pt x="1" y="0"/>
                  </a:moveTo>
                  <a:lnTo>
                    <a:pt x="1" y="10476"/>
                  </a:lnTo>
                  <a:lnTo>
                    <a:pt x="24036" y="10476"/>
                  </a:lnTo>
                  <a:lnTo>
                    <a:pt x="240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22;p13">
              <a:extLst>
                <a:ext uri="{FF2B5EF4-FFF2-40B4-BE49-F238E27FC236}">
                  <a16:creationId xmlns:a16="http://schemas.microsoft.com/office/drawing/2014/main" id="{E48D4E10-0883-16BF-B8FE-631C77F89A07}"/>
                </a:ext>
              </a:extLst>
            </p:cNvPr>
            <p:cNvSpPr/>
            <p:nvPr/>
          </p:nvSpPr>
          <p:spPr>
            <a:xfrm>
              <a:off x="2964979" y="3114402"/>
              <a:ext cx="2540461" cy="1417269"/>
            </a:xfrm>
            <a:custGeom>
              <a:avLst/>
              <a:gdLst/>
              <a:ahLst/>
              <a:cxnLst/>
              <a:rect l="l" t="t" r="r" b="b"/>
              <a:pathLst>
                <a:path w="28171" h="15716" extrusionOk="0">
                  <a:moveTo>
                    <a:pt x="18822" y="1"/>
                  </a:moveTo>
                  <a:cubicBezTo>
                    <a:pt x="16867" y="1"/>
                    <a:pt x="15263" y="1054"/>
                    <a:pt x="14912" y="2432"/>
                  </a:cubicBezTo>
                  <a:lnTo>
                    <a:pt x="0" y="2432"/>
                  </a:lnTo>
                  <a:lnTo>
                    <a:pt x="802" y="15715"/>
                  </a:lnTo>
                  <a:lnTo>
                    <a:pt x="27243" y="15715"/>
                  </a:lnTo>
                  <a:lnTo>
                    <a:pt x="27820" y="6091"/>
                  </a:lnTo>
                  <a:lnTo>
                    <a:pt x="28045" y="2432"/>
                  </a:lnTo>
                  <a:lnTo>
                    <a:pt x="281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423;p13">
              <a:extLst>
                <a:ext uri="{FF2B5EF4-FFF2-40B4-BE49-F238E27FC236}">
                  <a16:creationId xmlns:a16="http://schemas.microsoft.com/office/drawing/2014/main" id="{5DFC4E02-116D-E601-B7A8-FE928B023566}"/>
                </a:ext>
              </a:extLst>
            </p:cNvPr>
            <p:cNvSpPr/>
            <p:nvPr/>
          </p:nvSpPr>
          <p:spPr>
            <a:xfrm>
              <a:off x="6583481" y="3433099"/>
              <a:ext cx="31743" cy="45361"/>
            </a:xfrm>
            <a:custGeom>
              <a:avLst/>
              <a:gdLst/>
              <a:ahLst/>
              <a:cxnLst/>
              <a:rect l="l" t="t" r="r" b="b"/>
              <a:pathLst>
                <a:path w="352" h="503" extrusionOk="0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424;p13">
              <a:extLst>
                <a:ext uri="{FF2B5EF4-FFF2-40B4-BE49-F238E27FC236}">
                  <a16:creationId xmlns:a16="http://schemas.microsoft.com/office/drawing/2014/main" id="{8985481C-0BA9-AA12-45F9-8D95F64A5E60}"/>
                </a:ext>
              </a:extLst>
            </p:cNvPr>
            <p:cNvSpPr/>
            <p:nvPr/>
          </p:nvSpPr>
          <p:spPr>
            <a:xfrm>
              <a:off x="6583481" y="3500915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425;p13">
              <a:extLst>
                <a:ext uri="{FF2B5EF4-FFF2-40B4-BE49-F238E27FC236}">
                  <a16:creationId xmlns:a16="http://schemas.microsoft.com/office/drawing/2014/main" id="{B48D4A06-D3F6-4BF8-9AE9-7784B3425683}"/>
                </a:ext>
              </a:extLst>
            </p:cNvPr>
            <p:cNvSpPr/>
            <p:nvPr/>
          </p:nvSpPr>
          <p:spPr>
            <a:xfrm>
              <a:off x="6583481" y="3568730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1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426;p13">
              <a:extLst>
                <a:ext uri="{FF2B5EF4-FFF2-40B4-BE49-F238E27FC236}">
                  <a16:creationId xmlns:a16="http://schemas.microsoft.com/office/drawing/2014/main" id="{182610DE-0E60-88B5-C73A-96516A78271F}"/>
                </a:ext>
              </a:extLst>
            </p:cNvPr>
            <p:cNvSpPr/>
            <p:nvPr/>
          </p:nvSpPr>
          <p:spPr>
            <a:xfrm>
              <a:off x="6583481" y="3634291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0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427;p13">
              <a:extLst>
                <a:ext uri="{FF2B5EF4-FFF2-40B4-BE49-F238E27FC236}">
                  <a16:creationId xmlns:a16="http://schemas.microsoft.com/office/drawing/2014/main" id="{69C21C53-2A8D-A33E-A443-CD774C742140}"/>
                </a:ext>
              </a:extLst>
            </p:cNvPr>
            <p:cNvSpPr/>
            <p:nvPr/>
          </p:nvSpPr>
          <p:spPr>
            <a:xfrm>
              <a:off x="6583481" y="3702107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0"/>
                  </a:moveTo>
                  <a:lnTo>
                    <a:pt x="1" y="502"/>
                  </a:lnTo>
                  <a:lnTo>
                    <a:pt x="352" y="50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428;p13">
              <a:extLst>
                <a:ext uri="{FF2B5EF4-FFF2-40B4-BE49-F238E27FC236}">
                  <a16:creationId xmlns:a16="http://schemas.microsoft.com/office/drawing/2014/main" id="{08BA6903-D255-B075-8945-A8EE025A5606}"/>
                </a:ext>
              </a:extLst>
            </p:cNvPr>
            <p:cNvSpPr/>
            <p:nvPr/>
          </p:nvSpPr>
          <p:spPr>
            <a:xfrm>
              <a:off x="6583481" y="3769923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0"/>
                  </a:moveTo>
                  <a:lnTo>
                    <a:pt x="1" y="501"/>
                  </a:lnTo>
                  <a:lnTo>
                    <a:pt x="352" y="501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429;p13">
              <a:extLst>
                <a:ext uri="{FF2B5EF4-FFF2-40B4-BE49-F238E27FC236}">
                  <a16:creationId xmlns:a16="http://schemas.microsoft.com/office/drawing/2014/main" id="{E89FD329-4550-2774-EC98-76053DC0E82C}"/>
                </a:ext>
              </a:extLst>
            </p:cNvPr>
            <p:cNvSpPr/>
            <p:nvPr/>
          </p:nvSpPr>
          <p:spPr>
            <a:xfrm>
              <a:off x="6583481" y="3837738"/>
              <a:ext cx="31743" cy="45270"/>
            </a:xfrm>
            <a:custGeom>
              <a:avLst/>
              <a:gdLst/>
              <a:ahLst/>
              <a:cxnLst/>
              <a:rect l="l" t="t" r="r" b="b"/>
              <a:pathLst>
                <a:path w="352" h="502" extrusionOk="0">
                  <a:moveTo>
                    <a:pt x="1" y="0"/>
                  </a:moveTo>
                  <a:lnTo>
                    <a:pt x="1" y="501"/>
                  </a:lnTo>
                  <a:lnTo>
                    <a:pt x="352" y="501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430;p13">
              <a:extLst>
                <a:ext uri="{FF2B5EF4-FFF2-40B4-BE49-F238E27FC236}">
                  <a16:creationId xmlns:a16="http://schemas.microsoft.com/office/drawing/2014/main" id="{FDBAEC2D-05BD-3716-FBB1-3830BCCE104B}"/>
                </a:ext>
              </a:extLst>
            </p:cNvPr>
            <p:cNvSpPr/>
            <p:nvPr/>
          </p:nvSpPr>
          <p:spPr>
            <a:xfrm>
              <a:off x="2528775" y="3548440"/>
              <a:ext cx="754897" cy="120210"/>
            </a:xfrm>
            <a:custGeom>
              <a:avLst/>
              <a:gdLst/>
              <a:ahLst/>
              <a:cxnLst/>
              <a:rect l="l" t="t" r="r" b="b"/>
              <a:pathLst>
                <a:path w="8371" h="1333" extrusionOk="0">
                  <a:moveTo>
                    <a:pt x="175" y="0"/>
                  </a:moveTo>
                  <a:lnTo>
                    <a:pt x="0" y="150"/>
                  </a:lnTo>
                  <a:lnTo>
                    <a:pt x="702" y="927"/>
                  </a:lnTo>
                  <a:cubicBezTo>
                    <a:pt x="851" y="1104"/>
                    <a:pt x="1074" y="1192"/>
                    <a:pt x="1299" y="1192"/>
                  </a:cubicBezTo>
                  <a:cubicBezTo>
                    <a:pt x="1489" y="1192"/>
                    <a:pt x="1680" y="1129"/>
                    <a:pt x="1830" y="1003"/>
                  </a:cubicBezTo>
                  <a:lnTo>
                    <a:pt x="2456" y="451"/>
                  </a:lnTo>
                  <a:cubicBezTo>
                    <a:pt x="2539" y="368"/>
                    <a:pt x="2657" y="319"/>
                    <a:pt x="2780" y="319"/>
                  </a:cubicBezTo>
                  <a:cubicBezTo>
                    <a:pt x="2806" y="319"/>
                    <a:pt x="2831" y="322"/>
                    <a:pt x="2857" y="326"/>
                  </a:cubicBezTo>
                  <a:cubicBezTo>
                    <a:pt x="3008" y="326"/>
                    <a:pt x="3158" y="401"/>
                    <a:pt x="3233" y="501"/>
                  </a:cubicBezTo>
                  <a:lnTo>
                    <a:pt x="3684" y="1028"/>
                  </a:lnTo>
                  <a:cubicBezTo>
                    <a:pt x="3835" y="1203"/>
                    <a:pt x="4035" y="1278"/>
                    <a:pt x="4261" y="1303"/>
                  </a:cubicBezTo>
                  <a:cubicBezTo>
                    <a:pt x="4461" y="1303"/>
                    <a:pt x="4687" y="1253"/>
                    <a:pt x="4837" y="1103"/>
                  </a:cubicBezTo>
                  <a:lnTo>
                    <a:pt x="5389" y="602"/>
                  </a:lnTo>
                  <a:cubicBezTo>
                    <a:pt x="5514" y="501"/>
                    <a:pt x="5664" y="451"/>
                    <a:pt x="5815" y="451"/>
                  </a:cubicBezTo>
                  <a:cubicBezTo>
                    <a:pt x="5965" y="476"/>
                    <a:pt x="6115" y="551"/>
                    <a:pt x="6216" y="677"/>
                  </a:cubicBezTo>
                  <a:lnTo>
                    <a:pt x="6491" y="1028"/>
                  </a:lnTo>
                  <a:cubicBezTo>
                    <a:pt x="6642" y="1203"/>
                    <a:pt x="6842" y="1328"/>
                    <a:pt x="7093" y="1328"/>
                  </a:cubicBezTo>
                  <a:cubicBezTo>
                    <a:pt x="7116" y="1331"/>
                    <a:pt x="7139" y="1332"/>
                    <a:pt x="7162" y="1332"/>
                  </a:cubicBezTo>
                  <a:cubicBezTo>
                    <a:pt x="7364" y="1332"/>
                    <a:pt x="7559" y="1235"/>
                    <a:pt x="7694" y="1078"/>
                  </a:cubicBezTo>
                  <a:lnTo>
                    <a:pt x="8371" y="376"/>
                  </a:lnTo>
                  <a:lnTo>
                    <a:pt x="8196" y="201"/>
                  </a:lnTo>
                  <a:lnTo>
                    <a:pt x="7519" y="902"/>
                  </a:lnTo>
                  <a:cubicBezTo>
                    <a:pt x="7419" y="1028"/>
                    <a:pt x="7268" y="1103"/>
                    <a:pt x="7093" y="1103"/>
                  </a:cubicBezTo>
                  <a:cubicBezTo>
                    <a:pt x="6917" y="1078"/>
                    <a:pt x="6767" y="1003"/>
                    <a:pt x="6667" y="877"/>
                  </a:cubicBezTo>
                  <a:lnTo>
                    <a:pt x="6391" y="526"/>
                  </a:lnTo>
                  <a:cubicBezTo>
                    <a:pt x="6266" y="351"/>
                    <a:pt x="6065" y="251"/>
                    <a:pt x="5840" y="226"/>
                  </a:cubicBezTo>
                  <a:cubicBezTo>
                    <a:pt x="5811" y="222"/>
                    <a:pt x="5782" y="221"/>
                    <a:pt x="5754" y="221"/>
                  </a:cubicBezTo>
                  <a:cubicBezTo>
                    <a:pt x="5558" y="221"/>
                    <a:pt x="5366" y="295"/>
                    <a:pt x="5213" y="426"/>
                  </a:cubicBezTo>
                  <a:lnTo>
                    <a:pt x="4687" y="927"/>
                  </a:lnTo>
                  <a:cubicBezTo>
                    <a:pt x="4583" y="1010"/>
                    <a:pt x="4462" y="1059"/>
                    <a:pt x="4338" y="1059"/>
                  </a:cubicBezTo>
                  <a:cubicBezTo>
                    <a:pt x="4312" y="1059"/>
                    <a:pt x="4286" y="1057"/>
                    <a:pt x="4261" y="1053"/>
                  </a:cubicBezTo>
                  <a:cubicBezTo>
                    <a:pt x="4110" y="1053"/>
                    <a:pt x="3985" y="977"/>
                    <a:pt x="3885" y="877"/>
                  </a:cubicBezTo>
                  <a:lnTo>
                    <a:pt x="3434" y="351"/>
                  </a:lnTo>
                  <a:cubicBezTo>
                    <a:pt x="3283" y="175"/>
                    <a:pt x="3083" y="100"/>
                    <a:pt x="2882" y="75"/>
                  </a:cubicBezTo>
                  <a:cubicBezTo>
                    <a:pt x="2854" y="72"/>
                    <a:pt x="2825" y="70"/>
                    <a:pt x="2797" y="70"/>
                  </a:cubicBezTo>
                  <a:cubicBezTo>
                    <a:pt x="2606" y="70"/>
                    <a:pt x="2434" y="144"/>
                    <a:pt x="2281" y="276"/>
                  </a:cubicBezTo>
                  <a:lnTo>
                    <a:pt x="1654" y="827"/>
                  </a:lnTo>
                  <a:cubicBezTo>
                    <a:pt x="1551" y="919"/>
                    <a:pt x="1422" y="963"/>
                    <a:pt x="1294" y="963"/>
                  </a:cubicBezTo>
                  <a:cubicBezTo>
                    <a:pt x="1140" y="963"/>
                    <a:pt x="986" y="900"/>
                    <a:pt x="877" y="777"/>
                  </a:cubicBezTo>
                  <a:lnTo>
                    <a:pt x="17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431;p13">
              <a:extLst>
                <a:ext uri="{FF2B5EF4-FFF2-40B4-BE49-F238E27FC236}">
                  <a16:creationId xmlns:a16="http://schemas.microsoft.com/office/drawing/2014/main" id="{0DD318CB-6871-B9E3-5E45-D589335E5BAA}"/>
                </a:ext>
              </a:extLst>
            </p:cNvPr>
            <p:cNvSpPr/>
            <p:nvPr/>
          </p:nvSpPr>
          <p:spPr>
            <a:xfrm>
              <a:off x="4235175" y="3453480"/>
              <a:ext cx="594467" cy="1078192"/>
            </a:xfrm>
            <a:custGeom>
              <a:avLst/>
              <a:gdLst/>
              <a:ahLst/>
              <a:cxnLst/>
              <a:rect l="l" t="t" r="r" b="b"/>
              <a:pathLst>
                <a:path w="6592" h="11956" extrusionOk="0">
                  <a:moveTo>
                    <a:pt x="3284" y="0"/>
                  </a:moveTo>
                  <a:lnTo>
                    <a:pt x="0" y="11955"/>
                  </a:lnTo>
                  <a:lnTo>
                    <a:pt x="6592" y="11955"/>
                  </a:lnTo>
                  <a:lnTo>
                    <a:pt x="328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432;p13">
              <a:extLst>
                <a:ext uri="{FF2B5EF4-FFF2-40B4-BE49-F238E27FC236}">
                  <a16:creationId xmlns:a16="http://schemas.microsoft.com/office/drawing/2014/main" id="{87FDC37B-8E0A-678C-5D4C-69D774DCF46F}"/>
                </a:ext>
              </a:extLst>
            </p:cNvPr>
            <p:cNvSpPr/>
            <p:nvPr/>
          </p:nvSpPr>
          <p:spPr>
            <a:xfrm>
              <a:off x="3640704" y="4262577"/>
              <a:ext cx="594557" cy="269097"/>
            </a:xfrm>
            <a:custGeom>
              <a:avLst/>
              <a:gdLst/>
              <a:ahLst/>
              <a:cxnLst/>
              <a:rect l="l" t="t" r="r" b="b"/>
              <a:pathLst>
                <a:path w="6593" h="2984" extrusionOk="0">
                  <a:moveTo>
                    <a:pt x="3284" y="1"/>
                  </a:moveTo>
                  <a:lnTo>
                    <a:pt x="1" y="2983"/>
                  </a:lnTo>
                  <a:lnTo>
                    <a:pt x="6592" y="2983"/>
                  </a:lnTo>
                  <a:lnTo>
                    <a:pt x="32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433;p13">
              <a:extLst>
                <a:ext uri="{FF2B5EF4-FFF2-40B4-BE49-F238E27FC236}">
                  <a16:creationId xmlns:a16="http://schemas.microsoft.com/office/drawing/2014/main" id="{2BE774AB-27B8-37A0-3004-030A13DFB774}"/>
                </a:ext>
              </a:extLst>
            </p:cNvPr>
            <p:cNvSpPr/>
            <p:nvPr/>
          </p:nvSpPr>
          <p:spPr>
            <a:xfrm>
              <a:off x="4820538" y="3830884"/>
              <a:ext cx="594557" cy="700789"/>
            </a:xfrm>
            <a:custGeom>
              <a:avLst/>
              <a:gdLst/>
              <a:ahLst/>
              <a:cxnLst/>
              <a:rect l="l" t="t" r="r" b="b"/>
              <a:pathLst>
                <a:path w="6593" h="7771" extrusionOk="0">
                  <a:moveTo>
                    <a:pt x="3309" y="1"/>
                  </a:moveTo>
                  <a:lnTo>
                    <a:pt x="1" y="7770"/>
                  </a:lnTo>
                  <a:lnTo>
                    <a:pt x="6592" y="7770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434;p13">
              <a:extLst>
                <a:ext uri="{FF2B5EF4-FFF2-40B4-BE49-F238E27FC236}">
                  <a16:creationId xmlns:a16="http://schemas.microsoft.com/office/drawing/2014/main" id="{03E32764-8035-2EEA-81E9-954F91A77262}"/>
                </a:ext>
              </a:extLst>
            </p:cNvPr>
            <p:cNvSpPr/>
            <p:nvPr/>
          </p:nvSpPr>
          <p:spPr>
            <a:xfrm>
              <a:off x="6004882" y="3991405"/>
              <a:ext cx="594557" cy="540268"/>
            </a:xfrm>
            <a:custGeom>
              <a:avLst/>
              <a:gdLst/>
              <a:ahLst/>
              <a:cxnLst/>
              <a:rect l="l" t="t" r="r" b="b"/>
              <a:pathLst>
                <a:path w="6593" h="5991" extrusionOk="0">
                  <a:moveTo>
                    <a:pt x="3309" y="0"/>
                  </a:moveTo>
                  <a:lnTo>
                    <a:pt x="1" y="5990"/>
                  </a:lnTo>
                  <a:lnTo>
                    <a:pt x="6592" y="5990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435;p13">
              <a:extLst>
                <a:ext uri="{FF2B5EF4-FFF2-40B4-BE49-F238E27FC236}">
                  <a16:creationId xmlns:a16="http://schemas.microsoft.com/office/drawing/2014/main" id="{A0E9A18D-F086-6044-D23A-DE60A2B2C667}"/>
                </a:ext>
              </a:extLst>
            </p:cNvPr>
            <p:cNvSpPr/>
            <p:nvPr/>
          </p:nvSpPr>
          <p:spPr>
            <a:xfrm>
              <a:off x="5410501" y="3659181"/>
              <a:ext cx="594467" cy="872492"/>
            </a:xfrm>
            <a:custGeom>
              <a:avLst/>
              <a:gdLst/>
              <a:ahLst/>
              <a:cxnLst/>
              <a:rect l="l" t="t" r="r" b="b"/>
              <a:pathLst>
                <a:path w="6592" h="9675" extrusionOk="0">
                  <a:moveTo>
                    <a:pt x="3308" y="0"/>
                  </a:moveTo>
                  <a:lnTo>
                    <a:pt x="0" y="9674"/>
                  </a:lnTo>
                  <a:lnTo>
                    <a:pt x="6592" y="9674"/>
                  </a:lnTo>
                  <a:lnTo>
                    <a:pt x="33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436;p13">
              <a:extLst>
                <a:ext uri="{FF2B5EF4-FFF2-40B4-BE49-F238E27FC236}">
                  <a16:creationId xmlns:a16="http://schemas.microsoft.com/office/drawing/2014/main" id="{027822D6-46AE-4A6F-D88F-C78D373CB88A}"/>
                </a:ext>
              </a:extLst>
            </p:cNvPr>
            <p:cNvSpPr/>
            <p:nvPr/>
          </p:nvSpPr>
          <p:spPr>
            <a:xfrm>
              <a:off x="3618158" y="3207107"/>
              <a:ext cx="2445591" cy="845438"/>
            </a:xfrm>
            <a:custGeom>
              <a:avLst/>
              <a:gdLst/>
              <a:ahLst/>
              <a:cxnLst/>
              <a:rect l="l" t="t" r="r" b="b"/>
              <a:pathLst>
                <a:path w="27119" h="9375" extrusionOk="0">
                  <a:moveTo>
                    <a:pt x="9950" y="1"/>
                  </a:moveTo>
                  <a:lnTo>
                    <a:pt x="6191" y="8798"/>
                  </a:lnTo>
                  <a:lnTo>
                    <a:pt x="2782" y="6943"/>
                  </a:lnTo>
                  <a:lnTo>
                    <a:pt x="0" y="8898"/>
                  </a:lnTo>
                  <a:lnTo>
                    <a:pt x="226" y="9249"/>
                  </a:lnTo>
                  <a:lnTo>
                    <a:pt x="2807" y="7419"/>
                  </a:lnTo>
                  <a:lnTo>
                    <a:pt x="6391" y="9374"/>
                  </a:lnTo>
                  <a:lnTo>
                    <a:pt x="9975" y="978"/>
                  </a:lnTo>
                  <a:lnTo>
                    <a:pt x="12983" y="6868"/>
                  </a:lnTo>
                  <a:lnTo>
                    <a:pt x="16943" y="2056"/>
                  </a:lnTo>
                  <a:lnTo>
                    <a:pt x="20702" y="6341"/>
                  </a:lnTo>
                  <a:lnTo>
                    <a:pt x="23158" y="3459"/>
                  </a:lnTo>
                  <a:lnTo>
                    <a:pt x="26792" y="8597"/>
                  </a:lnTo>
                  <a:lnTo>
                    <a:pt x="27118" y="8372"/>
                  </a:lnTo>
                  <a:lnTo>
                    <a:pt x="23183" y="2783"/>
                  </a:lnTo>
                  <a:lnTo>
                    <a:pt x="20702" y="5715"/>
                  </a:lnTo>
                  <a:lnTo>
                    <a:pt x="16918" y="1429"/>
                  </a:lnTo>
                  <a:lnTo>
                    <a:pt x="13058" y="6116"/>
                  </a:lnTo>
                  <a:lnTo>
                    <a:pt x="99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437;p13">
              <a:extLst>
                <a:ext uri="{FF2B5EF4-FFF2-40B4-BE49-F238E27FC236}">
                  <a16:creationId xmlns:a16="http://schemas.microsoft.com/office/drawing/2014/main" id="{EBFC6671-CA49-DC92-7955-D5D51D0BC10B}"/>
                </a:ext>
              </a:extLst>
            </p:cNvPr>
            <p:cNvSpPr/>
            <p:nvPr/>
          </p:nvSpPr>
          <p:spPr>
            <a:xfrm>
              <a:off x="5998118" y="3898700"/>
              <a:ext cx="101813" cy="101813"/>
            </a:xfrm>
            <a:custGeom>
              <a:avLst/>
              <a:gdLst/>
              <a:ahLst/>
              <a:cxnLst/>
              <a:rect l="l" t="t" r="r" b="b"/>
              <a:pathLst>
                <a:path w="1129" h="1129" extrusionOk="0">
                  <a:moveTo>
                    <a:pt x="552" y="1"/>
                  </a:moveTo>
                  <a:cubicBezTo>
                    <a:pt x="251" y="1"/>
                    <a:pt x="0" y="251"/>
                    <a:pt x="0" y="577"/>
                  </a:cubicBezTo>
                  <a:cubicBezTo>
                    <a:pt x="0" y="878"/>
                    <a:pt x="251" y="1129"/>
                    <a:pt x="552" y="1129"/>
                  </a:cubicBezTo>
                  <a:cubicBezTo>
                    <a:pt x="878" y="1129"/>
                    <a:pt x="1128" y="878"/>
                    <a:pt x="1128" y="577"/>
                  </a:cubicBezTo>
                  <a:cubicBezTo>
                    <a:pt x="1128" y="251"/>
                    <a:pt x="878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438;p13">
              <a:extLst>
                <a:ext uri="{FF2B5EF4-FFF2-40B4-BE49-F238E27FC236}">
                  <a16:creationId xmlns:a16="http://schemas.microsoft.com/office/drawing/2014/main" id="{A8B87ABB-04DF-9347-A054-282ABA6F608C}"/>
                </a:ext>
              </a:extLst>
            </p:cNvPr>
            <p:cNvSpPr/>
            <p:nvPr/>
          </p:nvSpPr>
          <p:spPr>
            <a:xfrm>
              <a:off x="5433046" y="3699852"/>
              <a:ext cx="101813" cy="101813"/>
            </a:xfrm>
            <a:custGeom>
              <a:avLst/>
              <a:gdLst/>
              <a:ahLst/>
              <a:cxnLst/>
              <a:rect l="l" t="t" r="r" b="b"/>
              <a:pathLst>
                <a:path w="1129" h="1129" extrusionOk="0">
                  <a:moveTo>
                    <a:pt x="577" y="0"/>
                  </a:moveTo>
                  <a:cubicBezTo>
                    <a:pt x="251" y="0"/>
                    <a:pt x="1" y="251"/>
                    <a:pt x="1" y="552"/>
                  </a:cubicBezTo>
                  <a:cubicBezTo>
                    <a:pt x="1" y="877"/>
                    <a:pt x="251" y="1128"/>
                    <a:pt x="577" y="1128"/>
                  </a:cubicBezTo>
                  <a:cubicBezTo>
                    <a:pt x="878" y="1128"/>
                    <a:pt x="1129" y="877"/>
                    <a:pt x="1129" y="552"/>
                  </a:cubicBezTo>
                  <a:cubicBezTo>
                    <a:pt x="1129" y="251"/>
                    <a:pt x="878" y="0"/>
                    <a:pt x="5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439;p13">
              <a:extLst>
                <a:ext uri="{FF2B5EF4-FFF2-40B4-BE49-F238E27FC236}">
                  <a16:creationId xmlns:a16="http://schemas.microsoft.com/office/drawing/2014/main" id="{8026D62A-7BD5-9B5D-F2EE-8AF64C959A21}"/>
                </a:ext>
              </a:extLst>
            </p:cNvPr>
            <p:cNvSpPr/>
            <p:nvPr/>
          </p:nvSpPr>
          <p:spPr>
            <a:xfrm>
              <a:off x="5656784" y="3448971"/>
              <a:ext cx="101813" cy="101813"/>
            </a:xfrm>
            <a:custGeom>
              <a:avLst/>
              <a:gdLst/>
              <a:ahLst/>
              <a:cxnLst/>
              <a:rect l="l" t="t" r="r" b="b"/>
              <a:pathLst>
                <a:path w="1129" h="1129" extrusionOk="0">
                  <a:moveTo>
                    <a:pt x="577" y="0"/>
                  </a:moveTo>
                  <a:cubicBezTo>
                    <a:pt x="252" y="0"/>
                    <a:pt x="1" y="251"/>
                    <a:pt x="1" y="577"/>
                  </a:cubicBezTo>
                  <a:cubicBezTo>
                    <a:pt x="1" y="877"/>
                    <a:pt x="252" y="1128"/>
                    <a:pt x="577" y="1128"/>
                  </a:cubicBezTo>
                  <a:cubicBezTo>
                    <a:pt x="878" y="1128"/>
                    <a:pt x="1129" y="877"/>
                    <a:pt x="1129" y="577"/>
                  </a:cubicBezTo>
                  <a:cubicBezTo>
                    <a:pt x="1129" y="251"/>
                    <a:pt x="878" y="0"/>
                    <a:pt x="5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440;p13">
              <a:extLst>
                <a:ext uri="{FF2B5EF4-FFF2-40B4-BE49-F238E27FC236}">
                  <a16:creationId xmlns:a16="http://schemas.microsoft.com/office/drawing/2014/main" id="{3B351C94-6629-C1C4-22CE-991DE7911211}"/>
                </a:ext>
              </a:extLst>
            </p:cNvPr>
            <p:cNvSpPr/>
            <p:nvPr/>
          </p:nvSpPr>
          <p:spPr>
            <a:xfrm>
              <a:off x="5094056" y="3313340"/>
              <a:ext cx="101813" cy="101813"/>
            </a:xfrm>
            <a:custGeom>
              <a:avLst/>
              <a:gdLst/>
              <a:ahLst/>
              <a:cxnLst/>
              <a:rect l="l" t="t" r="r" b="b"/>
              <a:pathLst>
                <a:path w="1129" h="1129" extrusionOk="0">
                  <a:moveTo>
                    <a:pt x="552" y="1"/>
                  </a:moveTo>
                  <a:cubicBezTo>
                    <a:pt x="251" y="1"/>
                    <a:pt x="0" y="251"/>
                    <a:pt x="0" y="577"/>
                  </a:cubicBezTo>
                  <a:cubicBezTo>
                    <a:pt x="0" y="878"/>
                    <a:pt x="251" y="1128"/>
                    <a:pt x="552" y="1128"/>
                  </a:cubicBezTo>
                  <a:cubicBezTo>
                    <a:pt x="877" y="1128"/>
                    <a:pt x="1128" y="878"/>
                    <a:pt x="1128" y="577"/>
                  </a:cubicBezTo>
                  <a:cubicBezTo>
                    <a:pt x="1128" y="251"/>
                    <a:pt x="877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2441;p13">
              <a:extLst>
                <a:ext uri="{FF2B5EF4-FFF2-40B4-BE49-F238E27FC236}">
                  <a16:creationId xmlns:a16="http://schemas.microsoft.com/office/drawing/2014/main" id="{F801A122-C6E0-0628-A9D1-330907C4D4DE}"/>
                </a:ext>
              </a:extLst>
            </p:cNvPr>
            <p:cNvSpPr/>
            <p:nvPr/>
          </p:nvSpPr>
          <p:spPr>
            <a:xfrm>
              <a:off x="4754977" y="3726997"/>
              <a:ext cx="101813" cy="101723"/>
            </a:xfrm>
            <a:custGeom>
              <a:avLst/>
              <a:gdLst/>
              <a:ahLst/>
              <a:cxnLst/>
              <a:rect l="l" t="t" r="r" b="b"/>
              <a:pathLst>
                <a:path w="1129" h="1128" extrusionOk="0">
                  <a:moveTo>
                    <a:pt x="552" y="0"/>
                  </a:moveTo>
                  <a:cubicBezTo>
                    <a:pt x="251" y="0"/>
                    <a:pt x="1" y="276"/>
                    <a:pt x="1" y="576"/>
                  </a:cubicBezTo>
                  <a:cubicBezTo>
                    <a:pt x="1" y="877"/>
                    <a:pt x="251" y="1128"/>
                    <a:pt x="552" y="1128"/>
                  </a:cubicBezTo>
                  <a:cubicBezTo>
                    <a:pt x="878" y="1128"/>
                    <a:pt x="1129" y="877"/>
                    <a:pt x="1129" y="576"/>
                  </a:cubicBezTo>
                  <a:cubicBezTo>
                    <a:pt x="1129" y="276"/>
                    <a:pt x="878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2442;p13">
              <a:extLst>
                <a:ext uri="{FF2B5EF4-FFF2-40B4-BE49-F238E27FC236}">
                  <a16:creationId xmlns:a16="http://schemas.microsoft.com/office/drawing/2014/main" id="{07338F9B-B1D4-BBCA-B610-169C3AC52188}"/>
                </a:ext>
              </a:extLst>
            </p:cNvPr>
            <p:cNvSpPr/>
            <p:nvPr/>
          </p:nvSpPr>
          <p:spPr>
            <a:xfrm>
              <a:off x="4467931" y="3191326"/>
              <a:ext cx="99559" cy="101723"/>
            </a:xfrm>
            <a:custGeom>
              <a:avLst/>
              <a:gdLst/>
              <a:ahLst/>
              <a:cxnLst/>
              <a:rect l="l" t="t" r="r" b="b"/>
              <a:pathLst>
                <a:path w="1104" h="1128" extrusionOk="0">
                  <a:moveTo>
                    <a:pt x="552" y="0"/>
                  </a:moveTo>
                  <a:cubicBezTo>
                    <a:pt x="252" y="0"/>
                    <a:pt x="1" y="251"/>
                    <a:pt x="1" y="552"/>
                  </a:cubicBezTo>
                  <a:cubicBezTo>
                    <a:pt x="1" y="852"/>
                    <a:pt x="252" y="1128"/>
                    <a:pt x="552" y="1128"/>
                  </a:cubicBezTo>
                  <a:cubicBezTo>
                    <a:pt x="853" y="1128"/>
                    <a:pt x="1104" y="852"/>
                    <a:pt x="1104" y="552"/>
                  </a:cubicBezTo>
                  <a:cubicBezTo>
                    <a:pt x="1104" y="251"/>
                    <a:pt x="853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2443;p13">
              <a:extLst>
                <a:ext uri="{FF2B5EF4-FFF2-40B4-BE49-F238E27FC236}">
                  <a16:creationId xmlns:a16="http://schemas.microsoft.com/office/drawing/2014/main" id="{3918C9E8-3904-8B3F-7C42-9422F6443214}"/>
                </a:ext>
              </a:extLst>
            </p:cNvPr>
            <p:cNvSpPr/>
            <p:nvPr/>
          </p:nvSpPr>
          <p:spPr>
            <a:xfrm>
              <a:off x="4135706" y="3975534"/>
              <a:ext cx="101813" cy="101813"/>
            </a:xfrm>
            <a:custGeom>
              <a:avLst/>
              <a:gdLst/>
              <a:ahLst/>
              <a:cxnLst/>
              <a:rect l="l" t="t" r="r" b="b"/>
              <a:pathLst>
                <a:path w="1129" h="1129" extrusionOk="0">
                  <a:moveTo>
                    <a:pt x="552" y="1"/>
                  </a:moveTo>
                  <a:cubicBezTo>
                    <a:pt x="251" y="1"/>
                    <a:pt x="1" y="252"/>
                    <a:pt x="1" y="552"/>
                  </a:cubicBezTo>
                  <a:cubicBezTo>
                    <a:pt x="1" y="878"/>
                    <a:pt x="251" y="1129"/>
                    <a:pt x="552" y="1129"/>
                  </a:cubicBezTo>
                  <a:cubicBezTo>
                    <a:pt x="878" y="1129"/>
                    <a:pt x="1128" y="878"/>
                    <a:pt x="1128" y="552"/>
                  </a:cubicBezTo>
                  <a:cubicBezTo>
                    <a:pt x="1128" y="252"/>
                    <a:pt x="878" y="1"/>
                    <a:pt x="5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2444;p13">
              <a:extLst>
                <a:ext uri="{FF2B5EF4-FFF2-40B4-BE49-F238E27FC236}">
                  <a16:creationId xmlns:a16="http://schemas.microsoft.com/office/drawing/2014/main" id="{1FE5F7CF-5B88-D72A-3BAF-1BD7F9883D58}"/>
                </a:ext>
              </a:extLst>
            </p:cNvPr>
            <p:cNvSpPr/>
            <p:nvPr/>
          </p:nvSpPr>
          <p:spPr>
            <a:xfrm>
              <a:off x="3837388" y="3801576"/>
              <a:ext cx="99559" cy="101723"/>
            </a:xfrm>
            <a:custGeom>
              <a:avLst/>
              <a:gdLst/>
              <a:ahLst/>
              <a:cxnLst/>
              <a:rect l="l" t="t" r="r" b="b"/>
              <a:pathLst>
                <a:path w="1104" h="1128" extrusionOk="0">
                  <a:moveTo>
                    <a:pt x="552" y="0"/>
                  </a:moveTo>
                  <a:cubicBezTo>
                    <a:pt x="251" y="0"/>
                    <a:pt x="0" y="251"/>
                    <a:pt x="0" y="551"/>
                  </a:cubicBezTo>
                  <a:cubicBezTo>
                    <a:pt x="0" y="877"/>
                    <a:pt x="251" y="1128"/>
                    <a:pt x="552" y="1128"/>
                  </a:cubicBezTo>
                  <a:cubicBezTo>
                    <a:pt x="852" y="1128"/>
                    <a:pt x="1103" y="877"/>
                    <a:pt x="1103" y="551"/>
                  </a:cubicBezTo>
                  <a:cubicBezTo>
                    <a:pt x="1103" y="251"/>
                    <a:pt x="852" y="0"/>
                    <a:pt x="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2445;p13">
              <a:extLst>
                <a:ext uri="{FF2B5EF4-FFF2-40B4-BE49-F238E27FC236}">
                  <a16:creationId xmlns:a16="http://schemas.microsoft.com/office/drawing/2014/main" id="{E5A6BD94-04C4-472B-0046-05EC8D6D12A2}"/>
                </a:ext>
              </a:extLst>
            </p:cNvPr>
            <p:cNvSpPr/>
            <p:nvPr/>
          </p:nvSpPr>
          <p:spPr>
            <a:xfrm>
              <a:off x="3577487" y="3950734"/>
              <a:ext cx="101723" cy="101813"/>
            </a:xfrm>
            <a:custGeom>
              <a:avLst/>
              <a:gdLst/>
              <a:ahLst/>
              <a:cxnLst/>
              <a:rect l="l" t="t" r="r" b="b"/>
              <a:pathLst>
                <a:path w="1128" h="1129" extrusionOk="0">
                  <a:moveTo>
                    <a:pt x="577" y="0"/>
                  </a:moveTo>
                  <a:cubicBezTo>
                    <a:pt x="251" y="0"/>
                    <a:pt x="0" y="251"/>
                    <a:pt x="0" y="552"/>
                  </a:cubicBezTo>
                  <a:cubicBezTo>
                    <a:pt x="0" y="877"/>
                    <a:pt x="251" y="1128"/>
                    <a:pt x="577" y="1128"/>
                  </a:cubicBezTo>
                  <a:cubicBezTo>
                    <a:pt x="877" y="1128"/>
                    <a:pt x="1128" y="877"/>
                    <a:pt x="1128" y="552"/>
                  </a:cubicBezTo>
                  <a:cubicBezTo>
                    <a:pt x="1128" y="251"/>
                    <a:pt x="877" y="0"/>
                    <a:pt x="577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2446;p13">
              <a:extLst>
                <a:ext uri="{FF2B5EF4-FFF2-40B4-BE49-F238E27FC236}">
                  <a16:creationId xmlns:a16="http://schemas.microsoft.com/office/drawing/2014/main" id="{29C50002-8836-75C0-61AD-BE8E273B8F52}"/>
                </a:ext>
              </a:extLst>
            </p:cNvPr>
            <p:cNvSpPr/>
            <p:nvPr/>
          </p:nvSpPr>
          <p:spPr>
            <a:xfrm>
              <a:off x="5469208" y="2725725"/>
              <a:ext cx="156102" cy="153757"/>
            </a:xfrm>
            <a:custGeom>
              <a:avLst/>
              <a:gdLst/>
              <a:ahLst/>
              <a:cxnLst/>
              <a:rect l="l" t="t" r="r" b="b"/>
              <a:pathLst>
                <a:path w="1731" h="1705" extrusionOk="0">
                  <a:moveTo>
                    <a:pt x="301" y="0"/>
                  </a:moveTo>
                  <a:lnTo>
                    <a:pt x="1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2447;p13">
              <a:extLst>
                <a:ext uri="{FF2B5EF4-FFF2-40B4-BE49-F238E27FC236}">
                  <a16:creationId xmlns:a16="http://schemas.microsoft.com/office/drawing/2014/main" id="{947EF8D1-E1BF-C83D-7E2D-A2DC881CF84B}"/>
                </a:ext>
              </a:extLst>
            </p:cNvPr>
            <p:cNvSpPr/>
            <p:nvPr/>
          </p:nvSpPr>
          <p:spPr>
            <a:xfrm>
              <a:off x="5471463" y="2725725"/>
              <a:ext cx="151502" cy="153757"/>
            </a:xfrm>
            <a:custGeom>
              <a:avLst/>
              <a:gdLst/>
              <a:ahLst/>
              <a:cxnLst/>
              <a:rect l="l" t="t" r="r" b="b"/>
              <a:pathLst>
                <a:path w="1680" h="1705" extrusionOk="0">
                  <a:moveTo>
                    <a:pt x="1379" y="0"/>
                  </a:moveTo>
                  <a:lnTo>
                    <a:pt x="1" y="1404"/>
                  </a:lnTo>
                  <a:lnTo>
                    <a:pt x="276" y="1704"/>
                  </a:lnTo>
                  <a:lnTo>
                    <a:pt x="1680" y="301"/>
                  </a:lnTo>
                  <a:lnTo>
                    <a:pt x="137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2448;p13">
              <a:extLst>
                <a:ext uri="{FF2B5EF4-FFF2-40B4-BE49-F238E27FC236}">
                  <a16:creationId xmlns:a16="http://schemas.microsoft.com/office/drawing/2014/main" id="{4B577E50-9E5D-0C50-5363-BC7F61D3C59E}"/>
                </a:ext>
              </a:extLst>
            </p:cNvPr>
            <p:cNvSpPr/>
            <p:nvPr/>
          </p:nvSpPr>
          <p:spPr>
            <a:xfrm>
              <a:off x="5738217" y="3143801"/>
              <a:ext cx="533415" cy="22725"/>
            </a:xfrm>
            <a:custGeom>
              <a:avLst/>
              <a:gdLst/>
              <a:ahLst/>
              <a:cxnLst/>
              <a:rect l="l" t="t" r="r" b="b"/>
              <a:pathLst>
                <a:path w="5915" h="252" extrusionOk="0">
                  <a:moveTo>
                    <a:pt x="0" y="1"/>
                  </a:moveTo>
                  <a:lnTo>
                    <a:pt x="0" y="251"/>
                  </a:lnTo>
                  <a:lnTo>
                    <a:pt x="5915" y="251"/>
                  </a:lnTo>
                  <a:lnTo>
                    <a:pt x="591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2449;p13">
              <a:extLst>
                <a:ext uri="{FF2B5EF4-FFF2-40B4-BE49-F238E27FC236}">
                  <a16:creationId xmlns:a16="http://schemas.microsoft.com/office/drawing/2014/main" id="{2572E804-2791-6CB8-2859-FEDEE7FB64DF}"/>
                </a:ext>
              </a:extLst>
            </p:cNvPr>
            <p:cNvSpPr/>
            <p:nvPr/>
          </p:nvSpPr>
          <p:spPr>
            <a:xfrm>
              <a:off x="5747235" y="3216125"/>
              <a:ext cx="296151" cy="22725"/>
            </a:xfrm>
            <a:custGeom>
              <a:avLst/>
              <a:gdLst/>
              <a:ahLst/>
              <a:cxnLst/>
              <a:rect l="l" t="t" r="r" b="b"/>
              <a:pathLst>
                <a:path w="3284" h="252" extrusionOk="0">
                  <a:moveTo>
                    <a:pt x="0" y="1"/>
                  </a:moveTo>
                  <a:lnTo>
                    <a:pt x="0" y="251"/>
                  </a:lnTo>
                  <a:lnTo>
                    <a:pt x="3284" y="251"/>
                  </a:lnTo>
                  <a:lnTo>
                    <a:pt x="328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2450;p13">
              <a:extLst>
                <a:ext uri="{FF2B5EF4-FFF2-40B4-BE49-F238E27FC236}">
                  <a16:creationId xmlns:a16="http://schemas.microsoft.com/office/drawing/2014/main" id="{10DEA4FC-9452-839A-64EF-A670378E6DC3}"/>
                </a:ext>
              </a:extLst>
            </p:cNvPr>
            <p:cNvSpPr/>
            <p:nvPr/>
          </p:nvSpPr>
          <p:spPr>
            <a:xfrm>
              <a:off x="2736642" y="4004932"/>
              <a:ext cx="178647" cy="180901"/>
            </a:xfrm>
            <a:custGeom>
              <a:avLst/>
              <a:gdLst/>
              <a:ahLst/>
              <a:cxnLst/>
              <a:rect l="l" t="t" r="r" b="b"/>
              <a:pathLst>
                <a:path w="1981" h="2006" extrusionOk="0">
                  <a:moveTo>
                    <a:pt x="1003" y="427"/>
                  </a:moveTo>
                  <a:cubicBezTo>
                    <a:pt x="1329" y="427"/>
                    <a:pt x="1580" y="677"/>
                    <a:pt x="1580" y="1003"/>
                  </a:cubicBezTo>
                  <a:cubicBezTo>
                    <a:pt x="1580" y="1329"/>
                    <a:pt x="1329" y="1580"/>
                    <a:pt x="1003" y="1580"/>
                  </a:cubicBezTo>
                  <a:cubicBezTo>
                    <a:pt x="677" y="1580"/>
                    <a:pt x="427" y="1329"/>
                    <a:pt x="427" y="1003"/>
                  </a:cubicBezTo>
                  <a:cubicBezTo>
                    <a:pt x="427" y="677"/>
                    <a:pt x="677" y="427"/>
                    <a:pt x="1003" y="427"/>
                  </a:cubicBezTo>
                  <a:close/>
                  <a:moveTo>
                    <a:pt x="1003" y="1"/>
                  </a:moveTo>
                  <a:cubicBezTo>
                    <a:pt x="452" y="1"/>
                    <a:pt x="1" y="452"/>
                    <a:pt x="1" y="1003"/>
                  </a:cubicBezTo>
                  <a:cubicBezTo>
                    <a:pt x="1" y="1555"/>
                    <a:pt x="452" y="2006"/>
                    <a:pt x="1003" y="2006"/>
                  </a:cubicBezTo>
                  <a:cubicBezTo>
                    <a:pt x="1555" y="2006"/>
                    <a:pt x="1981" y="1555"/>
                    <a:pt x="1981" y="1003"/>
                  </a:cubicBezTo>
                  <a:cubicBezTo>
                    <a:pt x="1981" y="452"/>
                    <a:pt x="1555" y="1"/>
                    <a:pt x="10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2451;p13">
              <a:extLst>
                <a:ext uri="{FF2B5EF4-FFF2-40B4-BE49-F238E27FC236}">
                  <a16:creationId xmlns:a16="http://schemas.microsoft.com/office/drawing/2014/main" id="{F4DEA7F9-EE4A-53AD-073A-3946F51705B5}"/>
                </a:ext>
              </a:extLst>
            </p:cNvPr>
            <p:cNvSpPr/>
            <p:nvPr/>
          </p:nvSpPr>
          <p:spPr>
            <a:xfrm>
              <a:off x="3518779" y="4148770"/>
              <a:ext cx="157725" cy="448465"/>
            </a:xfrm>
            <a:custGeom>
              <a:avLst/>
              <a:gdLst/>
              <a:ahLst/>
              <a:cxnLst/>
              <a:rect l="l" t="t" r="r" b="b"/>
              <a:pathLst>
                <a:path w="1749" h="4973" extrusionOk="0">
                  <a:moveTo>
                    <a:pt x="914" y="1"/>
                  </a:moveTo>
                  <a:cubicBezTo>
                    <a:pt x="697" y="1"/>
                    <a:pt x="497" y="181"/>
                    <a:pt x="426" y="611"/>
                  </a:cubicBezTo>
                  <a:cubicBezTo>
                    <a:pt x="176" y="2009"/>
                    <a:pt x="1" y="4972"/>
                    <a:pt x="618" y="4972"/>
                  </a:cubicBezTo>
                  <a:cubicBezTo>
                    <a:pt x="621" y="4972"/>
                    <a:pt x="623" y="4972"/>
                    <a:pt x="626" y="4972"/>
                  </a:cubicBezTo>
                  <a:cubicBezTo>
                    <a:pt x="1228" y="4947"/>
                    <a:pt x="1553" y="4722"/>
                    <a:pt x="1203" y="4621"/>
                  </a:cubicBezTo>
                  <a:cubicBezTo>
                    <a:pt x="827" y="4546"/>
                    <a:pt x="827" y="4496"/>
                    <a:pt x="827" y="4396"/>
                  </a:cubicBezTo>
                  <a:cubicBezTo>
                    <a:pt x="852" y="3694"/>
                    <a:pt x="1403" y="2366"/>
                    <a:pt x="1604" y="1338"/>
                  </a:cubicBezTo>
                  <a:cubicBezTo>
                    <a:pt x="1748" y="582"/>
                    <a:pt x="1304" y="1"/>
                    <a:pt x="914" y="1"/>
                  </a:cubicBezTo>
                  <a:close/>
                </a:path>
              </a:pathLst>
            </a:custGeom>
            <a:solidFill>
              <a:srgbClr val="EF89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2452;p13">
              <a:extLst>
                <a:ext uri="{FF2B5EF4-FFF2-40B4-BE49-F238E27FC236}">
                  <a16:creationId xmlns:a16="http://schemas.microsoft.com/office/drawing/2014/main" id="{84AEB48E-1BBE-B763-FD53-2D4AA399BD79}"/>
                </a:ext>
              </a:extLst>
            </p:cNvPr>
            <p:cNvSpPr/>
            <p:nvPr/>
          </p:nvSpPr>
          <p:spPr>
            <a:xfrm>
              <a:off x="3548088" y="4565493"/>
              <a:ext cx="133466" cy="38507"/>
            </a:xfrm>
            <a:custGeom>
              <a:avLst/>
              <a:gdLst/>
              <a:ahLst/>
              <a:cxnLst/>
              <a:rect l="l" t="t" r="r" b="b"/>
              <a:pathLst>
                <a:path w="1480" h="427" extrusionOk="0">
                  <a:moveTo>
                    <a:pt x="878" y="0"/>
                  </a:moveTo>
                  <a:cubicBezTo>
                    <a:pt x="745" y="113"/>
                    <a:pt x="575" y="146"/>
                    <a:pt x="420" y="146"/>
                  </a:cubicBezTo>
                  <a:cubicBezTo>
                    <a:pt x="194" y="146"/>
                    <a:pt x="0" y="76"/>
                    <a:pt x="0" y="75"/>
                  </a:cubicBezTo>
                  <a:lnTo>
                    <a:pt x="0" y="75"/>
                  </a:lnTo>
                  <a:cubicBezTo>
                    <a:pt x="13" y="339"/>
                    <a:pt x="201" y="426"/>
                    <a:pt x="430" y="426"/>
                  </a:cubicBezTo>
                  <a:cubicBezTo>
                    <a:pt x="658" y="426"/>
                    <a:pt x="928" y="339"/>
                    <a:pt x="1103" y="251"/>
                  </a:cubicBezTo>
                  <a:cubicBezTo>
                    <a:pt x="1479" y="50"/>
                    <a:pt x="878" y="0"/>
                    <a:pt x="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2453;p13">
              <a:extLst>
                <a:ext uri="{FF2B5EF4-FFF2-40B4-BE49-F238E27FC236}">
                  <a16:creationId xmlns:a16="http://schemas.microsoft.com/office/drawing/2014/main" id="{7E0C29AF-84A4-5843-22D3-F731D0EB8C60}"/>
                </a:ext>
              </a:extLst>
            </p:cNvPr>
            <p:cNvSpPr/>
            <p:nvPr/>
          </p:nvSpPr>
          <p:spPr>
            <a:xfrm>
              <a:off x="3281333" y="3693089"/>
              <a:ext cx="436381" cy="774105"/>
            </a:xfrm>
            <a:custGeom>
              <a:avLst/>
              <a:gdLst/>
              <a:ahLst/>
              <a:cxnLst/>
              <a:rect l="l" t="t" r="r" b="b"/>
              <a:pathLst>
                <a:path w="4839" h="8584" extrusionOk="0">
                  <a:moveTo>
                    <a:pt x="803" y="0"/>
                  </a:moveTo>
                  <a:lnTo>
                    <a:pt x="1" y="2732"/>
                  </a:lnTo>
                  <a:cubicBezTo>
                    <a:pt x="1" y="2732"/>
                    <a:pt x="2332" y="4336"/>
                    <a:pt x="2683" y="5188"/>
                  </a:cubicBezTo>
                  <a:cubicBezTo>
                    <a:pt x="2983" y="5915"/>
                    <a:pt x="2582" y="8396"/>
                    <a:pt x="2582" y="8396"/>
                  </a:cubicBezTo>
                  <a:cubicBezTo>
                    <a:pt x="2840" y="8541"/>
                    <a:pt x="3107" y="8583"/>
                    <a:pt x="3331" y="8583"/>
                  </a:cubicBezTo>
                  <a:cubicBezTo>
                    <a:pt x="3651" y="8583"/>
                    <a:pt x="3886" y="8496"/>
                    <a:pt x="3886" y="8496"/>
                  </a:cubicBezTo>
                  <a:cubicBezTo>
                    <a:pt x="3886" y="8496"/>
                    <a:pt x="4838" y="4361"/>
                    <a:pt x="4412" y="3358"/>
                  </a:cubicBezTo>
                  <a:cubicBezTo>
                    <a:pt x="3961" y="2206"/>
                    <a:pt x="803" y="0"/>
                    <a:pt x="8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2454;p13">
              <a:extLst>
                <a:ext uri="{FF2B5EF4-FFF2-40B4-BE49-F238E27FC236}">
                  <a16:creationId xmlns:a16="http://schemas.microsoft.com/office/drawing/2014/main" id="{B44B5404-CC63-0E84-FDCC-1D58215C8D24}"/>
                </a:ext>
              </a:extLst>
            </p:cNvPr>
            <p:cNvSpPr/>
            <p:nvPr/>
          </p:nvSpPr>
          <p:spPr>
            <a:xfrm>
              <a:off x="2861001" y="4197467"/>
              <a:ext cx="421411" cy="382904"/>
            </a:xfrm>
            <a:custGeom>
              <a:avLst/>
              <a:gdLst/>
              <a:ahLst/>
              <a:cxnLst/>
              <a:rect l="l" t="t" r="r" b="b"/>
              <a:pathLst>
                <a:path w="4673" h="4246" extrusionOk="0">
                  <a:moveTo>
                    <a:pt x="3971" y="0"/>
                  </a:moveTo>
                  <a:cubicBezTo>
                    <a:pt x="3814" y="0"/>
                    <a:pt x="3624" y="73"/>
                    <a:pt x="3409" y="247"/>
                  </a:cubicBezTo>
                  <a:cubicBezTo>
                    <a:pt x="2231" y="1224"/>
                    <a:pt x="0" y="3480"/>
                    <a:pt x="527" y="3906"/>
                  </a:cubicBezTo>
                  <a:cubicBezTo>
                    <a:pt x="807" y="4131"/>
                    <a:pt x="1065" y="4245"/>
                    <a:pt x="1197" y="4245"/>
                  </a:cubicBezTo>
                  <a:cubicBezTo>
                    <a:pt x="1301" y="4245"/>
                    <a:pt x="1328" y="4174"/>
                    <a:pt x="1228" y="4031"/>
                  </a:cubicBezTo>
                  <a:cubicBezTo>
                    <a:pt x="978" y="3705"/>
                    <a:pt x="1003" y="3655"/>
                    <a:pt x="1078" y="3580"/>
                  </a:cubicBezTo>
                  <a:cubicBezTo>
                    <a:pt x="1604" y="3029"/>
                    <a:pt x="2983" y="2352"/>
                    <a:pt x="3860" y="1675"/>
                  </a:cubicBezTo>
                  <a:cubicBezTo>
                    <a:pt x="4672" y="1041"/>
                    <a:pt x="4560" y="0"/>
                    <a:pt x="3971" y="0"/>
                  </a:cubicBezTo>
                  <a:close/>
                </a:path>
              </a:pathLst>
            </a:custGeom>
            <a:solidFill>
              <a:srgbClr val="EF89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2455;p13">
              <a:extLst>
                <a:ext uri="{FF2B5EF4-FFF2-40B4-BE49-F238E27FC236}">
                  <a16:creationId xmlns:a16="http://schemas.microsoft.com/office/drawing/2014/main" id="{E280B391-29AF-3151-FD81-ABED85104920}"/>
                </a:ext>
              </a:extLst>
            </p:cNvPr>
            <p:cNvSpPr/>
            <p:nvPr/>
          </p:nvSpPr>
          <p:spPr>
            <a:xfrm>
              <a:off x="2870019" y="4511204"/>
              <a:ext cx="135090" cy="84950"/>
            </a:xfrm>
            <a:custGeom>
              <a:avLst/>
              <a:gdLst/>
              <a:ahLst/>
              <a:cxnLst/>
              <a:rect l="l" t="t" r="r" b="b"/>
              <a:pathLst>
                <a:path w="1498" h="942" extrusionOk="0">
                  <a:moveTo>
                    <a:pt x="376" y="1"/>
                  </a:moveTo>
                  <a:lnTo>
                    <a:pt x="376" y="1"/>
                  </a:lnTo>
                  <a:cubicBezTo>
                    <a:pt x="0" y="452"/>
                    <a:pt x="727" y="803"/>
                    <a:pt x="1153" y="928"/>
                  </a:cubicBezTo>
                  <a:cubicBezTo>
                    <a:pt x="1194" y="938"/>
                    <a:pt x="1227" y="942"/>
                    <a:pt x="1252" y="942"/>
                  </a:cubicBezTo>
                  <a:cubicBezTo>
                    <a:pt x="1498" y="942"/>
                    <a:pt x="1128" y="552"/>
                    <a:pt x="1128" y="552"/>
                  </a:cubicBezTo>
                  <a:cubicBezTo>
                    <a:pt x="677" y="552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2456;p13">
              <a:extLst>
                <a:ext uri="{FF2B5EF4-FFF2-40B4-BE49-F238E27FC236}">
                  <a16:creationId xmlns:a16="http://schemas.microsoft.com/office/drawing/2014/main" id="{D90550F8-05AD-FED2-8E8B-FE6A465D7494}"/>
                </a:ext>
              </a:extLst>
            </p:cNvPr>
            <p:cNvSpPr/>
            <p:nvPr/>
          </p:nvSpPr>
          <p:spPr>
            <a:xfrm>
              <a:off x="2967234" y="3683981"/>
              <a:ext cx="490489" cy="788895"/>
            </a:xfrm>
            <a:custGeom>
              <a:avLst/>
              <a:gdLst/>
              <a:ahLst/>
              <a:cxnLst/>
              <a:rect l="l" t="t" r="r" b="b"/>
              <a:pathLst>
                <a:path w="5439" h="8748" extrusionOk="0">
                  <a:moveTo>
                    <a:pt x="3810" y="1"/>
                  </a:moveTo>
                  <a:lnTo>
                    <a:pt x="1855" y="1304"/>
                  </a:lnTo>
                  <a:cubicBezTo>
                    <a:pt x="1404" y="2382"/>
                    <a:pt x="2206" y="4161"/>
                    <a:pt x="1980" y="5139"/>
                  </a:cubicBezTo>
                  <a:cubicBezTo>
                    <a:pt x="1805" y="5991"/>
                    <a:pt x="0" y="7770"/>
                    <a:pt x="0" y="7770"/>
                  </a:cubicBezTo>
                  <a:cubicBezTo>
                    <a:pt x="226" y="8497"/>
                    <a:pt x="953" y="8748"/>
                    <a:pt x="953" y="8748"/>
                  </a:cubicBezTo>
                  <a:cubicBezTo>
                    <a:pt x="953" y="8748"/>
                    <a:pt x="4637" y="6091"/>
                    <a:pt x="5013" y="4988"/>
                  </a:cubicBezTo>
                  <a:cubicBezTo>
                    <a:pt x="5439" y="3760"/>
                    <a:pt x="3810" y="1"/>
                    <a:pt x="3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2457;p13">
              <a:extLst>
                <a:ext uri="{FF2B5EF4-FFF2-40B4-BE49-F238E27FC236}">
                  <a16:creationId xmlns:a16="http://schemas.microsoft.com/office/drawing/2014/main" id="{7BB9E419-6E58-C87A-5AC6-938F364A3703}"/>
                </a:ext>
              </a:extLst>
            </p:cNvPr>
            <p:cNvSpPr/>
            <p:nvPr/>
          </p:nvSpPr>
          <p:spPr>
            <a:xfrm>
              <a:off x="3123156" y="3683981"/>
              <a:ext cx="425018" cy="231492"/>
            </a:xfrm>
            <a:custGeom>
              <a:avLst/>
              <a:gdLst/>
              <a:ahLst/>
              <a:cxnLst/>
              <a:rect l="l" t="t" r="r" b="b"/>
              <a:pathLst>
                <a:path w="4713" h="2567" extrusionOk="0">
                  <a:moveTo>
                    <a:pt x="2081" y="1"/>
                  </a:moveTo>
                  <a:lnTo>
                    <a:pt x="126" y="1304"/>
                  </a:lnTo>
                  <a:cubicBezTo>
                    <a:pt x="76" y="1454"/>
                    <a:pt x="26" y="1605"/>
                    <a:pt x="1" y="1755"/>
                  </a:cubicBezTo>
                  <a:cubicBezTo>
                    <a:pt x="757" y="2297"/>
                    <a:pt x="1564" y="2567"/>
                    <a:pt x="2371" y="2567"/>
                  </a:cubicBezTo>
                  <a:cubicBezTo>
                    <a:pt x="3168" y="2567"/>
                    <a:pt x="3965" y="2303"/>
                    <a:pt x="4712" y="1780"/>
                  </a:cubicBezTo>
                  <a:cubicBezTo>
                    <a:pt x="3685" y="903"/>
                    <a:pt x="2557" y="101"/>
                    <a:pt x="2557" y="101"/>
                  </a:cubicBezTo>
                  <a:lnTo>
                    <a:pt x="2356" y="703"/>
                  </a:lnTo>
                  <a:cubicBezTo>
                    <a:pt x="2206" y="277"/>
                    <a:pt x="2081" y="1"/>
                    <a:pt x="20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2458;p13">
              <a:extLst>
                <a:ext uri="{FF2B5EF4-FFF2-40B4-BE49-F238E27FC236}">
                  <a16:creationId xmlns:a16="http://schemas.microsoft.com/office/drawing/2014/main" id="{05D5D830-030D-5041-148A-853696D2BE12}"/>
                </a:ext>
              </a:extLst>
            </p:cNvPr>
            <p:cNvSpPr/>
            <p:nvPr/>
          </p:nvSpPr>
          <p:spPr>
            <a:xfrm>
              <a:off x="2987524" y="3844502"/>
              <a:ext cx="264588" cy="583194"/>
            </a:xfrm>
            <a:custGeom>
              <a:avLst/>
              <a:gdLst/>
              <a:ahLst/>
              <a:cxnLst/>
              <a:rect l="l" t="t" r="r" b="b"/>
              <a:pathLst>
                <a:path w="2934" h="6467" extrusionOk="0">
                  <a:moveTo>
                    <a:pt x="2231" y="0"/>
                  </a:moveTo>
                  <a:lnTo>
                    <a:pt x="2206" y="50"/>
                  </a:lnTo>
                  <a:cubicBezTo>
                    <a:pt x="2733" y="1028"/>
                    <a:pt x="2858" y="2206"/>
                    <a:pt x="2582" y="3283"/>
                  </a:cubicBezTo>
                  <a:cubicBezTo>
                    <a:pt x="2307" y="4361"/>
                    <a:pt x="1630" y="5339"/>
                    <a:pt x="703" y="5940"/>
                  </a:cubicBezTo>
                  <a:cubicBezTo>
                    <a:pt x="627" y="5990"/>
                    <a:pt x="577" y="6015"/>
                    <a:pt x="502" y="6065"/>
                  </a:cubicBezTo>
                  <a:cubicBezTo>
                    <a:pt x="327" y="6166"/>
                    <a:pt x="151" y="6291"/>
                    <a:pt x="1" y="6416"/>
                  </a:cubicBezTo>
                  <a:lnTo>
                    <a:pt x="51" y="6466"/>
                  </a:lnTo>
                  <a:cubicBezTo>
                    <a:pt x="201" y="6341"/>
                    <a:pt x="377" y="6241"/>
                    <a:pt x="552" y="6116"/>
                  </a:cubicBezTo>
                  <a:cubicBezTo>
                    <a:pt x="602" y="6091"/>
                    <a:pt x="677" y="6040"/>
                    <a:pt x="728" y="5990"/>
                  </a:cubicBezTo>
                  <a:cubicBezTo>
                    <a:pt x="1680" y="5389"/>
                    <a:pt x="2382" y="4411"/>
                    <a:pt x="2657" y="3309"/>
                  </a:cubicBezTo>
                  <a:cubicBezTo>
                    <a:pt x="2933" y="2231"/>
                    <a:pt x="2808" y="1028"/>
                    <a:pt x="2281" y="25"/>
                  </a:cubicBezTo>
                  <a:lnTo>
                    <a:pt x="223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2459;p13">
              <a:extLst>
                <a:ext uri="{FF2B5EF4-FFF2-40B4-BE49-F238E27FC236}">
                  <a16:creationId xmlns:a16="http://schemas.microsoft.com/office/drawing/2014/main" id="{CB737F8E-5DA6-67DD-B226-065A35762E35}"/>
                </a:ext>
              </a:extLst>
            </p:cNvPr>
            <p:cNvSpPr/>
            <p:nvPr/>
          </p:nvSpPr>
          <p:spPr>
            <a:xfrm>
              <a:off x="3362766" y="3422999"/>
              <a:ext cx="525930" cy="337724"/>
            </a:xfrm>
            <a:custGeom>
              <a:avLst/>
              <a:gdLst/>
              <a:ahLst/>
              <a:cxnLst/>
              <a:rect l="l" t="t" r="r" b="b"/>
              <a:pathLst>
                <a:path w="5832" h="3745" extrusionOk="0">
                  <a:moveTo>
                    <a:pt x="997" y="0"/>
                  </a:moveTo>
                  <a:cubicBezTo>
                    <a:pt x="968" y="0"/>
                    <a:pt x="944" y="4"/>
                    <a:pt x="927" y="13"/>
                  </a:cubicBezTo>
                  <a:cubicBezTo>
                    <a:pt x="0" y="439"/>
                    <a:pt x="1529" y="3296"/>
                    <a:pt x="2907" y="3697"/>
                  </a:cubicBezTo>
                  <a:cubicBezTo>
                    <a:pt x="3026" y="3730"/>
                    <a:pt x="3145" y="3745"/>
                    <a:pt x="3264" y="3745"/>
                  </a:cubicBezTo>
                  <a:cubicBezTo>
                    <a:pt x="4223" y="3745"/>
                    <a:pt x="5141" y="2772"/>
                    <a:pt x="5364" y="2594"/>
                  </a:cubicBezTo>
                  <a:cubicBezTo>
                    <a:pt x="5832" y="2193"/>
                    <a:pt x="5804" y="1930"/>
                    <a:pt x="5633" y="1930"/>
                  </a:cubicBezTo>
                  <a:cubicBezTo>
                    <a:pt x="5612" y="1930"/>
                    <a:pt x="5589" y="1934"/>
                    <a:pt x="5564" y="1942"/>
                  </a:cubicBezTo>
                  <a:cubicBezTo>
                    <a:pt x="5339" y="2043"/>
                    <a:pt x="5263" y="2293"/>
                    <a:pt x="4887" y="2469"/>
                  </a:cubicBezTo>
                  <a:cubicBezTo>
                    <a:pt x="4658" y="2600"/>
                    <a:pt x="4353" y="2785"/>
                    <a:pt x="3939" y="2785"/>
                  </a:cubicBezTo>
                  <a:cubicBezTo>
                    <a:pt x="3720" y="2785"/>
                    <a:pt x="3469" y="2733"/>
                    <a:pt x="3183" y="2594"/>
                  </a:cubicBezTo>
                  <a:cubicBezTo>
                    <a:pt x="2381" y="2193"/>
                    <a:pt x="2431" y="1191"/>
                    <a:pt x="2080" y="639"/>
                  </a:cubicBezTo>
                  <a:cubicBezTo>
                    <a:pt x="1835" y="260"/>
                    <a:pt x="1233" y="0"/>
                    <a:pt x="997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2460;p13">
              <a:extLst>
                <a:ext uri="{FF2B5EF4-FFF2-40B4-BE49-F238E27FC236}">
                  <a16:creationId xmlns:a16="http://schemas.microsoft.com/office/drawing/2014/main" id="{5F841572-48FC-D205-6B0D-31B52F2F09CC}"/>
                </a:ext>
              </a:extLst>
            </p:cNvPr>
            <p:cNvSpPr/>
            <p:nvPr/>
          </p:nvSpPr>
          <p:spPr>
            <a:xfrm>
              <a:off x="3093848" y="3400364"/>
              <a:ext cx="485980" cy="480569"/>
            </a:xfrm>
            <a:custGeom>
              <a:avLst/>
              <a:gdLst/>
              <a:ahLst/>
              <a:cxnLst/>
              <a:rect l="l" t="t" r="r" b="b"/>
              <a:pathLst>
                <a:path w="5389" h="5329" extrusionOk="0">
                  <a:moveTo>
                    <a:pt x="2880" y="0"/>
                  </a:moveTo>
                  <a:cubicBezTo>
                    <a:pt x="2206" y="0"/>
                    <a:pt x="1490" y="221"/>
                    <a:pt x="1529" y="1492"/>
                  </a:cubicBezTo>
                  <a:cubicBezTo>
                    <a:pt x="1554" y="2670"/>
                    <a:pt x="1153" y="3271"/>
                    <a:pt x="551" y="4249"/>
                  </a:cubicBezTo>
                  <a:lnTo>
                    <a:pt x="501" y="4324"/>
                  </a:lnTo>
                  <a:cubicBezTo>
                    <a:pt x="0" y="4946"/>
                    <a:pt x="1272" y="5329"/>
                    <a:pt x="2509" y="5329"/>
                  </a:cubicBezTo>
                  <a:cubicBezTo>
                    <a:pt x="3316" y="5329"/>
                    <a:pt x="4109" y="5166"/>
                    <a:pt x="4386" y="4800"/>
                  </a:cubicBezTo>
                  <a:cubicBezTo>
                    <a:pt x="4987" y="3998"/>
                    <a:pt x="5338" y="2770"/>
                    <a:pt x="5363" y="1792"/>
                  </a:cubicBezTo>
                  <a:cubicBezTo>
                    <a:pt x="5388" y="464"/>
                    <a:pt x="4210" y="113"/>
                    <a:pt x="3458" y="38"/>
                  </a:cubicBezTo>
                  <a:cubicBezTo>
                    <a:pt x="3284" y="21"/>
                    <a:pt x="3084" y="0"/>
                    <a:pt x="288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2461;p13">
              <a:extLst>
                <a:ext uri="{FF2B5EF4-FFF2-40B4-BE49-F238E27FC236}">
                  <a16:creationId xmlns:a16="http://schemas.microsoft.com/office/drawing/2014/main" id="{00ED79DC-C91E-4A55-3587-853AC6B004FE}"/>
                </a:ext>
              </a:extLst>
            </p:cNvPr>
            <p:cNvSpPr/>
            <p:nvPr/>
          </p:nvSpPr>
          <p:spPr>
            <a:xfrm>
              <a:off x="3350141" y="3315594"/>
              <a:ext cx="143747" cy="179999"/>
            </a:xfrm>
            <a:custGeom>
              <a:avLst/>
              <a:gdLst/>
              <a:ahLst/>
              <a:cxnLst/>
              <a:rect l="l" t="t" r="r" b="b"/>
              <a:pathLst>
                <a:path w="1594" h="1996" extrusionOk="0">
                  <a:moveTo>
                    <a:pt x="717" y="1"/>
                  </a:moveTo>
                  <a:cubicBezTo>
                    <a:pt x="717" y="1"/>
                    <a:pt x="892" y="652"/>
                    <a:pt x="416" y="878"/>
                  </a:cubicBezTo>
                  <a:cubicBezTo>
                    <a:pt x="1" y="1074"/>
                    <a:pt x="1072" y="1995"/>
                    <a:pt x="1369" y="1995"/>
                  </a:cubicBezTo>
                  <a:cubicBezTo>
                    <a:pt x="1413" y="1995"/>
                    <a:pt x="1440" y="1975"/>
                    <a:pt x="1443" y="1930"/>
                  </a:cubicBezTo>
                  <a:cubicBezTo>
                    <a:pt x="1469" y="1479"/>
                    <a:pt x="1293" y="1179"/>
                    <a:pt x="1594" y="727"/>
                  </a:cubicBezTo>
                  <a:lnTo>
                    <a:pt x="717" y="1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2462;p13">
              <a:extLst>
                <a:ext uri="{FF2B5EF4-FFF2-40B4-BE49-F238E27FC236}">
                  <a16:creationId xmlns:a16="http://schemas.microsoft.com/office/drawing/2014/main" id="{D431E8AA-2700-1580-372B-A9896C1E8E75}"/>
                </a:ext>
              </a:extLst>
            </p:cNvPr>
            <p:cNvSpPr/>
            <p:nvPr/>
          </p:nvSpPr>
          <p:spPr>
            <a:xfrm>
              <a:off x="3383057" y="3208370"/>
              <a:ext cx="171883" cy="234107"/>
            </a:xfrm>
            <a:custGeom>
              <a:avLst/>
              <a:gdLst/>
              <a:ahLst/>
              <a:cxnLst/>
              <a:rect l="l" t="t" r="r" b="b"/>
              <a:pathLst>
                <a:path w="1906" h="2596" extrusionOk="0">
                  <a:moveTo>
                    <a:pt x="986" y="0"/>
                  </a:moveTo>
                  <a:cubicBezTo>
                    <a:pt x="729" y="0"/>
                    <a:pt x="481" y="153"/>
                    <a:pt x="377" y="287"/>
                  </a:cubicBezTo>
                  <a:cubicBezTo>
                    <a:pt x="1" y="764"/>
                    <a:pt x="126" y="1315"/>
                    <a:pt x="276" y="1641"/>
                  </a:cubicBezTo>
                  <a:cubicBezTo>
                    <a:pt x="533" y="2282"/>
                    <a:pt x="1064" y="2596"/>
                    <a:pt x="1338" y="2596"/>
                  </a:cubicBezTo>
                  <a:cubicBezTo>
                    <a:pt x="1385" y="2596"/>
                    <a:pt x="1425" y="2586"/>
                    <a:pt x="1454" y="2568"/>
                  </a:cubicBezTo>
                  <a:cubicBezTo>
                    <a:pt x="1906" y="2317"/>
                    <a:pt x="1805" y="688"/>
                    <a:pt x="1479" y="262"/>
                  </a:cubicBezTo>
                  <a:cubicBezTo>
                    <a:pt x="1338" y="70"/>
                    <a:pt x="1160" y="0"/>
                    <a:pt x="986" y="0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2463;p13">
              <a:extLst>
                <a:ext uri="{FF2B5EF4-FFF2-40B4-BE49-F238E27FC236}">
                  <a16:creationId xmlns:a16="http://schemas.microsoft.com/office/drawing/2014/main" id="{33406E59-7843-5561-9537-C1E42C2BB6A7}"/>
                </a:ext>
              </a:extLst>
            </p:cNvPr>
            <p:cNvSpPr/>
            <p:nvPr/>
          </p:nvSpPr>
          <p:spPr>
            <a:xfrm>
              <a:off x="3360512" y="3194843"/>
              <a:ext cx="192174" cy="184689"/>
            </a:xfrm>
            <a:custGeom>
              <a:avLst/>
              <a:gdLst/>
              <a:ahLst/>
              <a:cxnLst/>
              <a:rect l="l" t="t" r="r" b="b"/>
              <a:pathLst>
                <a:path w="2131" h="2048" extrusionOk="0">
                  <a:moveTo>
                    <a:pt x="1198" y="1"/>
                  </a:moveTo>
                  <a:cubicBezTo>
                    <a:pt x="899" y="1"/>
                    <a:pt x="595" y="133"/>
                    <a:pt x="401" y="412"/>
                  </a:cubicBezTo>
                  <a:cubicBezTo>
                    <a:pt x="0" y="964"/>
                    <a:pt x="176" y="1390"/>
                    <a:pt x="201" y="1490"/>
                  </a:cubicBezTo>
                  <a:cubicBezTo>
                    <a:pt x="299" y="1785"/>
                    <a:pt x="515" y="2047"/>
                    <a:pt x="618" y="2047"/>
                  </a:cubicBezTo>
                  <a:cubicBezTo>
                    <a:pt x="672" y="2047"/>
                    <a:pt x="695" y="1973"/>
                    <a:pt x="652" y="1791"/>
                  </a:cubicBezTo>
                  <a:cubicBezTo>
                    <a:pt x="526" y="1264"/>
                    <a:pt x="927" y="1415"/>
                    <a:pt x="827" y="989"/>
                  </a:cubicBezTo>
                  <a:cubicBezTo>
                    <a:pt x="815" y="901"/>
                    <a:pt x="833" y="876"/>
                    <a:pt x="931" y="876"/>
                  </a:cubicBezTo>
                  <a:cubicBezTo>
                    <a:pt x="1028" y="876"/>
                    <a:pt x="1203" y="901"/>
                    <a:pt x="1504" y="914"/>
                  </a:cubicBezTo>
                  <a:cubicBezTo>
                    <a:pt x="2105" y="914"/>
                    <a:pt x="2130" y="888"/>
                    <a:pt x="2080" y="663"/>
                  </a:cubicBezTo>
                  <a:cubicBezTo>
                    <a:pt x="1980" y="234"/>
                    <a:pt x="1594" y="1"/>
                    <a:pt x="1198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2464;p13">
              <a:extLst>
                <a:ext uri="{FF2B5EF4-FFF2-40B4-BE49-F238E27FC236}">
                  <a16:creationId xmlns:a16="http://schemas.microsoft.com/office/drawing/2014/main" id="{D84A2B89-CD7E-E055-5FC6-0003E9D7BD9D}"/>
                </a:ext>
              </a:extLst>
            </p:cNvPr>
            <p:cNvSpPr/>
            <p:nvPr/>
          </p:nvSpPr>
          <p:spPr>
            <a:xfrm>
              <a:off x="3360512" y="3196105"/>
              <a:ext cx="176392" cy="182344"/>
            </a:xfrm>
            <a:custGeom>
              <a:avLst/>
              <a:gdLst/>
              <a:ahLst/>
              <a:cxnLst/>
              <a:rect l="l" t="t" r="r" b="b"/>
              <a:pathLst>
                <a:path w="1956" h="2022" extrusionOk="0">
                  <a:moveTo>
                    <a:pt x="1217" y="0"/>
                  </a:moveTo>
                  <a:cubicBezTo>
                    <a:pt x="922" y="0"/>
                    <a:pt x="617" y="132"/>
                    <a:pt x="401" y="398"/>
                  </a:cubicBezTo>
                  <a:cubicBezTo>
                    <a:pt x="0" y="900"/>
                    <a:pt x="176" y="1376"/>
                    <a:pt x="201" y="1476"/>
                  </a:cubicBezTo>
                  <a:cubicBezTo>
                    <a:pt x="287" y="1758"/>
                    <a:pt x="506" y="2022"/>
                    <a:pt x="612" y="2022"/>
                  </a:cubicBezTo>
                  <a:cubicBezTo>
                    <a:pt x="628" y="2022"/>
                    <a:pt x="642" y="2016"/>
                    <a:pt x="652" y="2002"/>
                  </a:cubicBezTo>
                  <a:cubicBezTo>
                    <a:pt x="752" y="1902"/>
                    <a:pt x="376" y="1777"/>
                    <a:pt x="551" y="1451"/>
                  </a:cubicBezTo>
                  <a:cubicBezTo>
                    <a:pt x="727" y="1125"/>
                    <a:pt x="501" y="1025"/>
                    <a:pt x="627" y="724"/>
                  </a:cubicBezTo>
                  <a:cubicBezTo>
                    <a:pt x="685" y="564"/>
                    <a:pt x="785" y="531"/>
                    <a:pt x="990" y="531"/>
                  </a:cubicBezTo>
                  <a:cubicBezTo>
                    <a:pt x="1139" y="531"/>
                    <a:pt x="1344" y="549"/>
                    <a:pt x="1629" y="549"/>
                  </a:cubicBezTo>
                  <a:cubicBezTo>
                    <a:pt x="1658" y="551"/>
                    <a:pt x="1685" y="553"/>
                    <a:pt x="1709" y="553"/>
                  </a:cubicBezTo>
                  <a:cubicBezTo>
                    <a:pt x="1915" y="553"/>
                    <a:pt x="1955" y="463"/>
                    <a:pt x="1955" y="373"/>
                  </a:cubicBezTo>
                  <a:cubicBezTo>
                    <a:pt x="1782" y="126"/>
                    <a:pt x="1504" y="0"/>
                    <a:pt x="1217" y="0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2465;p13">
              <a:extLst>
                <a:ext uri="{FF2B5EF4-FFF2-40B4-BE49-F238E27FC236}">
                  <a16:creationId xmlns:a16="http://schemas.microsoft.com/office/drawing/2014/main" id="{4F082771-1703-F4CC-3332-22025C655C37}"/>
                </a:ext>
              </a:extLst>
            </p:cNvPr>
            <p:cNvSpPr/>
            <p:nvPr/>
          </p:nvSpPr>
          <p:spPr>
            <a:xfrm>
              <a:off x="3193227" y="3441576"/>
              <a:ext cx="549557" cy="308776"/>
            </a:xfrm>
            <a:custGeom>
              <a:avLst/>
              <a:gdLst/>
              <a:ahLst/>
              <a:cxnLst/>
              <a:rect l="l" t="t" r="r" b="b"/>
              <a:pathLst>
                <a:path w="6094" h="3424" extrusionOk="0">
                  <a:moveTo>
                    <a:pt x="1107" y="1"/>
                  </a:moveTo>
                  <a:cubicBezTo>
                    <a:pt x="1009" y="1"/>
                    <a:pt x="929" y="23"/>
                    <a:pt x="878" y="57"/>
                  </a:cubicBezTo>
                  <a:cubicBezTo>
                    <a:pt x="0" y="634"/>
                    <a:pt x="2005" y="3240"/>
                    <a:pt x="3459" y="3416"/>
                  </a:cubicBezTo>
                  <a:cubicBezTo>
                    <a:pt x="3507" y="3421"/>
                    <a:pt x="3554" y="3424"/>
                    <a:pt x="3601" y="3424"/>
                  </a:cubicBezTo>
                  <a:cubicBezTo>
                    <a:pt x="4641" y="3424"/>
                    <a:pt x="5499" y="2152"/>
                    <a:pt x="5715" y="1912"/>
                  </a:cubicBezTo>
                  <a:cubicBezTo>
                    <a:pt x="6093" y="1470"/>
                    <a:pt x="6066" y="1205"/>
                    <a:pt x="5914" y="1205"/>
                  </a:cubicBezTo>
                  <a:cubicBezTo>
                    <a:pt x="5885" y="1205"/>
                    <a:pt x="5851" y="1215"/>
                    <a:pt x="5815" y="1235"/>
                  </a:cubicBezTo>
                  <a:cubicBezTo>
                    <a:pt x="5589" y="1360"/>
                    <a:pt x="5589" y="1611"/>
                    <a:pt x="5239" y="1862"/>
                  </a:cubicBezTo>
                  <a:cubicBezTo>
                    <a:pt x="4968" y="2055"/>
                    <a:pt x="4638" y="2352"/>
                    <a:pt x="4099" y="2352"/>
                  </a:cubicBezTo>
                  <a:cubicBezTo>
                    <a:pt x="3939" y="2352"/>
                    <a:pt x="3761" y="2326"/>
                    <a:pt x="3559" y="2263"/>
                  </a:cubicBezTo>
                  <a:cubicBezTo>
                    <a:pt x="2682" y="2012"/>
                    <a:pt x="2231" y="834"/>
                    <a:pt x="1780" y="333"/>
                  </a:cubicBezTo>
                  <a:cubicBezTo>
                    <a:pt x="1549" y="85"/>
                    <a:pt x="1295" y="1"/>
                    <a:pt x="1107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437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9" name="Google Shape;2829;g33531da2bcc_0_1547"/>
          <p:cNvSpPr txBox="1">
            <a:spLocks noGrp="1"/>
          </p:cNvSpPr>
          <p:nvPr>
            <p:ph type="title"/>
          </p:nvPr>
        </p:nvSpPr>
        <p:spPr>
          <a:xfrm>
            <a:off x="3982663" y="52512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</a:pPr>
            <a:r>
              <a:rPr lang="en"/>
              <a:t>Thanks!</a:t>
            </a:r>
            <a:endParaRPr/>
          </a:p>
        </p:txBody>
      </p:sp>
      <p:sp>
        <p:nvSpPr>
          <p:cNvPr id="2830" name="Google Shape;2830;g33531da2bcc_0_1547"/>
          <p:cNvSpPr txBox="1">
            <a:spLocks noGrp="1"/>
          </p:cNvSpPr>
          <p:nvPr>
            <p:ph type="subTitle" idx="1"/>
          </p:nvPr>
        </p:nvSpPr>
        <p:spPr>
          <a:xfrm>
            <a:off x="3982625" y="1763875"/>
            <a:ext cx="4448100" cy="10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b="1"/>
              <a:t>Do you have any questions?</a:t>
            </a:r>
            <a:endParaRPr b="1"/>
          </a:p>
          <a:p>
            <a:pPr marL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grpSp>
        <p:nvGrpSpPr>
          <p:cNvPr id="2844" name="Google Shape;2844;g33531da2bcc_0_1547"/>
          <p:cNvGrpSpPr/>
          <p:nvPr/>
        </p:nvGrpSpPr>
        <p:grpSpPr>
          <a:xfrm>
            <a:off x="359397" y="1268748"/>
            <a:ext cx="3521886" cy="2606004"/>
            <a:chOff x="615700" y="2804250"/>
            <a:chExt cx="2219350" cy="1642198"/>
          </a:xfrm>
        </p:grpSpPr>
        <p:sp>
          <p:nvSpPr>
            <p:cNvPr id="2845" name="Google Shape;2845;g33531da2bcc_0_1547"/>
            <p:cNvSpPr/>
            <p:nvPr/>
          </p:nvSpPr>
          <p:spPr>
            <a:xfrm>
              <a:off x="1624829" y="4053320"/>
              <a:ext cx="49057" cy="38721"/>
            </a:xfrm>
            <a:custGeom>
              <a:avLst/>
              <a:gdLst/>
              <a:ahLst/>
              <a:cxnLst/>
              <a:rect l="l" t="t" r="r" b="b"/>
              <a:pathLst>
                <a:path w="954" h="753" extrusionOk="0">
                  <a:moveTo>
                    <a:pt x="201" y="1"/>
                  </a:moveTo>
                  <a:lnTo>
                    <a:pt x="1" y="302"/>
                  </a:lnTo>
                  <a:cubicBezTo>
                    <a:pt x="1" y="302"/>
                    <a:pt x="51" y="352"/>
                    <a:pt x="126" y="377"/>
                  </a:cubicBezTo>
                  <a:cubicBezTo>
                    <a:pt x="201" y="427"/>
                    <a:pt x="302" y="477"/>
                    <a:pt x="402" y="552"/>
                  </a:cubicBezTo>
                  <a:cubicBezTo>
                    <a:pt x="502" y="602"/>
                    <a:pt x="602" y="652"/>
                    <a:pt x="678" y="703"/>
                  </a:cubicBezTo>
                  <a:cubicBezTo>
                    <a:pt x="778" y="728"/>
                    <a:pt x="828" y="753"/>
                    <a:pt x="828" y="753"/>
                  </a:cubicBezTo>
                  <a:lnTo>
                    <a:pt x="953" y="427"/>
                  </a:lnTo>
                  <a:cubicBezTo>
                    <a:pt x="953" y="427"/>
                    <a:pt x="928" y="402"/>
                    <a:pt x="853" y="377"/>
                  </a:cubicBezTo>
                  <a:cubicBezTo>
                    <a:pt x="778" y="327"/>
                    <a:pt x="678" y="277"/>
                    <a:pt x="577" y="226"/>
                  </a:cubicBezTo>
                  <a:cubicBezTo>
                    <a:pt x="477" y="176"/>
                    <a:pt x="402" y="126"/>
                    <a:pt x="327" y="76"/>
                  </a:cubicBezTo>
                  <a:cubicBezTo>
                    <a:pt x="252" y="26"/>
                    <a:pt x="201" y="1"/>
                    <a:pt x="20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g33531da2bcc_0_1547"/>
            <p:cNvSpPr/>
            <p:nvPr/>
          </p:nvSpPr>
          <p:spPr>
            <a:xfrm>
              <a:off x="1569447" y="4012078"/>
              <a:ext cx="47720" cy="43863"/>
            </a:xfrm>
            <a:custGeom>
              <a:avLst/>
              <a:gdLst/>
              <a:ahLst/>
              <a:cxnLst/>
              <a:rect l="l" t="t" r="r" b="b"/>
              <a:pathLst>
                <a:path w="928" h="853" extrusionOk="0">
                  <a:moveTo>
                    <a:pt x="251" y="1"/>
                  </a:moveTo>
                  <a:lnTo>
                    <a:pt x="0" y="276"/>
                  </a:lnTo>
                  <a:cubicBezTo>
                    <a:pt x="0" y="276"/>
                    <a:pt x="25" y="327"/>
                    <a:pt x="100" y="377"/>
                  </a:cubicBezTo>
                  <a:cubicBezTo>
                    <a:pt x="176" y="427"/>
                    <a:pt x="251" y="502"/>
                    <a:pt x="351" y="577"/>
                  </a:cubicBezTo>
                  <a:cubicBezTo>
                    <a:pt x="451" y="652"/>
                    <a:pt x="527" y="728"/>
                    <a:pt x="602" y="778"/>
                  </a:cubicBezTo>
                  <a:cubicBezTo>
                    <a:pt x="652" y="828"/>
                    <a:pt x="702" y="853"/>
                    <a:pt x="702" y="853"/>
                  </a:cubicBezTo>
                  <a:lnTo>
                    <a:pt x="928" y="552"/>
                  </a:lnTo>
                  <a:cubicBezTo>
                    <a:pt x="928" y="552"/>
                    <a:pt x="877" y="527"/>
                    <a:pt x="827" y="477"/>
                  </a:cubicBezTo>
                  <a:cubicBezTo>
                    <a:pt x="752" y="427"/>
                    <a:pt x="677" y="352"/>
                    <a:pt x="577" y="276"/>
                  </a:cubicBezTo>
                  <a:cubicBezTo>
                    <a:pt x="501" y="226"/>
                    <a:pt x="401" y="151"/>
                    <a:pt x="351" y="101"/>
                  </a:cubicBezTo>
                  <a:cubicBezTo>
                    <a:pt x="276" y="51"/>
                    <a:pt x="251" y="1"/>
                    <a:pt x="2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g33531da2bcc_0_1547"/>
            <p:cNvSpPr/>
            <p:nvPr/>
          </p:nvSpPr>
          <p:spPr>
            <a:xfrm>
              <a:off x="1520440" y="3964409"/>
              <a:ext cx="45200" cy="46435"/>
            </a:xfrm>
            <a:custGeom>
              <a:avLst/>
              <a:gdLst/>
              <a:ahLst/>
              <a:cxnLst/>
              <a:rect l="l" t="t" r="r" b="b"/>
              <a:pathLst>
                <a:path w="879" h="903" extrusionOk="0">
                  <a:moveTo>
                    <a:pt x="277" y="0"/>
                  </a:moveTo>
                  <a:lnTo>
                    <a:pt x="1" y="226"/>
                  </a:lnTo>
                  <a:cubicBezTo>
                    <a:pt x="1" y="226"/>
                    <a:pt x="151" y="401"/>
                    <a:pt x="302" y="577"/>
                  </a:cubicBezTo>
                  <a:cubicBezTo>
                    <a:pt x="452" y="752"/>
                    <a:pt x="627" y="903"/>
                    <a:pt x="627" y="903"/>
                  </a:cubicBezTo>
                  <a:lnTo>
                    <a:pt x="878" y="627"/>
                  </a:lnTo>
                  <a:cubicBezTo>
                    <a:pt x="878" y="627"/>
                    <a:pt x="728" y="477"/>
                    <a:pt x="577" y="326"/>
                  </a:cubicBezTo>
                  <a:cubicBezTo>
                    <a:pt x="427" y="151"/>
                    <a:pt x="277" y="0"/>
                    <a:pt x="2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g33531da2bcc_0_1547"/>
            <p:cNvSpPr/>
            <p:nvPr/>
          </p:nvSpPr>
          <p:spPr>
            <a:xfrm>
              <a:off x="1477913" y="3910260"/>
              <a:ext cx="42578" cy="49057"/>
            </a:xfrm>
            <a:custGeom>
              <a:avLst/>
              <a:gdLst/>
              <a:ahLst/>
              <a:cxnLst/>
              <a:rect l="l" t="t" r="r" b="b"/>
              <a:pathLst>
                <a:path w="828" h="954" extrusionOk="0">
                  <a:moveTo>
                    <a:pt x="302" y="1"/>
                  </a:moveTo>
                  <a:lnTo>
                    <a:pt x="1" y="201"/>
                  </a:lnTo>
                  <a:cubicBezTo>
                    <a:pt x="1" y="201"/>
                    <a:pt x="126" y="402"/>
                    <a:pt x="251" y="577"/>
                  </a:cubicBezTo>
                  <a:cubicBezTo>
                    <a:pt x="327" y="678"/>
                    <a:pt x="402" y="753"/>
                    <a:pt x="452" y="828"/>
                  </a:cubicBezTo>
                  <a:cubicBezTo>
                    <a:pt x="502" y="903"/>
                    <a:pt x="527" y="953"/>
                    <a:pt x="527" y="953"/>
                  </a:cubicBezTo>
                  <a:lnTo>
                    <a:pt x="828" y="728"/>
                  </a:lnTo>
                  <a:cubicBezTo>
                    <a:pt x="828" y="728"/>
                    <a:pt x="778" y="678"/>
                    <a:pt x="728" y="602"/>
                  </a:cubicBezTo>
                  <a:cubicBezTo>
                    <a:pt x="677" y="552"/>
                    <a:pt x="627" y="452"/>
                    <a:pt x="552" y="352"/>
                  </a:cubicBezTo>
                  <a:cubicBezTo>
                    <a:pt x="427" y="176"/>
                    <a:pt x="302" y="1"/>
                    <a:pt x="30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g33531da2bcc_0_1547"/>
            <p:cNvSpPr/>
            <p:nvPr/>
          </p:nvSpPr>
          <p:spPr>
            <a:xfrm>
              <a:off x="1441866" y="3852306"/>
              <a:ext cx="38670" cy="49006"/>
            </a:xfrm>
            <a:custGeom>
              <a:avLst/>
              <a:gdLst/>
              <a:ahLst/>
              <a:cxnLst/>
              <a:rect l="l" t="t" r="r" b="b"/>
              <a:pathLst>
                <a:path w="752" h="953" extrusionOk="0">
                  <a:moveTo>
                    <a:pt x="326" y="0"/>
                  </a:moveTo>
                  <a:lnTo>
                    <a:pt x="0" y="150"/>
                  </a:lnTo>
                  <a:cubicBezTo>
                    <a:pt x="0" y="150"/>
                    <a:pt x="100" y="351"/>
                    <a:pt x="226" y="576"/>
                  </a:cubicBezTo>
                  <a:cubicBezTo>
                    <a:pt x="326" y="777"/>
                    <a:pt x="451" y="952"/>
                    <a:pt x="451" y="952"/>
                  </a:cubicBezTo>
                  <a:lnTo>
                    <a:pt x="752" y="777"/>
                  </a:lnTo>
                  <a:cubicBezTo>
                    <a:pt x="752" y="777"/>
                    <a:pt x="652" y="576"/>
                    <a:pt x="526" y="376"/>
                  </a:cubicBezTo>
                  <a:cubicBezTo>
                    <a:pt x="426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g33531da2bcc_0_1547"/>
            <p:cNvSpPr/>
            <p:nvPr/>
          </p:nvSpPr>
          <p:spPr>
            <a:xfrm>
              <a:off x="1413480" y="3790444"/>
              <a:ext cx="34864" cy="49006"/>
            </a:xfrm>
            <a:custGeom>
              <a:avLst/>
              <a:gdLst/>
              <a:ahLst/>
              <a:cxnLst/>
              <a:rect l="l" t="t" r="r" b="b"/>
              <a:pathLst>
                <a:path w="678" h="953" extrusionOk="0">
                  <a:moveTo>
                    <a:pt x="326" y="0"/>
                  </a:moveTo>
                  <a:lnTo>
                    <a:pt x="1" y="125"/>
                  </a:lnTo>
                  <a:cubicBezTo>
                    <a:pt x="1" y="125"/>
                    <a:pt x="76" y="326"/>
                    <a:pt x="176" y="551"/>
                  </a:cubicBezTo>
                  <a:cubicBezTo>
                    <a:pt x="251" y="752"/>
                    <a:pt x="352" y="952"/>
                    <a:pt x="352" y="952"/>
                  </a:cubicBezTo>
                  <a:lnTo>
                    <a:pt x="677" y="802"/>
                  </a:lnTo>
                  <a:cubicBezTo>
                    <a:pt x="677" y="802"/>
                    <a:pt x="602" y="602"/>
                    <a:pt x="502" y="401"/>
                  </a:cubicBezTo>
                  <a:cubicBezTo>
                    <a:pt x="427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g33531da2bcc_0_1547"/>
            <p:cNvSpPr/>
            <p:nvPr/>
          </p:nvSpPr>
          <p:spPr>
            <a:xfrm>
              <a:off x="1390288" y="3725959"/>
              <a:ext cx="32293" cy="49057"/>
            </a:xfrm>
            <a:custGeom>
              <a:avLst/>
              <a:gdLst/>
              <a:ahLst/>
              <a:cxnLst/>
              <a:rect l="l" t="t" r="r" b="b"/>
              <a:pathLst>
                <a:path w="628" h="954" extrusionOk="0">
                  <a:moveTo>
                    <a:pt x="351" y="1"/>
                  </a:moveTo>
                  <a:lnTo>
                    <a:pt x="1" y="101"/>
                  </a:lnTo>
                  <a:cubicBezTo>
                    <a:pt x="1" y="101"/>
                    <a:pt x="51" y="327"/>
                    <a:pt x="126" y="527"/>
                  </a:cubicBezTo>
                  <a:cubicBezTo>
                    <a:pt x="201" y="753"/>
                    <a:pt x="276" y="953"/>
                    <a:pt x="276" y="953"/>
                  </a:cubicBezTo>
                  <a:lnTo>
                    <a:pt x="627" y="828"/>
                  </a:lnTo>
                  <a:cubicBezTo>
                    <a:pt x="627" y="828"/>
                    <a:pt x="552" y="627"/>
                    <a:pt x="477" y="427"/>
                  </a:cubicBezTo>
                  <a:cubicBezTo>
                    <a:pt x="402" y="201"/>
                    <a:pt x="351" y="1"/>
                    <a:pt x="3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g33531da2bcc_0_1547"/>
            <p:cNvSpPr/>
            <p:nvPr/>
          </p:nvSpPr>
          <p:spPr>
            <a:xfrm>
              <a:off x="1372238" y="3660241"/>
              <a:ext cx="29722" cy="49057"/>
            </a:xfrm>
            <a:custGeom>
              <a:avLst/>
              <a:gdLst/>
              <a:ahLst/>
              <a:cxnLst/>
              <a:rect l="l" t="t" r="r" b="b"/>
              <a:pathLst>
                <a:path w="578" h="954" extrusionOk="0">
                  <a:moveTo>
                    <a:pt x="352" y="1"/>
                  </a:moveTo>
                  <a:lnTo>
                    <a:pt x="1" y="76"/>
                  </a:lnTo>
                  <a:cubicBezTo>
                    <a:pt x="1" y="76"/>
                    <a:pt x="51" y="301"/>
                    <a:pt x="101" y="502"/>
                  </a:cubicBezTo>
                  <a:cubicBezTo>
                    <a:pt x="151" y="727"/>
                    <a:pt x="226" y="953"/>
                    <a:pt x="226" y="953"/>
                  </a:cubicBezTo>
                  <a:lnTo>
                    <a:pt x="577" y="853"/>
                  </a:lnTo>
                  <a:cubicBezTo>
                    <a:pt x="577" y="853"/>
                    <a:pt x="527" y="627"/>
                    <a:pt x="452" y="427"/>
                  </a:cubicBezTo>
                  <a:cubicBezTo>
                    <a:pt x="402" y="201"/>
                    <a:pt x="352" y="1"/>
                    <a:pt x="35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g33531da2bcc_0_1547"/>
            <p:cNvSpPr/>
            <p:nvPr/>
          </p:nvSpPr>
          <p:spPr>
            <a:xfrm>
              <a:off x="1360668" y="3591951"/>
              <a:ext cx="25814" cy="49006"/>
            </a:xfrm>
            <a:custGeom>
              <a:avLst/>
              <a:gdLst/>
              <a:ahLst/>
              <a:cxnLst/>
              <a:rect l="l" t="t" r="r" b="b"/>
              <a:pathLst>
                <a:path w="502" h="953" extrusionOk="0">
                  <a:moveTo>
                    <a:pt x="376" y="0"/>
                  </a:moveTo>
                  <a:lnTo>
                    <a:pt x="0" y="50"/>
                  </a:lnTo>
                  <a:cubicBezTo>
                    <a:pt x="0" y="50"/>
                    <a:pt x="25" y="276"/>
                    <a:pt x="75" y="502"/>
                  </a:cubicBezTo>
                  <a:cubicBezTo>
                    <a:pt x="100" y="727"/>
                    <a:pt x="150" y="953"/>
                    <a:pt x="150" y="953"/>
                  </a:cubicBezTo>
                  <a:lnTo>
                    <a:pt x="501" y="903"/>
                  </a:lnTo>
                  <a:cubicBezTo>
                    <a:pt x="501" y="903"/>
                    <a:pt x="451" y="677"/>
                    <a:pt x="426" y="451"/>
                  </a:cubicBezTo>
                  <a:cubicBezTo>
                    <a:pt x="401" y="226"/>
                    <a:pt x="376" y="0"/>
                    <a:pt x="3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g33531da2bcc_0_1547"/>
            <p:cNvSpPr/>
            <p:nvPr/>
          </p:nvSpPr>
          <p:spPr>
            <a:xfrm>
              <a:off x="1355475" y="3524946"/>
              <a:ext cx="21957" cy="47720"/>
            </a:xfrm>
            <a:custGeom>
              <a:avLst/>
              <a:gdLst/>
              <a:ahLst/>
              <a:cxnLst/>
              <a:rect l="l" t="t" r="r" b="b"/>
              <a:pathLst>
                <a:path w="427" h="928" extrusionOk="0">
                  <a:moveTo>
                    <a:pt x="1" y="0"/>
                  </a:moveTo>
                  <a:cubicBezTo>
                    <a:pt x="1" y="0"/>
                    <a:pt x="26" y="226"/>
                    <a:pt x="26" y="451"/>
                  </a:cubicBezTo>
                  <a:cubicBezTo>
                    <a:pt x="51" y="677"/>
                    <a:pt x="51" y="927"/>
                    <a:pt x="51" y="927"/>
                  </a:cubicBezTo>
                  <a:lnTo>
                    <a:pt x="427" y="877"/>
                  </a:lnTo>
                  <a:cubicBezTo>
                    <a:pt x="427" y="877"/>
                    <a:pt x="402" y="652"/>
                    <a:pt x="377" y="451"/>
                  </a:cubicBezTo>
                  <a:cubicBezTo>
                    <a:pt x="377" y="226"/>
                    <a:pt x="377" y="0"/>
                    <a:pt x="3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g33531da2bcc_0_1547"/>
            <p:cNvSpPr/>
            <p:nvPr/>
          </p:nvSpPr>
          <p:spPr>
            <a:xfrm>
              <a:off x="1355475" y="3455319"/>
              <a:ext cx="20672" cy="47720"/>
            </a:xfrm>
            <a:custGeom>
              <a:avLst/>
              <a:gdLst/>
              <a:ahLst/>
              <a:cxnLst/>
              <a:rect l="l" t="t" r="r" b="b"/>
              <a:pathLst>
                <a:path w="402" h="928" extrusionOk="0">
                  <a:moveTo>
                    <a:pt x="51" y="1"/>
                  </a:moveTo>
                  <a:cubicBezTo>
                    <a:pt x="51" y="1"/>
                    <a:pt x="26" y="226"/>
                    <a:pt x="26" y="452"/>
                  </a:cubicBezTo>
                  <a:cubicBezTo>
                    <a:pt x="1" y="677"/>
                    <a:pt x="1" y="903"/>
                    <a:pt x="1" y="903"/>
                  </a:cubicBezTo>
                  <a:lnTo>
                    <a:pt x="377" y="928"/>
                  </a:lnTo>
                  <a:cubicBezTo>
                    <a:pt x="377" y="928"/>
                    <a:pt x="377" y="702"/>
                    <a:pt x="377" y="477"/>
                  </a:cubicBezTo>
                  <a:cubicBezTo>
                    <a:pt x="402" y="251"/>
                    <a:pt x="402" y="26"/>
                    <a:pt x="402" y="26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g33531da2bcc_0_1547"/>
            <p:cNvSpPr/>
            <p:nvPr/>
          </p:nvSpPr>
          <p:spPr>
            <a:xfrm>
              <a:off x="1360668" y="3385744"/>
              <a:ext cx="25814" cy="49006"/>
            </a:xfrm>
            <a:custGeom>
              <a:avLst/>
              <a:gdLst/>
              <a:ahLst/>
              <a:cxnLst/>
              <a:rect l="l" t="t" r="r" b="b"/>
              <a:pathLst>
                <a:path w="502" h="953" extrusionOk="0">
                  <a:moveTo>
                    <a:pt x="150" y="0"/>
                  </a:moveTo>
                  <a:cubicBezTo>
                    <a:pt x="150" y="0"/>
                    <a:pt x="125" y="50"/>
                    <a:pt x="125" y="151"/>
                  </a:cubicBezTo>
                  <a:cubicBezTo>
                    <a:pt x="100" y="226"/>
                    <a:pt x="75" y="351"/>
                    <a:pt x="50" y="451"/>
                  </a:cubicBezTo>
                  <a:cubicBezTo>
                    <a:pt x="25" y="677"/>
                    <a:pt x="0" y="903"/>
                    <a:pt x="0" y="903"/>
                  </a:cubicBezTo>
                  <a:lnTo>
                    <a:pt x="351" y="953"/>
                  </a:lnTo>
                  <a:cubicBezTo>
                    <a:pt x="351" y="953"/>
                    <a:pt x="376" y="727"/>
                    <a:pt x="426" y="502"/>
                  </a:cubicBezTo>
                  <a:cubicBezTo>
                    <a:pt x="426" y="401"/>
                    <a:pt x="451" y="301"/>
                    <a:pt x="476" y="226"/>
                  </a:cubicBezTo>
                  <a:cubicBezTo>
                    <a:pt x="501" y="126"/>
                    <a:pt x="501" y="75"/>
                    <a:pt x="501" y="75"/>
                  </a:cubicBezTo>
                  <a:lnTo>
                    <a:pt x="150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g33531da2bcc_0_1547"/>
            <p:cNvSpPr/>
            <p:nvPr/>
          </p:nvSpPr>
          <p:spPr>
            <a:xfrm>
              <a:off x="1373524" y="3318739"/>
              <a:ext cx="31008" cy="49006"/>
            </a:xfrm>
            <a:custGeom>
              <a:avLst/>
              <a:gdLst/>
              <a:ahLst/>
              <a:cxnLst/>
              <a:rect l="l" t="t" r="r" b="b"/>
              <a:pathLst>
                <a:path w="603" h="953" extrusionOk="0">
                  <a:moveTo>
                    <a:pt x="251" y="0"/>
                  </a:moveTo>
                  <a:lnTo>
                    <a:pt x="1" y="877"/>
                  </a:lnTo>
                  <a:lnTo>
                    <a:pt x="352" y="952"/>
                  </a:lnTo>
                  <a:lnTo>
                    <a:pt x="602" y="100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g33531da2bcc_0_1547"/>
            <p:cNvSpPr/>
            <p:nvPr/>
          </p:nvSpPr>
          <p:spPr>
            <a:xfrm>
              <a:off x="1394145" y="3252969"/>
              <a:ext cx="36150" cy="50343"/>
            </a:xfrm>
            <a:custGeom>
              <a:avLst/>
              <a:gdLst/>
              <a:ahLst/>
              <a:cxnLst/>
              <a:rect l="l" t="t" r="r" b="b"/>
              <a:pathLst>
                <a:path w="703" h="979" extrusionOk="0">
                  <a:moveTo>
                    <a:pt x="352" y="1"/>
                  </a:moveTo>
                  <a:lnTo>
                    <a:pt x="1" y="853"/>
                  </a:lnTo>
                  <a:lnTo>
                    <a:pt x="352" y="978"/>
                  </a:lnTo>
                  <a:lnTo>
                    <a:pt x="702" y="176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g33531da2bcc_0_1547"/>
            <p:cNvSpPr/>
            <p:nvPr/>
          </p:nvSpPr>
          <p:spPr>
            <a:xfrm>
              <a:off x="1423816" y="3192392"/>
              <a:ext cx="40007" cy="49057"/>
            </a:xfrm>
            <a:custGeom>
              <a:avLst/>
              <a:gdLst/>
              <a:ahLst/>
              <a:cxnLst/>
              <a:rect l="l" t="t" r="r" b="b"/>
              <a:pathLst>
                <a:path w="778" h="954" extrusionOk="0">
                  <a:moveTo>
                    <a:pt x="451" y="1"/>
                  </a:moveTo>
                  <a:cubicBezTo>
                    <a:pt x="451" y="1"/>
                    <a:pt x="351" y="201"/>
                    <a:pt x="226" y="402"/>
                  </a:cubicBezTo>
                  <a:cubicBezTo>
                    <a:pt x="100" y="577"/>
                    <a:pt x="0" y="803"/>
                    <a:pt x="0" y="803"/>
                  </a:cubicBezTo>
                  <a:lnTo>
                    <a:pt x="326" y="953"/>
                  </a:lnTo>
                  <a:cubicBezTo>
                    <a:pt x="326" y="953"/>
                    <a:pt x="426" y="778"/>
                    <a:pt x="526" y="577"/>
                  </a:cubicBezTo>
                  <a:cubicBezTo>
                    <a:pt x="652" y="402"/>
                    <a:pt x="777" y="201"/>
                    <a:pt x="777" y="201"/>
                  </a:cubicBezTo>
                  <a:lnTo>
                    <a:pt x="4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g33531da2bcc_0_1547"/>
            <p:cNvSpPr/>
            <p:nvPr/>
          </p:nvSpPr>
          <p:spPr>
            <a:xfrm>
              <a:off x="1459864" y="3135724"/>
              <a:ext cx="43915" cy="49006"/>
            </a:xfrm>
            <a:custGeom>
              <a:avLst/>
              <a:gdLst/>
              <a:ahLst/>
              <a:cxnLst/>
              <a:rect l="l" t="t" r="r" b="b"/>
              <a:pathLst>
                <a:path w="854" h="953" extrusionOk="0">
                  <a:moveTo>
                    <a:pt x="577" y="0"/>
                  </a:moveTo>
                  <a:lnTo>
                    <a:pt x="1" y="727"/>
                  </a:lnTo>
                  <a:lnTo>
                    <a:pt x="302" y="952"/>
                  </a:lnTo>
                  <a:lnTo>
                    <a:pt x="853" y="251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g33531da2bcc_0_1547"/>
            <p:cNvSpPr/>
            <p:nvPr/>
          </p:nvSpPr>
          <p:spPr>
            <a:xfrm>
              <a:off x="1503728" y="3084146"/>
              <a:ext cx="46435" cy="47720"/>
            </a:xfrm>
            <a:custGeom>
              <a:avLst/>
              <a:gdLst/>
              <a:ahLst/>
              <a:cxnLst/>
              <a:rect l="l" t="t" r="r" b="b"/>
              <a:pathLst>
                <a:path w="903" h="928" extrusionOk="0">
                  <a:moveTo>
                    <a:pt x="627" y="1"/>
                  </a:moveTo>
                  <a:cubicBezTo>
                    <a:pt x="627" y="1"/>
                    <a:pt x="476" y="176"/>
                    <a:pt x="301" y="326"/>
                  </a:cubicBezTo>
                  <a:cubicBezTo>
                    <a:pt x="226" y="427"/>
                    <a:pt x="150" y="502"/>
                    <a:pt x="100" y="577"/>
                  </a:cubicBezTo>
                  <a:cubicBezTo>
                    <a:pt x="50" y="627"/>
                    <a:pt x="0" y="677"/>
                    <a:pt x="0" y="677"/>
                  </a:cubicBezTo>
                  <a:lnTo>
                    <a:pt x="276" y="928"/>
                  </a:lnTo>
                  <a:cubicBezTo>
                    <a:pt x="276" y="928"/>
                    <a:pt x="326" y="878"/>
                    <a:pt x="376" y="803"/>
                  </a:cubicBezTo>
                  <a:cubicBezTo>
                    <a:pt x="426" y="752"/>
                    <a:pt x="501" y="652"/>
                    <a:pt x="576" y="577"/>
                  </a:cubicBezTo>
                  <a:cubicBezTo>
                    <a:pt x="727" y="427"/>
                    <a:pt x="902" y="276"/>
                    <a:pt x="902" y="276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g33531da2bcc_0_1547"/>
            <p:cNvSpPr/>
            <p:nvPr/>
          </p:nvSpPr>
          <p:spPr>
            <a:xfrm>
              <a:off x="1552683" y="3037763"/>
              <a:ext cx="47720" cy="45149"/>
            </a:xfrm>
            <a:custGeom>
              <a:avLst/>
              <a:gdLst/>
              <a:ahLst/>
              <a:cxnLst/>
              <a:rect l="l" t="t" r="r" b="b"/>
              <a:pathLst>
                <a:path w="928" h="878" extrusionOk="0">
                  <a:moveTo>
                    <a:pt x="702" y="0"/>
                  </a:moveTo>
                  <a:cubicBezTo>
                    <a:pt x="702" y="0"/>
                    <a:pt x="652" y="50"/>
                    <a:pt x="577" y="101"/>
                  </a:cubicBezTo>
                  <a:cubicBezTo>
                    <a:pt x="527" y="151"/>
                    <a:pt x="426" y="226"/>
                    <a:pt x="351" y="301"/>
                  </a:cubicBezTo>
                  <a:cubicBezTo>
                    <a:pt x="176" y="451"/>
                    <a:pt x="0" y="602"/>
                    <a:pt x="0" y="602"/>
                  </a:cubicBezTo>
                  <a:lnTo>
                    <a:pt x="251" y="878"/>
                  </a:lnTo>
                  <a:cubicBezTo>
                    <a:pt x="251" y="878"/>
                    <a:pt x="426" y="727"/>
                    <a:pt x="577" y="577"/>
                  </a:cubicBezTo>
                  <a:cubicBezTo>
                    <a:pt x="677" y="502"/>
                    <a:pt x="752" y="426"/>
                    <a:pt x="827" y="376"/>
                  </a:cubicBezTo>
                  <a:cubicBezTo>
                    <a:pt x="878" y="326"/>
                    <a:pt x="928" y="301"/>
                    <a:pt x="928" y="301"/>
                  </a:cubicBez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g33531da2bcc_0_1547"/>
            <p:cNvSpPr/>
            <p:nvPr/>
          </p:nvSpPr>
          <p:spPr>
            <a:xfrm>
              <a:off x="1606831" y="2996521"/>
              <a:ext cx="49006" cy="42578"/>
            </a:xfrm>
            <a:custGeom>
              <a:avLst/>
              <a:gdLst/>
              <a:ahLst/>
              <a:cxnLst/>
              <a:rect l="l" t="t" r="r" b="b"/>
              <a:pathLst>
                <a:path w="953" h="828" extrusionOk="0">
                  <a:moveTo>
                    <a:pt x="727" y="0"/>
                  </a:moveTo>
                  <a:cubicBezTo>
                    <a:pt x="727" y="0"/>
                    <a:pt x="551" y="126"/>
                    <a:pt x="351" y="276"/>
                  </a:cubicBezTo>
                  <a:cubicBezTo>
                    <a:pt x="175" y="401"/>
                    <a:pt x="0" y="552"/>
                    <a:pt x="0" y="552"/>
                  </a:cubicBezTo>
                  <a:lnTo>
                    <a:pt x="226" y="827"/>
                  </a:lnTo>
                  <a:cubicBezTo>
                    <a:pt x="226" y="827"/>
                    <a:pt x="401" y="702"/>
                    <a:pt x="576" y="552"/>
                  </a:cubicBezTo>
                  <a:cubicBezTo>
                    <a:pt x="752" y="426"/>
                    <a:pt x="952" y="301"/>
                    <a:pt x="952" y="301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g33531da2bcc_0_1547"/>
            <p:cNvSpPr/>
            <p:nvPr/>
          </p:nvSpPr>
          <p:spPr>
            <a:xfrm>
              <a:off x="1663500" y="2960422"/>
              <a:ext cx="50343" cy="40007"/>
            </a:xfrm>
            <a:custGeom>
              <a:avLst/>
              <a:gdLst/>
              <a:ahLst/>
              <a:cxnLst/>
              <a:rect l="l" t="t" r="r" b="b"/>
              <a:pathLst>
                <a:path w="979" h="778" extrusionOk="0">
                  <a:moveTo>
                    <a:pt x="778" y="1"/>
                  </a:moveTo>
                  <a:cubicBezTo>
                    <a:pt x="778" y="1"/>
                    <a:pt x="577" y="101"/>
                    <a:pt x="402" y="226"/>
                  </a:cubicBezTo>
                  <a:cubicBezTo>
                    <a:pt x="302" y="276"/>
                    <a:pt x="201" y="326"/>
                    <a:pt x="126" y="377"/>
                  </a:cubicBezTo>
                  <a:cubicBezTo>
                    <a:pt x="51" y="427"/>
                    <a:pt x="1" y="477"/>
                    <a:pt x="1" y="477"/>
                  </a:cubicBezTo>
                  <a:lnTo>
                    <a:pt x="201" y="778"/>
                  </a:lnTo>
                  <a:lnTo>
                    <a:pt x="327" y="702"/>
                  </a:lnTo>
                  <a:cubicBezTo>
                    <a:pt x="377" y="652"/>
                    <a:pt x="477" y="577"/>
                    <a:pt x="577" y="527"/>
                  </a:cubicBezTo>
                  <a:cubicBezTo>
                    <a:pt x="778" y="427"/>
                    <a:pt x="978" y="301"/>
                    <a:pt x="978" y="301"/>
                  </a:cubicBezTo>
                  <a:lnTo>
                    <a:pt x="7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g33531da2bcc_0_1547"/>
            <p:cNvSpPr/>
            <p:nvPr/>
          </p:nvSpPr>
          <p:spPr>
            <a:xfrm>
              <a:off x="1724076" y="2926894"/>
              <a:ext cx="49057" cy="38721"/>
            </a:xfrm>
            <a:custGeom>
              <a:avLst/>
              <a:gdLst/>
              <a:ahLst/>
              <a:cxnLst/>
              <a:rect l="l" t="t" r="r" b="b"/>
              <a:pathLst>
                <a:path w="954" h="753" extrusionOk="0">
                  <a:moveTo>
                    <a:pt x="803" y="1"/>
                  </a:moveTo>
                  <a:cubicBezTo>
                    <a:pt x="803" y="1"/>
                    <a:pt x="602" y="101"/>
                    <a:pt x="402" y="201"/>
                  </a:cubicBezTo>
                  <a:cubicBezTo>
                    <a:pt x="302" y="252"/>
                    <a:pt x="201" y="327"/>
                    <a:pt x="101" y="352"/>
                  </a:cubicBezTo>
                  <a:cubicBezTo>
                    <a:pt x="51" y="402"/>
                    <a:pt x="1" y="427"/>
                    <a:pt x="1" y="427"/>
                  </a:cubicBezTo>
                  <a:lnTo>
                    <a:pt x="176" y="753"/>
                  </a:lnTo>
                  <a:cubicBezTo>
                    <a:pt x="176" y="753"/>
                    <a:pt x="226" y="728"/>
                    <a:pt x="276" y="678"/>
                  </a:cubicBezTo>
                  <a:cubicBezTo>
                    <a:pt x="352" y="628"/>
                    <a:pt x="452" y="577"/>
                    <a:pt x="552" y="527"/>
                  </a:cubicBezTo>
                  <a:cubicBezTo>
                    <a:pt x="753" y="427"/>
                    <a:pt x="953" y="327"/>
                    <a:pt x="953" y="327"/>
                  </a:cubicBezTo>
                  <a:lnTo>
                    <a:pt x="8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g33531da2bcc_0_1547"/>
            <p:cNvSpPr/>
            <p:nvPr/>
          </p:nvSpPr>
          <p:spPr>
            <a:xfrm>
              <a:off x="1332283" y="2944790"/>
              <a:ext cx="1346858" cy="1182975"/>
            </a:xfrm>
            <a:custGeom>
              <a:avLst/>
              <a:gdLst/>
              <a:ahLst/>
              <a:cxnLst/>
              <a:rect l="l" t="t" r="r" b="b"/>
              <a:pathLst>
                <a:path w="26192" h="23005" extrusionOk="0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g33531da2bcc_0_1547"/>
            <p:cNvSpPr/>
            <p:nvPr/>
          </p:nvSpPr>
          <p:spPr>
            <a:xfrm>
              <a:off x="1332283" y="2944790"/>
              <a:ext cx="1346858" cy="1182975"/>
            </a:xfrm>
            <a:custGeom>
              <a:avLst/>
              <a:gdLst/>
              <a:ahLst/>
              <a:cxnLst/>
              <a:rect l="l" t="t" r="r" b="b"/>
              <a:pathLst>
                <a:path w="26192" h="23005" extrusionOk="0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g33531da2bcc_0_1547"/>
            <p:cNvSpPr/>
            <p:nvPr/>
          </p:nvSpPr>
          <p:spPr>
            <a:xfrm>
              <a:off x="1288470" y="3262019"/>
              <a:ext cx="735959" cy="560660"/>
            </a:xfrm>
            <a:custGeom>
              <a:avLst/>
              <a:gdLst/>
              <a:ahLst/>
              <a:cxnLst/>
              <a:rect l="l" t="t" r="r" b="b"/>
              <a:pathLst>
                <a:path w="14312" h="10903" extrusionOk="0">
                  <a:moveTo>
                    <a:pt x="1404" y="0"/>
                  </a:moveTo>
                  <a:lnTo>
                    <a:pt x="1404" y="0"/>
                  </a:lnTo>
                  <a:cubicBezTo>
                    <a:pt x="51" y="3384"/>
                    <a:pt x="1" y="7294"/>
                    <a:pt x="1630" y="10903"/>
                  </a:cubicBezTo>
                  <a:lnTo>
                    <a:pt x="14311" y="5163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g33531da2bcc_0_1547"/>
            <p:cNvSpPr/>
            <p:nvPr/>
          </p:nvSpPr>
          <p:spPr>
            <a:xfrm>
              <a:off x="1747268" y="2804250"/>
              <a:ext cx="328693" cy="723309"/>
            </a:xfrm>
            <a:custGeom>
              <a:avLst/>
              <a:gdLst/>
              <a:ahLst/>
              <a:cxnLst/>
              <a:rect l="l" t="t" r="r" b="b"/>
              <a:pathLst>
                <a:path w="6392" h="14066" extrusionOk="0">
                  <a:moveTo>
                    <a:pt x="4913" y="1"/>
                  </a:moveTo>
                  <a:cubicBezTo>
                    <a:pt x="3276" y="1"/>
                    <a:pt x="1617" y="292"/>
                    <a:pt x="1" y="907"/>
                  </a:cubicBezTo>
                  <a:lnTo>
                    <a:pt x="5389" y="14065"/>
                  </a:lnTo>
                  <a:lnTo>
                    <a:pt x="6392" y="80"/>
                  </a:lnTo>
                  <a:cubicBezTo>
                    <a:pt x="5902" y="28"/>
                    <a:pt x="5409" y="1"/>
                    <a:pt x="49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g33531da2bcc_0_1547"/>
            <p:cNvSpPr/>
            <p:nvPr/>
          </p:nvSpPr>
          <p:spPr>
            <a:xfrm>
              <a:off x="2023102" y="3486276"/>
              <a:ext cx="723052" cy="738530"/>
            </a:xfrm>
            <a:custGeom>
              <a:avLst/>
              <a:gdLst/>
              <a:ahLst/>
              <a:cxnLst/>
              <a:rect l="l" t="t" r="r" b="b"/>
              <a:pathLst>
                <a:path w="14061" h="14362" extrusionOk="0">
                  <a:moveTo>
                    <a:pt x="13634" y="0"/>
                  </a:moveTo>
                  <a:lnTo>
                    <a:pt x="0" y="827"/>
                  </a:lnTo>
                  <a:lnTo>
                    <a:pt x="4186" y="14361"/>
                  </a:lnTo>
                  <a:cubicBezTo>
                    <a:pt x="4587" y="14236"/>
                    <a:pt x="4988" y="14085"/>
                    <a:pt x="5389" y="13885"/>
                  </a:cubicBezTo>
                  <a:cubicBezTo>
                    <a:pt x="10928" y="11404"/>
                    <a:pt x="14061" y="5740"/>
                    <a:pt x="136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g33531da2bcc_0_1547"/>
            <p:cNvSpPr/>
            <p:nvPr/>
          </p:nvSpPr>
          <p:spPr>
            <a:xfrm>
              <a:off x="1477913" y="3528803"/>
              <a:ext cx="545233" cy="871251"/>
            </a:xfrm>
            <a:custGeom>
              <a:avLst/>
              <a:gdLst/>
              <a:ahLst/>
              <a:cxnLst/>
              <a:rect l="l" t="t" r="r" b="b"/>
              <a:pathLst>
                <a:path w="10603" h="16943" extrusionOk="0">
                  <a:moveTo>
                    <a:pt x="10602" y="0"/>
                  </a:moveTo>
                  <a:lnTo>
                    <a:pt x="1" y="14161"/>
                  </a:lnTo>
                  <a:cubicBezTo>
                    <a:pt x="1780" y="15464"/>
                    <a:pt x="3810" y="16391"/>
                    <a:pt x="5941" y="16943"/>
                  </a:cubicBezTo>
                  <a:lnTo>
                    <a:pt x="106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g33531da2bcc_0_1547"/>
            <p:cNvSpPr/>
            <p:nvPr/>
          </p:nvSpPr>
          <p:spPr>
            <a:xfrm>
              <a:off x="2029530" y="4162902"/>
              <a:ext cx="56770" cy="104439"/>
            </a:xfrm>
            <a:custGeom>
              <a:avLst/>
              <a:gdLst/>
              <a:ahLst/>
              <a:cxnLst/>
              <a:rect l="l" t="t" r="r" b="b"/>
              <a:pathLst>
                <a:path w="1104" h="2031" extrusionOk="0">
                  <a:moveTo>
                    <a:pt x="702" y="0"/>
                  </a:moveTo>
                  <a:lnTo>
                    <a:pt x="1" y="1880"/>
                  </a:lnTo>
                  <a:lnTo>
                    <a:pt x="402" y="2030"/>
                  </a:lnTo>
                  <a:lnTo>
                    <a:pt x="1103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g33531da2bcc_0_1547"/>
            <p:cNvSpPr/>
            <p:nvPr/>
          </p:nvSpPr>
          <p:spPr>
            <a:xfrm>
              <a:off x="2006338" y="4187380"/>
              <a:ext cx="103154" cy="55485"/>
            </a:xfrm>
            <a:custGeom>
              <a:avLst/>
              <a:gdLst/>
              <a:ahLst/>
              <a:cxnLst/>
              <a:rect l="l" t="t" r="r" b="b"/>
              <a:pathLst>
                <a:path w="2006" h="1079" extrusionOk="0">
                  <a:moveTo>
                    <a:pt x="151" y="0"/>
                  </a:moveTo>
                  <a:lnTo>
                    <a:pt x="1" y="376"/>
                  </a:lnTo>
                  <a:lnTo>
                    <a:pt x="1855" y="1078"/>
                  </a:lnTo>
                  <a:lnTo>
                    <a:pt x="2006" y="702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g33531da2bcc_0_1547"/>
            <p:cNvSpPr/>
            <p:nvPr/>
          </p:nvSpPr>
          <p:spPr>
            <a:xfrm>
              <a:off x="2269265" y="3116389"/>
              <a:ext cx="55485" cy="104439"/>
            </a:xfrm>
            <a:custGeom>
              <a:avLst/>
              <a:gdLst/>
              <a:ahLst/>
              <a:cxnLst/>
              <a:rect l="l" t="t" r="r" b="b"/>
              <a:pathLst>
                <a:path w="1079" h="2031" extrusionOk="0">
                  <a:moveTo>
                    <a:pt x="702" y="0"/>
                  </a:moveTo>
                  <a:lnTo>
                    <a:pt x="0" y="1880"/>
                  </a:lnTo>
                  <a:lnTo>
                    <a:pt x="376" y="2030"/>
                  </a:lnTo>
                  <a:lnTo>
                    <a:pt x="1078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g33531da2bcc_0_1547"/>
            <p:cNvSpPr/>
            <p:nvPr/>
          </p:nvSpPr>
          <p:spPr>
            <a:xfrm>
              <a:off x="2246073" y="3140866"/>
              <a:ext cx="101868" cy="55485"/>
            </a:xfrm>
            <a:custGeom>
              <a:avLst/>
              <a:gdLst/>
              <a:ahLst/>
              <a:cxnLst/>
              <a:rect l="l" t="t" r="r" b="b"/>
              <a:pathLst>
                <a:path w="1981" h="1079" extrusionOk="0">
                  <a:moveTo>
                    <a:pt x="126" y="0"/>
                  </a:moveTo>
                  <a:lnTo>
                    <a:pt x="0" y="376"/>
                  </a:lnTo>
                  <a:lnTo>
                    <a:pt x="1855" y="1078"/>
                  </a:lnTo>
                  <a:lnTo>
                    <a:pt x="1980" y="70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g33531da2bcc_0_1547"/>
            <p:cNvSpPr/>
            <p:nvPr/>
          </p:nvSpPr>
          <p:spPr>
            <a:xfrm>
              <a:off x="1342619" y="3021822"/>
              <a:ext cx="110867" cy="102331"/>
            </a:xfrm>
            <a:custGeom>
              <a:avLst/>
              <a:gdLst/>
              <a:ahLst/>
              <a:cxnLst/>
              <a:rect l="l" t="t" r="r" b="b"/>
              <a:pathLst>
                <a:path w="2156" h="1990" extrusionOk="0">
                  <a:moveTo>
                    <a:pt x="1003" y="411"/>
                  </a:moveTo>
                  <a:cubicBezTo>
                    <a:pt x="1228" y="411"/>
                    <a:pt x="1454" y="536"/>
                    <a:pt x="1554" y="761"/>
                  </a:cubicBezTo>
                  <a:cubicBezTo>
                    <a:pt x="1679" y="1037"/>
                    <a:pt x="1554" y="1388"/>
                    <a:pt x="1253" y="1513"/>
                  </a:cubicBezTo>
                  <a:cubicBezTo>
                    <a:pt x="1178" y="1554"/>
                    <a:pt x="1096" y="1573"/>
                    <a:pt x="1014" y="1573"/>
                  </a:cubicBezTo>
                  <a:cubicBezTo>
                    <a:pt x="792" y="1573"/>
                    <a:pt x="568" y="1439"/>
                    <a:pt x="476" y="1238"/>
                  </a:cubicBezTo>
                  <a:cubicBezTo>
                    <a:pt x="426" y="1087"/>
                    <a:pt x="401" y="937"/>
                    <a:pt x="476" y="787"/>
                  </a:cubicBezTo>
                  <a:cubicBezTo>
                    <a:pt x="526" y="636"/>
                    <a:pt x="627" y="536"/>
                    <a:pt x="777" y="461"/>
                  </a:cubicBezTo>
                  <a:cubicBezTo>
                    <a:pt x="852" y="436"/>
                    <a:pt x="928" y="411"/>
                    <a:pt x="1003" y="411"/>
                  </a:cubicBezTo>
                  <a:close/>
                  <a:moveTo>
                    <a:pt x="984" y="1"/>
                  </a:moveTo>
                  <a:cubicBezTo>
                    <a:pt x="853" y="1"/>
                    <a:pt x="723" y="28"/>
                    <a:pt x="602" y="85"/>
                  </a:cubicBezTo>
                  <a:cubicBezTo>
                    <a:pt x="351" y="210"/>
                    <a:pt x="176" y="386"/>
                    <a:pt x="75" y="636"/>
                  </a:cubicBezTo>
                  <a:cubicBezTo>
                    <a:pt x="0" y="887"/>
                    <a:pt x="0" y="1162"/>
                    <a:pt x="100" y="1413"/>
                  </a:cubicBezTo>
                  <a:cubicBezTo>
                    <a:pt x="276" y="1764"/>
                    <a:pt x="627" y="1990"/>
                    <a:pt x="1003" y="1990"/>
                  </a:cubicBezTo>
                  <a:cubicBezTo>
                    <a:pt x="1153" y="1990"/>
                    <a:pt x="1303" y="1964"/>
                    <a:pt x="1429" y="1889"/>
                  </a:cubicBezTo>
                  <a:cubicBezTo>
                    <a:pt x="1930" y="1664"/>
                    <a:pt x="2156" y="1087"/>
                    <a:pt x="1930" y="586"/>
                  </a:cubicBezTo>
                  <a:cubicBezTo>
                    <a:pt x="1762" y="231"/>
                    <a:pt x="1370" y="1"/>
                    <a:pt x="9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g33531da2bcc_0_1547"/>
            <p:cNvSpPr/>
            <p:nvPr/>
          </p:nvSpPr>
          <p:spPr>
            <a:xfrm>
              <a:off x="2104300" y="2852176"/>
              <a:ext cx="594187" cy="603186"/>
            </a:xfrm>
            <a:custGeom>
              <a:avLst/>
              <a:gdLst/>
              <a:ahLst/>
              <a:cxnLst/>
              <a:rect l="l" t="t" r="r" b="b"/>
              <a:pathLst>
                <a:path w="11555" h="11730" extrusionOk="0">
                  <a:moveTo>
                    <a:pt x="1228" y="451"/>
                  </a:moveTo>
                  <a:cubicBezTo>
                    <a:pt x="5138" y="953"/>
                    <a:pt x="8547" y="3434"/>
                    <a:pt x="10176" y="7018"/>
                  </a:cubicBezTo>
                  <a:cubicBezTo>
                    <a:pt x="10677" y="8196"/>
                    <a:pt x="11003" y="9399"/>
                    <a:pt x="11128" y="10652"/>
                  </a:cubicBezTo>
                  <a:lnTo>
                    <a:pt x="426" y="11304"/>
                  </a:lnTo>
                  <a:lnTo>
                    <a:pt x="1228" y="451"/>
                  </a:lnTo>
                  <a:close/>
                  <a:moveTo>
                    <a:pt x="852" y="0"/>
                  </a:moveTo>
                  <a:lnTo>
                    <a:pt x="0" y="11730"/>
                  </a:lnTo>
                  <a:lnTo>
                    <a:pt x="11554" y="11053"/>
                  </a:lnTo>
                  <a:lnTo>
                    <a:pt x="11554" y="10852"/>
                  </a:lnTo>
                  <a:cubicBezTo>
                    <a:pt x="11454" y="9474"/>
                    <a:pt x="11103" y="8121"/>
                    <a:pt x="10527" y="6842"/>
                  </a:cubicBezTo>
                  <a:cubicBezTo>
                    <a:pt x="8822" y="3083"/>
                    <a:pt x="5213" y="451"/>
                    <a:pt x="1078" y="25"/>
                  </a:cubicBezTo>
                  <a:lnTo>
                    <a:pt x="8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g33531da2bcc_0_1547"/>
            <p:cNvSpPr/>
            <p:nvPr/>
          </p:nvSpPr>
          <p:spPr>
            <a:xfrm>
              <a:off x="2260215" y="4266006"/>
              <a:ext cx="70963" cy="41292"/>
            </a:xfrm>
            <a:custGeom>
              <a:avLst/>
              <a:gdLst/>
              <a:ahLst/>
              <a:cxnLst/>
              <a:rect l="l" t="t" r="r" b="b"/>
              <a:pathLst>
                <a:path w="1380" h="803" extrusionOk="0">
                  <a:moveTo>
                    <a:pt x="1254" y="0"/>
                  </a:moveTo>
                  <a:cubicBezTo>
                    <a:pt x="1254" y="0"/>
                    <a:pt x="1154" y="25"/>
                    <a:pt x="1054" y="75"/>
                  </a:cubicBezTo>
                  <a:cubicBezTo>
                    <a:pt x="928" y="125"/>
                    <a:pt x="778" y="176"/>
                    <a:pt x="627" y="251"/>
                  </a:cubicBezTo>
                  <a:cubicBezTo>
                    <a:pt x="477" y="301"/>
                    <a:pt x="302" y="351"/>
                    <a:pt x="201" y="401"/>
                  </a:cubicBezTo>
                  <a:cubicBezTo>
                    <a:pt x="76" y="426"/>
                    <a:pt x="1" y="451"/>
                    <a:pt x="1" y="451"/>
                  </a:cubicBezTo>
                  <a:lnTo>
                    <a:pt x="101" y="802"/>
                  </a:lnTo>
                  <a:cubicBezTo>
                    <a:pt x="101" y="802"/>
                    <a:pt x="176" y="777"/>
                    <a:pt x="302" y="752"/>
                  </a:cubicBezTo>
                  <a:cubicBezTo>
                    <a:pt x="427" y="702"/>
                    <a:pt x="577" y="652"/>
                    <a:pt x="753" y="602"/>
                  </a:cubicBezTo>
                  <a:cubicBezTo>
                    <a:pt x="903" y="526"/>
                    <a:pt x="1079" y="476"/>
                    <a:pt x="1179" y="426"/>
                  </a:cubicBezTo>
                  <a:cubicBezTo>
                    <a:pt x="1304" y="376"/>
                    <a:pt x="1379" y="326"/>
                    <a:pt x="1379" y="326"/>
                  </a:cubicBezTo>
                  <a:lnTo>
                    <a:pt x="12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g33531da2bcc_0_1547"/>
            <p:cNvSpPr/>
            <p:nvPr/>
          </p:nvSpPr>
          <p:spPr>
            <a:xfrm>
              <a:off x="2354319" y="4219571"/>
              <a:ext cx="70912" cy="49057"/>
            </a:xfrm>
            <a:custGeom>
              <a:avLst/>
              <a:gdLst/>
              <a:ahLst/>
              <a:cxnLst/>
              <a:rect l="l" t="t" r="r" b="b"/>
              <a:pathLst>
                <a:path w="1379" h="954" extrusionOk="0">
                  <a:moveTo>
                    <a:pt x="1178" y="1"/>
                  </a:moveTo>
                  <a:cubicBezTo>
                    <a:pt x="1178" y="1"/>
                    <a:pt x="878" y="151"/>
                    <a:pt x="602" y="327"/>
                  </a:cubicBezTo>
                  <a:cubicBezTo>
                    <a:pt x="301" y="477"/>
                    <a:pt x="0" y="627"/>
                    <a:pt x="0" y="627"/>
                  </a:cubicBezTo>
                  <a:lnTo>
                    <a:pt x="151" y="953"/>
                  </a:lnTo>
                  <a:cubicBezTo>
                    <a:pt x="151" y="953"/>
                    <a:pt x="477" y="803"/>
                    <a:pt x="777" y="653"/>
                  </a:cubicBezTo>
                  <a:cubicBezTo>
                    <a:pt x="1078" y="477"/>
                    <a:pt x="1379" y="302"/>
                    <a:pt x="1379" y="302"/>
                  </a:cubicBezTo>
                  <a:lnTo>
                    <a:pt x="11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g33531da2bcc_0_1547"/>
            <p:cNvSpPr/>
            <p:nvPr/>
          </p:nvSpPr>
          <p:spPr>
            <a:xfrm>
              <a:off x="2443230" y="4161617"/>
              <a:ext cx="67106" cy="55433"/>
            </a:xfrm>
            <a:custGeom>
              <a:avLst/>
              <a:gdLst/>
              <a:ahLst/>
              <a:cxnLst/>
              <a:rect l="l" t="t" r="r" b="b"/>
              <a:pathLst>
                <a:path w="1305" h="1078" extrusionOk="0">
                  <a:moveTo>
                    <a:pt x="1079" y="0"/>
                  </a:moveTo>
                  <a:cubicBezTo>
                    <a:pt x="1079" y="0"/>
                    <a:pt x="1028" y="50"/>
                    <a:pt x="928" y="125"/>
                  </a:cubicBezTo>
                  <a:cubicBezTo>
                    <a:pt x="828" y="201"/>
                    <a:pt x="677" y="301"/>
                    <a:pt x="552" y="401"/>
                  </a:cubicBezTo>
                  <a:cubicBezTo>
                    <a:pt x="427" y="501"/>
                    <a:pt x="276" y="602"/>
                    <a:pt x="176" y="677"/>
                  </a:cubicBezTo>
                  <a:cubicBezTo>
                    <a:pt x="76" y="727"/>
                    <a:pt x="1" y="777"/>
                    <a:pt x="1" y="777"/>
                  </a:cubicBezTo>
                  <a:lnTo>
                    <a:pt x="201" y="1078"/>
                  </a:lnTo>
                  <a:cubicBezTo>
                    <a:pt x="201" y="1078"/>
                    <a:pt x="276" y="1028"/>
                    <a:pt x="377" y="978"/>
                  </a:cubicBezTo>
                  <a:cubicBezTo>
                    <a:pt x="477" y="902"/>
                    <a:pt x="627" y="802"/>
                    <a:pt x="753" y="702"/>
                  </a:cubicBezTo>
                  <a:cubicBezTo>
                    <a:pt x="903" y="602"/>
                    <a:pt x="1028" y="501"/>
                    <a:pt x="1154" y="426"/>
                  </a:cubicBezTo>
                  <a:cubicBezTo>
                    <a:pt x="1254" y="351"/>
                    <a:pt x="1304" y="301"/>
                    <a:pt x="1304" y="301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g33531da2bcc_0_1547"/>
            <p:cNvSpPr/>
            <p:nvPr/>
          </p:nvSpPr>
          <p:spPr>
            <a:xfrm>
              <a:off x="2524427" y="4093275"/>
              <a:ext cx="64484" cy="61913"/>
            </a:xfrm>
            <a:custGeom>
              <a:avLst/>
              <a:gdLst/>
              <a:ahLst/>
              <a:cxnLst/>
              <a:rect l="l" t="t" r="r" b="b"/>
              <a:pathLst>
                <a:path w="1254" h="1204" extrusionOk="0">
                  <a:moveTo>
                    <a:pt x="978" y="1"/>
                  </a:moveTo>
                  <a:lnTo>
                    <a:pt x="1" y="928"/>
                  </a:lnTo>
                  <a:lnTo>
                    <a:pt x="251" y="1204"/>
                  </a:lnTo>
                  <a:lnTo>
                    <a:pt x="1254" y="2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g33531da2bcc_0_1547"/>
            <p:cNvSpPr/>
            <p:nvPr/>
          </p:nvSpPr>
          <p:spPr>
            <a:xfrm>
              <a:off x="2597911" y="4015935"/>
              <a:ext cx="59342" cy="65821"/>
            </a:xfrm>
            <a:custGeom>
              <a:avLst/>
              <a:gdLst/>
              <a:ahLst/>
              <a:cxnLst/>
              <a:rect l="l" t="t" r="r" b="b"/>
              <a:pathLst>
                <a:path w="1154" h="1280" extrusionOk="0">
                  <a:moveTo>
                    <a:pt x="852" y="1"/>
                  </a:moveTo>
                  <a:cubicBezTo>
                    <a:pt x="852" y="1"/>
                    <a:pt x="652" y="277"/>
                    <a:pt x="451" y="527"/>
                  </a:cubicBezTo>
                  <a:cubicBezTo>
                    <a:pt x="351" y="678"/>
                    <a:pt x="226" y="778"/>
                    <a:pt x="151" y="878"/>
                  </a:cubicBezTo>
                  <a:cubicBezTo>
                    <a:pt x="50" y="978"/>
                    <a:pt x="0" y="1029"/>
                    <a:pt x="0" y="1029"/>
                  </a:cubicBezTo>
                  <a:lnTo>
                    <a:pt x="276" y="1279"/>
                  </a:lnTo>
                  <a:cubicBezTo>
                    <a:pt x="276" y="1279"/>
                    <a:pt x="326" y="1204"/>
                    <a:pt x="426" y="1129"/>
                  </a:cubicBezTo>
                  <a:cubicBezTo>
                    <a:pt x="502" y="1029"/>
                    <a:pt x="627" y="903"/>
                    <a:pt x="727" y="778"/>
                  </a:cubicBezTo>
                  <a:cubicBezTo>
                    <a:pt x="928" y="502"/>
                    <a:pt x="1153" y="227"/>
                    <a:pt x="1153" y="227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g33531da2bcc_0_1547"/>
            <p:cNvSpPr/>
            <p:nvPr/>
          </p:nvSpPr>
          <p:spPr>
            <a:xfrm>
              <a:off x="2661059" y="3930881"/>
              <a:ext cx="52862" cy="68392"/>
            </a:xfrm>
            <a:custGeom>
              <a:avLst/>
              <a:gdLst/>
              <a:ahLst/>
              <a:cxnLst/>
              <a:rect l="l" t="t" r="r" b="b"/>
              <a:pathLst>
                <a:path w="1028" h="1330" extrusionOk="0">
                  <a:moveTo>
                    <a:pt x="702" y="1"/>
                  </a:moveTo>
                  <a:cubicBezTo>
                    <a:pt x="702" y="1"/>
                    <a:pt x="677" y="76"/>
                    <a:pt x="602" y="176"/>
                  </a:cubicBezTo>
                  <a:cubicBezTo>
                    <a:pt x="552" y="302"/>
                    <a:pt x="452" y="427"/>
                    <a:pt x="376" y="577"/>
                  </a:cubicBezTo>
                  <a:cubicBezTo>
                    <a:pt x="176" y="853"/>
                    <a:pt x="0" y="1129"/>
                    <a:pt x="0" y="1129"/>
                  </a:cubicBezTo>
                  <a:lnTo>
                    <a:pt x="301" y="1329"/>
                  </a:lnTo>
                  <a:cubicBezTo>
                    <a:pt x="301" y="1329"/>
                    <a:pt x="502" y="1053"/>
                    <a:pt x="677" y="753"/>
                  </a:cubicBezTo>
                  <a:cubicBezTo>
                    <a:pt x="777" y="627"/>
                    <a:pt x="853" y="477"/>
                    <a:pt x="928" y="377"/>
                  </a:cubicBezTo>
                  <a:cubicBezTo>
                    <a:pt x="978" y="251"/>
                    <a:pt x="1028" y="176"/>
                    <a:pt x="1028" y="176"/>
                  </a:cubicBezTo>
                  <a:lnTo>
                    <a:pt x="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g33531da2bcc_0_1547"/>
            <p:cNvSpPr/>
            <p:nvPr/>
          </p:nvSpPr>
          <p:spPr>
            <a:xfrm>
              <a:off x="2712585" y="3839399"/>
              <a:ext cx="46486" cy="70912"/>
            </a:xfrm>
            <a:custGeom>
              <a:avLst/>
              <a:gdLst/>
              <a:ahLst/>
              <a:cxnLst/>
              <a:rect l="l" t="t" r="r" b="b"/>
              <a:pathLst>
                <a:path w="904" h="1379" extrusionOk="0">
                  <a:moveTo>
                    <a:pt x="577" y="0"/>
                  </a:moveTo>
                  <a:cubicBezTo>
                    <a:pt x="577" y="0"/>
                    <a:pt x="427" y="301"/>
                    <a:pt x="302" y="602"/>
                  </a:cubicBezTo>
                  <a:cubicBezTo>
                    <a:pt x="252" y="752"/>
                    <a:pt x="176" y="903"/>
                    <a:pt x="101" y="1028"/>
                  </a:cubicBezTo>
                  <a:cubicBezTo>
                    <a:pt x="51" y="1128"/>
                    <a:pt x="1" y="1203"/>
                    <a:pt x="1" y="1203"/>
                  </a:cubicBezTo>
                  <a:lnTo>
                    <a:pt x="327" y="1379"/>
                  </a:lnTo>
                  <a:cubicBezTo>
                    <a:pt x="327" y="1379"/>
                    <a:pt x="377" y="1304"/>
                    <a:pt x="427" y="1178"/>
                  </a:cubicBezTo>
                  <a:cubicBezTo>
                    <a:pt x="502" y="1053"/>
                    <a:pt x="577" y="928"/>
                    <a:pt x="653" y="752"/>
                  </a:cubicBezTo>
                  <a:cubicBezTo>
                    <a:pt x="778" y="452"/>
                    <a:pt x="903" y="126"/>
                    <a:pt x="903" y="126"/>
                  </a:cubicBez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g33531da2bcc_0_1547"/>
            <p:cNvSpPr/>
            <p:nvPr/>
          </p:nvSpPr>
          <p:spPr>
            <a:xfrm>
              <a:off x="2173875" y="3756916"/>
              <a:ext cx="141823" cy="279687"/>
            </a:xfrm>
            <a:custGeom>
              <a:avLst/>
              <a:gdLst/>
              <a:ahLst/>
              <a:cxnLst/>
              <a:rect l="l" t="t" r="r" b="b"/>
              <a:pathLst>
                <a:path w="2758" h="5439" extrusionOk="0">
                  <a:moveTo>
                    <a:pt x="51" y="0"/>
                  </a:moveTo>
                  <a:lnTo>
                    <a:pt x="1" y="176"/>
                  </a:lnTo>
                  <a:lnTo>
                    <a:pt x="652" y="401"/>
                  </a:lnTo>
                  <a:cubicBezTo>
                    <a:pt x="753" y="426"/>
                    <a:pt x="828" y="502"/>
                    <a:pt x="878" y="627"/>
                  </a:cubicBezTo>
                  <a:cubicBezTo>
                    <a:pt x="928" y="727"/>
                    <a:pt x="928" y="853"/>
                    <a:pt x="853" y="953"/>
                  </a:cubicBezTo>
                  <a:lnTo>
                    <a:pt x="727" y="1228"/>
                  </a:lnTo>
                  <a:cubicBezTo>
                    <a:pt x="652" y="1379"/>
                    <a:pt x="627" y="1529"/>
                    <a:pt x="677" y="1680"/>
                  </a:cubicBezTo>
                  <a:cubicBezTo>
                    <a:pt x="727" y="1830"/>
                    <a:pt x="853" y="1955"/>
                    <a:pt x="1003" y="2005"/>
                  </a:cubicBezTo>
                  <a:lnTo>
                    <a:pt x="1479" y="2231"/>
                  </a:lnTo>
                  <a:cubicBezTo>
                    <a:pt x="1555" y="2256"/>
                    <a:pt x="1630" y="2331"/>
                    <a:pt x="1680" y="2431"/>
                  </a:cubicBezTo>
                  <a:cubicBezTo>
                    <a:pt x="1730" y="2532"/>
                    <a:pt x="1705" y="2657"/>
                    <a:pt x="1680" y="2757"/>
                  </a:cubicBezTo>
                  <a:lnTo>
                    <a:pt x="1479" y="3183"/>
                  </a:lnTo>
                  <a:cubicBezTo>
                    <a:pt x="1404" y="3334"/>
                    <a:pt x="1404" y="3484"/>
                    <a:pt x="1454" y="3609"/>
                  </a:cubicBezTo>
                  <a:cubicBezTo>
                    <a:pt x="1504" y="3760"/>
                    <a:pt x="1605" y="3885"/>
                    <a:pt x="1755" y="3935"/>
                  </a:cubicBezTo>
                  <a:lnTo>
                    <a:pt x="2281" y="4186"/>
                  </a:lnTo>
                  <a:cubicBezTo>
                    <a:pt x="2482" y="4261"/>
                    <a:pt x="2557" y="4512"/>
                    <a:pt x="2482" y="4712"/>
                  </a:cubicBezTo>
                  <a:lnTo>
                    <a:pt x="2181" y="5364"/>
                  </a:lnTo>
                  <a:lnTo>
                    <a:pt x="2332" y="5439"/>
                  </a:lnTo>
                  <a:lnTo>
                    <a:pt x="2632" y="4762"/>
                  </a:lnTo>
                  <a:cubicBezTo>
                    <a:pt x="2758" y="4487"/>
                    <a:pt x="2632" y="4161"/>
                    <a:pt x="2357" y="4035"/>
                  </a:cubicBezTo>
                  <a:lnTo>
                    <a:pt x="1830" y="3785"/>
                  </a:lnTo>
                  <a:cubicBezTo>
                    <a:pt x="1730" y="3735"/>
                    <a:pt x="1655" y="3660"/>
                    <a:pt x="1605" y="3559"/>
                  </a:cubicBezTo>
                  <a:cubicBezTo>
                    <a:pt x="1580" y="3459"/>
                    <a:pt x="1580" y="3359"/>
                    <a:pt x="1630" y="3259"/>
                  </a:cubicBezTo>
                  <a:lnTo>
                    <a:pt x="1830" y="2807"/>
                  </a:lnTo>
                  <a:cubicBezTo>
                    <a:pt x="1880" y="2682"/>
                    <a:pt x="1905" y="2532"/>
                    <a:pt x="1830" y="2381"/>
                  </a:cubicBezTo>
                  <a:cubicBezTo>
                    <a:pt x="1780" y="2231"/>
                    <a:pt x="1680" y="2131"/>
                    <a:pt x="1530" y="2056"/>
                  </a:cubicBezTo>
                  <a:lnTo>
                    <a:pt x="1053" y="1855"/>
                  </a:lnTo>
                  <a:cubicBezTo>
                    <a:pt x="953" y="1805"/>
                    <a:pt x="878" y="1730"/>
                    <a:pt x="853" y="1629"/>
                  </a:cubicBezTo>
                  <a:cubicBezTo>
                    <a:pt x="803" y="1504"/>
                    <a:pt x="828" y="1404"/>
                    <a:pt x="878" y="1304"/>
                  </a:cubicBezTo>
                  <a:lnTo>
                    <a:pt x="1028" y="1028"/>
                  </a:lnTo>
                  <a:cubicBezTo>
                    <a:pt x="1103" y="878"/>
                    <a:pt x="1103" y="702"/>
                    <a:pt x="1053" y="552"/>
                  </a:cubicBezTo>
                  <a:cubicBezTo>
                    <a:pt x="978" y="401"/>
                    <a:pt x="853" y="276"/>
                    <a:pt x="702" y="226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g33531da2bcc_0_1547"/>
            <p:cNvSpPr/>
            <p:nvPr/>
          </p:nvSpPr>
          <p:spPr>
            <a:xfrm>
              <a:off x="1026829" y="4339438"/>
              <a:ext cx="1808221" cy="107010"/>
            </a:xfrm>
            <a:custGeom>
              <a:avLst/>
              <a:gdLst/>
              <a:ahLst/>
              <a:cxnLst/>
              <a:rect l="l" t="t" r="r" b="b"/>
              <a:pathLst>
                <a:path w="35164" h="2081" extrusionOk="0">
                  <a:moveTo>
                    <a:pt x="1" y="1"/>
                  </a:moveTo>
                  <a:lnTo>
                    <a:pt x="1" y="2081"/>
                  </a:lnTo>
                  <a:lnTo>
                    <a:pt x="35164" y="2081"/>
                  </a:lnTo>
                  <a:lnTo>
                    <a:pt x="351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g33531da2bcc_0_1547"/>
            <p:cNvSpPr/>
            <p:nvPr/>
          </p:nvSpPr>
          <p:spPr>
            <a:xfrm>
              <a:off x="654370" y="3510753"/>
              <a:ext cx="1477008" cy="935684"/>
            </a:xfrm>
            <a:custGeom>
              <a:avLst/>
              <a:gdLst/>
              <a:ahLst/>
              <a:cxnLst/>
              <a:rect l="l" t="t" r="r" b="b"/>
              <a:pathLst>
                <a:path w="28723" h="18196" extrusionOk="0">
                  <a:moveTo>
                    <a:pt x="1" y="0"/>
                  </a:moveTo>
                  <a:lnTo>
                    <a:pt x="3685" y="18196"/>
                  </a:lnTo>
                  <a:lnTo>
                    <a:pt x="28723" y="18196"/>
                  </a:lnTo>
                  <a:lnTo>
                    <a:pt x="237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g33531da2bcc_0_1547"/>
            <p:cNvSpPr/>
            <p:nvPr/>
          </p:nvSpPr>
          <p:spPr>
            <a:xfrm>
              <a:off x="2681680" y="4142282"/>
              <a:ext cx="88961" cy="87675"/>
            </a:xfrm>
            <a:custGeom>
              <a:avLst/>
              <a:gdLst/>
              <a:ahLst/>
              <a:cxnLst/>
              <a:rect l="l" t="t" r="r" b="b"/>
              <a:pathLst>
                <a:path w="1730" h="1705" extrusionOk="0">
                  <a:moveTo>
                    <a:pt x="301" y="0"/>
                  </a:moveTo>
                  <a:lnTo>
                    <a:pt x="0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g33531da2bcc_0_1547"/>
            <p:cNvSpPr/>
            <p:nvPr/>
          </p:nvSpPr>
          <p:spPr>
            <a:xfrm>
              <a:off x="2682965" y="4142282"/>
              <a:ext cx="86390" cy="87675"/>
            </a:xfrm>
            <a:custGeom>
              <a:avLst/>
              <a:gdLst/>
              <a:ahLst/>
              <a:cxnLst/>
              <a:rect l="l" t="t" r="r" b="b"/>
              <a:pathLst>
                <a:path w="1680" h="1705" extrusionOk="0">
                  <a:moveTo>
                    <a:pt x="1404" y="0"/>
                  </a:moveTo>
                  <a:lnTo>
                    <a:pt x="0" y="1404"/>
                  </a:lnTo>
                  <a:lnTo>
                    <a:pt x="301" y="1704"/>
                  </a:lnTo>
                  <a:lnTo>
                    <a:pt x="1680" y="301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g33531da2bcc_0_1547"/>
            <p:cNvSpPr/>
            <p:nvPr/>
          </p:nvSpPr>
          <p:spPr>
            <a:xfrm>
              <a:off x="615700" y="4066227"/>
              <a:ext cx="225591" cy="19386"/>
            </a:xfrm>
            <a:custGeom>
              <a:avLst/>
              <a:gdLst/>
              <a:ahLst/>
              <a:cxnLst/>
              <a:rect l="l" t="t" r="r" b="b"/>
              <a:pathLst>
                <a:path w="4387" h="377" extrusionOk="0">
                  <a:moveTo>
                    <a:pt x="1" y="0"/>
                  </a:moveTo>
                  <a:lnTo>
                    <a:pt x="1" y="376"/>
                  </a:lnTo>
                  <a:lnTo>
                    <a:pt x="4387" y="376"/>
                  </a:lnTo>
                  <a:lnTo>
                    <a:pt x="43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g33531da2bcc_0_1547"/>
            <p:cNvSpPr/>
            <p:nvPr/>
          </p:nvSpPr>
          <p:spPr>
            <a:xfrm>
              <a:off x="703377" y="4001794"/>
              <a:ext cx="123774" cy="19386"/>
            </a:xfrm>
            <a:custGeom>
              <a:avLst/>
              <a:gdLst/>
              <a:ahLst/>
              <a:cxnLst/>
              <a:rect l="l" t="t" r="r" b="b"/>
              <a:pathLst>
                <a:path w="2407" h="377" extrusionOk="0">
                  <a:moveTo>
                    <a:pt x="0" y="0"/>
                  </a:moveTo>
                  <a:lnTo>
                    <a:pt x="0" y="376"/>
                  </a:lnTo>
                  <a:lnTo>
                    <a:pt x="2406" y="376"/>
                  </a:lnTo>
                  <a:lnTo>
                    <a:pt x="24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g33531da2bcc_0_1547"/>
            <p:cNvSpPr/>
            <p:nvPr/>
          </p:nvSpPr>
          <p:spPr>
            <a:xfrm>
              <a:off x="641514" y="3144723"/>
              <a:ext cx="51577" cy="18101"/>
            </a:xfrm>
            <a:custGeom>
              <a:avLst/>
              <a:gdLst/>
              <a:ahLst/>
              <a:cxnLst/>
              <a:rect l="l" t="t" r="r" b="b"/>
              <a:pathLst>
                <a:path w="1003" h="352" extrusionOk="0">
                  <a:moveTo>
                    <a:pt x="25" y="1"/>
                  </a:moveTo>
                  <a:lnTo>
                    <a:pt x="0" y="351"/>
                  </a:lnTo>
                  <a:lnTo>
                    <a:pt x="1003" y="351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g33531da2bcc_0_1547"/>
            <p:cNvSpPr/>
            <p:nvPr/>
          </p:nvSpPr>
          <p:spPr>
            <a:xfrm>
              <a:off x="717518" y="3144723"/>
              <a:ext cx="50343" cy="19386"/>
            </a:xfrm>
            <a:custGeom>
              <a:avLst/>
              <a:gdLst/>
              <a:ahLst/>
              <a:cxnLst/>
              <a:rect l="l" t="t" r="r" b="b"/>
              <a:pathLst>
                <a:path w="979" h="377" extrusionOk="0">
                  <a:moveTo>
                    <a:pt x="1" y="1"/>
                  </a:moveTo>
                  <a:lnTo>
                    <a:pt x="1" y="351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g33531da2bcc_0_1547"/>
            <p:cNvSpPr/>
            <p:nvPr/>
          </p:nvSpPr>
          <p:spPr>
            <a:xfrm>
              <a:off x="792287" y="3144723"/>
              <a:ext cx="51577" cy="19386"/>
            </a:xfrm>
            <a:custGeom>
              <a:avLst/>
              <a:gdLst/>
              <a:ahLst/>
              <a:cxnLst/>
              <a:rect l="l" t="t" r="r" b="b"/>
              <a:pathLst>
                <a:path w="1003" h="377" extrusionOk="0">
                  <a:moveTo>
                    <a:pt x="0" y="1"/>
                  </a:moveTo>
                  <a:lnTo>
                    <a:pt x="0" y="376"/>
                  </a:lnTo>
                  <a:lnTo>
                    <a:pt x="1003" y="37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g33531da2bcc_0_1547"/>
            <p:cNvSpPr/>
            <p:nvPr/>
          </p:nvSpPr>
          <p:spPr>
            <a:xfrm>
              <a:off x="868342" y="3144723"/>
              <a:ext cx="50291" cy="19386"/>
            </a:xfrm>
            <a:custGeom>
              <a:avLst/>
              <a:gdLst/>
              <a:ahLst/>
              <a:cxnLst/>
              <a:rect l="l" t="t" r="r" b="b"/>
              <a:pathLst>
                <a:path w="978" h="377" extrusionOk="0">
                  <a:moveTo>
                    <a:pt x="0" y="1"/>
                  </a:moveTo>
                  <a:lnTo>
                    <a:pt x="0" y="376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g33531da2bcc_0_1547"/>
            <p:cNvSpPr/>
            <p:nvPr/>
          </p:nvSpPr>
          <p:spPr>
            <a:xfrm>
              <a:off x="943060" y="3146009"/>
              <a:ext cx="50343" cy="18101"/>
            </a:xfrm>
            <a:custGeom>
              <a:avLst/>
              <a:gdLst/>
              <a:ahLst/>
              <a:cxnLst/>
              <a:rect l="l" t="t" r="r" b="b"/>
              <a:pathLst>
                <a:path w="979" h="352" extrusionOk="0">
                  <a:moveTo>
                    <a:pt x="1" y="1"/>
                  </a:moveTo>
                  <a:lnTo>
                    <a:pt x="1" y="351"/>
                  </a:lnTo>
                  <a:lnTo>
                    <a:pt x="978" y="351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g33531da2bcc_0_1547"/>
            <p:cNvSpPr/>
            <p:nvPr/>
          </p:nvSpPr>
          <p:spPr>
            <a:xfrm>
              <a:off x="1019115" y="3146009"/>
              <a:ext cx="50291" cy="19386"/>
            </a:xfrm>
            <a:custGeom>
              <a:avLst/>
              <a:gdLst/>
              <a:ahLst/>
              <a:cxnLst/>
              <a:rect l="l" t="t" r="r" b="b"/>
              <a:pathLst>
                <a:path w="978" h="377" extrusionOk="0">
                  <a:moveTo>
                    <a:pt x="0" y="1"/>
                  </a:moveTo>
                  <a:lnTo>
                    <a:pt x="0" y="351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g33531da2bcc_0_1547"/>
            <p:cNvSpPr/>
            <p:nvPr/>
          </p:nvSpPr>
          <p:spPr>
            <a:xfrm>
              <a:off x="1093885" y="3146009"/>
              <a:ext cx="50291" cy="19386"/>
            </a:xfrm>
            <a:custGeom>
              <a:avLst/>
              <a:gdLst/>
              <a:ahLst/>
              <a:cxnLst/>
              <a:rect l="l" t="t" r="r" b="b"/>
              <a:pathLst>
                <a:path w="978" h="377" extrusionOk="0">
                  <a:moveTo>
                    <a:pt x="0" y="1"/>
                  </a:moveTo>
                  <a:lnTo>
                    <a:pt x="0" y="377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g33531da2bcc_0_1547"/>
            <p:cNvSpPr/>
            <p:nvPr/>
          </p:nvSpPr>
          <p:spPr>
            <a:xfrm>
              <a:off x="2171304" y="3632884"/>
              <a:ext cx="77391" cy="28694"/>
            </a:xfrm>
            <a:custGeom>
              <a:avLst/>
              <a:gdLst/>
              <a:ahLst/>
              <a:cxnLst/>
              <a:rect l="l" t="t" r="r" b="b"/>
              <a:pathLst>
                <a:path w="1505" h="558" extrusionOk="0">
                  <a:moveTo>
                    <a:pt x="714" y="0"/>
                  </a:moveTo>
                  <a:cubicBezTo>
                    <a:pt x="384" y="0"/>
                    <a:pt x="26" y="232"/>
                    <a:pt x="26" y="232"/>
                  </a:cubicBezTo>
                  <a:cubicBezTo>
                    <a:pt x="26" y="232"/>
                    <a:pt x="0" y="296"/>
                    <a:pt x="95" y="296"/>
                  </a:cubicBezTo>
                  <a:cubicBezTo>
                    <a:pt x="133" y="296"/>
                    <a:pt x="190" y="286"/>
                    <a:pt x="276" y="257"/>
                  </a:cubicBezTo>
                  <a:cubicBezTo>
                    <a:pt x="330" y="244"/>
                    <a:pt x="369" y="237"/>
                    <a:pt x="402" y="237"/>
                  </a:cubicBezTo>
                  <a:cubicBezTo>
                    <a:pt x="493" y="237"/>
                    <a:pt x="537" y="284"/>
                    <a:pt x="702" y="357"/>
                  </a:cubicBezTo>
                  <a:cubicBezTo>
                    <a:pt x="928" y="432"/>
                    <a:pt x="1003" y="432"/>
                    <a:pt x="1128" y="508"/>
                  </a:cubicBezTo>
                  <a:cubicBezTo>
                    <a:pt x="1204" y="533"/>
                    <a:pt x="1454" y="558"/>
                    <a:pt x="1454" y="558"/>
                  </a:cubicBezTo>
                  <a:lnTo>
                    <a:pt x="1504" y="182"/>
                  </a:lnTo>
                  <a:cubicBezTo>
                    <a:pt x="1153" y="107"/>
                    <a:pt x="1229" y="82"/>
                    <a:pt x="803" y="6"/>
                  </a:cubicBezTo>
                  <a:cubicBezTo>
                    <a:pt x="773" y="2"/>
                    <a:pt x="744" y="0"/>
                    <a:pt x="714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g33531da2bcc_0_1547"/>
            <p:cNvSpPr/>
            <p:nvPr/>
          </p:nvSpPr>
          <p:spPr>
            <a:xfrm>
              <a:off x="2189354" y="3648670"/>
              <a:ext cx="56770" cy="16712"/>
            </a:xfrm>
            <a:custGeom>
              <a:avLst/>
              <a:gdLst/>
              <a:ahLst/>
              <a:cxnLst/>
              <a:rect l="l" t="t" r="r" b="b"/>
              <a:pathLst>
                <a:path w="1104" h="325" extrusionOk="0">
                  <a:moveTo>
                    <a:pt x="652" y="0"/>
                  </a:moveTo>
                  <a:cubicBezTo>
                    <a:pt x="652" y="0"/>
                    <a:pt x="0" y="201"/>
                    <a:pt x="151" y="301"/>
                  </a:cubicBezTo>
                  <a:cubicBezTo>
                    <a:pt x="176" y="317"/>
                    <a:pt x="211" y="324"/>
                    <a:pt x="253" y="324"/>
                  </a:cubicBezTo>
                  <a:cubicBezTo>
                    <a:pt x="468" y="324"/>
                    <a:pt x="873" y="146"/>
                    <a:pt x="1103" y="125"/>
                  </a:cubicBezTo>
                  <a:lnTo>
                    <a:pt x="652" y="0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g33531da2bcc_0_1547"/>
            <p:cNvSpPr/>
            <p:nvPr/>
          </p:nvSpPr>
          <p:spPr>
            <a:xfrm>
              <a:off x="2224167" y="3490801"/>
              <a:ext cx="253924" cy="196897"/>
            </a:xfrm>
            <a:custGeom>
              <a:avLst/>
              <a:gdLst/>
              <a:ahLst/>
              <a:cxnLst/>
              <a:rect l="l" t="t" r="r" b="b"/>
              <a:pathLst>
                <a:path w="4938" h="3829" extrusionOk="0">
                  <a:moveTo>
                    <a:pt x="4041" y="0"/>
                  </a:moveTo>
                  <a:cubicBezTo>
                    <a:pt x="3942" y="0"/>
                    <a:pt x="3832" y="12"/>
                    <a:pt x="3709" y="38"/>
                  </a:cubicBezTo>
                  <a:cubicBezTo>
                    <a:pt x="3008" y="163"/>
                    <a:pt x="3459" y="1466"/>
                    <a:pt x="3133" y="1942"/>
                  </a:cubicBezTo>
                  <a:cubicBezTo>
                    <a:pt x="2572" y="2744"/>
                    <a:pt x="1048" y="2824"/>
                    <a:pt x="461" y="2824"/>
                  </a:cubicBezTo>
                  <a:cubicBezTo>
                    <a:pt x="314" y="2824"/>
                    <a:pt x="226" y="2819"/>
                    <a:pt x="226" y="2819"/>
                  </a:cubicBezTo>
                  <a:cubicBezTo>
                    <a:pt x="0" y="3020"/>
                    <a:pt x="125" y="3371"/>
                    <a:pt x="125" y="3371"/>
                  </a:cubicBezTo>
                  <a:cubicBezTo>
                    <a:pt x="125" y="3371"/>
                    <a:pt x="1451" y="3828"/>
                    <a:pt x="2610" y="3828"/>
                  </a:cubicBezTo>
                  <a:cubicBezTo>
                    <a:pt x="3144" y="3828"/>
                    <a:pt x="3643" y="3731"/>
                    <a:pt x="3960" y="3446"/>
                  </a:cubicBezTo>
                  <a:cubicBezTo>
                    <a:pt x="4937" y="2544"/>
                    <a:pt x="4937" y="1366"/>
                    <a:pt x="4812" y="664"/>
                  </a:cubicBezTo>
                  <a:cubicBezTo>
                    <a:pt x="4750" y="289"/>
                    <a:pt x="4531" y="0"/>
                    <a:pt x="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g33531da2bcc_0_1547"/>
            <p:cNvSpPr/>
            <p:nvPr/>
          </p:nvSpPr>
          <p:spPr>
            <a:xfrm>
              <a:off x="2661059" y="4281433"/>
              <a:ext cx="36150" cy="45252"/>
            </a:xfrm>
            <a:custGeom>
              <a:avLst/>
              <a:gdLst/>
              <a:ahLst/>
              <a:cxnLst/>
              <a:rect l="l" t="t" r="r" b="b"/>
              <a:pathLst>
                <a:path w="703" h="880" extrusionOk="0">
                  <a:moveTo>
                    <a:pt x="502" y="1"/>
                  </a:moveTo>
                  <a:lnTo>
                    <a:pt x="0" y="302"/>
                  </a:lnTo>
                  <a:cubicBezTo>
                    <a:pt x="76" y="377"/>
                    <a:pt x="126" y="452"/>
                    <a:pt x="176" y="502"/>
                  </a:cubicBezTo>
                  <a:cubicBezTo>
                    <a:pt x="251" y="602"/>
                    <a:pt x="251" y="628"/>
                    <a:pt x="25" y="878"/>
                  </a:cubicBezTo>
                  <a:cubicBezTo>
                    <a:pt x="37" y="879"/>
                    <a:pt x="48" y="879"/>
                    <a:pt x="59" y="879"/>
                  </a:cubicBezTo>
                  <a:cubicBezTo>
                    <a:pt x="395" y="879"/>
                    <a:pt x="678" y="526"/>
                    <a:pt x="702" y="477"/>
                  </a:cubicBezTo>
                  <a:cubicBezTo>
                    <a:pt x="677" y="352"/>
                    <a:pt x="602" y="176"/>
                    <a:pt x="502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g33531da2bcc_0_1547"/>
            <p:cNvSpPr/>
            <p:nvPr/>
          </p:nvSpPr>
          <p:spPr>
            <a:xfrm>
              <a:off x="2644243" y="4305962"/>
              <a:ext cx="67106" cy="36613"/>
            </a:xfrm>
            <a:custGeom>
              <a:avLst/>
              <a:gdLst/>
              <a:ahLst/>
              <a:cxnLst/>
              <a:rect l="l" t="t" r="r" b="b"/>
              <a:pathLst>
                <a:path w="1305" h="712" extrusionOk="0">
                  <a:moveTo>
                    <a:pt x="1029" y="0"/>
                  </a:moveTo>
                  <a:lnTo>
                    <a:pt x="1029" y="0"/>
                  </a:lnTo>
                  <a:cubicBezTo>
                    <a:pt x="1005" y="49"/>
                    <a:pt x="722" y="402"/>
                    <a:pt x="386" y="402"/>
                  </a:cubicBezTo>
                  <a:cubicBezTo>
                    <a:pt x="375" y="402"/>
                    <a:pt x="364" y="402"/>
                    <a:pt x="352" y="401"/>
                  </a:cubicBezTo>
                  <a:cubicBezTo>
                    <a:pt x="352" y="401"/>
                    <a:pt x="0" y="712"/>
                    <a:pt x="219" y="712"/>
                  </a:cubicBezTo>
                  <a:cubicBezTo>
                    <a:pt x="241" y="712"/>
                    <a:pt x="268" y="709"/>
                    <a:pt x="302" y="702"/>
                  </a:cubicBezTo>
                  <a:cubicBezTo>
                    <a:pt x="678" y="652"/>
                    <a:pt x="1305" y="401"/>
                    <a:pt x="10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g33531da2bcc_0_1547"/>
            <p:cNvSpPr/>
            <p:nvPr/>
          </p:nvSpPr>
          <p:spPr>
            <a:xfrm>
              <a:off x="2407182" y="3802014"/>
              <a:ext cx="289663" cy="501369"/>
            </a:xfrm>
            <a:custGeom>
              <a:avLst/>
              <a:gdLst/>
              <a:ahLst/>
              <a:cxnLst/>
              <a:rect l="l" t="t" r="r" b="b"/>
              <a:pathLst>
                <a:path w="5633" h="9750" extrusionOk="0">
                  <a:moveTo>
                    <a:pt x="2782" y="1"/>
                  </a:moveTo>
                  <a:lnTo>
                    <a:pt x="852" y="803"/>
                  </a:lnTo>
                  <a:lnTo>
                    <a:pt x="0" y="1153"/>
                  </a:lnTo>
                  <a:cubicBezTo>
                    <a:pt x="0" y="1153"/>
                    <a:pt x="175" y="2256"/>
                    <a:pt x="451" y="2883"/>
                  </a:cubicBezTo>
                  <a:cubicBezTo>
                    <a:pt x="1328" y="4838"/>
                    <a:pt x="1454" y="4737"/>
                    <a:pt x="1729" y="5164"/>
                  </a:cubicBezTo>
                  <a:cubicBezTo>
                    <a:pt x="1729" y="5214"/>
                    <a:pt x="1754" y="5239"/>
                    <a:pt x="1780" y="5289"/>
                  </a:cubicBezTo>
                  <a:cubicBezTo>
                    <a:pt x="2306" y="6266"/>
                    <a:pt x="3684" y="8647"/>
                    <a:pt x="4962" y="9725"/>
                  </a:cubicBezTo>
                  <a:cubicBezTo>
                    <a:pt x="4983" y="9742"/>
                    <a:pt x="5011" y="9750"/>
                    <a:pt x="5043" y="9750"/>
                  </a:cubicBezTo>
                  <a:cubicBezTo>
                    <a:pt x="5246" y="9750"/>
                    <a:pt x="5632" y="9443"/>
                    <a:pt x="5589" y="9249"/>
                  </a:cubicBezTo>
                  <a:cubicBezTo>
                    <a:pt x="5138" y="7620"/>
                    <a:pt x="4787" y="7269"/>
                    <a:pt x="4311" y="5514"/>
                  </a:cubicBezTo>
                  <a:cubicBezTo>
                    <a:pt x="4186" y="4988"/>
                    <a:pt x="4035" y="3960"/>
                    <a:pt x="3910" y="3309"/>
                  </a:cubicBezTo>
                  <a:cubicBezTo>
                    <a:pt x="3759" y="2532"/>
                    <a:pt x="3484" y="677"/>
                    <a:pt x="27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g33531da2bcc_0_1547"/>
            <p:cNvSpPr/>
            <p:nvPr/>
          </p:nvSpPr>
          <p:spPr>
            <a:xfrm>
              <a:off x="2403274" y="4320103"/>
              <a:ext cx="41292" cy="34402"/>
            </a:xfrm>
            <a:custGeom>
              <a:avLst/>
              <a:gdLst/>
              <a:ahLst/>
              <a:cxnLst/>
              <a:rect l="l" t="t" r="r" b="b"/>
              <a:pathLst>
                <a:path w="803" h="669" extrusionOk="0">
                  <a:moveTo>
                    <a:pt x="803" y="1"/>
                  </a:moveTo>
                  <a:lnTo>
                    <a:pt x="226" y="76"/>
                  </a:lnTo>
                  <a:cubicBezTo>
                    <a:pt x="251" y="151"/>
                    <a:pt x="277" y="251"/>
                    <a:pt x="302" y="327"/>
                  </a:cubicBezTo>
                  <a:cubicBezTo>
                    <a:pt x="327" y="427"/>
                    <a:pt x="327" y="477"/>
                    <a:pt x="1" y="602"/>
                  </a:cubicBezTo>
                  <a:cubicBezTo>
                    <a:pt x="84" y="651"/>
                    <a:pt x="176" y="669"/>
                    <a:pt x="268" y="669"/>
                  </a:cubicBezTo>
                  <a:cubicBezTo>
                    <a:pt x="508" y="669"/>
                    <a:pt x="741" y="545"/>
                    <a:pt x="778" y="527"/>
                  </a:cubicBezTo>
                  <a:cubicBezTo>
                    <a:pt x="803" y="377"/>
                    <a:pt x="803" y="201"/>
                    <a:pt x="803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g33531da2bcc_0_1547"/>
            <p:cNvSpPr/>
            <p:nvPr/>
          </p:nvSpPr>
          <p:spPr>
            <a:xfrm>
              <a:off x="2376226" y="4347203"/>
              <a:ext cx="70809" cy="20775"/>
            </a:xfrm>
            <a:custGeom>
              <a:avLst/>
              <a:gdLst/>
              <a:ahLst/>
              <a:cxnLst/>
              <a:rect l="l" t="t" r="r" b="b"/>
              <a:pathLst>
                <a:path w="1377" h="404" extrusionOk="0">
                  <a:moveTo>
                    <a:pt x="1304" y="0"/>
                  </a:moveTo>
                  <a:cubicBezTo>
                    <a:pt x="1267" y="18"/>
                    <a:pt x="1034" y="142"/>
                    <a:pt x="794" y="142"/>
                  </a:cubicBezTo>
                  <a:cubicBezTo>
                    <a:pt x="702" y="142"/>
                    <a:pt x="610" y="124"/>
                    <a:pt x="527" y="75"/>
                  </a:cubicBezTo>
                  <a:cubicBezTo>
                    <a:pt x="527" y="75"/>
                    <a:pt x="1" y="226"/>
                    <a:pt x="351" y="326"/>
                  </a:cubicBezTo>
                  <a:cubicBezTo>
                    <a:pt x="488" y="371"/>
                    <a:pt x="663" y="404"/>
                    <a:pt x="828" y="404"/>
                  </a:cubicBezTo>
                  <a:cubicBezTo>
                    <a:pt x="1119" y="404"/>
                    <a:pt x="1377" y="304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g33531da2bcc_0_1547"/>
            <p:cNvSpPr/>
            <p:nvPr/>
          </p:nvSpPr>
          <p:spPr>
            <a:xfrm>
              <a:off x="2407182" y="3843256"/>
              <a:ext cx="113438" cy="224305"/>
            </a:xfrm>
            <a:custGeom>
              <a:avLst/>
              <a:gdLst/>
              <a:ahLst/>
              <a:cxnLst/>
              <a:rect l="l" t="t" r="r" b="b"/>
              <a:pathLst>
                <a:path w="2206" h="4362" extrusionOk="0">
                  <a:moveTo>
                    <a:pt x="852" y="1"/>
                  </a:moveTo>
                  <a:lnTo>
                    <a:pt x="0" y="351"/>
                  </a:lnTo>
                  <a:cubicBezTo>
                    <a:pt x="0" y="351"/>
                    <a:pt x="175" y="1454"/>
                    <a:pt x="451" y="2081"/>
                  </a:cubicBezTo>
                  <a:cubicBezTo>
                    <a:pt x="1328" y="4036"/>
                    <a:pt x="1454" y="3935"/>
                    <a:pt x="1729" y="4362"/>
                  </a:cubicBezTo>
                  <a:cubicBezTo>
                    <a:pt x="1805" y="4161"/>
                    <a:pt x="1880" y="3961"/>
                    <a:pt x="1955" y="3735"/>
                  </a:cubicBezTo>
                  <a:cubicBezTo>
                    <a:pt x="2206" y="3008"/>
                    <a:pt x="2080" y="953"/>
                    <a:pt x="1729" y="76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g33531da2bcc_0_1547"/>
            <p:cNvSpPr/>
            <p:nvPr/>
          </p:nvSpPr>
          <p:spPr>
            <a:xfrm>
              <a:off x="2347891" y="3822635"/>
              <a:ext cx="183064" cy="510985"/>
            </a:xfrm>
            <a:custGeom>
              <a:avLst/>
              <a:gdLst/>
              <a:ahLst/>
              <a:cxnLst/>
              <a:rect l="l" t="t" r="r" b="b"/>
              <a:pathLst>
                <a:path w="3560" h="9937" extrusionOk="0">
                  <a:moveTo>
                    <a:pt x="326" y="1"/>
                  </a:moveTo>
                  <a:cubicBezTo>
                    <a:pt x="326" y="1"/>
                    <a:pt x="25" y="1053"/>
                    <a:pt x="25" y="1755"/>
                  </a:cubicBezTo>
                  <a:cubicBezTo>
                    <a:pt x="0" y="4061"/>
                    <a:pt x="0" y="3986"/>
                    <a:pt x="25" y="4612"/>
                  </a:cubicBezTo>
                  <a:cubicBezTo>
                    <a:pt x="100" y="5715"/>
                    <a:pt x="577" y="8321"/>
                    <a:pt x="1278" y="9850"/>
                  </a:cubicBezTo>
                  <a:lnTo>
                    <a:pt x="1328" y="9900"/>
                  </a:lnTo>
                  <a:lnTo>
                    <a:pt x="1404" y="9925"/>
                  </a:lnTo>
                  <a:cubicBezTo>
                    <a:pt x="1437" y="9933"/>
                    <a:pt x="1475" y="9936"/>
                    <a:pt x="1515" y="9936"/>
                  </a:cubicBezTo>
                  <a:cubicBezTo>
                    <a:pt x="1741" y="9936"/>
                    <a:pt x="2034" y="9820"/>
                    <a:pt x="2055" y="9650"/>
                  </a:cubicBezTo>
                  <a:cubicBezTo>
                    <a:pt x="2331" y="8021"/>
                    <a:pt x="2506" y="7620"/>
                    <a:pt x="2506" y="5765"/>
                  </a:cubicBezTo>
                  <a:cubicBezTo>
                    <a:pt x="2506" y="4863"/>
                    <a:pt x="2857" y="4211"/>
                    <a:pt x="3008" y="3559"/>
                  </a:cubicBezTo>
                  <a:cubicBezTo>
                    <a:pt x="3208" y="2808"/>
                    <a:pt x="3559" y="978"/>
                    <a:pt x="3208" y="76"/>
                  </a:cubicBezTo>
                  <a:lnTo>
                    <a:pt x="3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g33531da2bcc_0_1547"/>
            <p:cNvSpPr/>
            <p:nvPr/>
          </p:nvSpPr>
          <p:spPr>
            <a:xfrm>
              <a:off x="2360747" y="3831686"/>
              <a:ext cx="59342" cy="501369"/>
            </a:xfrm>
            <a:custGeom>
              <a:avLst/>
              <a:gdLst/>
              <a:ahLst/>
              <a:cxnLst/>
              <a:rect l="l" t="t" r="r" b="b"/>
              <a:pathLst>
                <a:path w="1154" h="9750" extrusionOk="0">
                  <a:moveTo>
                    <a:pt x="552" y="0"/>
                  </a:moveTo>
                  <a:cubicBezTo>
                    <a:pt x="176" y="877"/>
                    <a:pt x="1" y="1880"/>
                    <a:pt x="1" y="3033"/>
                  </a:cubicBezTo>
                  <a:cubicBezTo>
                    <a:pt x="1" y="4085"/>
                    <a:pt x="151" y="5163"/>
                    <a:pt x="276" y="6115"/>
                  </a:cubicBezTo>
                  <a:cubicBezTo>
                    <a:pt x="452" y="7218"/>
                    <a:pt x="627" y="8496"/>
                    <a:pt x="1078" y="9724"/>
                  </a:cubicBezTo>
                  <a:lnTo>
                    <a:pt x="1154" y="9749"/>
                  </a:lnTo>
                  <a:cubicBezTo>
                    <a:pt x="703" y="8521"/>
                    <a:pt x="527" y="7218"/>
                    <a:pt x="352" y="6090"/>
                  </a:cubicBezTo>
                  <a:cubicBezTo>
                    <a:pt x="226" y="5163"/>
                    <a:pt x="76" y="4085"/>
                    <a:pt x="51" y="3033"/>
                  </a:cubicBezTo>
                  <a:cubicBezTo>
                    <a:pt x="51" y="1905"/>
                    <a:pt x="251" y="877"/>
                    <a:pt x="602" y="50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g33531da2bcc_0_1547"/>
            <p:cNvSpPr/>
            <p:nvPr/>
          </p:nvSpPr>
          <p:spPr>
            <a:xfrm>
              <a:off x="2358176" y="3802014"/>
              <a:ext cx="230733" cy="94463"/>
            </a:xfrm>
            <a:custGeom>
              <a:avLst/>
              <a:gdLst/>
              <a:ahLst/>
              <a:cxnLst/>
              <a:rect l="l" t="t" r="r" b="b"/>
              <a:pathLst>
                <a:path w="4487" h="1837" extrusionOk="0">
                  <a:moveTo>
                    <a:pt x="3735" y="1"/>
                  </a:moveTo>
                  <a:lnTo>
                    <a:pt x="2632" y="477"/>
                  </a:lnTo>
                  <a:lnTo>
                    <a:pt x="126" y="402"/>
                  </a:lnTo>
                  <a:cubicBezTo>
                    <a:pt x="126" y="402"/>
                    <a:pt x="76" y="627"/>
                    <a:pt x="1" y="928"/>
                  </a:cubicBezTo>
                  <a:cubicBezTo>
                    <a:pt x="719" y="1499"/>
                    <a:pt x="1755" y="1836"/>
                    <a:pt x="2813" y="1836"/>
                  </a:cubicBezTo>
                  <a:cubicBezTo>
                    <a:pt x="3380" y="1836"/>
                    <a:pt x="3953" y="1739"/>
                    <a:pt x="4487" y="1529"/>
                  </a:cubicBezTo>
                  <a:cubicBezTo>
                    <a:pt x="4311" y="903"/>
                    <a:pt x="4061" y="326"/>
                    <a:pt x="37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g33531da2bcc_0_1547"/>
            <p:cNvSpPr/>
            <p:nvPr/>
          </p:nvSpPr>
          <p:spPr>
            <a:xfrm>
              <a:off x="2327271" y="3550709"/>
              <a:ext cx="265906" cy="320928"/>
            </a:xfrm>
            <a:custGeom>
              <a:avLst/>
              <a:gdLst/>
              <a:ahLst/>
              <a:cxnLst/>
              <a:rect l="l" t="t" r="r" b="b"/>
              <a:pathLst>
                <a:path w="5171" h="6241" extrusionOk="0">
                  <a:moveTo>
                    <a:pt x="1871" y="1"/>
                  </a:moveTo>
                  <a:cubicBezTo>
                    <a:pt x="1503" y="1"/>
                    <a:pt x="1094" y="163"/>
                    <a:pt x="727" y="627"/>
                  </a:cubicBezTo>
                  <a:cubicBezTo>
                    <a:pt x="276" y="1178"/>
                    <a:pt x="0" y="2256"/>
                    <a:pt x="602" y="5589"/>
                  </a:cubicBezTo>
                  <a:cubicBezTo>
                    <a:pt x="672" y="5998"/>
                    <a:pt x="2122" y="6240"/>
                    <a:pt x="3364" y="6240"/>
                  </a:cubicBezTo>
                  <a:cubicBezTo>
                    <a:pt x="4330" y="6240"/>
                    <a:pt x="5171" y="6094"/>
                    <a:pt x="5138" y="5765"/>
                  </a:cubicBezTo>
                  <a:cubicBezTo>
                    <a:pt x="4837" y="3484"/>
                    <a:pt x="3910" y="2131"/>
                    <a:pt x="2932" y="527"/>
                  </a:cubicBezTo>
                  <a:cubicBezTo>
                    <a:pt x="2776" y="284"/>
                    <a:pt x="2359" y="1"/>
                    <a:pt x="18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g33531da2bcc_0_1547"/>
            <p:cNvSpPr/>
            <p:nvPr/>
          </p:nvSpPr>
          <p:spPr>
            <a:xfrm>
              <a:off x="2160402" y="3723337"/>
              <a:ext cx="32910" cy="27665"/>
            </a:xfrm>
            <a:custGeom>
              <a:avLst/>
              <a:gdLst/>
              <a:ahLst/>
              <a:cxnLst/>
              <a:rect l="l" t="t" r="r" b="b"/>
              <a:pathLst>
                <a:path w="640" h="538" extrusionOk="0">
                  <a:moveTo>
                    <a:pt x="127" y="1"/>
                  </a:moveTo>
                  <a:cubicBezTo>
                    <a:pt x="1" y="1"/>
                    <a:pt x="263" y="453"/>
                    <a:pt x="263" y="453"/>
                  </a:cubicBezTo>
                  <a:lnTo>
                    <a:pt x="162" y="478"/>
                  </a:lnTo>
                  <a:cubicBezTo>
                    <a:pt x="162" y="478"/>
                    <a:pt x="422" y="538"/>
                    <a:pt x="544" y="538"/>
                  </a:cubicBezTo>
                  <a:cubicBezTo>
                    <a:pt x="616" y="538"/>
                    <a:pt x="640" y="518"/>
                    <a:pt x="538" y="453"/>
                  </a:cubicBezTo>
                  <a:cubicBezTo>
                    <a:pt x="288" y="252"/>
                    <a:pt x="313" y="52"/>
                    <a:pt x="137" y="2"/>
                  </a:cubicBezTo>
                  <a:cubicBezTo>
                    <a:pt x="134" y="1"/>
                    <a:pt x="130" y="1"/>
                    <a:pt x="127" y="1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g33531da2bcc_0_1547"/>
            <p:cNvSpPr/>
            <p:nvPr/>
          </p:nvSpPr>
          <p:spPr>
            <a:xfrm>
              <a:off x="2132222" y="3725651"/>
              <a:ext cx="52040" cy="39030"/>
            </a:xfrm>
            <a:custGeom>
              <a:avLst/>
              <a:gdLst/>
              <a:ahLst/>
              <a:cxnLst/>
              <a:rect l="l" t="t" r="r" b="b"/>
              <a:pathLst>
                <a:path w="1012" h="759" extrusionOk="0">
                  <a:moveTo>
                    <a:pt x="93" y="0"/>
                  </a:moveTo>
                  <a:cubicBezTo>
                    <a:pt x="29" y="0"/>
                    <a:pt x="1" y="30"/>
                    <a:pt x="34" y="107"/>
                  </a:cubicBezTo>
                  <a:cubicBezTo>
                    <a:pt x="184" y="458"/>
                    <a:pt x="334" y="734"/>
                    <a:pt x="936" y="759"/>
                  </a:cubicBezTo>
                  <a:lnTo>
                    <a:pt x="1011" y="383"/>
                  </a:lnTo>
                  <a:cubicBezTo>
                    <a:pt x="1011" y="383"/>
                    <a:pt x="323" y="0"/>
                    <a:pt x="93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g33531da2bcc_0_1547"/>
            <p:cNvSpPr/>
            <p:nvPr/>
          </p:nvSpPr>
          <p:spPr>
            <a:xfrm>
              <a:off x="2171304" y="3597453"/>
              <a:ext cx="253924" cy="195046"/>
            </a:xfrm>
            <a:custGeom>
              <a:avLst/>
              <a:gdLst/>
              <a:ahLst/>
              <a:cxnLst/>
              <a:rect l="l" t="t" r="r" b="b"/>
              <a:pathLst>
                <a:path w="4938" h="3793" extrusionOk="0">
                  <a:moveTo>
                    <a:pt x="4016" y="0"/>
                  </a:moveTo>
                  <a:cubicBezTo>
                    <a:pt x="3938" y="0"/>
                    <a:pt x="3852" y="6"/>
                    <a:pt x="3760" y="19"/>
                  </a:cubicBezTo>
                  <a:cubicBezTo>
                    <a:pt x="2933" y="144"/>
                    <a:pt x="3509" y="1798"/>
                    <a:pt x="3158" y="2274"/>
                  </a:cubicBezTo>
                  <a:cubicBezTo>
                    <a:pt x="2821" y="2745"/>
                    <a:pt x="2134" y="2867"/>
                    <a:pt x="1513" y="2867"/>
                  </a:cubicBezTo>
                  <a:cubicBezTo>
                    <a:pt x="844" y="2867"/>
                    <a:pt x="251" y="2725"/>
                    <a:pt x="251" y="2725"/>
                  </a:cubicBezTo>
                  <a:cubicBezTo>
                    <a:pt x="1" y="2901"/>
                    <a:pt x="101" y="3277"/>
                    <a:pt x="101" y="3277"/>
                  </a:cubicBezTo>
                  <a:cubicBezTo>
                    <a:pt x="101" y="3277"/>
                    <a:pt x="1476" y="3793"/>
                    <a:pt x="2645" y="3793"/>
                  </a:cubicBezTo>
                  <a:cubicBezTo>
                    <a:pt x="3146" y="3793"/>
                    <a:pt x="3610" y="3698"/>
                    <a:pt x="3910" y="3427"/>
                  </a:cubicBezTo>
                  <a:cubicBezTo>
                    <a:pt x="4938" y="2575"/>
                    <a:pt x="4938" y="1397"/>
                    <a:pt x="4863" y="695"/>
                  </a:cubicBezTo>
                  <a:cubicBezTo>
                    <a:pt x="4797" y="300"/>
                    <a:pt x="4577" y="0"/>
                    <a:pt x="4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g33531da2bcc_0_1547"/>
            <p:cNvSpPr/>
            <p:nvPr/>
          </p:nvSpPr>
          <p:spPr>
            <a:xfrm>
              <a:off x="2280835" y="3406519"/>
              <a:ext cx="278453" cy="316917"/>
            </a:xfrm>
            <a:custGeom>
              <a:avLst/>
              <a:gdLst/>
              <a:ahLst/>
              <a:cxnLst/>
              <a:rect l="l" t="t" r="r" b="b"/>
              <a:pathLst>
                <a:path w="5415" h="6163" extrusionOk="0">
                  <a:moveTo>
                    <a:pt x="1994" y="0"/>
                  </a:moveTo>
                  <a:cubicBezTo>
                    <a:pt x="1793" y="0"/>
                    <a:pt x="1545" y="50"/>
                    <a:pt x="1229" y="173"/>
                  </a:cubicBezTo>
                  <a:cubicBezTo>
                    <a:pt x="803" y="348"/>
                    <a:pt x="327" y="874"/>
                    <a:pt x="552" y="1752"/>
                  </a:cubicBezTo>
                  <a:cubicBezTo>
                    <a:pt x="778" y="2654"/>
                    <a:pt x="778" y="2654"/>
                    <a:pt x="552" y="3080"/>
                  </a:cubicBezTo>
                  <a:cubicBezTo>
                    <a:pt x="1" y="4108"/>
                    <a:pt x="1981" y="3506"/>
                    <a:pt x="1705" y="4509"/>
                  </a:cubicBezTo>
                  <a:cubicBezTo>
                    <a:pt x="1333" y="5748"/>
                    <a:pt x="1833" y="6162"/>
                    <a:pt x="2541" y="6162"/>
                  </a:cubicBezTo>
                  <a:cubicBezTo>
                    <a:pt x="3408" y="6162"/>
                    <a:pt x="4587" y="5543"/>
                    <a:pt x="4863" y="5060"/>
                  </a:cubicBezTo>
                  <a:cubicBezTo>
                    <a:pt x="5414" y="4057"/>
                    <a:pt x="5339" y="2629"/>
                    <a:pt x="4287" y="2278"/>
                  </a:cubicBezTo>
                  <a:cubicBezTo>
                    <a:pt x="3961" y="2153"/>
                    <a:pt x="4211" y="975"/>
                    <a:pt x="3460" y="950"/>
                  </a:cubicBezTo>
                  <a:cubicBezTo>
                    <a:pt x="2829" y="929"/>
                    <a:pt x="2859" y="0"/>
                    <a:pt x="1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139</Words>
  <Application>Microsoft Office PowerPoint</Application>
  <PresentationFormat>On-screen Show (16:9)</PresentationFormat>
  <Paragraphs>20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Titillium Web</vt:lpstr>
      <vt:lpstr>Nunito Light</vt:lpstr>
      <vt:lpstr>Arial</vt:lpstr>
      <vt:lpstr>Barlow Semi Condensed</vt:lpstr>
      <vt:lpstr>Statistics and Probability: Data Analysis and Interpretation - Math - 10th grade by Slidesgo</vt:lpstr>
      <vt:lpstr>Statistics and Probability: Data Analysis and Interpretation - Math - 10th grade by Slidesgo</vt:lpstr>
      <vt:lpstr>Statistik Komputasi</vt:lpstr>
      <vt:lpstr>Pengujian Validitas</vt:lpstr>
      <vt:lpstr>Kaidah Pengujian Validitas</vt:lpstr>
      <vt:lpstr>Pengujian Reliabilitas</vt:lpstr>
      <vt:lpstr>Kaidah Pengujian Reliabilitas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Asif</dc:creator>
  <cp:lastModifiedBy>asif faroqi</cp:lastModifiedBy>
  <cp:revision>4</cp:revision>
  <dcterms:modified xsi:type="dcterms:W3CDTF">2025-03-09T15:58:58Z</dcterms:modified>
</cp:coreProperties>
</file>