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62" r:id="rId5"/>
    <p:sldId id="265" r:id="rId6"/>
    <p:sldId id="263" r:id="rId7"/>
    <p:sldId id="260" r:id="rId8"/>
    <p:sldId id="258" r:id="rId9"/>
    <p:sldId id="259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392F316-C7B0-4D0D-AFA8-0D7BAB9D5928}" type="datetimeFigureOut">
              <a:rPr lang="en-US" smtClean="0"/>
              <a:pPr/>
              <a:t>2/4/2024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03E0F69-8463-4CE4-AB98-3ABD73DA9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2F316-C7B0-4D0D-AFA8-0D7BAB9D5928}" type="datetimeFigureOut">
              <a:rPr lang="en-US" smtClean="0"/>
              <a:pPr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0F69-8463-4CE4-AB98-3ABD73DA9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392F316-C7B0-4D0D-AFA8-0D7BAB9D5928}" type="datetimeFigureOut">
              <a:rPr lang="en-US" smtClean="0"/>
              <a:pPr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03E0F69-8463-4CE4-AB98-3ABD73DA9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2F316-C7B0-4D0D-AFA8-0D7BAB9D5928}" type="datetimeFigureOut">
              <a:rPr lang="en-US" smtClean="0"/>
              <a:pPr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03E0F69-8463-4CE4-AB98-3ABD73DA9B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2F316-C7B0-4D0D-AFA8-0D7BAB9D5928}" type="datetimeFigureOut">
              <a:rPr lang="en-US" smtClean="0"/>
              <a:pPr/>
              <a:t>2/4/2024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03E0F69-8463-4CE4-AB98-3ABD73DA9B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392F316-C7B0-4D0D-AFA8-0D7BAB9D5928}" type="datetimeFigureOut">
              <a:rPr lang="en-US" smtClean="0"/>
              <a:pPr/>
              <a:t>2/4/2024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03E0F69-8463-4CE4-AB98-3ABD73DA9B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392F316-C7B0-4D0D-AFA8-0D7BAB9D5928}" type="datetimeFigureOut">
              <a:rPr lang="en-US" smtClean="0"/>
              <a:pPr/>
              <a:t>2/4/2024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03E0F69-8463-4CE4-AB98-3ABD73DA9B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2F316-C7B0-4D0D-AFA8-0D7BAB9D5928}" type="datetimeFigureOut">
              <a:rPr lang="en-US" smtClean="0"/>
              <a:pPr/>
              <a:t>2/4/2024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03E0F69-8463-4CE4-AB98-3ABD73DA9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2F316-C7B0-4D0D-AFA8-0D7BAB9D5928}" type="datetimeFigureOut">
              <a:rPr lang="en-US" smtClean="0"/>
              <a:pPr/>
              <a:t>2/4/2024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03E0F69-8463-4CE4-AB98-3ABD73DA9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2F316-C7B0-4D0D-AFA8-0D7BAB9D5928}" type="datetimeFigureOut">
              <a:rPr lang="en-US" smtClean="0"/>
              <a:pPr/>
              <a:t>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03E0F69-8463-4CE4-AB98-3ABD73DA9B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392F316-C7B0-4D0D-AFA8-0D7BAB9D5928}" type="datetimeFigureOut">
              <a:rPr lang="en-US" smtClean="0"/>
              <a:pPr/>
              <a:t>2/4/2024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03E0F69-8463-4CE4-AB98-3ABD73DA9B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392F316-C7B0-4D0D-AFA8-0D7BAB9D5928}" type="datetimeFigureOut">
              <a:rPr lang="en-US" smtClean="0"/>
              <a:pPr/>
              <a:t>2/4/2024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03E0F69-8463-4CE4-AB98-3ABD73DA9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rizkahadiwiyanti.si@upnjatim.ac.id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INTRODUCTION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Rizka</a:t>
            </a:r>
            <a:r>
              <a:rPr lang="en-US" dirty="0"/>
              <a:t> </a:t>
            </a:r>
            <a:r>
              <a:rPr lang="en-US" dirty="0" err="1"/>
              <a:t>Hadiwiyanti</a:t>
            </a:r>
            <a:r>
              <a:rPr lang="en-US" dirty="0"/>
              <a:t>, </a:t>
            </a:r>
            <a:r>
              <a:rPr lang="en-US" dirty="0" err="1"/>
              <a:t>S.Kom</a:t>
            </a:r>
            <a:r>
              <a:rPr lang="en-US" dirty="0"/>
              <a:t>, </a:t>
            </a:r>
            <a:r>
              <a:rPr lang="en-US" dirty="0" err="1"/>
              <a:t>M.Kom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Rizka</a:t>
            </a:r>
            <a:r>
              <a:rPr lang="en-US" dirty="0"/>
              <a:t> </a:t>
            </a:r>
            <a:r>
              <a:rPr lang="en-US" dirty="0" err="1"/>
              <a:t>Hadiwiyanti</a:t>
            </a:r>
            <a:r>
              <a:rPr lang="en-US" dirty="0"/>
              <a:t>, </a:t>
            </a:r>
            <a:r>
              <a:rPr lang="en-US" dirty="0" err="1"/>
              <a:t>S.Kom</a:t>
            </a:r>
            <a:r>
              <a:rPr lang="en-US" dirty="0"/>
              <a:t>, </a:t>
            </a:r>
            <a:r>
              <a:rPr lang="en-US" dirty="0" err="1"/>
              <a:t>M.Kom</a:t>
            </a:r>
            <a:endParaRPr lang="en-US" dirty="0"/>
          </a:p>
          <a:p>
            <a:r>
              <a:rPr lang="en-US" dirty="0"/>
              <a:t>Email: </a:t>
            </a:r>
            <a:r>
              <a:rPr lang="en-US" dirty="0">
                <a:hlinkClick r:id="rId2"/>
              </a:rPr>
              <a:t>rizkahadiwiyanti.si@upnjatim.ac.id</a:t>
            </a:r>
            <a:r>
              <a:rPr lang="en-US" dirty="0"/>
              <a:t> </a:t>
            </a:r>
          </a:p>
          <a:p>
            <a:r>
              <a:rPr lang="en-US" dirty="0"/>
              <a:t>Phone: +62 812 1635 8544</a:t>
            </a:r>
          </a:p>
          <a:p>
            <a:r>
              <a:rPr lang="en-US" dirty="0"/>
              <a:t>Office: Ruang </a:t>
            </a:r>
            <a:r>
              <a:rPr lang="en-US" dirty="0" err="1"/>
              <a:t>Dosen</a:t>
            </a:r>
            <a:r>
              <a:rPr lang="en-US" dirty="0"/>
              <a:t> I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Lt. 1 Gd. </a:t>
            </a:r>
            <a:r>
              <a:rPr lang="en-US" dirty="0" err="1"/>
              <a:t>Giri</a:t>
            </a:r>
            <a:r>
              <a:rPr lang="en-US" dirty="0"/>
              <a:t> </a:t>
            </a:r>
            <a:r>
              <a:rPr lang="en-US" dirty="0" err="1"/>
              <a:t>Santika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course engages students to analyze complex business scenarios and create a data model—a conceptual representation of an organization’s information. Participants implement their database design by creating a physical database using SQL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4876800"/>
            <a:ext cx="168348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4724400"/>
            <a:ext cx="18669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0A5EA-ADBF-C6D9-1481-FEAB70D49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Materi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7B6F4-451A-093B-79CB-A2F4A3BB2DA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ID" dirty="0" err="1"/>
              <a:t>Konsep</a:t>
            </a:r>
            <a:r>
              <a:rPr lang="en-ID" dirty="0"/>
              <a:t> Dasar Basis Data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/>
              <a:t>Database management System (DBMS)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/>
              <a:t>Conceptual Data </a:t>
            </a:r>
            <a:r>
              <a:rPr lang="en-ID" dirty="0" err="1"/>
              <a:t>Modeling</a:t>
            </a:r>
            <a:r>
              <a:rPr lang="en-ID" dirty="0"/>
              <a:t>: ERD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/>
              <a:t>Conceptual Data </a:t>
            </a:r>
            <a:r>
              <a:rPr lang="en-ID" dirty="0" err="1"/>
              <a:t>Modeling</a:t>
            </a:r>
            <a:r>
              <a:rPr lang="en-ID" dirty="0"/>
              <a:t>: EER 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/>
              <a:t>Model Relational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/>
              <a:t>SQL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 err="1"/>
              <a:t>Normalisasi</a:t>
            </a:r>
            <a:endParaRPr lang="en-ID" dirty="0"/>
          </a:p>
          <a:p>
            <a:pPr marL="514350" indent="-514350">
              <a:buFont typeface="+mj-lt"/>
              <a:buAutoNum type="arabicPeriod"/>
            </a:pPr>
            <a:r>
              <a:rPr lang="en-ID" dirty="0" err="1"/>
              <a:t>Studi</a:t>
            </a:r>
            <a:r>
              <a:rPr lang="en-ID" dirty="0"/>
              <a:t> </a:t>
            </a:r>
            <a:r>
              <a:rPr lang="en-ID" dirty="0" err="1"/>
              <a:t>Kasus</a:t>
            </a:r>
            <a:endParaRPr lang="en-ID" dirty="0"/>
          </a:p>
          <a:p>
            <a:pPr marL="514350" indent="-514350">
              <a:buFont typeface="+mj-lt"/>
              <a:buAutoNum type="arabicPeriod"/>
            </a:pPr>
            <a:endParaRPr lang="en-ID" dirty="0"/>
          </a:p>
          <a:p>
            <a:pPr marL="514350" indent="-514350">
              <a:buFont typeface="+mj-lt"/>
              <a:buAutoNum type="arabicPeriod"/>
            </a:pPr>
            <a:endParaRPr lang="en-ID" dirty="0"/>
          </a:p>
          <a:p>
            <a:pPr marL="514350" indent="-514350">
              <a:buFont typeface="+mj-lt"/>
              <a:buAutoNum type="arabicPeriod"/>
            </a:pPr>
            <a:endParaRPr lang="en-ID" dirty="0"/>
          </a:p>
          <a:p>
            <a:pPr marL="514350" indent="-514350">
              <a:buFont typeface="+mj-lt"/>
              <a:buAutoNum type="arabicPeriod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13446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Penilaian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914400" y="1600200"/>
            <a:ext cx="2209800" cy="1969532"/>
            <a:chOff x="685800" y="1676400"/>
            <a:chExt cx="2209800" cy="1969532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85800" y="1676400"/>
              <a:ext cx="1828800" cy="1562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5" name="TextBox 4"/>
            <p:cNvSpPr txBox="1"/>
            <p:nvPr/>
          </p:nvSpPr>
          <p:spPr>
            <a:xfrm>
              <a:off x="762000" y="3276600"/>
              <a:ext cx="2133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/>
                <a:t>Kuliah</a:t>
              </a:r>
              <a:r>
                <a:rPr lang="en-US" dirty="0"/>
                <a:t> </a:t>
              </a:r>
              <a:r>
                <a:rPr lang="en-US" dirty="0" err="1"/>
                <a:t>di</a:t>
              </a:r>
              <a:r>
                <a:rPr lang="en-US" dirty="0"/>
                <a:t> </a:t>
              </a:r>
              <a:r>
                <a:rPr lang="en-US" dirty="0" err="1"/>
                <a:t>kelas</a:t>
              </a:r>
              <a:endParaRPr lang="en-US" dirty="0"/>
            </a:p>
          </p:txBody>
        </p:sp>
      </p:grpSp>
      <p:sp>
        <p:nvSpPr>
          <p:cNvPr id="2053" name="AutoShape 5" descr="data:image/jpeg;base64,/9j/4AAQSkZJRgABAQAAAQABAAD/2wCEAAkGBhQRDxQUEhQVFBUVFRQWFxUYGBQUGhUYFRQVFxUVFxgXHiYeFxkkGRUXIDEgIycpLCwsFiAyNTAqNSYrLCkBCQoKDgwOGg8PGjAlHyUsLCwsLCwtNCksKiwqLCwsLCwsKiwtLCovLiwsLCwsLC0sLCwsLCwsLCwsLCwsLCwtKf/AABEIAOgA2AMBIgACEQEDEQH/xAAcAAEAAgMBAQEAAAAAAAAAAAAABQYBBAcDAgj/xABNEAACAQMCAgUHCAUJBgcBAAABAgMABBESIQUxBhNBUXEHIjJSYYGRFCNCU2KSoaIzcrHB0RUWJENjgrLC8ERUg5Oz4TRzhJSj0uIX/8QAGgEBAAMBAQEAAAAAAAAAAAAAAAIDBAEFBv/EADERAAIBAgUBBQgBBQAAAAAAAAABAgMRBBIhMUFREyJh0fAFFDJicYGRscFCUqHh8f/aAAwDAQACEQMRAD8A7jWKzSgMVmlKAUrFKAzSsUoDNKxWaAxSs0oBSlKAUpSgFKUoBWlxXjEVsmuVsAnCgZLO3YqKN2b2Cs8W4oltC0j5IGAFHN2Oyoo7STtXPI4pr24ZmbSR5sko3EIO/wAmts7asY1SfvwB1K5xtJXZvcT6aTSP1cYaInlFGomuCO9z6EI8c+NQ/EYJVTrLmONFJADXM0lwcnOMpGrAcuyvfpzxH+S7BTaARu0yAHGrVsWcuW3ckLuTvXl0S8oB4hFJG8Do4jkzIgLRHzDzb6B9hzVuVJ2ZS5yautjVeVFiSRp+GCOTVoJjlCvpOG0k9x9lbNrYsFEkUSlT/W2M/wAfMGnPhg1G8LgQ9HISbb5TIFmWJQhkKtI7Avt6IAGc+wVK+SuwW3tTETJ1zHrZA0UsarkBQql1AYgDfFFG7Dm0myX4P0wlTIY/KkXZhgR3Ef6ynAfwIU92aunDuJR3EYkiYMp27iCOasDurDtB3qucT4LHPgtlZF9GVdnTwPav2TkGoG2uZrS55DrcZIHmx3ka8yM+jKvxHtU7clTsShUUjpVZrW4dxBJ4lkjOVYZHYR2EEdhByCOwilVFps0pSgFKUoDFKUoBSlKAVmsVmgFKUoBSlKAUpSgFKV53EwRGY8lBY+AGT+ygKJ0sv3nuhHGfQbqo+0CZ1zLKR29XHnHtLVNWFisMSxoMKowO897E9rE5JPearXRk6pTLIQOrhEjE7APdM0sjEnlhVA8DXtxbpwsMYlS3mlgLovXDSiHWwVSgchpBk8wMHsNaYWirsy1W5SsiV4z0dgu9AuI+sEbFlUkgZIxkgHfbvqq8KgHDeLNbgaba9GuEfRSVR50Y8R2e1avdV/pxwM3Vm3V7TQkTQsOYkj3wPEZHwqclyiuL4exPRRBQAoCgcgAFA8ANhX1UX0Y44t7aRTrtqGGHquNnX4/gRUpUkQasxWlxfhgni050sDqjftRx6LeHYR2gkVtRzqy6lYFTvqBBGBzORtXnFfRv6MiN4Mp/YaMK6InoZxcpP1bDSJ9eV+ruItpUHsZRq/uZ+lSozjR6m7kcbaWtroe5zFN8VQ/GlY5KzN8XdXOnUpSokhSlKAVis0oDFKzSgFKVhmAGTtQGageP9NbazOiRy8p3EMY6yQ+0qPRHtbAr46acaaHh1zJbuvWJGSCCGK7gFsd6gk+6uZ2VoiL5m+rzi5OppCd9bMd2JrFi8V7ulpds34LB+8yetkvyWW78o13J+ht4oR60zmRvuR4A+8aip+PX8npXjJ7IookH5gxrXpXiT9oV5c2+h9BD2Zh4f03+rNe7klIy93etj1ZXz7lQV4WHEpGOI726Ru6W5WI/dnIzW/XzJGGGGAYdxAI/GuU8ZNPvtv72/glUwNNruRivrG/8osPDuIcYg0to+WxbZBMCvjtKyRtpJ8Vq69ICfkVxjY9RL/02rkMPDljbVAz27etCzR/FR5p94qbtOmt3EpSdVvIiCrEYhmCkYP2JNv1a9ehj6UlZtp+Pmjw8T7NrReaMU18vk/4Pfg3C47qK7hlBKP8AJgQCVOOoQjBHtFRfAegmb3WyzpbW7YjjmleQzSIdpNJOlYxzHftW10E4yjXBjBw728epGBVle3JQ5U96OpyNtjV5r24JSSZ4FRyhJoUpSrSg5xwXoJfQX88iXC28TtIwKAShtb5A6psAEDt7MVYLyy4jHG7JdwS4VjiSDqzspOzRtzqz0qKgkTc29zi/kpW9abTGC1o2RMHz1eCMHR/ab/R99SvH+CQ2FwZY1tHm2FvZrBI5G/pYVslu3Ww8K6jHGFACgKByAAAHgBsK+UtkDlwqh2xqYABmwMDLcztUez0sSdS7uUC7u7iVJGu4lhkNlJ5iknYyPoJBzpbIO2TSpPiHz91Io36ya3tV8IzrmP4yfClUT3NUPhOnUpSoEhSlKAUpSgFKVHcf4e09s8aTNblhgyqAWVc+dpzyJGRnszQFa6T+UHQ7QWSrLMuzyNnqoD3Nj03+wOXaRVGurdrhtV1LJct3M2EHsWJcKo9xrQXhMUrfMtKLVMrGC5zPg4Mr6cAKTnCgDI3POpaGBUGFAUdwGK+fxuLm5OEZfjz9I+m9n4OCgpyjv18vTNQ8Ct8Y6mMeChfxFbcMIRQqjCqAAO4DkK+6V5bnKWjZ68YRi7pJClKVEmKUpQClKUB4XVksmNQ3G6sCVZD3qw3BqT4Z0wltsLd5mh/3gD5yP/zVHpr9td+8Vp0rZhsbVw77r06cGHF4Cjil31r15Oh29wsiK6MGVgCrA5BB7QRzr0rm/DOJNYPrQFrdjmWEb6M85oh2Edqjn410O3u0kjWRGDIy6gwOQVIzmvrsLioYiGaP3XQ+HxmDqYWeSf2fU9SaVyrj3Gp71TcGMPw5S4EIuEgebQcF5M7sDjZBiui9H+JfKLWOURPCGXaN/SUDYeIwNj3VoUrszSg0iQqN47xQwR+ZgyyHREve2PSP2FHnH2D204px+OE6N5JT6MKYLH2t2Rr9pse+oOw4fNeTt53znoyyr6FsnPqYc85D39/nN9FajOdidOm5avYkug/CNU3WbmO3DRox/rJm/Ty+7dc97P3Uq52NkkMSxxrpRAFUdwH7T7aVlNh70rFKAzSsUoDNKUoBVZ8o3EDFw2UKcNLpgU9xmYIT7lLH3VZqo/lWb5m0HYbtM+6OUj8ahUllg5dEyylHPOMXy0VCKIKoVRgKAAPYBgV9Vo8N4h1zTeqknVr7dI84/E/hW9Xx04uLs9z7qElJXjsKUpUSQpSo3ivFliWRQwWRYmkXUNmxnl3nbl7alCDm7IhOagryPW14qrOY3HVyAkaT9LHah5MMEHbfet2tyz6GySBzcdS6PHHpVdW7DJ1HUPMOGxsajZ+CzQnEL6gP6qYkkexZOY/vZrbLCXV4vXp/v19TzYe0Yp2ntw/NeX4PRZQSQCCVxkZ3GRkZ7tq+qgo7OZZZ5xFIjDqyYyQRKmkhwpGxYEagefYedTFtcrIiuhyrDIP+uRqitQlSs+v76GvD4qNa6W6/XDPWviWPUMbj2g4I9oNfdKzmrc0ba9YO0cowVGoOOTp6+Po47ewewV72fHZLBwqNGLeVicSBysUhGfNKeir+BGfGl1AWAKNokQ6o3HNHHI+0HkR2gkVs8R4Ybvhz3FommWPPXWq7mKaPDCSEd2QGC9oO2+QfYwLebtKW6+JdV1XkeH7RSy9nW1T+GXR9H5/9MWnFYY21Rx8LRs51Asxz3gaQR7qlEu7q52WSaQHstoWgU+M8u/wYV0awOqJHZQrMisRjBBKgkfE1s19DnZ8xkiUfgvQNgMSabeMnLRxEtJIf7Sc7/d3+1Vys7JIYwkShEUYCgYA/13170qBMUpSgMUpSgFKUoDNKUoBVX8ovA5bqy+YGqaKRJo12GpkyCuTyyrGrRSuNJqzOpuLujiMXDRbXFzAP6uVffqhjJPvOqvS5uVjXUx2yAAASSTyVQNyT3CrD5R+FGC5W8UfNSKsU5H0GU/Myn7O5Qns82o7obZibiErvuLdI1jHc8wYs/jpXSD7TXz+JwzeId9nr6+59Lh8Yo4RNbrT19jUj4desNS2hC9geWNH+7vg+wmvAXWJOrkR4pMZ6uQYJHepHmuPapNdJ4zxOOCNyQcqhbzVLYwNicchnaoORbfitr5rA43DDZ4JMZBwd1Ydx5j2Gu1MJBLa3iU0vaNS+rv4eRWaxYWyPf2wkjSRWEyEMqsPQDggHtBT8a8bUuGeKUfPRNocDk2d1dfssNx7x2VY+AdH83cbud4ldtI5AyDQuo9+M7Cs2HpTVa3S/6N+MrU5Ye/W1vyWeta94cso32PYw/wBbit664pDCcO6KfV5t90ZNR9701tIQDLKYwdgWRxk/ZGnJPur0VR8TwXU8CKHBX16TywcMNxtyz3VWeK8Je3kZ41Jycywj6X9pH9vvH0vGri/EIbi3kdLzrIwrEhNCNsPR1KAyn3A1G8Tlhs+HIzrpwFCqCxJeQ8tTZY7nJzk867OH9L1udp1HF546WK/b3CyKGQ5U8j+0ew+yvSve06H3dwzXEEQgUjOiYlDc9zdWAepPcx3PaK00n89o3Uxyp6cTbMvt+0vcwyDXmYjCTo962nrc9/C46Ffu7S6eR6168G4obO9jn5RyFYbgdmhjiOU+1GPP1WNQtvO8bzByWjRlYt2xJKfMY98YYFSfonGdjtJSRhlKncMCCO8Eb/hXIZ8NUjPjf6onNQxdOVPnb6M7RSqr5NuKGbh6q7apLdmgcnmerPmE+KFTVqr6pNNXR8ZJOLsxSlK6cFKUoDFK+JZ1X0mVfEgftrUfj1uOdxCPGSMfvoDepWvY8SinUtDIkiglSUZXAI5gkdtbFAZpSlAKUrBNAanGLiGOCRrkoIdJDl8adJ2IOeec4x7a5/wjhkVlciS3m66zvAscbZDiKWPPVxFxzVlLKM7gqAeYqodNen8vEMJoRLZJHdQMln6vUEZzyAPPAHdvWPJzxURziC50m3uxpcHZVlHnRSfZbbTnv0nsqdTCudNt+vEtg3HVHSuLcDFyjJI82lh6IcgA9jAd4OD3bVXGt7uDiFq8ghYSMYHlj1o0y9WzKZYyNIKlM6gdskcjirHxa+kSCQRt1yBdpV81k3HpMfNfxU59lSIFeLUTpOz1NcWpq60Iu46Ol7xZ180mEozY1DzXyu2fS85sHurEmQ7W9uxGMGefm2SNkX7WPgKsFzMI42Y8kUt90Z/dVd6K3Cy2iSqc9aWdmPaxYhj4ZG3sqU3kjoI956nrJHDZwSS6cCNGdm5s2kZOSdyT++tjoj0ZwBd3Sh7uYBiW84QI26wRg+iAMZI3JzWh0xX+gT7Z0qrkd6pIrv8AlU1YON9IuojheOF50kdQzoQEijI1GZ2OwQLvmrsGlZy5KcQ9Uis8Ztur4tIkNqZxPbRySIpiUK6SOgkPWEAFl223OgVq9HrHrr1WvBJFfRv1kcUg+aWAZVktypKOcMCz+lnHIVI9FePpcXzzhXYXeqOBlXKJDaZHzjfQZ3d2CnfBWpLpDdh7+xgj3lSVp3x/VwrFIjFu7UzhQO3furYqcVLNyUZnbKWeorjnRi3vFAmjBZfQkBKyJ+q67jw5eypWlT3IJ22KRwbydNb3omNx1sXVSRGN0Gt1kwdLsDpcAjPo1W+kfR48NlGMm0kbEbHfqHPKFz6h+iT+qezPW61+IcPjnieKVQ8bqVZTyIP+udZ6uHhUp9nbT9GqjiqlKp2id3z4lA8mEum8vo+wrbS/3iJEb8EWuj1VehPQn+T2nZpTMZSiqSMFYow3Vqx+k3nHJ7atVTowcKcYvhFdeaqVJTXLuKUpVpSKUpQHCOEcMS7ltZblesaWO5mkLlm1yrKF0nJ2VQdlG1XFOB268reEf8OP+FQPDIurnjT6q+4hDj2PrkX9gq11ajyq8nmtf1dmeh4EfErlFACywQS4AAGpHkjJwO0gr8BV3qi8FfTxaP7drOv3JYW/zGr1Vb3N9B3pozSlK4XCqj5Qum0NjbSIXzcSRuI413YFlKh29VQTzPPsqP6e+UkWxNvaaXuPpsd0gz2t6z9y/HuPHb0lnBdmeSWQF3Y5Z8ecST7uXIVfSoSmr8ElG5i4XRAw9WMj4Liuo8A6CWkCRyynrmwjBpiAikgEaU2Xt5nJrl17IDG65GdLbZ35d1b3DW6y5tGlZpfn7UfOMXGkui40nYDHsq/HUZ1dISsktfEvTS4O0cZ4lE9vMiOGIQnA5YDKDg8u2vPivGFt1UkFmZgFQczjdmPcqjcn95Fe/TOAJErAADS8e23p4YfilafE+BLO6OzuukaSq6cOmtHKHIJALIuSpBIGOVfP14xjNZtiyk24uxs9MBJ8jlCLqyrahkLlccsnkp5HtxmvHgPDvk9rHESCVXziNgWYlmwOwZJx7KmrsK0bBiAHUqSSB6QI/fVc4pHJJbIEUuQyCWMMsbOqfpIwzbDUQAfsk1Cr3rLg7DS7JWGZZEDKQ6sMgjBDA93eKhf5mxbKXnaAHItTKxgG+caO1c/RJx7K3uAWTQ20cb6QwByF9FSzFtC/ZXOB4V68T4mtunWSZEY9NwMhB6zAb6e8jl4cqE3FtQZc0mryRXePdFZ2uRLZOLfUhEumWWDW+RpciMEMQoI3HbXpwThvELIMYhZOznVIz/KTJKRy1SsSTjs2wO6py141BKMxzxOPY6H8M1i847bwjMk0a/31JPgo3J8BVsa9WKyordKD1ZKdG+kZudaSxmCeLT1kRIYYbOmRGGzocHB7wQam6qHRS1kmu3vXRoozCIIEcFXddet5XU7qCQAoO+Mk4zVvr1INuKctzDJJPQUpSpkRSlKAUpSgFKUoDlPFYhFxK4Q/73bTr/x4ijfmVvjU7UP08j0cTZ8+lbWz/wDJvAD+Vj8amTVkdjzMSrTNe2OniVk3ebiP70OofjGKv9c+uW0y2r+rdRf/ACaoz/jroNRluasM70wWwN9q5x5QvKOY9VrZMOt5SzDBEOfop3y49y+NV7yu8eM92bWOUmOKMa0UnHWsTnXj0iq427Cao/WpGg04wOzO57z41poUFLvT2NkY8s9o4wo27ySTuSTzJPaT318T2ocjOds8jjn4V9xPqUEjGd8d1HkwVHrE/gMmvVtHLbgtNS+VY48KoAJAOMZI7R76ssHRK4Ftw+6UM4uJosoF/Q/OqYmyNypUbk8tqqt82tyvYoI/vEb/AAFd76HXc8/AYWDDrjCwVgAPQLKuBy1aVA8a87Eyafd22K5Oxv8AT6Mnhs5UZZFEgA5nQwYge0gEe+tTh/FYp1BikR/NViAwJUMMjUBup8a0OM8ThlgZYZmIkgeKInrGKzEkHVn6fMb8ihG1UzhwltZQY7bq3sFK3gB/SRN2ptmUkAygnlgjtrxq9HtFdbotozUb3LjBxON3uFuSiyiQxQRvkYjIUdcA2zEks2RyAA76kILdYpurjcPG41J5wYhlA1LnwwRWxHIsiKykMrAMp5ggjII91eF6rAAogLIyspAAO3NT3ggkbb+w1nVaM49nJWLHTlGWeLNtzjntjnnbFQN10tsH1RPcwkOCjDUMEMCCurlyz2173vE4HGLyWM6tlttxqPcVfBkP4VvcPtLXIlmNsCuRHHmIrCDtsBsXI5n3CuQwyfIlWa4NPoSIZ45LeeOGWa2Kp1hSNuuiYZgmBxvlRg+1TVqt+DQRnKQxIe9URT8QKhlms4w4t0yzqVIhVjzzyx5q7nPZU9YFjEmsYbSuoHsOBn8a9JGNnvSlK6cFKUoBSlKAUpSgFKUoDnflMsS1zbFec0F5bjsy5RZYxnxRq+YuKp1eqQiEjZhIVQqRz5nBHtBINSXlfsRJwedsedFokRu1SGAJB7PNLD31VvIt0cheGc3NujTxzAAyoGZVaJGUDXnHaffUlKxnq0O0d7nxxbpTby6IIJBNM8sARUy3nLMjZ1DYYCk8+yrb5SumRsoBHCf6TPkJ/ZqPTmI9mcDvJ9hql9OuEGHjyXSaEjgS0mcej5gmMblQBjYZzyqs8a4y17dS3LZ+cOIwfoRKSI19484+1quo0+1nbguo0lBWRoRQhe8nfJO5Yk5JJ7STvmte7kGsAg6eZIUnPcuw5dtbmKCvXcNLI1WPBb5D2/gf4V4TXY1Fgc6E2xvlnOAPwroPQ6yY2UbKhIcyNnGQcyN/Cq/0E4OLviEEbqGTVNNIOwqmrAPsLOorzIY2VVzVvh9ISVlcgI3jRQGZSdie0kncnv513nyWrjg9qMEebJsQQd5XPI1zziXABbx3yxRgLa3PWrgDZFMc6jPMgKSPdXaoJQ6qy7hgCD7CMj8KzzxHa6WtYrnsjW/k1QzMo2kOXTsZtvPA7H2G454HaBVf6a9FuuVZ4wXliA1x5wLqFW1GCT1txlc9u3ImrbSqZRUk4vkrOWcN40bZkhhhknguMyWnV6BpBBaSBtbDToOSBzAJH0anks+I3GwSKyTtd2FxLj7KJhAfFj4VCcTsTPeSw2jf0frVnadR/wCFuFYmRYG5M7czjIUs+c5xUhH0kurGcwOsl6kitLE5aNZQE/TRcgJWGQygYOCR2V5eGpKF6dbVrZ9Vw349fFX5NTlNxvHYsfBOh0FsxkOqaZhhp5j1khHcDyRfsqAKlhZR+on3V/hXnwvikdzCk0TakcZB5eII7CDkEdhFePHOPw2cXWTMRk6URQWeRjySNRuzHur1dEZiQCgctqzVJ/ljiU/nItvaJzVJA08h7us0MFTPcMkV8WPTC9uULQ28EfVs0b9bIx1yRkrIqBB5q5GzNv7Kr7an1J9nLoXmlVH/APoSOirbxPLckHVACB1DAlWE8noxgEH2nsFfJ6RXcBSS5+TmIuiSLGJA0XWMEVgzHzwGYZ2GxyO6uupFNJs4oSavYuFKUqwgKUpQClKUApSlAQfTi16zhl2vfby/ghP7qrXk3uc3Nx/aW1hN4nq3Rv2CrzfW/WROh5OjL95SP31zTyZy/wBJts834YoPjFOAfwagPbypRgTOxxh+H3AOe3qponA/P+NVDhnRWF06ySPSZCXEau4WJW3SMb5OBjc1bvKmgmvrKHPJJ5JR3x6otIPsLx/hWrVVSbWiNFGF9WQc3Ri0QZYFf+JJv4DO58Ki77hEfKCO4LdmZMDx0uCQPECrXLBk5Gx5FvpY7lPZXpHEFGAMD9vj3n21BVZrl/kucUS3QJMcJtgPqj8SzE/jVJ6EXjWLi4hMUrNF1c0MknVsjCQltB3CnI5MKmuD8TurKFYUjiniTIQ62ikClicNkFTjPPasz8WSRtUvCVdjzbNtIT7yATWeDnTlJpbiSUkkz6TpxbPfT9eDAlzDErCQoymRNaMA0ZIwUZdzjlUxw3pe1nCsRnsbiONQiObhYJNKjChwQylsDGQRmoGfpJawrqfhZRchc9Xa4yxwBz762+G9IYZRqi4XMV9ZYbfB8DqAI9oqWapmcop6lclBK0mWGy8rNo7BHDq55BALlWI7FaDVn34r0uLqe92cNbWx/q84mmH9oyn5pD6qnUe0jlUUnSeQehw65Hj1Ef8Amr0h6Yhf/FQTWwJ2YgSqfFos6T4j30qTruOkbEIOhm+JMnY7ZVQIgCKBpUKANI+yOQqodKLS9jiEiFbnqHWaNgBHMmn0lZR5sqshZTjB35GrBB0mtZNo7mAt2DWuR4qSDULd8auGu1tlu7SPVG0hmCBjHpZQFIaTSC2dvA7VlpQk5WS/JqqSio3M8N6U9TcLLaQ3E0FxGZJYkjJCSkAo6scKGbdXAONs8+e6qGMtfX3nTYwqIGkFurHAhhVQSzE41MBlj7Kgujdy9lO9knUlNHXLLJOFjY7LKUZQ2zMQ2nbSSw32J3E6bPAAk6wSMM5liu7bQdzjZypXbA37q1VIVrZEtP8ALKITp3zX1N48TvXmVorXTDoYETyJGzMWUq2lA5XABGD63srHReV4pZ4p4+qklmluI11B1ZGCBtDjmQ25BAI1Co5/KfEp3iJHes1s/wDheo676bmaeGRDBCIusx1zu7apE06ysKHzQPo5yT4VSqFR6ZbFjqwWtyc4NxFoRcf0a4kRru4IkiRZAfPwQQra8hgRyqTt7eW/kjVoJYLZHWSQzAI8xQhkjVMkhdQBLHHo4HOoHhnGrK2jVU4ld5GWbTGxVnYlnbQ0JwCxJxntr3uemUsgItJbyY9jmGC3iHjJKmceANbY4WKebkySxDtbg6dWa5hwHit1bsZbuY3Mm40m6ijiQHujCAMcfSb3YrYv/K/1ZAW1EzE40RXEcre8KpxWixSqkXszo9KrfQ3pc1+JdcBgMfVEAuJNSyprVsgDG1WSuExSlKAUpSgMVxvovxpILuFtEzrCl9ExjikkHnXAMYUgYYEKdwcV12/gLxOinSzI6hu4spAPuJrkvBulVtbW8dvcP1E0KCN4nDgqybHswQeYPbmuoqqzlBXirn1x3iTPxB7n5PciJ4oo1JjyVKFywKKSQp1A59la547EOfWDxilH+Wpf+eVnjPymPHfk/wAKQ9MrV8iOUyY56ElfHjpU4rkqUW73IQxlWKtk/ZEfy/B65Hiko/y1n+cFv9aB4hh+0VMnpTF2LcHwt7g/5awOkatyt7xvC1m/eKh2MepYsbV/sIgcft/r4vewH7a94OIROcJJGx54VlY/AGta88o1ojMjxzalJDK0QUgjmCGIwa1mhljukmnterNyzJANUaskSDJJjXOO8tnfIqMqSSumaKOJnOVpRsevSRkEK9YAU6+DXkEjQJFLZA5jANfXynhBOAE29RbgY7vRxipOtfg02iO+uPtuM/ZgiwB97VXaMuDmKoqdpXf2NNLjhZ9GeRf1JbsV9xzWR3S+uQOW01wQD3HKnf2VrcHUp8mTt+Sknx1Rk/iTXQPJ3Hj5XjkZkPv6iPJ8eVTjUu7WKJYNRV8zKFPZWMnp3krfrlW/xxGvSCCwjXSL0qD2aolHw6sV2nSK+TCp5gfAVPMVdh4s4sbLhx53inxeAf5K9I7Dho/2oe6dV/wgV2M2y+qvwFPkqeovwFMw7D5mcjWLhw/2ke+6f9zVljw7/eF/91L/APeut/JU9RfgKz8mX1V+ApmOe7/MzjzDhnbOD/6iY/5qyI+Fdphb9ZpX/wARNdg6hfVHwFZ6odw+ApmO+7/MzkKvwkH/AGMH2qmfzCojiPHbezWU27wsC0c0aRkY6xZMNGQvojSSfCvPyqdGp7njExgjLgJADgqMEptnJG23OtXpjwIycN4TLDES7QvCyou5Kb7gczs9Mx1YdLds6v5L+ERRcOilTLPcIkkjnJJODhB3IuSAP41b6p/kndv5IhRwVeIyRsp2KlZG2PuIq4VE0ClKUApSlAaPG+Kra20k77iNS2O1j9FR7ScD31xY+T+S94pEbiYu0+qe4UDHVomNSq2fR1FYxt2E9ldK6fSa/ksH1k4kYfYt16w+7X1Y99efQmDXc3kx7Gjt1PcI01vjxeX8tdBQvLFGzyw2dpD81ax9Y4RQFQsDp1HkMRqT/eNX3yUcAFpwuHbEkw66Q9pL7qPcmkVV7omaG6celeXLRKfsNKtsn5FJrq0UQVQqjAUAAdwAwB8K4D7pSlAco8pPQqK64pEXLJ1tvJumAWeFlG+fsyD7tRdrxY3skDnP9EtVt2yMfPk/PY8AifGrn5UJTClrcqpZopmQKPpGeJkUeGsJVV4XY9TEFJyxyzt6zudTt8TVdR2Vi6lG7ubeajMFeBue2VHbx66U/uaty+l0xSN6qOfgpNfXE4er4dDH3/JI/wA0ef2GuUuWTrcI0IBm9cchDDGg9us6ifABAPjV+8niYjuT33H7IYh+6qDcHRexnsljeM/rRnWn4Fqv/k4P9Hn7/lUvuwEA/DFRp7ir8P3LZSlKvMwpSlAKUpQClKUBQeIjHFbr2xWp/CUfurRZQvDbVh/UcQZfAPLNGfwlFb3GhjjEvc1pbn7ssw/fUbdjHC+JAc47uObw3t5P413gFl6DykPeRn6MyyDwliU/4larXVN6My6eISr9bbo3vhlZT+Eq1cqMClKVwClKUBReOT9ZxR+6C3RPBpnLv+VE+NbHRO46ng8lz2v8qufEFnZD91Vqt394TDxG4B3klnCH2R4t4/xWrB0uvYbbg0kKSL5sKQjBzhSUjJ27AMmugh+DWuG4ZD3OjnxigeQ5/vkV02uX8B6QQS8SheOTVHFDPlwraQzmNUGcYJ0hqvh6TW/r/lb+FGCVpUQelMHrH7rVg9K4O9vumuAqnTu466+iizlLdOtYZ/rZcqmfaqBj/fFRdY6a2kIW4u7SaeOZsSOhCvG+NKscOMqQg7D2VWuJJxCBgGkEiPko8USMSAATlDuNiDtmqZwb1NNOcUrExxsZt3UfTKJ/zHVf31tdM7jQkGFLf0hDpGMkKkhxvt3VULJutu7YPLNI/XodLhowAuWJCYA7KsXlBc4tlGxaV/8Ap4z+Y0i7U2xPWokVu+45cSyxMsKBY5CyLryzkAqSWHJBnfFe1hx++t2d1klj1uXYRdVJHnAH6NhnkBv7KxZrlpG7m6tfYqAbfezW3WCWIktEblh4vVll4D5Wph+nVLhBszRAxyp+tExw3gCD3ZrpvDeJR3EKywsHjcZVh/rYg7EHlivz1xSZEKspHW6gAAd2BPnBgPo4335Yq9+TzjD26zko3VSOrRqfN304kcAjIDeb44z21roVJT3Rir0ow2OqUqsnpp/Zfn//ADXyemZ+q/N/2rUZS0UqrHpmfqh94/wrH88m+rH3j/CgLVSqoemTfVr8TWD0yf6tfiaWBGdJ2xxmP7dk/wAUnU/sY1HTpmHjEXr2kcw8RHKh/wCmtZ4txQz8TtWKhfmLldsnP6Nu2vHit2YZ3IAImsbqIj9Uq4PjhjUuASXCrnF7Yv2SCSP/AJkIkH4xCuh1yDg/F0uBYR2x66ZHtXYJkiNUUCUytjCDTqG/M7V1+uMClKVwClKUBRIvJtJoWF7vVArhivUqsjAP1mkyBsbtzOnepqTobGeTuPun91KUB5HoYOyU/dH8a+D0MPZKPun+NKUB8Hoa/wBYvwNYPQ6T10/NSlduDzn6EyOrKXTDKVPpciCD2e2oG36I37Lao8ca9QyhpetB1KEaMkKFzuCDz7KzSlwZ6T8IktZLaV1Z4kkdpGjR5OrxEwVmAGcZbnUTPbw8WvLeKGTWqLPI7KXXScIFBYDYknl7KxSgJiPyNoOTsN8/pZeZ59leg8j8fbhv1pJiPhSlRsuh3M+pIWfk7EI+aEKfqqQT4nGTW1/M6T10/N/Cs0qRwfzOf6xfg1Z/ma/1i/A0pXLg+v5mt9Yv3T/GsjoYfrR90/xpSgPodDP7X8v/AHrI6GD638v/AHrNKAjOMdCZVaKW2ZJJIy/mSExhlkTScMobByAdxWeEdFLl7qGe6EEaw6ysaF5WYuunzmYBQBz2HMUpS4LnFAq50qFycnAAye/avSlKAUpSgFKUo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5" name="AutoShape 7" descr="data:image/jpeg;base64,/9j/4AAQSkZJRgABAQAAAQABAAD/2wCEAAkGBhQRDxQUEhQVFBUVFRQWFxUYGBQUGhUYFRQVFxUVFxgXHiYeFxkkGRUXIDEgIycpLCwsFiAyNTAqNSYrLCkBCQoKDgwOGg8PGjAlHyUsLCwsLCwtNCksKiwqLCwsLCwsKiwtLCovLiwsLCwsLC0sLCwsLCwsLCwsLCwsLCwtKf/AABEIAOgA2AMBIgACEQEDEQH/xAAcAAEAAgMBAQEAAAAAAAAAAAAABQYBBAcDAgj/xABNEAACAQMCAgUHCAUJBgcBAAABAgMABBESIQUxBhNBUXEHIjJSYYGRFCNCU2KSoaIzcrHB0RUWJENjgrLC8ERUg5Oz4TRzhJSj0uIX/8QAGgEBAAMBAQEAAAAAAAAAAAAAAAIDBAEFBv/EADERAAIBAgUBBQgBBQAAAAAAAAABAgMRBBIhMUFREyJh0fAFFDJicYGRscFCUqHh8f/aAAwDAQACEQMRAD8A7jWKzSgMVmlKAUrFKAzSsUoDNKxWaAxSs0oBSlKAUpSgFKUoBWlxXjEVsmuVsAnCgZLO3YqKN2b2Cs8W4oltC0j5IGAFHN2Oyoo7STtXPI4pr24ZmbSR5sko3EIO/wAmts7asY1SfvwB1K5xtJXZvcT6aTSP1cYaInlFGomuCO9z6EI8c+NQ/EYJVTrLmONFJADXM0lwcnOMpGrAcuyvfpzxH+S7BTaARu0yAHGrVsWcuW3ckLuTvXl0S8oB4hFJG8Do4jkzIgLRHzDzb6B9hzVuVJ2ZS5yautjVeVFiSRp+GCOTVoJjlCvpOG0k9x9lbNrYsFEkUSlT/W2M/wAfMGnPhg1G8LgQ9HISbb5TIFmWJQhkKtI7Avt6IAGc+wVK+SuwW3tTETJ1zHrZA0UsarkBQql1AYgDfFFG7Dm0myX4P0wlTIY/KkXZhgR3Ef6ynAfwIU92aunDuJR3EYkiYMp27iCOasDurDtB3qucT4LHPgtlZF9GVdnTwPav2TkGoG2uZrS55DrcZIHmx3ka8yM+jKvxHtU7clTsShUUjpVZrW4dxBJ4lkjOVYZHYR2EEdhByCOwilVFps0pSgFKUoDFKUoBSlKAVmsVmgFKUoBSlKAUpSgFKV53EwRGY8lBY+AGT+ygKJ0sv3nuhHGfQbqo+0CZ1zLKR29XHnHtLVNWFisMSxoMKowO897E9rE5JPearXRk6pTLIQOrhEjE7APdM0sjEnlhVA8DXtxbpwsMYlS3mlgLovXDSiHWwVSgchpBk8wMHsNaYWirsy1W5SsiV4z0dgu9AuI+sEbFlUkgZIxkgHfbvqq8KgHDeLNbgaba9GuEfRSVR50Y8R2e1avdV/pxwM3Vm3V7TQkTQsOYkj3wPEZHwqclyiuL4exPRRBQAoCgcgAFA8ANhX1UX0Y44t7aRTrtqGGHquNnX4/gRUpUkQasxWlxfhgni050sDqjftRx6LeHYR2gkVtRzqy6lYFTvqBBGBzORtXnFfRv6MiN4Mp/YaMK6InoZxcpP1bDSJ9eV+ruItpUHsZRq/uZ+lSozjR6m7kcbaWtroe5zFN8VQ/GlY5KzN8XdXOnUpSokhSlKAVis0oDFKzSgFKVhmAGTtQGageP9NbazOiRy8p3EMY6yQ+0qPRHtbAr46acaaHh1zJbuvWJGSCCGK7gFsd6gk+6uZ2VoiL5m+rzi5OppCd9bMd2JrFi8V7ulpds34LB+8yetkvyWW78o13J+ht4oR60zmRvuR4A+8aip+PX8npXjJ7IookH5gxrXpXiT9oV5c2+h9BD2Zh4f03+rNe7klIy93etj1ZXz7lQV4WHEpGOI726Ru6W5WI/dnIzW/XzJGGGGAYdxAI/GuU8ZNPvtv72/glUwNNruRivrG/8osPDuIcYg0to+WxbZBMCvjtKyRtpJ8Vq69ICfkVxjY9RL/02rkMPDljbVAz27etCzR/FR5p94qbtOmt3EpSdVvIiCrEYhmCkYP2JNv1a9ehj6UlZtp+Pmjw8T7NrReaMU18vk/4Pfg3C47qK7hlBKP8AJgQCVOOoQjBHtFRfAegmb3WyzpbW7YjjmleQzSIdpNJOlYxzHftW10E4yjXBjBw728epGBVle3JQ5U96OpyNtjV5r24JSSZ4FRyhJoUpSrSg5xwXoJfQX88iXC28TtIwKAShtb5A6psAEDt7MVYLyy4jHG7JdwS4VjiSDqzspOzRtzqz0qKgkTc29zi/kpW9abTGC1o2RMHz1eCMHR/ab/R99SvH+CQ2FwZY1tHm2FvZrBI5G/pYVslu3Ww8K6jHGFACgKByAAAHgBsK+UtkDlwqh2xqYABmwMDLcztUez0sSdS7uUC7u7iVJGu4lhkNlJ5iknYyPoJBzpbIO2TSpPiHz91Io36ya3tV8IzrmP4yfClUT3NUPhOnUpSoEhSlKAUpSgFKVHcf4e09s8aTNblhgyqAWVc+dpzyJGRnszQFa6T+UHQ7QWSrLMuzyNnqoD3Nj03+wOXaRVGurdrhtV1LJct3M2EHsWJcKo9xrQXhMUrfMtKLVMrGC5zPg4Mr6cAKTnCgDI3POpaGBUGFAUdwGK+fxuLm5OEZfjz9I+m9n4OCgpyjv18vTNQ8Ct8Y6mMeChfxFbcMIRQqjCqAAO4DkK+6V5bnKWjZ68YRi7pJClKVEmKUpQClKUB4XVksmNQ3G6sCVZD3qw3BqT4Z0wltsLd5mh/3gD5yP/zVHpr9td+8Vp0rZhsbVw77r06cGHF4Cjil31r15Oh29wsiK6MGVgCrA5BB7QRzr0rm/DOJNYPrQFrdjmWEb6M85oh2Edqjn410O3u0kjWRGDIy6gwOQVIzmvrsLioYiGaP3XQ+HxmDqYWeSf2fU9SaVyrj3Gp71TcGMPw5S4EIuEgebQcF5M7sDjZBiui9H+JfKLWOURPCGXaN/SUDYeIwNj3VoUrszSg0iQqN47xQwR+ZgyyHREve2PSP2FHnH2D204px+OE6N5JT6MKYLH2t2Rr9pse+oOw4fNeTt53znoyyr6FsnPqYc85D39/nN9FajOdidOm5avYkug/CNU3WbmO3DRox/rJm/Ty+7dc97P3Uq52NkkMSxxrpRAFUdwH7T7aVlNh70rFKAzSsUoDNKUoBVZ8o3EDFw2UKcNLpgU9xmYIT7lLH3VZqo/lWb5m0HYbtM+6OUj8ahUllg5dEyylHPOMXy0VCKIKoVRgKAAPYBgV9Vo8N4h1zTeqknVr7dI84/E/hW9Xx04uLs9z7qElJXjsKUpUSQpSo3ivFliWRQwWRYmkXUNmxnl3nbl7alCDm7IhOagryPW14qrOY3HVyAkaT9LHah5MMEHbfet2tyz6GySBzcdS6PHHpVdW7DJ1HUPMOGxsajZ+CzQnEL6gP6qYkkexZOY/vZrbLCXV4vXp/v19TzYe0Yp2ntw/NeX4PRZQSQCCVxkZ3GRkZ7tq+qgo7OZZZ5xFIjDqyYyQRKmkhwpGxYEagefYedTFtcrIiuhyrDIP+uRqitQlSs+v76GvD4qNa6W6/XDPWviWPUMbj2g4I9oNfdKzmrc0ba9YO0cowVGoOOTp6+Po47ewewV72fHZLBwqNGLeVicSBysUhGfNKeir+BGfGl1AWAKNokQ6o3HNHHI+0HkR2gkVs8R4Ybvhz3FommWPPXWq7mKaPDCSEd2QGC9oO2+QfYwLebtKW6+JdV1XkeH7RSy9nW1T+GXR9H5/9MWnFYY21Rx8LRs51Asxz3gaQR7qlEu7q52WSaQHstoWgU+M8u/wYV0awOqJHZQrMisRjBBKgkfE1s19DnZ8xkiUfgvQNgMSabeMnLRxEtJIf7Sc7/d3+1Vys7JIYwkShEUYCgYA/13170qBMUpSgMUpSgFKUoDNKUoBVX8ovA5bqy+YGqaKRJo12GpkyCuTyyrGrRSuNJqzOpuLujiMXDRbXFzAP6uVffqhjJPvOqvS5uVjXUx2yAAASSTyVQNyT3CrD5R+FGC5W8UfNSKsU5H0GU/Myn7O5Qns82o7obZibiErvuLdI1jHc8wYs/jpXSD7TXz+JwzeId9nr6+59Lh8Yo4RNbrT19jUj4desNS2hC9geWNH+7vg+wmvAXWJOrkR4pMZ6uQYJHepHmuPapNdJ4zxOOCNyQcqhbzVLYwNicchnaoORbfitr5rA43DDZ4JMZBwd1Ydx5j2Gu1MJBLa3iU0vaNS+rv4eRWaxYWyPf2wkjSRWEyEMqsPQDggHtBT8a8bUuGeKUfPRNocDk2d1dfssNx7x2VY+AdH83cbud4ldtI5AyDQuo9+M7Cs2HpTVa3S/6N+MrU5Ye/W1vyWeta94cso32PYw/wBbit664pDCcO6KfV5t90ZNR9701tIQDLKYwdgWRxk/ZGnJPur0VR8TwXU8CKHBX16TywcMNxtyz3VWeK8Je3kZ41Jycywj6X9pH9vvH0vGri/EIbi3kdLzrIwrEhNCNsPR1KAyn3A1G8Tlhs+HIzrpwFCqCxJeQ8tTZY7nJzk867OH9L1udp1HF546WK/b3CyKGQ5U8j+0ew+yvSve06H3dwzXEEQgUjOiYlDc9zdWAepPcx3PaK00n89o3Uxyp6cTbMvt+0vcwyDXmYjCTo962nrc9/C46Ffu7S6eR6168G4obO9jn5RyFYbgdmhjiOU+1GPP1WNQtvO8bzByWjRlYt2xJKfMY98YYFSfonGdjtJSRhlKncMCCO8Eb/hXIZ8NUjPjf6onNQxdOVPnb6M7RSqr5NuKGbh6q7apLdmgcnmerPmE+KFTVqr6pNNXR8ZJOLsxSlK6cFKUoDFK+JZ1X0mVfEgftrUfj1uOdxCPGSMfvoDepWvY8SinUtDIkiglSUZXAI5gkdtbFAZpSlAKUrBNAanGLiGOCRrkoIdJDl8adJ2IOeec4x7a5/wjhkVlciS3m66zvAscbZDiKWPPVxFxzVlLKM7gqAeYqodNen8vEMJoRLZJHdQMln6vUEZzyAPPAHdvWPJzxURziC50m3uxpcHZVlHnRSfZbbTnv0nsqdTCudNt+vEtg3HVHSuLcDFyjJI82lh6IcgA9jAd4OD3bVXGt7uDiFq8ghYSMYHlj1o0y9WzKZYyNIKlM6gdskcjirHxa+kSCQRt1yBdpV81k3HpMfNfxU59lSIFeLUTpOz1NcWpq60Iu46Ol7xZ180mEozY1DzXyu2fS85sHurEmQ7W9uxGMGefm2SNkX7WPgKsFzMI42Y8kUt90Z/dVd6K3Cy2iSqc9aWdmPaxYhj4ZG3sqU3kjoI956nrJHDZwSS6cCNGdm5s2kZOSdyT++tjoj0ZwBd3Sh7uYBiW84QI26wRg+iAMZI3JzWh0xX+gT7Z0qrkd6pIrv8AlU1YON9IuojheOF50kdQzoQEijI1GZ2OwQLvmrsGlZy5KcQ9Uis8Ztur4tIkNqZxPbRySIpiUK6SOgkPWEAFl223OgVq9HrHrr1WvBJFfRv1kcUg+aWAZVktypKOcMCz+lnHIVI9FePpcXzzhXYXeqOBlXKJDaZHzjfQZ3d2CnfBWpLpDdh7+xgj3lSVp3x/VwrFIjFu7UzhQO3furYqcVLNyUZnbKWeorjnRi3vFAmjBZfQkBKyJ+q67jw5eypWlT3IJ22KRwbydNb3omNx1sXVSRGN0Gt1kwdLsDpcAjPo1W+kfR48NlGMm0kbEbHfqHPKFz6h+iT+qezPW61+IcPjnieKVQ8bqVZTyIP+udZ6uHhUp9nbT9GqjiqlKp2id3z4lA8mEum8vo+wrbS/3iJEb8EWuj1VehPQn+T2nZpTMZSiqSMFYow3Vqx+k3nHJ7atVTowcKcYvhFdeaqVJTXLuKUpVpSKUpQHCOEcMS7ltZblesaWO5mkLlm1yrKF0nJ2VQdlG1XFOB268reEf8OP+FQPDIurnjT6q+4hDj2PrkX9gq11ajyq8nmtf1dmeh4EfErlFACywQS4AAGpHkjJwO0gr8BV3qi8FfTxaP7drOv3JYW/zGr1Vb3N9B3pozSlK4XCqj5Qum0NjbSIXzcSRuI413YFlKh29VQTzPPsqP6e+UkWxNvaaXuPpsd0gz2t6z9y/HuPHb0lnBdmeSWQF3Y5Z8ecST7uXIVfSoSmr8ElG5i4XRAw9WMj4Liuo8A6CWkCRyynrmwjBpiAikgEaU2Xt5nJrl17IDG65GdLbZ35d1b3DW6y5tGlZpfn7UfOMXGkui40nYDHsq/HUZ1dISsktfEvTS4O0cZ4lE9vMiOGIQnA5YDKDg8u2vPivGFt1UkFmZgFQczjdmPcqjcn95Fe/TOAJErAADS8e23p4YfilafE+BLO6OzuukaSq6cOmtHKHIJALIuSpBIGOVfP14xjNZtiyk24uxs9MBJ8jlCLqyrahkLlccsnkp5HtxmvHgPDvk9rHESCVXziNgWYlmwOwZJx7KmrsK0bBiAHUqSSB6QI/fVc4pHJJbIEUuQyCWMMsbOqfpIwzbDUQAfsk1Cr3rLg7DS7JWGZZEDKQ6sMgjBDA93eKhf5mxbKXnaAHItTKxgG+caO1c/RJx7K3uAWTQ20cb6QwByF9FSzFtC/ZXOB4V68T4mtunWSZEY9NwMhB6zAb6e8jl4cqE3FtQZc0mryRXePdFZ2uRLZOLfUhEumWWDW+RpciMEMQoI3HbXpwThvELIMYhZOznVIz/KTJKRy1SsSTjs2wO6py141BKMxzxOPY6H8M1i847bwjMk0a/31JPgo3J8BVsa9WKyordKD1ZKdG+kZudaSxmCeLT1kRIYYbOmRGGzocHB7wQam6qHRS1kmu3vXRoozCIIEcFXddet5XU7qCQAoO+Mk4zVvr1INuKctzDJJPQUpSpkRSlKAUpSgFKUoDlPFYhFxK4Q/73bTr/x4ijfmVvjU7UP08j0cTZ8+lbWz/wDJvAD+Vj8amTVkdjzMSrTNe2OniVk3ebiP70OofjGKv9c+uW0y2r+rdRf/ACaoz/jroNRluasM70wWwN9q5x5QvKOY9VrZMOt5SzDBEOfop3y49y+NV7yu8eM92bWOUmOKMa0UnHWsTnXj0iq427Cao/WpGg04wOzO57z41poUFLvT2NkY8s9o4wo27ySTuSTzJPaT318T2ocjOds8jjn4V9xPqUEjGd8d1HkwVHrE/gMmvVtHLbgtNS+VY48KoAJAOMZI7R76ssHRK4Ftw+6UM4uJosoF/Q/OqYmyNypUbk8tqqt82tyvYoI/vEb/AAFd76HXc8/AYWDDrjCwVgAPQLKuBy1aVA8a87Eyafd22K5Oxv8AT6Mnhs5UZZFEgA5nQwYge0gEe+tTh/FYp1BikR/NViAwJUMMjUBup8a0OM8ThlgZYZmIkgeKInrGKzEkHVn6fMb8ihG1UzhwltZQY7bq3sFK3gB/SRN2ptmUkAygnlgjtrxq9HtFdbotozUb3LjBxON3uFuSiyiQxQRvkYjIUdcA2zEks2RyAA76kILdYpurjcPG41J5wYhlA1LnwwRWxHIsiKykMrAMp5ggjII91eF6rAAogLIyspAAO3NT3ggkbb+w1nVaM49nJWLHTlGWeLNtzjntjnnbFQN10tsH1RPcwkOCjDUMEMCCurlyz2173vE4HGLyWM6tlttxqPcVfBkP4VvcPtLXIlmNsCuRHHmIrCDtsBsXI5n3CuQwyfIlWa4NPoSIZ45LeeOGWa2Kp1hSNuuiYZgmBxvlRg+1TVqt+DQRnKQxIe9URT8QKhlms4w4t0yzqVIhVjzzyx5q7nPZU9YFjEmsYbSuoHsOBn8a9JGNnvSlK6cFKUoBSlKAUpSgFKUoDnflMsS1zbFec0F5bjsy5RZYxnxRq+YuKp1eqQiEjZhIVQqRz5nBHtBINSXlfsRJwedsedFokRu1SGAJB7PNLD31VvIt0cheGc3NujTxzAAyoGZVaJGUDXnHaffUlKxnq0O0d7nxxbpTby6IIJBNM8sARUy3nLMjZ1DYYCk8+yrb5SumRsoBHCf6TPkJ/ZqPTmI9mcDvJ9hql9OuEGHjyXSaEjgS0mcej5gmMblQBjYZzyqs8a4y17dS3LZ+cOIwfoRKSI19484+1quo0+1nbguo0lBWRoRQhe8nfJO5Yk5JJ7STvmte7kGsAg6eZIUnPcuw5dtbmKCvXcNLI1WPBb5D2/gf4V4TXY1Fgc6E2xvlnOAPwroPQ6yY2UbKhIcyNnGQcyN/Cq/0E4OLviEEbqGTVNNIOwqmrAPsLOorzIY2VVzVvh9ISVlcgI3jRQGZSdie0kncnv513nyWrjg9qMEebJsQQd5XPI1zziXABbx3yxRgLa3PWrgDZFMc6jPMgKSPdXaoJQ6qy7hgCD7CMj8KzzxHa6WtYrnsjW/k1QzMo2kOXTsZtvPA7H2G454HaBVf6a9FuuVZ4wXliA1x5wLqFW1GCT1txlc9u3ImrbSqZRUk4vkrOWcN40bZkhhhknguMyWnV6BpBBaSBtbDToOSBzAJH0anks+I3GwSKyTtd2FxLj7KJhAfFj4VCcTsTPeSw2jf0frVnadR/wCFuFYmRYG5M7czjIUs+c5xUhH0kurGcwOsl6kitLE5aNZQE/TRcgJWGQygYOCR2V5eGpKF6dbVrZ9Vw349fFX5NTlNxvHYsfBOh0FsxkOqaZhhp5j1khHcDyRfsqAKlhZR+on3V/hXnwvikdzCk0TakcZB5eII7CDkEdhFePHOPw2cXWTMRk6URQWeRjySNRuzHur1dEZiQCgctqzVJ/ljiU/nItvaJzVJA08h7us0MFTPcMkV8WPTC9uULQ28EfVs0b9bIx1yRkrIqBB5q5GzNv7Kr7an1J9nLoXmlVH/APoSOirbxPLckHVACB1DAlWE8noxgEH2nsFfJ6RXcBSS5+TmIuiSLGJA0XWMEVgzHzwGYZ2GxyO6uupFNJs4oSavYuFKUqwgKUpQClKUApSlAQfTi16zhl2vfby/ghP7qrXk3uc3Nx/aW1hN4nq3Rv2CrzfW/WROh5OjL95SP31zTyZy/wBJts834YoPjFOAfwagPbypRgTOxxh+H3AOe3qponA/P+NVDhnRWF06ySPSZCXEau4WJW3SMb5OBjc1bvKmgmvrKHPJJ5JR3x6otIPsLx/hWrVVSbWiNFGF9WQc3Ri0QZYFf+JJv4DO58Ki77hEfKCO4LdmZMDx0uCQPECrXLBk5Gx5FvpY7lPZXpHEFGAMD9vj3n21BVZrl/kucUS3QJMcJtgPqj8SzE/jVJ6EXjWLi4hMUrNF1c0MknVsjCQltB3CnI5MKmuD8TurKFYUjiniTIQ62ikClicNkFTjPPasz8WSRtUvCVdjzbNtIT7yATWeDnTlJpbiSUkkz6TpxbPfT9eDAlzDErCQoymRNaMA0ZIwUZdzjlUxw3pe1nCsRnsbiONQiObhYJNKjChwQylsDGQRmoGfpJawrqfhZRchc9Xa4yxwBz762+G9IYZRqi4XMV9ZYbfB8DqAI9oqWapmcop6lclBK0mWGy8rNo7BHDq55BALlWI7FaDVn34r0uLqe92cNbWx/q84mmH9oyn5pD6qnUe0jlUUnSeQehw65Hj1Ef8Amr0h6Yhf/FQTWwJ2YgSqfFos6T4j30qTruOkbEIOhm+JMnY7ZVQIgCKBpUKANI+yOQqodKLS9jiEiFbnqHWaNgBHMmn0lZR5sqshZTjB35GrBB0mtZNo7mAt2DWuR4qSDULd8auGu1tlu7SPVG0hmCBjHpZQFIaTSC2dvA7VlpQk5WS/JqqSio3M8N6U9TcLLaQ3E0FxGZJYkjJCSkAo6scKGbdXAONs8+e6qGMtfX3nTYwqIGkFurHAhhVQSzE41MBlj7Kgujdy9lO9knUlNHXLLJOFjY7LKUZQ2zMQ2nbSSw32J3E6bPAAk6wSMM5liu7bQdzjZypXbA37q1VIVrZEtP8ALKITp3zX1N48TvXmVorXTDoYETyJGzMWUq2lA5XABGD63srHReV4pZ4p4+qklmluI11B1ZGCBtDjmQ25BAI1Co5/KfEp3iJHes1s/wDheo676bmaeGRDBCIusx1zu7apE06ysKHzQPo5yT4VSqFR6ZbFjqwWtyc4NxFoRcf0a4kRru4IkiRZAfPwQQra8hgRyqTt7eW/kjVoJYLZHWSQzAI8xQhkjVMkhdQBLHHo4HOoHhnGrK2jVU4ld5GWbTGxVnYlnbQ0JwCxJxntr3uemUsgItJbyY9jmGC3iHjJKmceANbY4WKebkySxDtbg6dWa5hwHit1bsZbuY3Mm40m6ijiQHujCAMcfSb3YrYv/K/1ZAW1EzE40RXEcre8KpxWixSqkXszo9KrfQ3pc1+JdcBgMfVEAuJNSyprVsgDG1WSuExSlKAUpSgMVxvovxpILuFtEzrCl9ExjikkHnXAMYUgYYEKdwcV12/gLxOinSzI6hu4spAPuJrkvBulVtbW8dvcP1E0KCN4nDgqybHswQeYPbmuoqqzlBXirn1x3iTPxB7n5PciJ4oo1JjyVKFywKKSQp1A59la547EOfWDxilH+Wpf+eVnjPymPHfk/wAKQ9MrV8iOUyY56ElfHjpU4rkqUW73IQxlWKtk/ZEfy/B65Hiko/y1n+cFv9aB4hh+0VMnpTF2LcHwt7g/5awOkatyt7xvC1m/eKh2MepYsbV/sIgcft/r4vewH7a94OIROcJJGx54VlY/AGta88o1ojMjxzalJDK0QUgjmCGIwa1mhljukmnterNyzJANUaskSDJJjXOO8tnfIqMqSSumaKOJnOVpRsevSRkEK9YAU6+DXkEjQJFLZA5jANfXynhBOAE29RbgY7vRxipOtfg02iO+uPtuM/ZgiwB97VXaMuDmKoqdpXf2NNLjhZ9GeRf1JbsV9xzWR3S+uQOW01wQD3HKnf2VrcHUp8mTt+Sknx1Rk/iTXQPJ3Hj5XjkZkPv6iPJ8eVTjUu7WKJYNRV8zKFPZWMnp3krfrlW/xxGvSCCwjXSL0qD2aolHw6sV2nSK+TCp5gfAVPMVdh4s4sbLhx53inxeAf5K9I7Dho/2oe6dV/wgV2M2y+qvwFPkqeovwFMw7D5mcjWLhw/2ke+6f9zVljw7/eF/91L/APeut/JU9RfgKz8mX1V+ApmOe7/MzjzDhnbOD/6iY/5qyI+Fdphb9ZpX/wARNdg6hfVHwFZ6odw+ApmO+7/MzkKvwkH/AGMH2qmfzCojiPHbezWU27wsC0c0aRkY6xZMNGQvojSSfCvPyqdGp7njExgjLgJADgqMEptnJG23OtXpjwIycN4TLDES7QvCyou5Kb7gczs9Mx1YdLds6v5L+ERRcOilTLPcIkkjnJJODhB3IuSAP41b6p/kndv5IhRwVeIyRsp2KlZG2PuIq4VE0ClKUApSlAaPG+Kra20k77iNS2O1j9FR7ScD31xY+T+S94pEbiYu0+qe4UDHVomNSq2fR1FYxt2E9ldK6fSa/ksH1k4kYfYt16w+7X1Y99efQmDXc3kx7Gjt1PcI01vjxeX8tdBQvLFGzyw2dpD81ax9Y4RQFQsDp1HkMRqT/eNX3yUcAFpwuHbEkw66Q9pL7qPcmkVV7omaG6celeXLRKfsNKtsn5FJrq0UQVQqjAUAAdwAwB8K4D7pSlAco8pPQqK64pEXLJ1tvJumAWeFlG+fsyD7tRdrxY3skDnP9EtVt2yMfPk/PY8AifGrn5UJTClrcqpZopmQKPpGeJkUeGsJVV4XY9TEFJyxyzt6zudTt8TVdR2Vi6lG7ubeajMFeBue2VHbx66U/uaty+l0xSN6qOfgpNfXE4er4dDH3/JI/wA0ef2GuUuWTrcI0IBm9cchDDGg9us6ifABAPjV+8niYjuT33H7IYh+6qDcHRexnsljeM/rRnWn4Fqv/k4P9Hn7/lUvuwEA/DFRp7ir8P3LZSlKvMwpSlAKUpQClKUBQeIjHFbr2xWp/CUfurRZQvDbVh/UcQZfAPLNGfwlFb3GhjjEvc1pbn7ssw/fUbdjHC+JAc47uObw3t5P413gFl6DykPeRn6MyyDwliU/4larXVN6My6eISr9bbo3vhlZT+Eq1cqMClKVwClKUBReOT9ZxR+6C3RPBpnLv+VE+NbHRO46ng8lz2v8qufEFnZD91Vqt394TDxG4B3klnCH2R4t4/xWrB0uvYbbg0kKSL5sKQjBzhSUjJ27AMmugh+DWuG4ZD3OjnxigeQ5/vkV02uX8B6QQS8SheOTVHFDPlwraQzmNUGcYJ0hqvh6TW/r/lb+FGCVpUQelMHrH7rVg9K4O9vumuAqnTu466+iizlLdOtYZ/rZcqmfaqBj/fFRdY6a2kIW4u7SaeOZsSOhCvG+NKscOMqQg7D2VWuJJxCBgGkEiPko8USMSAATlDuNiDtmqZwb1NNOcUrExxsZt3UfTKJ/zHVf31tdM7jQkGFLf0hDpGMkKkhxvt3VULJutu7YPLNI/XodLhowAuWJCYA7KsXlBc4tlGxaV/8Ap4z+Y0i7U2xPWokVu+45cSyxMsKBY5CyLryzkAqSWHJBnfFe1hx++t2d1klj1uXYRdVJHnAH6NhnkBv7KxZrlpG7m6tfYqAbfezW3WCWIktEblh4vVll4D5Wph+nVLhBszRAxyp+tExw3gCD3ZrpvDeJR3EKywsHjcZVh/rYg7EHlivz1xSZEKspHW6gAAd2BPnBgPo4335Yq9+TzjD26zko3VSOrRqfN304kcAjIDeb44z21roVJT3Rir0ow2OqUqsnpp/Zfn//ADXyemZ+q/N/2rUZS0UqrHpmfqh94/wrH88m+rH3j/CgLVSqoemTfVr8TWD0yf6tfiaWBGdJ2xxmP7dk/wAUnU/sY1HTpmHjEXr2kcw8RHKh/wCmtZ4txQz8TtWKhfmLldsnP6Nu2vHit2YZ3IAImsbqIj9Uq4PjhjUuASXCrnF7Yv2SCSP/AJkIkH4xCuh1yDg/F0uBYR2x66ZHtXYJkiNUUCUytjCDTqG/M7V1+uMClKVwClKUBRIvJtJoWF7vVArhivUqsjAP1mkyBsbtzOnepqTobGeTuPun91KUB5HoYOyU/dH8a+D0MPZKPun+NKUB8Hoa/wBYvwNYPQ6T10/NSlduDzn6EyOrKXTDKVPpciCD2e2oG36I37Lao8ca9QyhpetB1KEaMkKFzuCDz7KzSlwZ6T8IktZLaV1Z4kkdpGjR5OrxEwVmAGcZbnUTPbw8WvLeKGTWqLPI7KXXScIFBYDYknl7KxSgJiPyNoOTsN8/pZeZ59leg8j8fbhv1pJiPhSlRsuh3M+pIWfk7EI+aEKfqqQT4nGTW1/M6T10/N/Cs0qRwfzOf6xfg1Z/ma/1i/A0pXLg+v5mt9Yv3T/GsjoYfrR90/xpSgPodDP7X8v/AHrI6GD638v/AHrNKAjOMdCZVaKW2ZJJIy/mSExhlkTScMobByAdxWeEdFLl7qGe6EEaw6ysaF5WYuunzmYBQBz2HMUpS4LnFAq50qFycnAAye/avSlKAUpSgFKUo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7" name="AutoShape 9" descr="data:image/jpeg;base64,/9j/4AAQSkZJRgABAQAAAQABAAD/2wCEAAkGBhQRDxQUEhQVFBUVFRQWFxUYGBQUGhUYFRQVFxUVFxgXHiYeFxkkGRUXIDEgIycpLCwsFiAyNTAqNSYrLCkBCQoKDgwOGg8PGjAlHyUsLCwsLCwtNCksKiwqLCwsLCwsKiwtLCovLiwsLCwsLC0sLCwsLCwsLCwsLCwsLCwtKf/AABEIAOgA2AMBIgACEQEDEQH/xAAcAAEAAgMBAQEAAAAAAAAAAAAABQYBBAcDAgj/xABNEAACAQMCAgUHCAUJBgcBAAABAgMABBESIQUxBhNBUXEHIjJSYYGRFCNCU2KSoaIzcrHB0RUWJENjgrLC8ERUg5Oz4TRzhJSj0uIX/8QAGgEBAAMBAQEAAAAAAAAAAAAAAAIDBAEFBv/EADERAAIBAgUBBQgBBQAAAAAAAAABAgMRBBIhMUFREyJh0fAFFDJicYGRscFCUqHh8f/aAAwDAQACEQMRAD8A7jWKzSgMVmlKAUrFKAzSsUoDNKxWaAxSs0oBSlKAUpSgFKUoBWlxXjEVsmuVsAnCgZLO3YqKN2b2Cs8W4oltC0j5IGAFHN2Oyoo7STtXPI4pr24ZmbSR5sko3EIO/wAmts7asY1SfvwB1K5xtJXZvcT6aTSP1cYaInlFGomuCO9z6EI8c+NQ/EYJVTrLmONFJADXM0lwcnOMpGrAcuyvfpzxH+S7BTaARu0yAHGrVsWcuW3ckLuTvXl0S8oB4hFJG8Do4jkzIgLRHzDzb6B9hzVuVJ2ZS5yautjVeVFiSRp+GCOTVoJjlCvpOG0k9x9lbNrYsFEkUSlT/W2M/wAfMGnPhg1G8LgQ9HISbb5TIFmWJQhkKtI7Avt6IAGc+wVK+SuwW3tTETJ1zHrZA0UsarkBQql1AYgDfFFG7Dm0myX4P0wlTIY/KkXZhgR3Ef6ynAfwIU92aunDuJR3EYkiYMp27iCOasDurDtB3qucT4LHPgtlZF9GVdnTwPav2TkGoG2uZrS55DrcZIHmx3ka8yM+jKvxHtU7clTsShUUjpVZrW4dxBJ4lkjOVYZHYR2EEdhByCOwilVFps0pSgFKUoDFKUoBSlKAVmsVmgFKUoBSlKAUpSgFKV53EwRGY8lBY+AGT+ygKJ0sv3nuhHGfQbqo+0CZ1zLKR29XHnHtLVNWFisMSxoMKowO897E9rE5JPearXRk6pTLIQOrhEjE7APdM0sjEnlhVA8DXtxbpwsMYlS3mlgLovXDSiHWwVSgchpBk8wMHsNaYWirsy1W5SsiV4z0dgu9AuI+sEbFlUkgZIxkgHfbvqq8KgHDeLNbgaba9GuEfRSVR50Y8R2e1avdV/pxwM3Vm3V7TQkTQsOYkj3wPEZHwqclyiuL4exPRRBQAoCgcgAFA8ANhX1UX0Y44t7aRTrtqGGHquNnX4/gRUpUkQasxWlxfhgni050sDqjftRx6LeHYR2gkVtRzqy6lYFTvqBBGBzORtXnFfRv6MiN4Mp/YaMK6InoZxcpP1bDSJ9eV+ruItpUHsZRq/uZ+lSozjR6m7kcbaWtroe5zFN8VQ/GlY5KzN8XdXOnUpSokhSlKAVis0oDFKzSgFKVhmAGTtQGageP9NbazOiRy8p3EMY6yQ+0qPRHtbAr46acaaHh1zJbuvWJGSCCGK7gFsd6gk+6uZ2VoiL5m+rzi5OppCd9bMd2JrFi8V7ulpds34LB+8yetkvyWW78o13J+ht4oR60zmRvuR4A+8aip+PX8npXjJ7IookH5gxrXpXiT9oV5c2+h9BD2Zh4f03+rNe7klIy93etj1ZXz7lQV4WHEpGOI726Ru6W5WI/dnIzW/XzJGGGGAYdxAI/GuU8ZNPvtv72/glUwNNruRivrG/8osPDuIcYg0to+WxbZBMCvjtKyRtpJ8Vq69ICfkVxjY9RL/02rkMPDljbVAz27etCzR/FR5p94qbtOmt3EpSdVvIiCrEYhmCkYP2JNv1a9ehj6UlZtp+Pmjw8T7NrReaMU18vk/4Pfg3C47qK7hlBKP8AJgQCVOOoQjBHtFRfAegmb3WyzpbW7YjjmleQzSIdpNJOlYxzHftW10E4yjXBjBw728epGBVle3JQ5U96OpyNtjV5r24JSSZ4FRyhJoUpSrSg5xwXoJfQX88iXC28TtIwKAShtb5A6psAEDt7MVYLyy4jHG7JdwS4VjiSDqzspOzRtzqz0qKgkTc29zi/kpW9abTGC1o2RMHz1eCMHR/ab/R99SvH+CQ2FwZY1tHm2FvZrBI5G/pYVslu3Ww8K6jHGFACgKByAAAHgBsK+UtkDlwqh2xqYABmwMDLcztUez0sSdS7uUC7u7iVJGu4lhkNlJ5iknYyPoJBzpbIO2TSpPiHz91Io36ya3tV8IzrmP4yfClUT3NUPhOnUpSoEhSlKAUpSgFKVHcf4e09s8aTNblhgyqAWVc+dpzyJGRnszQFa6T+UHQ7QWSrLMuzyNnqoD3Nj03+wOXaRVGurdrhtV1LJct3M2EHsWJcKo9xrQXhMUrfMtKLVMrGC5zPg4Mr6cAKTnCgDI3POpaGBUGFAUdwGK+fxuLm5OEZfjz9I+m9n4OCgpyjv18vTNQ8Ct8Y6mMeChfxFbcMIRQqjCqAAO4DkK+6V5bnKWjZ68YRi7pJClKVEmKUpQClKUB4XVksmNQ3G6sCVZD3qw3BqT4Z0wltsLd5mh/3gD5yP/zVHpr9td+8Vp0rZhsbVw77r06cGHF4Cjil31r15Oh29wsiK6MGVgCrA5BB7QRzr0rm/DOJNYPrQFrdjmWEb6M85oh2Edqjn410O3u0kjWRGDIy6gwOQVIzmvrsLioYiGaP3XQ+HxmDqYWeSf2fU9SaVyrj3Gp71TcGMPw5S4EIuEgebQcF5M7sDjZBiui9H+JfKLWOURPCGXaN/SUDYeIwNj3VoUrszSg0iQqN47xQwR+ZgyyHREve2PSP2FHnH2D204px+OE6N5JT6MKYLH2t2Rr9pse+oOw4fNeTt53znoyyr6FsnPqYc85D39/nN9FajOdidOm5avYkug/CNU3WbmO3DRox/rJm/Ty+7dc97P3Uq52NkkMSxxrpRAFUdwH7T7aVlNh70rFKAzSsUoDNKUoBVZ8o3EDFw2UKcNLpgU9xmYIT7lLH3VZqo/lWb5m0HYbtM+6OUj8ahUllg5dEyylHPOMXy0VCKIKoVRgKAAPYBgV9Vo8N4h1zTeqknVr7dI84/E/hW9Xx04uLs9z7qElJXjsKUpUSQpSo3ivFliWRQwWRYmkXUNmxnl3nbl7alCDm7IhOagryPW14qrOY3HVyAkaT9LHah5MMEHbfet2tyz6GySBzcdS6PHHpVdW7DJ1HUPMOGxsajZ+CzQnEL6gP6qYkkexZOY/vZrbLCXV4vXp/v19TzYe0Yp2ntw/NeX4PRZQSQCCVxkZ3GRkZ7tq+qgo7OZZZ5xFIjDqyYyQRKmkhwpGxYEagefYedTFtcrIiuhyrDIP+uRqitQlSs+v76GvD4qNa6W6/XDPWviWPUMbj2g4I9oNfdKzmrc0ba9YO0cowVGoOOTp6+Po47ewewV72fHZLBwqNGLeVicSBysUhGfNKeir+BGfGl1AWAKNokQ6o3HNHHI+0HkR2gkVs8R4Ybvhz3FommWPPXWq7mKaPDCSEd2QGC9oO2+QfYwLebtKW6+JdV1XkeH7RSy9nW1T+GXR9H5/9MWnFYY21Rx8LRs51Asxz3gaQR7qlEu7q52WSaQHstoWgU+M8u/wYV0awOqJHZQrMisRjBBKgkfE1s19DnZ8xkiUfgvQNgMSabeMnLRxEtJIf7Sc7/d3+1Vys7JIYwkShEUYCgYA/13170qBMUpSgMUpSgFKUoDNKUoBVX8ovA5bqy+YGqaKRJo12GpkyCuTyyrGrRSuNJqzOpuLujiMXDRbXFzAP6uVffqhjJPvOqvS5uVjXUx2yAAASSTyVQNyT3CrD5R+FGC5W8UfNSKsU5H0GU/Myn7O5Qns82o7obZibiErvuLdI1jHc8wYs/jpXSD7TXz+JwzeId9nr6+59Lh8Yo4RNbrT19jUj4desNS2hC9geWNH+7vg+wmvAXWJOrkR4pMZ6uQYJHepHmuPapNdJ4zxOOCNyQcqhbzVLYwNicchnaoORbfitr5rA43DDZ4JMZBwd1Ydx5j2Gu1MJBLa3iU0vaNS+rv4eRWaxYWyPf2wkjSRWEyEMqsPQDggHtBT8a8bUuGeKUfPRNocDk2d1dfssNx7x2VY+AdH83cbud4ldtI5AyDQuo9+M7Cs2HpTVa3S/6N+MrU5Ye/W1vyWeta94cso32PYw/wBbit664pDCcO6KfV5t90ZNR9701tIQDLKYwdgWRxk/ZGnJPur0VR8TwXU8CKHBX16TywcMNxtyz3VWeK8Je3kZ41Jycywj6X9pH9vvH0vGri/EIbi3kdLzrIwrEhNCNsPR1KAyn3A1G8Tlhs+HIzrpwFCqCxJeQ8tTZY7nJzk867OH9L1udp1HF546WK/b3CyKGQ5U8j+0ew+yvSve06H3dwzXEEQgUjOiYlDc9zdWAepPcx3PaK00n89o3Uxyp6cTbMvt+0vcwyDXmYjCTo962nrc9/C46Ffu7S6eR6168G4obO9jn5RyFYbgdmhjiOU+1GPP1WNQtvO8bzByWjRlYt2xJKfMY98YYFSfonGdjtJSRhlKncMCCO8Eb/hXIZ8NUjPjf6onNQxdOVPnb6M7RSqr5NuKGbh6q7apLdmgcnmerPmE+KFTVqr6pNNXR8ZJOLsxSlK6cFKUoDFK+JZ1X0mVfEgftrUfj1uOdxCPGSMfvoDepWvY8SinUtDIkiglSUZXAI5gkdtbFAZpSlAKUrBNAanGLiGOCRrkoIdJDl8adJ2IOeec4x7a5/wjhkVlciS3m66zvAscbZDiKWPPVxFxzVlLKM7gqAeYqodNen8vEMJoRLZJHdQMln6vUEZzyAPPAHdvWPJzxURziC50m3uxpcHZVlHnRSfZbbTnv0nsqdTCudNt+vEtg3HVHSuLcDFyjJI82lh6IcgA9jAd4OD3bVXGt7uDiFq8ghYSMYHlj1o0y9WzKZYyNIKlM6gdskcjirHxa+kSCQRt1yBdpV81k3HpMfNfxU59lSIFeLUTpOz1NcWpq60Iu46Ol7xZ180mEozY1DzXyu2fS85sHurEmQ7W9uxGMGefm2SNkX7WPgKsFzMI42Y8kUt90Z/dVd6K3Cy2iSqc9aWdmPaxYhj4ZG3sqU3kjoI956nrJHDZwSS6cCNGdm5s2kZOSdyT++tjoj0ZwBd3Sh7uYBiW84QI26wRg+iAMZI3JzWh0xX+gT7Z0qrkd6pIrv8AlU1YON9IuojheOF50kdQzoQEijI1GZ2OwQLvmrsGlZy5KcQ9Uis8Ztur4tIkNqZxPbRySIpiUK6SOgkPWEAFl223OgVq9HrHrr1WvBJFfRv1kcUg+aWAZVktypKOcMCz+lnHIVI9FePpcXzzhXYXeqOBlXKJDaZHzjfQZ3d2CnfBWpLpDdh7+xgj3lSVp3x/VwrFIjFu7UzhQO3furYqcVLNyUZnbKWeorjnRi3vFAmjBZfQkBKyJ+q67jw5eypWlT3IJ22KRwbydNb3omNx1sXVSRGN0Gt1kwdLsDpcAjPo1W+kfR48NlGMm0kbEbHfqHPKFz6h+iT+qezPW61+IcPjnieKVQ8bqVZTyIP+udZ6uHhUp9nbT9GqjiqlKp2id3z4lA8mEum8vo+wrbS/3iJEb8EWuj1VehPQn+T2nZpTMZSiqSMFYow3Vqx+k3nHJ7atVTowcKcYvhFdeaqVJTXLuKUpVpSKUpQHCOEcMS7ltZblesaWO5mkLlm1yrKF0nJ2VQdlG1XFOB268reEf8OP+FQPDIurnjT6q+4hDj2PrkX9gq11ajyq8nmtf1dmeh4EfErlFACywQS4AAGpHkjJwO0gr8BV3qi8FfTxaP7drOv3JYW/zGr1Vb3N9B3pozSlK4XCqj5Qum0NjbSIXzcSRuI413YFlKh29VQTzPPsqP6e+UkWxNvaaXuPpsd0gz2t6z9y/HuPHb0lnBdmeSWQF3Y5Z8ecST7uXIVfSoSmr8ElG5i4XRAw9WMj4Liuo8A6CWkCRyynrmwjBpiAikgEaU2Xt5nJrl17IDG65GdLbZ35d1b3DW6y5tGlZpfn7UfOMXGkui40nYDHsq/HUZ1dISsktfEvTS4O0cZ4lE9vMiOGIQnA5YDKDg8u2vPivGFt1UkFmZgFQczjdmPcqjcn95Fe/TOAJErAADS8e23p4YfilafE+BLO6OzuukaSq6cOmtHKHIJALIuSpBIGOVfP14xjNZtiyk24uxs9MBJ8jlCLqyrahkLlccsnkp5HtxmvHgPDvk9rHESCVXziNgWYlmwOwZJx7KmrsK0bBiAHUqSSB6QI/fVc4pHJJbIEUuQyCWMMsbOqfpIwzbDUQAfsk1Cr3rLg7DS7JWGZZEDKQ6sMgjBDA93eKhf5mxbKXnaAHItTKxgG+caO1c/RJx7K3uAWTQ20cb6QwByF9FSzFtC/ZXOB4V68T4mtunWSZEY9NwMhB6zAb6e8jl4cqE3FtQZc0mryRXePdFZ2uRLZOLfUhEumWWDW+RpciMEMQoI3HbXpwThvELIMYhZOznVIz/KTJKRy1SsSTjs2wO6py141BKMxzxOPY6H8M1i847bwjMk0a/31JPgo3J8BVsa9WKyordKD1ZKdG+kZudaSxmCeLT1kRIYYbOmRGGzocHB7wQam6qHRS1kmu3vXRoozCIIEcFXddet5XU7qCQAoO+Mk4zVvr1INuKctzDJJPQUpSpkRSlKAUpSgFKUoDlPFYhFxK4Q/73bTr/x4ijfmVvjU7UP08j0cTZ8+lbWz/wDJvAD+Vj8amTVkdjzMSrTNe2OniVk3ebiP70OofjGKv9c+uW0y2r+rdRf/ACaoz/jroNRluasM70wWwN9q5x5QvKOY9VrZMOt5SzDBEOfop3y49y+NV7yu8eM92bWOUmOKMa0UnHWsTnXj0iq427Cao/WpGg04wOzO57z41poUFLvT2NkY8s9o4wo27ySTuSTzJPaT318T2ocjOds8jjn4V9xPqUEjGd8d1HkwVHrE/gMmvVtHLbgtNS+VY48KoAJAOMZI7R76ssHRK4Ftw+6UM4uJosoF/Q/OqYmyNypUbk8tqqt82tyvYoI/vEb/AAFd76HXc8/AYWDDrjCwVgAPQLKuBy1aVA8a87Eyafd22K5Oxv8AT6Mnhs5UZZFEgA5nQwYge0gEe+tTh/FYp1BikR/NViAwJUMMjUBup8a0OM8ThlgZYZmIkgeKInrGKzEkHVn6fMb8ihG1UzhwltZQY7bq3sFK3gB/SRN2ptmUkAygnlgjtrxq9HtFdbotozUb3LjBxON3uFuSiyiQxQRvkYjIUdcA2zEks2RyAA76kILdYpurjcPG41J5wYhlA1LnwwRWxHIsiKykMrAMp5ggjII91eF6rAAogLIyspAAO3NT3ggkbb+w1nVaM49nJWLHTlGWeLNtzjntjnnbFQN10tsH1RPcwkOCjDUMEMCCurlyz2173vE4HGLyWM6tlttxqPcVfBkP4VvcPtLXIlmNsCuRHHmIrCDtsBsXI5n3CuQwyfIlWa4NPoSIZ45LeeOGWa2Kp1hSNuuiYZgmBxvlRg+1TVqt+DQRnKQxIe9URT8QKhlms4w4t0yzqVIhVjzzyx5q7nPZU9YFjEmsYbSuoHsOBn8a9JGNnvSlK6cFKUoBSlKAUpSgFKUoDnflMsS1zbFec0F5bjsy5RZYxnxRq+YuKp1eqQiEjZhIVQqRz5nBHtBINSXlfsRJwedsedFokRu1SGAJB7PNLD31VvIt0cheGc3NujTxzAAyoGZVaJGUDXnHaffUlKxnq0O0d7nxxbpTby6IIJBNM8sARUy3nLMjZ1DYYCk8+yrb5SumRsoBHCf6TPkJ/ZqPTmI9mcDvJ9hql9OuEGHjyXSaEjgS0mcej5gmMblQBjYZzyqs8a4y17dS3LZ+cOIwfoRKSI19484+1quo0+1nbguo0lBWRoRQhe8nfJO5Yk5JJ7STvmte7kGsAg6eZIUnPcuw5dtbmKCvXcNLI1WPBb5D2/gf4V4TXY1Fgc6E2xvlnOAPwroPQ6yY2UbKhIcyNnGQcyN/Cq/0E4OLviEEbqGTVNNIOwqmrAPsLOorzIY2VVzVvh9ISVlcgI3jRQGZSdie0kncnv513nyWrjg9qMEebJsQQd5XPI1zziXABbx3yxRgLa3PWrgDZFMc6jPMgKSPdXaoJQ6qy7hgCD7CMj8KzzxHa6WtYrnsjW/k1QzMo2kOXTsZtvPA7H2G454HaBVf6a9FuuVZ4wXliA1x5wLqFW1GCT1txlc9u3ImrbSqZRUk4vkrOWcN40bZkhhhknguMyWnV6BpBBaSBtbDToOSBzAJH0anks+I3GwSKyTtd2FxLj7KJhAfFj4VCcTsTPeSw2jf0frVnadR/wCFuFYmRYG5M7czjIUs+c5xUhH0kurGcwOsl6kitLE5aNZQE/TRcgJWGQygYOCR2V5eGpKF6dbVrZ9Vw349fFX5NTlNxvHYsfBOh0FsxkOqaZhhp5j1khHcDyRfsqAKlhZR+on3V/hXnwvikdzCk0TakcZB5eII7CDkEdhFePHOPw2cXWTMRk6URQWeRjySNRuzHur1dEZiQCgctqzVJ/ljiU/nItvaJzVJA08h7us0MFTPcMkV8WPTC9uULQ28EfVs0b9bIx1yRkrIqBB5q5GzNv7Kr7an1J9nLoXmlVH/APoSOirbxPLckHVACB1DAlWE8noxgEH2nsFfJ6RXcBSS5+TmIuiSLGJA0XWMEVgzHzwGYZ2GxyO6uupFNJs4oSavYuFKUqwgKUpQClKUApSlAQfTi16zhl2vfby/ghP7qrXk3uc3Nx/aW1hN4nq3Rv2CrzfW/WROh5OjL95SP31zTyZy/wBJts834YoPjFOAfwagPbypRgTOxxh+H3AOe3qponA/P+NVDhnRWF06ySPSZCXEau4WJW3SMb5OBjc1bvKmgmvrKHPJJ5JR3x6otIPsLx/hWrVVSbWiNFGF9WQc3Ri0QZYFf+JJv4DO58Ki77hEfKCO4LdmZMDx0uCQPECrXLBk5Gx5FvpY7lPZXpHEFGAMD9vj3n21BVZrl/kucUS3QJMcJtgPqj8SzE/jVJ6EXjWLi4hMUrNF1c0MknVsjCQltB3CnI5MKmuD8TurKFYUjiniTIQ62ikClicNkFTjPPasz8WSRtUvCVdjzbNtIT7yATWeDnTlJpbiSUkkz6TpxbPfT9eDAlzDErCQoymRNaMA0ZIwUZdzjlUxw3pe1nCsRnsbiONQiObhYJNKjChwQylsDGQRmoGfpJawrqfhZRchc9Xa4yxwBz762+G9IYZRqi4XMV9ZYbfB8DqAI9oqWapmcop6lclBK0mWGy8rNo7BHDq55BALlWI7FaDVn34r0uLqe92cNbWx/q84mmH9oyn5pD6qnUe0jlUUnSeQehw65Hj1Ef8Amr0h6Yhf/FQTWwJ2YgSqfFos6T4j30qTruOkbEIOhm+JMnY7ZVQIgCKBpUKANI+yOQqodKLS9jiEiFbnqHWaNgBHMmn0lZR5sqshZTjB35GrBB0mtZNo7mAt2DWuR4qSDULd8auGu1tlu7SPVG0hmCBjHpZQFIaTSC2dvA7VlpQk5WS/JqqSio3M8N6U9TcLLaQ3E0FxGZJYkjJCSkAo6scKGbdXAONs8+e6qGMtfX3nTYwqIGkFurHAhhVQSzE41MBlj7Kgujdy9lO9knUlNHXLLJOFjY7LKUZQ2zMQ2nbSSw32J3E6bPAAk6wSMM5liu7bQdzjZypXbA37q1VIVrZEtP8ALKITp3zX1N48TvXmVorXTDoYETyJGzMWUq2lA5XABGD63srHReV4pZ4p4+qklmluI11B1ZGCBtDjmQ25BAI1Co5/KfEp3iJHes1s/wDheo676bmaeGRDBCIusx1zu7apE06ysKHzQPo5yT4VSqFR6ZbFjqwWtyc4NxFoRcf0a4kRru4IkiRZAfPwQQra8hgRyqTt7eW/kjVoJYLZHWSQzAI8xQhkjVMkhdQBLHHo4HOoHhnGrK2jVU4ld5GWbTGxVnYlnbQ0JwCxJxntr3uemUsgItJbyY9jmGC3iHjJKmceANbY4WKebkySxDtbg6dWa5hwHit1bsZbuY3Mm40m6ijiQHujCAMcfSb3YrYv/K/1ZAW1EzE40RXEcre8KpxWixSqkXszo9KrfQ3pc1+JdcBgMfVEAuJNSyprVsgDG1WSuExSlKAUpSgMVxvovxpILuFtEzrCl9ExjikkHnXAMYUgYYEKdwcV12/gLxOinSzI6hu4spAPuJrkvBulVtbW8dvcP1E0KCN4nDgqybHswQeYPbmuoqqzlBXirn1x3iTPxB7n5PciJ4oo1JjyVKFywKKSQp1A59la547EOfWDxilH+Wpf+eVnjPymPHfk/wAKQ9MrV8iOUyY56ElfHjpU4rkqUW73IQxlWKtk/ZEfy/B65Hiko/y1n+cFv9aB4hh+0VMnpTF2LcHwt7g/5awOkatyt7xvC1m/eKh2MepYsbV/sIgcft/r4vewH7a94OIROcJJGx54VlY/AGta88o1ojMjxzalJDK0QUgjmCGIwa1mhljukmnterNyzJANUaskSDJJjXOO8tnfIqMqSSumaKOJnOVpRsevSRkEK9YAU6+DXkEjQJFLZA5jANfXynhBOAE29RbgY7vRxipOtfg02iO+uPtuM/ZgiwB97VXaMuDmKoqdpXf2NNLjhZ9GeRf1JbsV9xzWR3S+uQOW01wQD3HKnf2VrcHUp8mTt+Sknx1Rk/iTXQPJ3Hj5XjkZkPv6iPJ8eVTjUu7WKJYNRV8zKFPZWMnp3krfrlW/xxGvSCCwjXSL0qD2aolHw6sV2nSK+TCp5gfAVPMVdh4s4sbLhx53inxeAf5K9I7Dho/2oe6dV/wgV2M2y+qvwFPkqeovwFMw7D5mcjWLhw/2ke+6f9zVljw7/eF/91L/APeut/JU9RfgKz8mX1V+ApmOe7/MzjzDhnbOD/6iY/5qyI+Fdphb9ZpX/wARNdg6hfVHwFZ6odw+ApmO+7/MzkKvwkH/AGMH2qmfzCojiPHbezWU27wsC0c0aRkY6xZMNGQvojSSfCvPyqdGp7njExgjLgJADgqMEptnJG23OtXpjwIycN4TLDES7QvCyou5Kb7gczs9Mx1YdLds6v5L+ERRcOilTLPcIkkjnJJODhB3IuSAP41b6p/kndv5IhRwVeIyRsp2KlZG2PuIq4VE0ClKUApSlAaPG+Kra20k77iNS2O1j9FR7ScD31xY+T+S94pEbiYu0+qe4UDHVomNSq2fR1FYxt2E9ldK6fSa/ksH1k4kYfYt16w+7X1Y99efQmDXc3kx7Gjt1PcI01vjxeX8tdBQvLFGzyw2dpD81ax9Y4RQFQsDp1HkMRqT/eNX3yUcAFpwuHbEkw66Q9pL7qPcmkVV7omaG6celeXLRKfsNKtsn5FJrq0UQVQqjAUAAdwAwB8K4D7pSlAco8pPQqK64pEXLJ1tvJumAWeFlG+fsyD7tRdrxY3skDnP9EtVt2yMfPk/PY8AifGrn5UJTClrcqpZopmQKPpGeJkUeGsJVV4XY9TEFJyxyzt6zudTt8TVdR2Vi6lG7ubeajMFeBue2VHbx66U/uaty+l0xSN6qOfgpNfXE4er4dDH3/JI/wA0ef2GuUuWTrcI0IBm9cchDDGg9us6ifABAPjV+8niYjuT33H7IYh+6qDcHRexnsljeM/rRnWn4Fqv/k4P9Hn7/lUvuwEA/DFRp7ir8P3LZSlKvMwpSlAKUpQClKUBQeIjHFbr2xWp/CUfurRZQvDbVh/UcQZfAPLNGfwlFb3GhjjEvc1pbn7ssw/fUbdjHC+JAc47uObw3t5P413gFl6DykPeRn6MyyDwliU/4larXVN6My6eISr9bbo3vhlZT+Eq1cqMClKVwClKUBReOT9ZxR+6C3RPBpnLv+VE+NbHRO46ng8lz2v8qufEFnZD91Vqt394TDxG4B3klnCH2R4t4/xWrB0uvYbbg0kKSL5sKQjBzhSUjJ27AMmugh+DWuG4ZD3OjnxigeQ5/vkV02uX8B6QQS8SheOTVHFDPlwraQzmNUGcYJ0hqvh6TW/r/lb+FGCVpUQelMHrH7rVg9K4O9vumuAqnTu466+iizlLdOtYZ/rZcqmfaqBj/fFRdY6a2kIW4u7SaeOZsSOhCvG+NKscOMqQg7D2VWuJJxCBgGkEiPko8USMSAATlDuNiDtmqZwb1NNOcUrExxsZt3UfTKJ/zHVf31tdM7jQkGFLf0hDpGMkKkhxvt3VULJutu7YPLNI/XodLhowAuWJCYA7KsXlBc4tlGxaV/8Ap4z+Y0i7U2xPWokVu+45cSyxMsKBY5CyLryzkAqSWHJBnfFe1hx++t2d1klj1uXYRdVJHnAH6NhnkBv7KxZrlpG7m6tfYqAbfezW3WCWIktEblh4vVll4D5Wph+nVLhBszRAxyp+tExw3gCD3ZrpvDeJR3EKywsHjcZVh/rYg7EHlivz1xSZEKspHW6gAAd2BPnBgPo4335Yq9+TzjD26zko3VSOrRqfN304kcAjIDeb44z21roVJT3Rir0ow2OqUqsnpp/Zfn//ADXyemZ+q/N/2rUZS0UqrHpmfqh94/wrH88m+rH3j/CgLVSqoemTfVr8TWD0yf6tfiaWBGdJ2xxmP7dk/wAUnU/sY1HTpmHjEXr2kcw8RHKh/wCmtZ4txQz8TtWKhfmLldsnP6Nu2vHit2YZ3IAImsbqIj9Uq4PjhjUuASXCrnF7Yv2SCSP/AJkIkH4xCuh1yDg/F0uBYR2x66ZHtXYJkiNUUCUytjCDTqG/M7V1+uMClKVwClKUBRIvJtJoWF7vVArhivUqsjAP1mkyBsbtzOnepqTobGeTuPun91KUB5HoYOyU/dH8a+D0MPZKPun+NKUB8Hoa/wBYvwNYPQ6T10/NSlduDzn6EyOrKXTDKVPpciCD2e2oG36I37Lao8ca9QyhpetB1KEaMkKFzuCDz7KzSlwZ6T8IktZLaV1Z4kkdpGjR5OrxEwVmAGcZbnUTPbw8WvLeKGTWqLPI7KXXScIFBYDYknl7KxSgJiPyNoOTsN8/pZeZ59leg8j8fbhv1pJiPhSlRsuh3M+pIWfk7EI+aEKfqqQT4nGTW1/M6T10/N/Cs0qRwfzOf6xfg1Z/ma/1i/A0pXLg+v5mt9Yv3T/GsjoYfrR90/xpSgPodDP7X8v/AHrI6GD638v/AHrNKAjOMdCZVaKW2ZJJIy/mSExhlkTScMobByAdxWeEdFLl7qGe6EEaw6ysaF5WYuunzmYBQBz2HMUpS4LnFAq50qFycnAAye/avSlKAUpSgFKUo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9" name="AutoShape 11" descr="data:image/jpeg;base64,/9j/4AAQSkZJRgABAQAAAQABAAD/2wCEAAkGBhQRDxQUEhQVFBUVFRQWFxUYGBQUGhUYFRQVFxUVFxgXHiYeFxkkGRUXIDEgIycpLCwsFiAyNTAqNSYrLCkBCQoKDgwOGg8PGjAlHyUsLCwsLCwtNCksKiwqLCwsLCwsKiwtLCovLiwsLCwsLC0sLCwsLCwsLCwsLCwsLCwtKf/AABEIAOgA2AMBIgACEQEDEQH/xAAcAAEAAgMBAQEAAAAAAAAAAAAABQYBBAcDAgj/xABNEAACAQMCAgUHCAUJBgcBAAABAgMABBESIQUxBhNBUXEHIjJSYYGRFCNCU2KSoaIzcrHB0RUWJENjgrLC8ERUg5Oz4TRzhJSj0uIX/8QAGgEBAAMBAQEAAAAAAAAAAAAAAAIDBAEFBv/EADERAAIBAgUBBQgBBQAAAAAAAAABAgMRBBIhMUFREyJh0fAFFDJicYGRscFCUqHh8f/aAAwDAQACEQMRAD8A7jWKzSgMVmlKAUrFKAzSsUoDNKxWaAxSs0oBSlKAUpSgFKUoBWlxXjEVsmuVsAnCgZLO3YqKN2b2Cs8W4oltC0j5IGAFHN2Oyoo7STtXPI4pr24ZmbSR5sko3EIO/wAmts7asY1SfvwB1K5xtJXZvcT6aTSP1cYaInlFGomuCO9z6EI8c+NQ/EYJVTrLmONFJADXM0lwcnOMpGrAcuyvfpzxH+S7BTaARu0yAHGrVsWcuW3ckLuTvXl0S8oB4hFJG8Do4jkzIgLRHzDzb6B9hzVuVJ2ZS5yautjVeVFiSRp+GCOTVoJjlCvpOG0k9x9lbNrYsFEkUSlT/W2M/wAfMGnPhg1G8LgQ9HISbb5TIFmWJQhkKtI7Avt6IAGc+wVK+SuwW3tTETJ1zHrZA0UsarkBQql1AYgDfFFG7Dm0myX4P0wlTIY/KkXZhgR3Ef6ynAfwIU92aunDuJR3EYkiYMp27iCOasDurDtB3qucT4LHPgtlZF9GVdnTwPav2TkGoG2uZrS55DrcZIHmx3ka8yM+jKvxHtU7clTsShUUjpVZrW4dxBJ4lkjOVYZHYR2EEdhByCOwilVFps0pSgFKUoDFKUoBSlKAVmsVmgFKUoBSlKAUpSgFKV53EwRGY8lBY+AGT+ygKJ0sv3nuhHGfQbqo+0CZ1zLKR29XHnHtLVNWFisMSxoMKowO897E9rE5JPearXRk6pTLIQOrhEjE7APdM0sjEnlhVA8DXtxbpwsMYlS3mlgLovXDSiHWwVSgchpBk8wMHsNaYWirsy1W5SsiV4z0dgu9AuI+sEbFlUkgZIxkgHfbvqq8KgHDeLNbgaba9GuEfRSVR50Y8R2e1avdV/pxwM3Vm3V7TQkTQsOYkj3wPEZHwqclyiuL4exPRRBQAoCgcgAFA8ANhX1UX0Y44t7aRTrtqGGHquNnX4/gRUpUkQasxWlxfhgni050sDqjftRx6LeHYR2gkVtRzqy6lYFTvqBBGBzORtXnFfRv6MiN4Mp/YaMK6InoZxcpP1bDSJ9eV+ruItpUHsZRq/uZ+lSozjR6m7kcbaWtroe5zFN8VQ/GlY5KzN8XdXOnUpSokhSlKAVis0oDFKzSgFKVhmAGTtQGageP9NbazOiRy8p3EMY6yQ+0qPRHtbAr46acaaHh1zJbuvWJGSCCGK7gFsd6gk+6uZ2VoiL5m+rzi5OppCd9bMd2JrFi8V7ulpds34LB+8yetkvyWW78o13J+ht4oR60zmRvuR4A+8aip+PX8npXjJ7IookH5gxrXpXiT9oV5c2+h9BD2Zh4f03+rNe7klIy93etj1ZXz7lQV4WHEpGOI726Ru6W5WI/dnIzW/XzJGGGGAYdxAI/GuU8ZNPvtv72/glUwNNruRivrG/8osPDuIcYg0to+WxbZBMCvjtKyRtpJ8Vq69ICfkVxjY9RL/02rkMPDljbVAz27etCzR/FR5p94qbtOmt3EpSdVvIiCrEYhmCkYP2JNv1a9ehj6UlZtp+Pmjw8T7NrReaMU18vk/4Pfg3C47qK7hlBKP8AJgQCVOOoQjBHtFRfAegmb3WyzpbW7YjjmleQzSIdpNJOlYxzHftW10E4yjXBjBw728epGBVle3JQ5U96OpyNtjV5r24JSSZ4FRyhJoUpSrSg5xwXoJfQX88iXC28TtIwKAShtb5A6psAEDt7MVYLyy4jHG7JdwS4VjiSDqzspOzRtzqz0qKgkTc29zi/kpW9abTGC1o2RMHz1eCMHR/ab/R99SvH+CQ2FwZY1tHm2FvZrBI5G/pYVslu3Ww8K6jHGFACgKByAAAHgBsK+UtkDlwqh2xqYABmwMDLcztUez0sSdS7uUC7u7iVJGu4lhkNlJ5iknYyPoJBzpbIO2TSpPiHz91Io36ya3tV8IzrmP4yfClUT3NUPhOnUpSoEhSlKAUpSgFKVHcf4e09s8aTNblhgyqAWVc+dpzyJGRnszQFa6T+UHQ7QWSrLMuzyNnqoD3Nj03+wOXaRVGurdrhtV1LJct3M2EHsWJcKo9xrQXhMUrfMtKLVMrGC5zPg4Mr6cAKTnCgDI3POpaGBUGFAUdwGK+fxuLm5OEZfjz9I+m9n4OCgpyjv18vTNQ8Ct8Y6mMeChfxFbcMIRQqjCqAAO4DkK+6V5bnKWjZ68YRi7pJClKVEmKUpQClKUB4XVksmNQ3G6sCVZD3qw3BqT4Z0wltsLd5mh/3gD5yP/zVHpr9td+8Vp0rZhsbVw77r06cGHF4Cjil31r15Oh29wsiK6MGVgCrA5BB7QRzr0rm/DOJNYPrQFrdjmWEb6M85oh2Edqjn410O3u0kjWRGDIy6gwOQVIzmvrsLioYiGaP3XQ+HxmDqYWeSf2fU9SaVyrj3Gp71TcGMPw5S4EIuEgebQcF5M7sDjZBiui9H+JfKLWOURPCGXaN/SUDYeIwNj3VoUrszSg0iQqN47xQwR+ZgyyHREve2PSP2FHnH2D204px+OE6N5JT6MKYLH2t2Rr9pse+oOw4fNeTt53znoyyr6FsnPqYc85D39/nN9FajOdidOm5avYkug/CNU3WbmO3DRox/rJm/Ty+7dc97P3Uq52NkkMSxxrpRAFUdwH7T7aVlNh70rFKAzSsUoDNKUoBVZ8o3EDFw2UKcNLpgU9xmYIT7lLH3VZqo/lWb5m0HYbtM+6OUj8ahUllg5dEyylHPOMXy0VCKIKoVRgKAAPYBgV9Vo8N4h1zTeqknVr7dI84/E/hW9Xx04uLs9z7qElJXjsKUpUSQpSo3ivFliWRQwWRYmkXUNmxnl3nbl7alCDm7IhOagryPW14qrOY3HVyAkaT9LHah5MMEHbfet2tyz6GySBzcdS6PHHpVdW7DJ1HUPMOGxsajZ+CzQnEL6gP6qYkkexZOY/vZrbLCXV4vXp/v19TzYe0Yp2ntw/NeX4PRZQSQCCVxkZ3GRkZ7tq+qgo7OZZZ5xFIjDqyYyQRKmkhwpGxYEagefYedTFtcrIiuhyrDIP+uRqitQlSs+v76GvD4qNa6W6/XDPWviWPUMbj2g4I9oNfdKzmrc0ba9YO0cowVGoOOTp6+Po47ewewV72fHZLBwqNGLeVicSBysUhGfNKeir+BGfGl1AWAKNokQ6o3HNHHI+0HkR2gkVs8R4Ybvhz3FommWPPXWq7mKaPDCSEd2QGC9oO2+QfYwLebtKW6+JdV1XkeH7RSy9nW1T+GXR9H5/9MWnFYY21Rx8LRs51Asxz3gaQR7qlEu7q52WSaQHstoWgU+M8u/wYV0awOqJHZQrMisRjBBKgkfE1s19DnZ8xkiUfgvQNgMSabeMnLRxEtJIf7Sc7/d3+1Vys7JIYwkShEUYCgYA/13170qBMUpSgMUpSgFKUoDNKUoBVX8ovA5bqy+YGqaKRJo12GpkyCuTyyrGrRSuNJqzOpuLujiMXDRbXFzAP6uVffqhjJPvOqvS5uVjXUx2yAAASSTyVQNyT3CrD5R+FGC5W8UfNSKsU5H0GU/Myn7O5Qns82o7obZibiErvuLdI1jHc8wYs/jpXSD7TXz+JwzeId9nr6+59Lh8Yo4RNbrT19jUj4desNS2hC9geWNH+7vg+wmvAXWJOrkR4pMZ6uQYJHepHmuPapNdJ4zxOOCNyQcqhbzVLYwNicchnaoORbfitr5rA43DDZ4JMZBwd1Ydx5j2Gu1MJBLa3iU0vaNS+rv4eRWaxYWyPf2wkjSRWEyEMqsPQDggHtBT8a8bUuGeKUfPRNocDk2d1dfssNx7x2VY+AdH83cbud4ldtI5AyDQuo9+M7Cs2HpTVa3S/6N+MrU5Ye/W1vyWeta94cso32PYw/wBbit664pDCcO6KfV5t90ZNR9701tIQDLKYwdgWRxk/ZGnJPur0VR8TwXU8CKHBX16TywcMNxtyz3VWeK8Je3kZ41Jycywj6X9pH9vvH0vGri/EIbi3kdLzrIwrEhNCNsPR1KAyn3A1G8Tlhs+HIzrpwFCqCxJeQ8tTZY7nJzk867OH9L1udp1HF546WK/b3CyKGQ5U8j+0ew+yvSve06H3dwzXEEQgUjOiYlDc9zdWAepPcx3PaK00n89o3Uxyp6cTbMvt+0vcwyDXmYjCTo962nrc9/C46Ffu7S6eR6168G4obO9jn5RyFYbgdmhjiOU+1GPP1WNQtvO8bzByWjRlYt2xJKfMY98YYFSfonGdjtJSRhlKncMCCO8Eb/hXIZ8NUjPjf6onNQxdOVPnb6M7RSqr5NuKGbh6q7apLdmgcnmerPmE+KFTVqr6pNNXR8ZJOLsxSlK6cFKUoDFK+JZ1X0mVfEgftrUfj1uOdxCPGSMfvoDepWvY8SinUtDIkiglSUZXAI5gkdtbFAZpSlAKUrBNAanGLiGOCRrkoIdJDl8adJ2IOeec4x7a5/wjhkVlciS3m66zvAscbZDiKWPPVxFxzVlLKM7gqAeYqodNen8vEMJoRLZJHdQMln6vUEZzyAPPAHdvWPJzxURziC50m3uxpcHZVlHnRSfZbbTnv0nsqdTCudNt+vEtg3HVHSuLcDFyjJI82lh6IcgA9jAd4OD3bVXGt7uDiFq8ghYSMYHlj1o0y9WzKZYyNIKlM6gdskcjirHxa+kSCQRt1yBdpV81k3HpMfNfxU59lSIFeLUTpOz1NcWpq60Iu46Ol7xZ180mEozY1DzXyu2fS85sHurEmQ7W9uxGMGefm2SNkX7WPgKsFzMI42Y8kUt90Z/dVd6K3Cy2iSqc9aWdmPaxYhj4ZG3sqU3kjoI956nrJHDZwSS6cCNGdm5s2kZOSdyT++tjoj0ZwBd3Sh7uYBiW84QI26wRg+iAMZI3JzWh0xX+gT7Z0qrkd6pIrv8AlU1YON9IuojheOF50kdQzoQEijI1GZ2OwQLvmrsGlZy5KcQ9Uis8Ztur4tIkNqZxPbRySIpiUK6SOgkPWEAFl223OgVq9HrHrr1WvBJFfRv1kcUg+aWAZVktypKOcMCz+lnHIVI9FePpcXzzhXYXeqOBlXKJDaZHzjfQZ3d2CnfBWpLpDdh7+xgj3lSVp3x/VwrFIjFu7UzhQO3furYqcVLNyUZnbKWeorjnRi3vFAmjBZfQkBKyJ+q67jw5eypWlT3IJ22KRwbydNb3omNx1sXVSRGN0Gt1kwdLsDpcAjPo1W+kfR48NlGMm0kbEbHfqHPKFz6h+iT+qezPW61+IcPjnieKVQ8bqVZTyIP+udZ6uHhUp9nbT9GqjiqlKp2id3z4lA8mEum8vo+wrbS/3iJEb8EWuj1VehPQn+T2nZpTMZSiqSMFYow3Vqx+k3nHJ7atVTowcKcYvhFdeaqVJTXLuKUpVpSKUpQHCOEcMS7ltZblesaWO5mkLlm1yrKF0nJ2VQdlG1XFOB268reEf8OP+FQPDIurnjT6q+4hDj2PrkX9gq11ajyq8nmtf1dmeh4EfErlFACywQS4AAGpHkjJwO0gr8BV3qi8FfTxaP7drOv3JYW/zGr1Vb3N9B3pozSlK4XCqj5Qum0NjbSIXzcSRuI413YFlKh29VQTzPPsqP6e+UkWxNvaaXuPpsd0gz2t6z9y/HuPHb0lnBdmeSWQF3Y5Z8ecST7uXIVfSoSmr8ElG5i4XRAw9WMj4Liuo8A6CWkCRyynrmwjBpiAikgEaU2Xt5nJrl17IDG65GdLbZ35d1b3DW6y5tGlZpfn7UfOMXGkui40nYDHsq/HUZ1dISsktfEvTS4O0cZ4lE9vMiOGIQnA5YDKDg8u2vPivGFt1UkFmZgFQczjdmPcqjcn95Fe/TOAJErAADS8e23p4YfilafE+BLO6OzuukaSq6cOmtHKHIJALIuSpBIGOVfP14xjNZtiyk24uxs9MBJ8jlCLqyrahkLlccsnkp5HtxmvHgPDvk9rHESCVXziNgWYlmwOwZJx7KmrsK0bBiAHUqSSB6QI/fVc4pHJJbIEUuQyCWMMsbOqfpIwzbDUQAfsk1Cr3rLg7DS7JWGZZEDKQ6sMgjBDA93eKhf5mxbKXnaAHItTKxgG+caO1c/RJx7K3uAWTQ20cb6QwByF9FSzFtC/ZXOB4V68T4mtunWSZEY9NwMhB6zAb6e8jl4cqE3FtQZc0mryRXePdFZ2uRLZOLfUhEumWWDW+RpciMEMQoI3HbXpwThvELIMYhZOznVIz/KTJKRy1SsSTjs2wO6py141BKMxzxOPY6H8M1i847bwjMk0a/31JPgo3J8BVsa9WKyordKD1ZKdG+kZudaSxmCeLT1kRIYYbOmRGGzocHB7wQam6qHRS1kmu3vXRoozCIIEcFXddet5XU7qCQAoO+Mk4zVvr1INuKctzDJJPQUpSpkRSlKAUpSgFKUoDlPFYhFxK4Q/73bTr/x4ijfmVvjU7UP08j0cTZ8+lbWz/wDJvAD+Vj8amTVkdjzMSrTNe2OniVk3ebiP70OofjGKv9c+uW0y2r+rdRf/ACaoz/jroNRluasM70wWwN9q5x5QvKOY9VrZMOt5SzDBEOfop3y49y+NV7yu8eM92bWOUmOKMa0UnHWsTnXj0iq427Cao/WpGg04wOzO57z41poUFLvT2NkY8s9o4wo27ySTuSTzJPaT318T2ocjOds8jjn4V9xPqUEjGd8d1HkwVHrE/gMmvVtHLbgtNS+VY48KoAJAOMZI7R76ssHRK4Ftw+6UM4uJosoF/Q/OqYmyNypUbk8tqqt82tyvYoI/vEb/AAFd76HXc8/AYWDDrjCwVgAPQLKuBy1aVA8a87Eyafd22K5Oxv8AT6Mnhs5UZZFEgA5nQwYge0gEe+tTh/FYp1BikR/NViAwJUMMjUBup8a0OM8ThlgZYZmIkgeKInrGKzEkHVn6fMb8ihG1UzhwltZQY7bq3sFK3gB/SRN2ptmUkAygnlgjtrxq9HtFdbotozUb3LjBxON3uFuSiyiQxQRvkYjIUdcA2zEks2RyAA76kILdYpurjcPG41J5wYhlA1LnwwRWxHIsiKykMrAMp5ggjII91eF6rAAogLIyspAAO3NT3ggkbb+w1nVaM49nJWLHTlGWeLNtzjntjnnbFQN10tsH1RPcwkOCjDUMEMCCurlyz2173vE4HGLyWM6tlttxqPcVfBkP4VvcPtLXIlmNsCuRHHmIrCDtsBsXI5n3CuQwyfIlWa4NPoSIZ45LeeOGWa2Kp1hSNuuiYZgmBxvlRg+1TVqt+DQRnKQxIe9URT8QKhlms4w4t0yzqVIhVjzzyx5q7nPZU9YFjEmsYbSuoHsOBn8a9JGNnvSlK6cFKUoBSlKAUpSgFKUoDnflMsS1zbFec0F5bjsy5RZYxnxRq+YuKp1eqQiEjZhIVQqRz5nBHtBINSXlfsRJwedsedFokRu1SGAJB7PNLD31VvIt0cheGc3NujTxzAAyoGZVaJGUDXnHaffUlKxnq0O0d7nxxbpTby6IIJBNM8sARUy3nLMjZ1DYYCk8+yrb5SumRsoBHCf6TPkJ/ZqPTmI9mcDvJ9hql9OuEGHjyXSaEjgS0mcej5gmMblQBjYZzyqs8a4y17dS3LZ+cOIwfoRKSI19484+1quo0+1nbguo0lBWRoRQhe8nfJO5Yk5JJ7STvmte7kGsAg6eZIUnPcuw5dtbmKCvXcNLI1WPBb5D2/gf4V4TXY1Fgc6E2xvlnOAPwroPQ6yY2UbKhIcyNnGQcyN/Cq/0E4OLviEEbqGTVNNIOwqmrAPsLOorzIY2VVzVvh9ISVlcgI3jRQGZSdie0kncnv513nyWrjg9qMEebJsQQd5XPI1zziXABbx3yxRgLa3PWrgDZFMc6jPMgKSPdXaoJQ6qy7hgCD7CMj8KzzxHa6WtYrnsjW/k1QzMo2kOXTsZtvPA7H2G454HaBVf6a9FuuVZ4wXliA1x5wLqFW1GCT1txlc9u3ImrbSqZRUk4vkrOWcN40bZkhhhknguMyWnV6BpBBaSBtbDToOSBzAJH0anks+I3GwSKyTtd2FxLj7KJhAfFj4VCcTsTPeSw2jf0frVnadR/wCFuFYmRYG5M7czjIUs+c5xUhH0kurGcwOsl6kitLE5aNZQE/TRcgJWGQygYOCR2V5eGpKF6dbVrZ9Vw349fFX5NTlNxvHYsfBOh0FsxkOqaZhhp5j1khHcDyRfsqAKlhZR+on3V/hXnwvikdzCk0TakcZB5eII7CDkEdhFePHOPw2cXWTMRk6URQWeRjySNRuzHur1dEZiQCgctqzVJ/ljiU/nItvaJzVJA08h7us0MFTPcMkV8WPTC9uULQ28EfVs0b9bIx1yRkrIqBB5q5GzNv7Kr7an1J9nLoXmlVH/APoSOirbxPLckHVACB1DAlWE8noxgEH2nsFfJ6RXcBSS5+TmIuiSLGJA0XWMEVgzHzwGYZ2GxyO6uupFNJs4oSavYuFKUqwgKUpQClKUApSlAQfTi16zhl2vfby/ghP7qrXk3uc3Nx/aW1hN4nq3Rv2CrzfW/WROh5OjL95SP31zTyZy/wBJts834YoPjFOAfwagPbypRgTOxxh+H3AOe3qponA/P+NVDhnRWF06ySPSZCXEau4WJW3SMb5OBjc1bvKmgmvrKHPJJ5JR3x6otIPsLx/hWrVVSbWiNFGF9WQc3Ri0QZYFf+JJv4DO58Ki77hEfKCO4LdmZMDx0uCQPECrXLBk5Gx5FvpY7lPZXpHEFGAMD9vj3n21BVZrl/kucUS3QJMcJtgPqj8SzE/jVJ6EXjWLi4hMUrNF1c0MknVsjCQltB3CnI5MKmuD8TurKFYUjiniTIQ62ikClicNkFTjPPasz8WSRtUvCVdjzbNtIT7yATWeDnTlJpbiSUkkz6TpxbPfT9eDAlzDErCQoymRNaMA0ZIwUZdzjlUxw3pe1nCsRnsbiONQiObhYJNKjChwQylsDGQRmoGfpJawrqfhZRchc9Xa4yxwBz762+G9IYZRqi4XMV9ZYbfB8DqAI9oqWapmcop6lclBK0mWGy8rNo7BHDq55BALlWI7FaDVn34r0uLqe92cNbWx/q84mmH9oyn5pD6qnUe0jlUUnSeQehw65Hj1Ef8Amr0h6Yhf/FQTWwJ2YgSqfFos6T4j30qTruOkbEIOhm+JMnY7ZVQIgCKBpUKANI+yOQqodKLS9jiEiFbnqHWaNgBHMmn0lZR5sqshZTjB35GrBB0mtZNo7mAt2DWuR4qSDULd8auGu1tlu7SPVG0hmCBjHpZQFIaTSC2dvA7VlpQk5WS/JqqSio3M8N6U9TcLLaQ3E0FxGZJYkjJCSkAo6scKGbdXAONs8+e6qGMtfX3nTYwqIGkFurHAhhVQSzE41MBlj7Kgujdy9lO9knUlNHXLLJOFjY7LKUZQ2zMQ2nbSSw32J3E6bPAAk6wSMM5liu7bQdzjZypXbA37q1VIVrZEtP8ALKITp3zX1N48TvXmVorXTDoYETyJGzMWUq2lA5XABGD63srHReV4pZ4p4+qklmluI11B1ZGCBtDjmQ25BAI1Co5/KfEp3iJHes1s/wDheo676bmaeGRDBCIusx1zu7apE06ysKHzQPo5yT4VSqFR6ZbFjqwWtyc4NxFoRcf0a4kRru4IkiRZAfPwQQra8hgRyqTt7eW/kjVoJYLZHWSQzAI8xQhkjVMkhdQBLHHo4HOoHhnGrK2jVU4ld5GWbTGxVnYlnbQ0JwCxJxntr3uemUsgItJbyY9jmGC3iHjJKmceANbY4WKebkySxDtbg6dWa5hwHit1bsZbuY3Mm40m6ijiQHujCAMcfSb3YrYv/K/1ZAW1EzE40RXEcre8KpxWixSqkXszo9KrfQ3pc1+JdcBgMfVEAuJNSyprVsgDG1WSuExSlKAUpSgMVxvovxpILuFtEzrCl9ExjikkHnXAMYUgYYEKdwcV12/gLxOinSzI6hu4spAPuJrkvBulVtbW8dvcP1E0KCN4nDgqybHswQeYPbmuoqqzlBXirn1x3iTPxB7n5PciJ4oo1JjyVKFywKKSQp1A59la547EOfWDxilH+Wpf+eVnjPymPHfk/wAKQ9MrV8iOUyY56ElfHjpU4rkqUW73IQxlWKtk/ZEfy/B65Hiko/y1n+cFv9aB4hh+0VMnpTF2LcHwt7g/5awOkatyt7xvC1m/eKh2MepYsbV/sIgcft/r4vewH7a94OIROcJJGx54VlY/AGta88o1ojMjxzalJDK0QUgjmCGIwa1mhljukmnterNyzJANUaskSDJJjXOO8tnfIqMqSSumaKOJnOVpRsevSRkEK9YAU6+DXkEjQJFLZA5jANfXynhBOAE29RbgY7vRxipOtfg02iO+uPtuM/ZgiwB97VXaMuDmKoqdpXf2NNLjhZ9GeRf1JbsV9xzWR3S+uQOW01wQD3HKnf2VrcHUp8mTt+Sknx1Rk/iTXQPJ3Hj5XjkZkPv6iPJ8eVTjUu7WKJYNRV8zKFPZWMnp3krfrlW/xxGvSCCwjXSL0qD2aolHw6sV2nSK+TCp5gfAVPMVdh4s4sbLhx53inxeAf5K9I7Dho/2oe6dV/wgV2M2y+qvwFPkqeovwFMw7D5mcjWLhw/2ke+6f9zVljw7/eF/91L/APeut/JU9RfgKz8mX1V+ApmOe7/MzjzDhnbOD/6iY/5qyI+Fdphb9ZpX/wARNdg6hfVHwFZ6odw+ApmO+7/MzkKvwkH/AGMH2qmfzCojiPHbezWU27wsC0c0aRkY6xZMNGQvojSSfCvPyqdGp7njExgjLgJADgqMEptnJG23OtXpjwIycN4TLDES7QvCyou5Kb7gczs9Mx1YdLds6v5L+ERRcOilTLPcIkkjnJJODhB3IuSAP41b6p/kndv5IhRwVeIyRsp2KlZG2PuIq4VE0ClKUApSlAaPG+Kra20k77iNS2O1j9FR7ScD31xY+T+S94pEbiYu0+qe4UDHVomNSq2fR1FYxt2E9ldK6fSa/ksH1k4kYfYt16w+7X1Y99efQmDXc3kx7Gjt1PcI01vjxeX8tdBQvLFGzyw2dpD81ax9Y4RQFQsDp1HkMRqT/eNX3yUcAFpwuHbEkw66Q9pL7qPcmkVV7omaG6celeXLRKfsNKtsn5FJrq0UQVQqjAUAAdwAwB8K4D7pSlAco8pPQqK64pEXLJ1tvJumAWeFlG+fsyD7tRdrxY3skDnP9EtVt2yMfPk/PY8AifGrn5UJTClrcqpZopmQKPpGeJkUeGsJVV4XY9TEFJyxyzt6zudTt8TVdR2Vi6lG7ubeajMFeBue2VHbx66U/uaty+l0xSN6qOfgpNfXE4er4dDH3/JI/wA0ef2GuUuWTrcI0IBm9cchDDGg9us6ifABAPjV+8niYjuT33H7IYh+6qDcHRexnsljeM/rRnWn4Fqv/k4P9Hn7/lUvuwEA/DFRp7ir8P3LZSlKvMwpSlAKUpQClKUBQeIjHFbr2xWp/CUfurRZQvDbVh/UcQZfAPLNGfwlFb3GhjjEvc1pbn7ssw/fUbdjHC+JAc47uObw3t5P413gFl6DykPeRn6MyyDwliU/4larXVN6My6eISr9bbo3vhlZT+Eq1cqMClKVwClKUBReOT9ZxR+6C3RPBpnLv+VE+NbHRO46ng8lz2v8qufEFnZD91Vqt394TDxG4B3klnCH2R4t4/xWrB0uvYbbg0kKSL5sKQjBzhSUjJ27AMmugh+DWuG4ZD3OjnxigeQ5/vkV02uX8B6QQS8SheOTVHFDPlwraQzmNUGcYJ0hqvh6TW/r/lb+FGCVpUQelMHrH7rVg9K4O9vumuAqnTu466+iizlLdOtYZ/rZcqmfaqBj/fFRdY6a2kIW4u7SaeOZsSOhCvG+NKscOMqQg7D2VWuJJxCBgGkEiPko8USMSAATlDuNiDtmqZwb1NNOcUrExxsZt3UfTKJ/zHVf31tdM7jQkGFLf0hDpGMkKkhxvt3VULJutu7YPLNI/XodLhowAuWJCYA7KsXlBc4tlGxaV/8Ap4z+Y0i7U2xPWokVu+45cSyxMsKBY5CyLryzkAqSWHJBnfFe1hx++t2d1klj1uXYRdVJHnAH6NhnkBv7KxZrlpG7m6tfYqAbfezW3WCWIktEblh4vVll4D5Wph+nVLhBszRAxyp+tExw3gCD3ZrpvDeJR3EKywsHjcZVh/rYg7EHlivz1xSZEKspHW6gAAd2BPnBgPo4335Yq9+TzjD26zko3VSOrRqfN304kcAjIDeb44z21roVJT3Rir0ow2OqUqsnpp/Zfn//ADXyemZ+q/N/2rUZS0UqrHpmfqh94/wrH88m+rH3j/CgLVSqoemTfVr8TWD0yf6tfiaWBGdJ2xxmP7dk/wAUnU/sY1HTpmHjEXr2kcw8RHKh/wCmtZ4txQz8TtWKhfmLldsnP6Nu2vHit2YZ3IAImsbqIj9Uq4PjhjUuASXCrnF7Yv2SCSP/AJkIkH4xCuh1yDg/F0uBYR2x66ZHtXYJkiNUUCUytjCDTqG/M7V1+uMClKVwClKUBRIvJtJoWF7vVArhivUqsjAP1mkyBsbtzOnepqTobGeTuPun91KUB5HoYOyU/dH8a+D0MPZKPun+NKUB8Hoa/wBYvwNYPQ6T10/NSlduDzn6EyOrKXTDKVPpciCD2e2oG36I37Lao8ca9QyhpetB1KEaMkKFzuCDz7KzSlwZ6T8IktZLaV1Z4kkdpGjR5OrxEwVmAGcZbnUTPbw8WvLeKGTWqLPI7KXXScIFBYDYknl7KxSgJiPyNoOTsN8/pZeZ59leg8j8fbhv1pJiPhSlRsuh3M+pIWfk7EI+aEKfqqQT4nGTW1/M6T10/N/Cs0qRwfzOf6xfg1Z/ma/1i/A0pXLg+v5mt9Yv3T/GsjoYfrR90/xpSgPodDP7X8v/AHrI6GD638v/AHrNKAjOMdCZVaKW2ZJJIy/mSExhlkTScMobByAdxWeEdFLl7qGe6EEaw6ysaF5WYuunzmYBQBz2HMUpS4LnFAq50qFycnAAye/avSlKAUpSgFKUo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1" name="AutoShape 13" descr="data:image/jpeg;base64,/9j/4AAQSkZJRgABAQAAAQABAAD/2wCEAAkGBhQRDxQUEhQVFBUVFRQWFxUYGBQUGhUYFRQVFxUVFxgXHiYeFxkkGRUXIDEgIycpLCwsFiAyNTAqNSYrLCkBCQoKDgwOGg8PGjAlHyUsLCwsLCwtNCksKiwqLCwsLCwsKiwtLCovLiwsLCwsLC0sLCwsLCwsLCwsLCwsLCwtKf/AABEIAOgA2AMBIgACEQEDEQH/xAAcAAEAAgMBAQEAAAAAAAAAAAAABQYBBAcDAgj/xABNEAACAQMCAgUHCAUJBgcBAAABAgMABBESIQUxBhNBUXEHIjJSYYGRFCNCU2KSoaIzcrHB0RUWJENjgrLC8ERUg5Oz4TRzhJSj0uIX/8QAGgEBAAMBAQEAAAAAAAAAAAAAAAIDBAEFBv/EADERAAIBAgUBBQgBBQAAAAAAAAABAgMRBBIhMUFREyJh0fAFFDJicYGRscFCUqHh8f/aAAwDAQACEQMRAD8A7jWKzSgMVmlKAUrFKAzSsUoDNKxWaAxSs0oBSlKAUpSgFKUoBWlxXjEVsmuVsAnCgZLO3YqKN2b2Cs8W4oltC0j5IGAFHN2Oyoo7STtXPI4pr24ZmbSR5sko3EIO/wAmts7asY1SfvwB1K5xtJXZvcT6aTSP1cYaInlFGomuCO9z6EI8c+NQ/EYJVTrLmONFJADXM0lwcnOMpGrAcuyvfpzxH+S7BTaARu0yAHGrVsWcuW3ckLuTvXl0S8oB4hFJG8Do4jkzIgLRHzDzb6B9hzVuVJ2ZS5yautjVeVFiSRp+GCOTVoJjlCvpOG0k9x9lbNrYsFEkUSlT/W2M/wAfMGnPhg1G8LgQ9HISbb5TIFmWJQhkKtI7Avt6IAGc+wVK+SuwW3tTETJ1zHrZA0UsarkBQql1AYgDfFFG7Dm0myX4P0wlTIY/KkXZhgR3Ef6ynAfwIU92aunDuJR3EYkiYMp27iCOasDurDtB3qucT4LHPgtlZF9GVdnTwPav2TkGoG2uZrS55DrcZIHmx3ka8yM+jKvxHtU7clTsShUUjpVZrW4dxBJ4lkjOVYZHYR2EEdhByCOwilVFps0pSgFKUoDFKUoBSlKAVmsVmgFKUoBSlKAUpSgFKV53EwRGY8lBY+AGT+ygKJ0sv3nuhHGfQbqo+0CZ1zLKR29XHnHtLVNWFisMSxoMKowO897E9rE5JPearXRk6pTLIQOrhEjE7APdM0sjEnlhVA8DXtxbpwsMYlS3mlgLovXDSiHWwVSgchpBk8wMHsNaYWirsy1W5SsiV4z0dgu9AuI+sEbFlUkgZIxkgHfbvqq8KgHDeLNbgaba9GuEfRSVR50Y8R2e1avdV/pxwM3Vm3V7TQkTQsOYkj3wPEZHwqclyiuL4exPRRBQAoCgcgAFA8ANhX1UX0Y44t7aRTrtqGGHquNnX4/gRUpUkQasxWlxfhgni050sDqjftRx6LeHYR2gkVtRzqy6lYFTvqBBGBzORtXnFfRv6MiN4Mp/YaMK6InoZxcpP1bDSJ9eV+ruItpUHsZRq/uZ+lSozjR6m7kcbaWtroe5zFN8VQ/GlY5KzN8XdXOnUpSokhSlKAVis0oDFKzSgFKVhmAGTtQGageP9NbazOiRy8p3EMY6yQ+0qPRHtbAr46acaaHh1zJbuvWJGSCCGK7gFsd6gk+6uZ2VoiL5m+rzi5OppCd9bMd2JrFi8V7ulpds34LB+8yetkvyWW78o13J+ht4oR60zmRvuR4A+8aip+PX8npXjJ7IookH5gxrXpXiT9oV5c2+h9BD2Zh4f03+rNe7klIy93etj1ZXz7lQV4WHEpGOI726Ru6W5WI/dnIzW/XzJGGGGAYdxAI/GuU8ZNPvtv72/glUwNNruRivrG/8osPDuIcYg0to+WxbZBMCvjtKyRtpJ8Vq69ICfkVxjY9RL/02rkMPDljbVAz27etCzR/FR5p94qbtOmt3EpSdVvIiCrEYhmCkYP2JNv1a9ehj6UlZtp+Pmjw8T7NrReaMU18vk/4Pfg3C47qK7hlBKP8AJgQCVOOoQjBHtFRfAegmb3WyzpbW7YjjmleQzSIdpNJOlYxzHftW10E4yjXBjBw728epGBVle3JQ5U96OpyNtjV5r24JSSZ4FRyhJoUpSrSg5xwXoJfQX88iXC28TtIwKAShtb5A6psAEDt7MVYLyy4jHG7JdwS4VjiSDqzspOzRtzqz0qKgkTc29zi/kpW9abTGC1o2RMHz1eCMHR/ab/R99SvH+CQ2FwZY1tHm2FvZrBI5G/pYVslu3Ww8K6jHGFACgKByAAAHgBsK+UtkDlwqh2xqYABmwMDLcztUez0sSdS7uUC7u7iVJGu4lhkNlJ5iknYyPoJBzpbIO2TSpPiHz91Io36ya3tV8IzrmP4yfClUT3NUPhOnUpSoEhSlKAUpSgFKVHcf4e09s8aTNblhgyqAWVc+dpzyJGRnszQFa6T+UHQ7QWSrLMuzyNnqoD3Nj03+wOXaRVGurdrhtV1LJct3M2EHsWJcKo9xrQXhMUrfMtKLVMrGC5zPg4Mr6cAKTnCgDI3POpaGBUGFAUdwGK+fxuLm5OEZfjz9I+m9n4OCgpyjv18vTNQ8Ct8Y6mMeChfxFbcMIRQqjCqAAO4DkK+6V5bnKWjZ68YRi7pJClKVEmKUpQClKUB4XVksmNQ3G6sCVZD3qw3BqT4Z0wltsLd5mh/3gD5yP/zVHpr9td+8Vp0rZhsbVw77r06cGHF4Cjil31r15Oh29wsiK6MGVgCrA5BB7QRzr0rm/DOJNYPrQFrdjmWEb6M85oh2Edqjn410O3u0kjWRGDIy6gwOQVIzmvrsLioYiGaP3XQ+HxmDqYWeSf2fU9SaVyrj3Gp71TcGMPw5S4EIuEgebQcF5M7sDjZBiui9H+JfKLWOURPCGXaN/SUDYeIwNj3VoUrszSg0iQqN47xQwR+ZgyyHREve2PSP2FHnH2D204px+OE6N5JT6MKYLH2t2Rr9pse+oOw4fNeTt53znoyyr6FsnPqYc85D39/nN9FajOdidOm5avYkug/CNU3WbmO3DRox/rJm/Ty+7dc97P3Uq52NkkMSxxrpRAFUdwH7T7aVlNh70rFKAzSsUoDNKUoBVZ8o3EDFw2UKcNLpgU9xmYIT7lLH3VZqo/lWb5m0HYbtM+6OUj8ahUllg5dEyylHPOMXy0VCKIKoVRgKAAPYBgV9Vo8N4h1zTeqknVr7dI84/E/hW9Xx04uLs9z7qElJXjsKUpUSQpSo3ivFliWRQwWRYmkXUNmxnl3nbl7alCDm7IhOagryPW14qrOY3HVyAkaT9LHah5MMEHbfet2tyz6GySBzcdS6PHHpVdW7DJ1HUPMOGxsajZ+CzQnEL6gP6qYkkexZOY/vZrbLCXV4vXp/v19TzYe0Yp2ntw/NeX4PRZQSQCCVxkZ3GRkZ7tq+qgo7OZZZ5xFIjDqyYyQRKmkhwpGxYEagefYedTFtcrIiuhyrDIP+uRqitQlSs+v76GvD4qNa6W6/XDPWviWPUMbj2g4I9oNfdKzmrc0ba9YO0cowVGoOOTp6+Po47ewewV72fHZLBwqNGLeVicSBysUhGfNKeir+BGfGl1AWAKNokQ6o3HNHHI+0HkR2gkVs8R4Ybvhz3FommWPPXWq7mKaPDCSEd2QGC9oO2+QfYwLebtKW6+JdV1XkeH7RSy9nW1T+GXR9H5/9MWnFYY21Rx8LRs51Asxz3gaQR7qlEu7q52WSaQHstoWgU+M8u/wYV0awOqJHZQrMisRjBBKgkfE1s19DnZ8xkiUfgvQNgMSabeMnLRxEtJIf7Sc7/d3+1Vys7JIYwkShEUYCgYA/13170qBMUpSgMUpSgFKUoDNKUoBVX8ovA5bqy+YGqaKRJo12GpkyCuTyyrGrRSuNJqzOpuLujiMXDRbXFzAP6uVffqhjJPvOqvS5uVjXUx2yAAASSTyVQNyT3CrD5R+FGC5W8UfNSKsU5H0GU/Myn7O5Qns82o7obZibiErvuLdI1jHc8wYs/jpXSD7TXz+JwzeId9nr6+59Lh8Yo4RNbrT19jUj4desNS2hC9geWNH+7vg+wmvAXWJOrkR4pMZ6uQYJHepHmuPapNdJ4zxOOCNyQcqhbzVLYwNicchnaoORbfitr5rA43DDZ4JMZBwd1Ydx5j2Gu1MJBLa3iU0vaNS+rv4eRWaxYWyPf2wkjSRWEyEMqsPQDggHtBT8a8bUuGeKUfPRNocDk2d1dfssNx7x2VY+AdH83cbud4ldtI5AyDQuo9+M7Cs2HpTVa3S/6N+MrU5Ye/W1vyWeta94cso32PYw/wBbit664pDCcO6KfV5t90ZNR9701tIQDLKYwdgWRxk/ZGnJPur0VR8TwXU8CKHBX16TywcMNxtyz3VWeK8Je3kZ41Jycywj6X9pH9vvH0vGri/EIbi3kdLzrIwrEhNCNsPR1KAyn3A1G8Tlhs+HIzrpwFCqCxJeQ8tTZY7nJzk867OH9L1udp1HF546WK/b3CyKGQ5U8j+0ew+yvSve06H3dwzXEEQgUjOiYlDc9zdWAepPcx3PaK00n89o3Uxyp6cTbMvt+0vcwyDXmYjCTo962nrc9/C46Ffu7S6eR6168G4obO9jn5RyFYbgdmhjiOU+1GPP1WNQtvO8bzByWjRlYt2xJKfMY98YYFSfonGdjtJSRhlKncMCCO8Eb/hXIZ8NUjPjf6onNQxdOVPnb6M7RSqr5NuKGbh6q7apLdmgcnmerPmE+KFTVqr6pNNXR8ZJOLsxSlK6cFKUoDFK+JZ1X0mVfEgftrUfj1uOdxCPGSMfvoDepWvY8SinUtDIkiglSUZXAI5gkdtbFAZpSlAKUrBNAanGLiGOCRrkoIdJDl8adJ2IOeec4x7a5/wjhkVlciS3m66zvAscbZDiKWPPVxFxzVlLKM7gqAeYqodNen8vEMJoRLZJHdQMln6vUEZzyAPPAHdvWPJzxURziC50m3uxpcHZVlHnRSfZbbTnv0nsqdTCudNt+vEtg3HVHSuLcDFyjJI82lh6IcgA9jAd4OD3bVXGt7uDiFq8ghYSMYHlj1o0y9WzKZYyNIKlM6gdskcjirHxa+kSCQRt1yBdpV81k3HpMfNfxU59lSIFeLUTpOz1NcWpq60Iu46Ol7xZ180mEozY1DzXyu2fS85sHurEmQ7W9uxGMGefm2SNkX7WPgKsFzMI42Y8kUt90Z/dVd6K3Cy2iSqc9aWdmPaxYhj4ZG3sqU3kjoI956nrJHDZwSS6cCNGdm5s2kZOSdyT++tjoj0ZwBd3Sh7uYBiW84QI26wRg+iAMZI3JzWh0xX+gT7Z0qrkd6pIrv8AlU1YON9IuojheOF50kdQzoQEijI1GZ2OwQLvmrsGlZy5KcQ9Uis8Ztur4tIkNqZxPbRySIpiUK6SOgkPWEAFl223OgVq9HrHrr1WvBJFfRv1kcUg+aWAZVktypKOcMCz+lnHIVI9FePpcXzzhXYXeqOBlXKJDaZHzjfQZ3d2CnfBWpLpDdh7+xgj3lSVp3x/VwrFIjFu7UzhQO3furYqcVLNyUZnbKWeorjnRi3vFAmjBZfQkBKyJ+q67jw5eypWlT3IJ22KRwbydNb3omNx1sXVSRGN0Gt1kwdLsDpcAjPo1W+kfR48NlGMm0kbEbHfqHPKFz6h+iT+qezPW61+IcPjnieKVQ8bqVZTyIP+udZ6uHhUp9nbT9GqjiqlKp2id3z4lA8mEum8vo+wrbS/3iJEb8EWuj1VehPQn+T2nZpTMZSiqSMFYow3Vqx+k3nHJ7atVTowcKcYvhFdeaqVJTXLuKUpVpSKUpQHCOEcMS7ltZblesaWO5mkLlm1yrKF0nJ2VQdlG1XFOB268reEf8OP+FQPDIurnjT6q+4hDj2PrkX9gq11ajyq8nmtf1dmeh4EfErlFACywQS4AAGpHkjJwO0gr8BV3qi8FfTxaP7drOv3JYW/zGr1Vb3N9B3pozSlK4XCqj5Qum0NjbSIXzcSRuI413YFlKh29VQTzPPsqP6e+UkWxNvaaXuPpsd0gz2t6z9y/HuPHb0lnBdmeSWQF3Y5Z8ecST7uXIVfSoSmr8ElG5i4XRAw9WMj4Liuo8A6CWkCRyynrmwjBpiAikgEaU2Xt5nJrl17IDG65GdLbZ35d1b3DW6y5tGlZpfn7UfOMXGkui40nYDHsq/HUZ1dISsktfEvTS4O0cZ4lE9vMiOGIQnA5YDKDg8u2vPivGFt1UkFmZgFQczjdmPcqjcn95Fe/TOAJErAADS8e23p4YfilafE+BLO6OzuukaSq6cOmtHKHIJALIuSpBIGOVfP14xjNZtiyk24uxs9MBJ8jlCLqyrahkLlccsnkp5HtxmvHgPDvk9rHESCVXziNgWYlmwOwZJx7KmrsK0bBiAHUqSSB6QI/fVc4pHJJbIEUuQyCWMMsbOqfpIwzbDUQAfsk1Cr3rLg7DS7JWGZZEDKQ6sMgjBDA93eKhf5mxbKXnaAHItTKxgG+caO1c/RJx7K3uAWTQ20cb6QwByF9FSzFtC/ZXOB4V68T4mtunWSZEY9NwMhB6zAb6e8jl4cqE3FtQZc0mryRXePdFZ2uRLZOLfUhEumWWDW+RpciMEMQoI3HbXpwThvELIMYhZOznVIz/KTJKRy1SsSTjs2wO6py141BKMxzxOPY6H8M1i847bwjMk0a/31JPgo3J8BVsa9WKyordKD1ZKdG+kZudaSxmCeLT1kRIYYbOmRGGzocHB7wQam6qHRS1kmu3vXRoozCIIEcFXddet5XU7qCQAoO+Mk4zVvr1INuKctzDJJPQUpSpkRSlKAUpSgFKUoDlPFYhFxK4Q/73bTr/x4ijfmVvjU7UP08j0cTZ8+lbWz/wDJvAD+Vj8amTVkdjzMSrTNe2OniVk3ebiP70OofjGKv9c+uW0y2r+rdRf/ACaoz/jroNRluasM70wWwN9q5x5QvKOY9VrZMOt5SzDBEOfop3y49y+NV7yu8eM92bWOUmOKMa0UnHWsTnXj0iq427Cao/WpGg04wOzO57z41poUFLvT2NkY8s9o4wo27ySTuSTzJPaT318T2ocjOds8jjn4V9xPqUEjGd8d1HkwVHrE/gMmvVtHLbgtNS+VY48KoAJAOMZI7R76ssHRK4Ftw+6UM4uJosoF/Q/OqYmyNypUbk8tqqt82tyvYoI/vEb/AAFd76HXc8/AYWDDrjCwVgAPQLKuBy1aVA8a87Eyafd22K5Oxv8AT6Mnhs5UZZFEgA5nQwYge0gEe+tTh/FYp1BikR/NViAwJUMMjUBup8a0OM8ThlgZYZmIkgeKInrGKzEkHVn6fMb8ihG1UzhwltZQY7bq3sFK3gB/SRN2ptmUkAygnlgjtrxq9HtFdbotozUb3LjBxON3uFuSiyiQxQRvkYjIUdcA2zEks2RyAA76kILdYpurjcPG41J5wYhlA1LnwwRWxHIsiKykMrAMp5ggjII91eF6rAAogLIyspAAO3NT3ggkbb+w1nVaM49nJWLHTlGWeLNtzjntjnnbFQN10tsH1RPcwkOCjDUMEMCCurlyz2173vE4HGLyWM6tlttxqPcVfBkP4VvcPtLXIlmNsCuRHHmIrCDtsBsXI5n3CuQwyfIlWa4NPoSIZ45LeeOGWa2Kp1hSNuuiYZgmBxvlRg+1TVqt+DQRnKQxIe9URT8QKhlms4w4t0yzqVIhVjzzyx5q7nPZU9YFjEmsYbSuoHsOBn8a9JGNnvSlK6cFKUoBSlKAUpSgFKUoDnflMsS1zbFec0F5bjsy5RZYxnxRq+YuKp1eqQiEjZhIVQqRz5nBHtBINSXlfsRJwedsedFokRu1SGAJB7PNLD31VvIt0cheGc3NujTxzAAyoGZVaJGUDXnHaffUlKxnq0O0d7nxxbpTby6IIJBNM8sARUy3nLMjZ1DYYCk8+yrb5SumRsoBHCf6TPkJ/ZqPTmI9mcDvJ9hql9OuEGHjyXSaEjgS0mcej5gmMblQBjYZzyqs8a4y17dS3LZ+cOIwfoRKSI19484+1quo0+1nbguo0lBWRoRQhe8nfJO5Yk5JJ7STvmte7kGsAg6eZIUnPcuw5dtbmKCvXcNLI1WPBb5D2/gf4V4TXY1Fgc6E2xvlnOAPwroPQ6yY2UbKhIcyNnGQcyN/Cq/0E4OLviEEbqGTVNNIOwqmrAPsLOorzIY2VVzVvh9ISVlcgI3jRQGZSdie0kncnv513nyWrjg9qMEebJsQQd5XPI1zziXABbx3yxRgLa3PWrgDZFMc6jPMgKSPdXaoJQ6qy7hgCD7CMj8KzzxHa6WtYrnsjW/k1QzMo2kOXTsZtvPA7H2G454HaBVf6a9FuuVZ4wXliA1x5wLqFW1GCT1txlc9u3ImrbSqZRUk4vkrOWcN40bZkhhhknguMyWnV6BpBBaSBtbDToOSBzAJH0anks+I3GwSKyTtd2FxLj7KJhAfFj4VCcTsTPeSw2jf0frVnadR/wCFuFYmRYG5M7czjIUs+c5xUhH0kurGcwOsl6kitLE5aNZQE/TRcgJWGQygYOCR2V5eGpKF6dbVrZ9Vw349fFX5NTlNxvHYsfBOh0FsxkOqaZhhp5j1khHcDyRfsqAKlhZR+on3V/hXnwvikdzCk0TakcZB5eII7CDkEdhFePHOPw2cXWTMRk6URQWeRjySNRuzHur1dEZiQCgctqzVJ/ljiU/nItvaJzVJA08h7us0MFTPcMkV8WPTC9uULQ28EfVs0b9bIx1yRkrIqBB5q5GzNv7Kr7an1J9nLoXmlVH/APoSOirbxPLckHVACB1DAlWE8noxgEH2nsFfJ6RXcBSS5+TmIuiSLGJA0XWMEVgzHzwGYZ2GxyO6uupFNJs4oSavYuFKUqwgKUpQClKUApSlAQfTi16zhl2vfby/ghP7qrXk3uc3Nx/aW1hN4nq3Rv2CrzfW/WROh5OjL95SP31zTyZy/wBJts834YoPjFOAfwagPbypRgTOxxh+H3AOe3qponA/P+NVDhnRWF06ySPSZCXEau4WJW3SMb5OBjc1bvKmgmvrKHPJJ5JR3x6otIPsLx/hWrVVSbWiNFGF9WQc3Ri0QZYFf+JJv4DO58Ki77hEfKCO4LdmZMDx0uCQPECrXLBk5Gx5FvpY7lPZXpHEFGAMD9vj3n21BVZrl/kucUS3QJMcJtgPqj8SzE/jVJ6EXjWLi4hMUrNF1c0MknVsjCQltB3CnI5MKmuD8TurKFYUjiniTIQ62ikClicNkFTjPPasz8WSRtUvCVdjzbNtIT7yATWeDnTlJpbiSUkkz6TpxbPfT9eDAlzDErCQoymRNaMA0ZIwUZdzjlUxw3pe1nCsRnsbiONQiObhYJNKjChwQylsDGQRmoGfpJawrqfhZRchc9Xa4yxwBz762+G9IYZRqi4XMV9ZYbfB8DqAI9oqWapmcop6lclBK0mWGy8rNo7BHDq55BALlWI7FaDVn34r0uLqe92cNbWx/q84mmH9oyn5pD6qnUe0jlUUnSeQehw65Hj1Ef8Amr0h6Yhf/FQTWwJ2YgSqfFos6T4j30qTruOkbEIOhm+JMnY7ZVQIgCKBpUKANI+yOQqodKLS9jiEiFbnqHWaNgBHMmn0lZR5sqshZTjB35GrBB0mtZNo7mAt2DWuR4qSDULd8auGu1tlu7SPVG0hmCBjHpZQFIaTSC2dvA7VlpQk5WS/JqqSio3M8N6U9TcLLaQ3E0FxGZJYkjJCSkAo6scKGbdXAONs8+e6qGMtfX3nTYwqIGkFurHAhhVQSzE41MBlj7Kgujdy9lO9knUlNHXLLJOFjY7LKUZQ2zMQ2nbSSw32J3E6bPAAk6wSMM5liu7bQdzjZypXbA37q1VIVrZEtP8ALKITp3zX1N48TvXmVorXTDoYETyJGzMWUq2lA5XABGD63srHReV4pZ4p4+qklmluI11B1ZGCBtDjmQ25BAI1Co5/KfEp3iJHes1s/wDheo676bmaeGRDBCIusx1zu7apE06ysKHzQPo5yT4VSqFR6ZbFjqwWtyc4NxFoRcf0a4kRru4IkiRZAfPwQQra8hgRyqTt7eW/kjVoJYLZHWSQzAI8xQhkjVMkhdQBLHHo4HOoHhnGrK2jVU4ld5GWbTGxVnYlnbQ0JwCxJxntr3uemUsgItJbyY9jmGC3iHjJKmceANbY4WKebkySxDtbg6dWa5hwHit1bsZbuY3Mm40m6ijiQHujCAMcfSb3YrYv/K/1ZAW1EzE40RXEcre8KpxWixSqkXszo9KrfQ3pc1+JdcBgMfVEAuJNSyprVsgDG1WSuExSlKAUpSgMVxvovxpILuFtEzrCl9ExjikkHnXAMYUgYYEKdwcV12/gLxOinSzI6hu4spAPuJrkvBulVtbW8dvcP1E0KCN4nDgqybHswQeYPbmuoqqzlBXirn1x3iTPxB7n5PciJ4oo1JjyVKFywKKSQp1A59la547EOfWDxilH+Wpf+eVnjPymPHfk/wAKQ9MrV8iOUyY56ElfHjpU4rkqUW73IQxlWKtk/ZEfy/B65Hiko/y1n+cFv9aB4hh+0VMnpTF2LcHwt7g/5awOkatyt7xvC1m/eKh2MepYsbV/sIgcft/r4vewH7a94OIROcJJGx54VlY/AGta88o1ojMjxzalJDK0QUgjmCGIwa1mhljukmnterNyzJANUaskSDJJjXOO8tnfIqMqSSumaKOJnOVpRsevSRkEK9YAU6+DXkEjQJFLZA5jANfXynhBOAE29RbgY7vRxipOtfg02iO+uPtuM/ZgiwB97VXaMuDmKoqdpXf2NNLjhZ9GeRf1JbsV9xzWR3S+uQOW01wQD3HKnf2VrcHUp8mTt+Sknx1Rk/iTXQPJ3Hj5XjkZkPv6iPJ8eVTjUu7WKJYNRV8zKFPZWMnp3krfrlW/xxGvSCCwjXSL0qD2aolHw6sV2nSK+TCp5gfAVPMVdh4s4sbLhx53inxeAf5K9I7Dho/2oe6dV/wgV2M2y+qvwFPkqeovwFMw7D5mcjWLhw/2ke+6f9zVljw7/eF/91L/APeut/JU9RfgKz8mX1V+ApmOe7/MzjzDhnbOD/6iY/5qyI+Fdphb9ZpX/wARNdg6hfVHwFZ6odw+ApmO+7/MzkKvwkH/AGMH2qmfzCojiPHbezWU27wsC0c0aRkY6xZMNGQvojSSfCvPyqdGp7njExgjLgJADgqMEptnJG23OtXpjwIycN4TLDES7QvCyou5Kb7gczs9Mx1YdLds6v5L+ERRcOilTLPcIkkjnJJODhB3IuSAP41b6p/kndv5IhRwVeIyRsp2KlZG2PuIq4VE0ClKUApSlAaPG+Kra20k77iNS2O1j9FR7ScD31xY+T+S94pEbiYu0+qe4UDHVomNSq2fR1FYxt2E9ldK6fSa/ksH1k4kYfYt16w+7X1Y99efQmDXc3kx7Gjt1PcI01vjxeX8tdBQvLFGzyw2dpD81ax9Y4RQFQsDp1HkMRqT/eNX3yUcAFpwuHbEkw66Q9pL7qPcmkVV7omaG6celeXLRKfsNKtsn5FJrq0UQVQqjAUAAdwAwB8K4D7pSlAco8pPQqK64pEXLJ1tvJumAWeFlG+fsyD7tRdrxY3skDnP9EtVt2yMfPk/PY8AifGrn5UJTClrcqpZopmQKPpGeJkUeGsJVV4XY9TEFJyxyzt6zudTt8TVdR2Vi6lG7ubeajMFeBue2VHbx66U/uaty+l0xSN6qOfgpNfXE4er4dDH3/JI/wA0ef2GuUuWTrcI0IBm9cchDDGg9us6ifABAPjV+8niYjuT33H7IYh+6qDcHRexnsljeM/rRnWn4Fqv/k4P9Hn7/lUvuwEA/DFRp7ir8P3LZSlKvMwpSlAKUpQClKUBQeIjHFbr2xWp/CUfurRZQvDbVh/UcQZfAPLNGfwlFb3GhjjEvc1pbn7ssw/fUbdjHC+JAc47uObw3t5P413gFl6DykPeRn6MyyDwliU/4larXVN6My6eISr9bbo3vhlZT+Eq1cqMClKVwClKUBReOT9ZxR+6C3RPBpnLv+VE+NbHRO46ng8lz2v8qufEFnZD91Vqt394TDxG4B3klnCH2R4t4/xWrB0uvYbbg0kKSL5sKQjBzhSUjJ27AMmugh+DWuG4ZD3OjnxigeQ5/vkV02uX8B6QQS8SheOTVHFDPlwraQzmNUGcYJ0hqvh6TW/r/lb+FGCVpUQelMHrH7rVg9K4O9vumuAqnTu466+iizlLdOtYZ/rZcqmfaqBj/fFRdY6a2kIW4u7SaeOZsSOhCvG+NKscOMqQg7D2VWuJJxCBgGkEiPko8USMSAATlDuNiDtmqZwb1NNOcUrExxsZt3UfTKJ/zHVf31tdM7jQkGFLf0hDpGMkKkhxvt3VULJutu7YPLNI/XodLhowAuWJCYA7KsXlBc4tlGxaV/8Ap4z+Y0i7U2xPWokVu+45cSyxMsKBY5CyLryzkAqSWHJBnfFe1hx++t2d1klj1uXYRdVJHnAH6NhnkBv7KxZrlpG7m6tfYqAbfezW3WCWIktEblh4vVll4D5Wph+nVLhBszRAxyp+tExw3gCD3ZrpvDeJR3EKywsHjcZVh/rYg7EHlivz1xSZEKspHW6gAAd2BPnBgPo4335Yq9+TzjD26zko3VSOrRqfN304kcAjIDeb44z21roVJT3Rir0ow2OqUqsnpp/Zfn//ADXyemZ+q/N/2rUZS0UqrHpmfqh94/wrH88m+rH3j/CgLVSqoemTfVr8TWD0yf6tfiaWBGdJ2xxmP7dk/wAUnU/sY1HTpmHjEXr2kcw8RHKh/wCmtZ4txQz8TtWKhfmLldsnP6Nu2vHit2YZ3IAImsbqIj9Uq4PjhjUuASXCrnF7Yv2SCSP/AJkIkH4xCuh1yDg/F0uBYR2x66ZHtXYJkiNUUCUytjCDTqG/M7V1+uMClKVwClKUBRIvJtJoWF7vVArhivUqsjAP1mkyBsbtzOnepqTobGeTuPun91KUB5HoYOyU/dH8a+D0MPZKPun+NKUB8Hoa/wBYvwNYPQ6T10/NSlduDzn6EyOrKXTDKVPpciCD2e2oG36I37Lao8ca9QyhpetB1KEaMkKFzuCDz7KzSlwZ6T8IktZLaV1Z4kkdpGjR5OrxEwVmAGcZbnUTPbw8WvLeKGTWqLPI7KXXScIFBYDYknl7KxSgJiPyNoOTsN8/pZeZ59leg8j8fbhv1pJiPhSlRsuh3M+pIWfk7EI+aEKfqqQT4nGTW1/M6T10/N/Cs0qRwfzOf6xfg1Z/ma/1i/A0pXLg+v5mt9Yv3T/GsjoYfrR90/xpSgPodDP7X8v/AHrI6GD638v/AHrNKAjOMdCZVaKW2ZJJIy/mSExhlkTScMobByAdxWeEdFLl7qGe6EEaw6ysaF5WYuunzmYBQBz2HMUpS4LnFAq50qFycnAAye/avSlKAUpSgFKUo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5486400" y="3962400"/>
            <a:ext cx="2133600" cy="2198132"/>
            <a:chOff x="1524000" y="4267200"/>
            <a:chExt cx="2133600" cy="2198132"/>
          </a:xfrm>
        </p:grpSpPr>
        <p:pic>
          <p:nvPicPr>
            <p:cNvPr id="13" name="Picture 12" descr="http://www.filipinamom.com/wp-content/uploads/2009/10/Exam-Clip-Art.png"/>
            <p:cNvPicPr/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981200" y="4267200"/>
              <a:ext cx="1581150" cy="1704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TextBox 13"/>
            <p:cNvSpPr txBox="1"/>
            <p:nvPr/>
          </p:nvSpPr>
          <p:spPr>
            <a:xfrm>
              <a:off x="1524000" y="6096000"/>
              <a:ext cx="2133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ETS dan EAS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267200" y="1447800"/>
            <a:ext cx="2209800" cy="2045732"/>
            <a:chOff x="5943600" y="3810000"/>
            <a:chExt cx="2209800" cy="2045732"/>
          </a:xfrm>
        </p:grpSpPr>
        <p:pic>
          <p:nvPicPr>
            <p:cNvPr id="18" name="Picture 17" descr="https://cleveland.schoolnet.com/files/user_images/libraryimages/homework.gif"/>
            <p:cNvPicPr/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248400" y="3810000"/>
              <a:ext cx="1543050" cy="163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" name="TextBox 18"/>
            <p:cNvSpPr txBox="1"/>
            <p:nvPr/>
          </p:nvSpPr>
          <p:spPr>
            <a:xfrm>
              <a:off x="5943600" y="5486400"/>
              <a:ext cx="2209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/>
                <a:t>Latihan</a:t>
              </a:r>
              <a:r>
                <a:rPr lang="en-US" dirty="0"/>
                <a:t> &amp; </a:t>
              </a:r>
              <a:r>
                <a:rPr lang="en-US" dirty="0" err="1"/>
                <a:t>tugas</a:t>
              </a:r>
              <a:endParaRPr lang="en-US" dirty="0"/>
            </a:p>
          </p:txBody>
        </p:sp>
      </p:grpSp>
      <p:pic>
        <p:nvPicPr>
          <p:cNvPr id="8194" name="Picture 2" descr="http://t0.gstatic.com/images?q=tbn:ANd9GcQf8w32HHPIGOurDxGJgl2SdPyf-ZkaDh520s6i2xEPF-P5Hsxrzg"/>
          <p:cNvPicPr>
            <a:picLocks noChangeAspect="1" noChangeArrowheads="1"/>
          </p:cNvPicPr>
          <p:nvPr/>
        </p:nvPicPr>
        <p:blipFill>
          <a:blip r:embed="rId5"/>
          <a:srcRect b="5306"/>
          <a:stretch>
            <a:fillRect/>
          </a:stretch>
        </p:blipFill>
        <p:spPr bwMode="auto">
          <a:xfrm>
            <a:off x="2362200" y="3962400"/>
            <a:ext cx="1962150" cy="22098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2057400" y="62484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Besar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yang </a:t>
            </a:r>
            <a:r>
              <a:rPr lang="en-US" dirty="0" err="1"/>
              <a:t>digunakan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Power Designer</a:t>
            </a:r>
          </a:p>
          <a:p>
            <a:r>
              <a:rPr lang="en-US" dirty="0"/>
              <a:t>Oracle XE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 ajar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endParaRPr lang="en-US" dirty="0"/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7957" y="2590800"/>
            <a:ext cx="393404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8" name="Picture 8" descr="http://t2.gstatic.com/images?q=tbn:ANd9GcT1UfhcWidp6toyxdqiu8w79wWlj3PPUoBK4onTivGLslAjqLzO4Q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8800" y="1981200"/>
            <a:ext cx="2057400" cy="24152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Book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Connoly</a:t>
            </a:r>
            <a:r>
              <a:rPr lang="en-US" dirty="0"/>
              <a:t>, Thomas; </a:t>
            </a:r>
            <a:r>
              <a:rPr lang="en-US" dirty="0" err="1"/>
              <a:t>Begg</a:t>
            </a:r>
            <a:r>
              <a:rPr lang="en-US" dirty="0"/>
              <a:t>, Carolyn; Strachan, Anne; Database Systems : A Practical Approach to Design, Implementation and Management, 3rd edition, Addison Wesley, 2001.</a:t>
            </a:r>
          </a:p>
          <a:p>
            <a:r>
              <a:rPr lang="en-US" dirty="0"/>
              <a:t>Date, C.J.; An Introduction to Database System, Addison Wesley Publishing Company, Vol. 7, New York, 2000.</a:t>
            </a:r>
          </a:p>
          <a:p>
            <a:r>
              <a:rPr lang="en-US" dirty="0" err="1"/>
              <a:t>Elmasri</a:t>
            </a:r>
            <a:r>
              <a:rPr lang="en-US" dirty="0"/>
              <a:t>, </a:t>
            </a:r>
            <a:r>
              <a:rPr lang="en-US" dirty="0" err="1"/>
              <a:t>Ramez</a:t>
            </a:r>
            <a:r>
              <a:rPr lang="en-US" dirty="0"/>
              <a:t>; </a:t>
            </a:r>
            <a:r>
              <a:rPr lang="en-US" dirty="0" err="1"/>
              <a:t>Navathe</a:t>
            </a:r>
            <a:r>
              <a:rPr lang="en-US" dirty="0"/>
              <a:t>, </a:t>
            </a:r>
            <a:r>
              <a:rPr lang="en-US" dirty="0" err="1"/>
              <a:t>Shamkant</a:t>
            </a:r>
            <a:r>
              <a:rPr lang="en-US" dirty="0"/>
              <a:t> B.; Fundamentals of Database Systems, The Benjamin/Cummings Publishing Company, Inc., California, 2001.</a:t>
            </a:r>
          </a:p>
          <a:p>
            <a:r>
              <a:rPr lang="en-US" dirty="0" err="1"/>
              <a:t>Korth</a:t>
            </a:r>
            <a:r>
              <a:rPr lang="en-US" dirty="0"/>
              <a:t>, H.; Database System Concept, Mc Graw Hill, 4th  edition, New York, 2002.</a:t>
            </a:r>
          </a:p>
          <a:p>
            <a:r>
              <a:rPr lang="en-US" dirty="0" err="1"/>
              <a:t>Fathansyah</a:t>
            </a:r>
            <a:r>
              <a:rPr lang="en-US" dirty="0"/>
              <a:t>, Basis Data, </a:t>
            </a:r>
            <a:r>
              <a:rPr lang="en-US" dirty="0" err="1"/>
              <a:t>Informatika</a:t>
            </a:r>
            <a:r>
              <a:rPr lang="en-US" dirty="0"/>
              <a:t>, </a:t>
            </a:r>
            <a:r>
              <a:rPr lang="en-US" dirty="0" err="1"/>
              <a:t>cetakan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, 1999.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Evaluasi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589567"/>
            <a:ext cx="4267200" cy="4572000"/>
          </a:xfrm>
        </p:spPr>
        <p:txBody>
          <a:bodyPr>
            <a:normAutofit/>
          </a:bodyPr>
          <a:lstStyle/>
          <a:p>
            <a:r>
              <a:rPr lang="en-US" dirty="0"/>
              <a:t>Tengah Semester</a:t>
            </a:r>
          </a:p>
          <a:p>
            <a:pPr lvl="1"/>
            <a:r>
              <a:rPr lang="en-US" dirty="0" err="1"/>
              <a:t>Tugas</a:t>
            </a:r>
            <a:r>
              <a:rPr lang="en-US" dirty="0"/>
              <a:t>/Quiz: 40%</a:t>
            </a:r>
          </a:p>
          <a:p>
            <a:pPr lvl="1"/>
            <a:r>
              <a:rPr lang="en-US" dirty="0"/>
              <a:t>ETS: 60%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44900" y="1589567"/>
            <a:ext cx="4299099" cy="4572000"/>
          </a:xfrm>
        </p:spPr>
        <p:txBody>
          <a:bodyPr>
            <a:normAutofit/>
          </a:bodyPr>
          <a:lstStyle/>
          <a:p>
            <a:r>
              <a:rPr lang="en-US" dirty="0" err="1"/>
              <a:t>Akhir</a:t>
            </a:r>
            <a:r>
              <a:rPr lang="en-US" dirty="0"/>
              <a:t> Semester,</a:t>
            </a:r>
          </a:p>
          <a:p>
            <a:pPr lvl="1"/>
            <a:r>
              <a:rPr lang="en-US" dirty="0" err="1"/>
              <a:t>Tugas</a:t>
            </a:r>
            <a:r>
              <a:rPr lang="en-US" dirty="0"/>
              <a:t>/Quiz: 40%	</a:t>
            </a:r>
          </a:p>
          <a:p>
            <a:pPr lvl="1"/>
            <a:r>
              <a:rPr lang="en-US" dirty="0"/>
              <a:t>EAS: 60%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33600" y="5029200"/>
            <a:ext cx="19826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Nilai</a:t>
            </a:r>
            <a:r>
              <a:rPr lang="en-US" sz="2800" dirty="0"/>
              <a:t> </a:t>
            </a:r>
            <a:r>
              <a:rPr lang="en-US" sz="2800" dirty="0" err="1"/>
              <a:t>Akhir</a:t>
            </a:r>
            <a:r>
              <a:rPr lang="en-US" sz="2800" dirty="0"/>
              <a:t>: 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4800" y="4800600"/>
            <a:ext cx="1600200" cy="1028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Peraturan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waktu</a:t>
            </a:r>
            <a:endParaRPr lang="en-US" dirty="0"/>
          </a:p>
          <a:p>
            <a:pPr lvl="1"/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</a:t>
            </a:r>
            <a:r>
              <a:rPr lang="en-US" dirty="0" err="1"/>
              <a:t>toleransi</a:t>
            </a:r>
            <a:r>
              <a:rPr lang="en-US" dirty="0"/>
              <a:t> </a:t>
            </a:r>
            <a:r>
              <a:rPr lang="en-US" dirty="0" err="1"/>
              <a:t>keterlambatan</a:t>
            </a:r>
            <a:r>
              <a:rPr lang="en-US" dirty="0"/>
              <a:t> 15 </a:t>
            </a:r>
            <a:r>
              <a:rPr lang="en-US" dirty="0" err="1"/>
              <a:t>menit</a:t>
            </a:r>
            <a:endParaRPr lang="en-US" dirty="0"/>
          </a:p>
          <a:p>
            <a:pPr lvl="1"/>
            <a:r>
              <a:rPr lang="en-US" dirty="0" err="1"/>
              <a:t>Pengumpulan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sym typeface="Wingdings" pitchFamily="2" charset="2"/>
              </a:rPr>
              <a:t>terlambat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mengumpulkan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tugas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ada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pengurangan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nilai</a:t>
            </a:r>
            <a:endParaRPr lang="en-US" dirty="0">
              <a:sym typeface="Wingdings" pitchFamily="2" charset="2"/>
            </a:endParaRPr>
          </a:p>
          <a:p>
            <a:r>
              <a:rPr lang="en-US" dirty="0" err="1">
                <a:sym typeface="Wingdings" pitchFamily="2" charset="2"/>
              </a:rPr>
              <a:t>Memakai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kemeja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berkerah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bersepatu</a:t>
            </a:r>
            <a:endParaRPr lang="en-US" dirty="0">
              <a:sym typeface="Wingdings" pitchFamily="2" charset="2"/>
            </a:endParaRPr>
          </a:p>
          <a:p>
            <a:r>
              <a:rPr lang="en-US" dirty="0" err="1"/>
              <a:t>Berpartisipasi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perkuliahan</a:t>
            </a:r>
            <a:endParaRPr lang="en-US" dirty="0"/>
          </a:p>
          <a:p>
            <a:r>
              <a:rPr lang="en-US" dirty="0"/>
              <a:t>HP </a:t>
            </a:r>
            <a:r>
              <a:rPr lang="en-US" dirty="0" err="1"/>
              <a:t>dimatikan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disetting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/>
              <a:t>silent mode</a:t>
            </a:r>
          </a:p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berhalangan</a:t>
            </a:r>
            <a:r>
              <a:rPr lang="en-US" dirty="0"/>
              <a:t> </a:t>
            </a:r>
            <a:r>
              <a:rPr lang="en-US" dirty="0" err="1"/>
              <a:t>hadir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, </a:t>
            </a:r>
            <a:r>
              <a:rPr lang="en-US" dirty="0" err="1"/>
              <a:t>diharuskan</a:t>
            </a:r>
            <a:r>
              <a:rPr lang="en-US" dirty="0"/>
              <a:t> </a:t>
            </a:r>
            <a:r>
              <a:rPr lang="en-US" dirty="0" err="1"/>
              <a:t>menyertakan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yang </a:t>
            </a:r>
            <a:r>
              <a:rPr lang="en-US" dirty="0" err="1"/>
              <a:t>resmi</a:t>
            </a:r>
            <a:r>
              <a:rPr lang="en-US" dirty="0"/>
              <a:t>.</a:t>
            </a:r>
            <a:endParaRPr lang="en-US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116</TotalTime>
  <Words>346</Words>
  <Application>Microsoft Office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Tw Cen MT</vt:lpstr>
      <vt:lpstr>Wingdings</vt:lpstr>
      <vt:lpstr>Wingdings 2</vt:lpstr>
      <vt:lpstr>Median</vt:lpstr>
      <vt:lpstr> INTRODUCTION</vt:lpstr>
      <vt:lpstr>Tujuan Pembelajaran</vt:lpstr>
      <vt:lpstr>Materi</vt:lpstr>
      <vt:lpstr>Metode Pembelajaran dan Penilaian</vt:lpstr>
      <vt:lpstr>Software yang digunakan</vt:lpstr>
      <vt:lpstr>Media ajar dan komunikasi</vt:lpstr>
      <vt:lpstr>Text Book</vt:lpstr>
      <vt:lpstr>Evaluasi</vt:lpstr>
      <vt:lpstr>Peraturan</vt:lpstr>
      <vt:lpstr>Contacts</vt:lpstr>
    </vt:vector>
  </TitlesOfParts>
  <Company>semolo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Inisialisasi</dc:title>
  <dc:creator>rizka</dc:creator>
  <cp:lastModifiedBy>Rizka Hadiwiyanti</cp:lastModifiedBy>
  <cp:revision>61</cp:revision>
  <dcterms:created xsi:type="dcterms:W3CDTF">2013-09-02T05:09:37Z</dcterms:created>
  <dcterms:modified xsi:type="dcterms:W3CDTF">2024-02-03T20:11:44Z</dcterms:modified>
</cp:coreProperties>
</file>