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5143500" cx="9144000"/>
  <p:notesSz cx="6858000" cy="9144000"/>
  <p:embeddedFontLst>
    <p:embeddedFont>
      <p:font typeface="Proxima Nova"/>
      <p:regular r:id="rId62"/>
      <p:bold r:id="rId63"/>
      <p:italic r:id="rId64"/>
      <p:boldItalic r:id="rId65"/>
    </p:embeddedFont>
    <p:embeddedFont>
      <p:font typeface="Titillium Web"/>
      <p:regular r:id="rId66"/>
      <p:bold r:id="rId67"/>
      <p:italic r:id="rId68"/>
      <p:boldItalic r:id="rId69"/>
    </p:embeddedFont>
    <p:embeddedFont>
      <p:font typeface="Tahoma"/>
      <p:regular r:id="rId70"/>
      <p:bold r:id="rId71"/>
    </p:embeddedFont>
    <p:embeddedFont>
      <p:font typeface="Proxima Nova Semibold"/>
      <p:regular r:id="rId72"/>
      <p:bold r:id="rId73"/>
      <p:boldItalic r:id="rId74"/>
    </p:embeddedFont>
    <p:embeddedFont>
      <p:font typeface="Noto Sans Symbols"/>
      <p:regular r:id="rId75"/>
      <p:bold r:id="rId76"/>
    </p:embeddedFont>
    <p:embeddedFont>
      <p:font typeface="Barlow Semi Condensed"/>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1" roundtripDataSignature="AMtx7mjBn0Szh1S+rpRYS0zXSfdY0+A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D0EFFA7-7539-40F6-822B-74B59A2BF6DD}">
  <a:tblStyle styleId="{AD0EFFA7-7539-40F6-822B-74B59A2BF6D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BarlowSemiCondensed-boldItalic.fntdata"/><Relationship Id="rId81" Type="http://customschemas.google.com/relationships/presentationmetadata" Target="meta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ProximaNovaSemibold-bold.fntdata"/><Relationship Id="rId72" Type="http://schemas.openxmlformats.org/officeDocument/2006/relationships/font" Target="fonts/ProximaNovaSemibold-regular.fntdata"/><Relationship Id="rId31" Type="http://schemas.openxmlformats.org/officeDocument/2006/relationships/slide" Target="slides/slide25.xml"/><Relationship Id="rId75" Type="http://schemas.openxmlformats.org/officeDocument/2006/relationships/font" Target="fonts/NotoSansSymbols-regular.fntdata"/><Relationship Id="rId30" Type="http://schemas.openxmlformats.org/officeDocument/2006/relationships/slide" Target="slides/slide24.xml"/><Relationship Id="rId74" Type="http://schemas.openxmlformats.org/officeDocument/2006/relationships/font" Target="fonts/ProximaNovaSemibold-boldItalic.fntdata"/><Relationship Id="rId33" Type="http://schemas.openxmlformats.org/officeDocument/2006/relationships/slide" Target="slides/slide27.xml"/><Relationship Id="rId77" Type="http://schemas.openxmlformats.org/officeDocument/2006/relationships/font" Target="fonts/BarlowSemiCondensed-regular.fntdata"/><Relationship Id="rId32" Type="http://schemas.openxmlformats.org/officeDocument/2006/relationships/slide" Target="slides/slide26.xml"/><Relationship Id="rId76" Type="http://schemas.openxmlformats.org/officeDocument/2006/relationships/font" Target="fonts/NotoSansSymbols-bold.fntdata"/><Relationship Id="rId35" Type="http://schemas.openxmlformats.org/officeDocument/2006/relationships/slide" Target="slides/slide29.xml"/><Relationship Id="rId79" Type="http://schemas.openxmlformats.org/officeDocument/2006/relationships/font" Target="fonts/BarlowSemiCondensed-italic.fntdata"/><Relationship Id="rId34" Type="http://schemas.openxmlformats.org/officeDocument/2006/relationships/slide" Target="slides/slide28.xml"/><Relationship Id="rId78" Type="http://schemas.openxmlformats.org/officeDocument/2006/relationships/font" Target="fonts/BarlowSemiCondensed-bold.fntdata"/><Relationship Id="rId71" Type="http://schemas.openxmlformats.org/officeDocument/2006/relationships/font" Target="fonts/Tahoma-bold.fntdata"/><Relationship Id="rId70" Type="http://schemas.openxmlformats.org/officeDocument/2006/relationships/font" Target="fonts/Tahoma-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ProximaNova-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ProximaNova-italic.fntdata"/><Relationship Id="rId63" Type="http://schemas.openxmlformats.org/officeDocument/2006/relationships/font" Target="fonts/ProximaNova-bold.fntdata"/><Relationship Id="rId22" Type="http://schemas.openxmlformats.org/officeDocument/2006/relationships/slide" Target="slides/slide16.xml"/><Relationship Id="rId66" Type="http://schemas.openxmlformats.org/officeDocument/2006/relationships/font" Target="fonts/TitilliumWeb-regular.fntdata"/><Relationship Id="rId21" Type="http://schemas.openxmlformats.org/officeDocument/2006/relationships/slide" Target="slides/slide15.xml"/><Relationship Id="rId65" Type="http://schemas.openxmlformats.org/officeDocument/2006/relationships/font" Target="fonts/ProximaNova-boldItalic.fntdata"/><Relationship Id="rId24" Type="http://schemas.openxmlformats.org/officeDocument/2006/relationships/slide" Target="slides/slide18.xml"/><Relationship Id="rId68" Type="http://schemas.openxmlformats.org/officeDocument/2006/relationships/font" Target="fonts/TitilliumWeb-italic.fntdata"/><Relationship Id="rId23" Type="http://schemas.openxmlformats.org/officeDocument/2006/relationships/slide" Target="slides/slide17.xml"/><Relationship Id="rId67" Type="http://schemas.openxmlformats.org/officeDocument/2006/relationships/font" Target="fonts/TitilliumWeb-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TitilliumWeb-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2" name="Google Shape;1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8" name="Google Shape;120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8" name="Google Shape;121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5" name="Google Shape;124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3" name="Google Shape;125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9" name="Google Shape;125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0" name="Google Shape;127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8" name="Google Shape;80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6" name="Google Shape;127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2" name="Google Shape;128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8" name="Google Shape;128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4" name="Google Shape;129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1" name="Google Shape;130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7" name="Google Shape;130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3" name="Google Shape;131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8" name="Google Shape;131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4" name="Google Shape;132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7" name="Google Shape;85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7" name="Google Shape;134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8" name="Google Shape;136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3" name="Google Shape;137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9" name="Google Shape;137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5" name="Google Shape;138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1" name="Google Shape;139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7" name="Google Shape;139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1" name="Google Shape;9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3" name="Google Shape;140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7" name="Google Shape;144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0" name="Shape 1490"/>
        <p:cNvGrpSpPr/>
        <p:nvPr/>
      </p:nvGrpSpPr>
      <p:grpSpPr>
        <a:xfrm>
          <a:off x="0" y="0"/>
          <a:ext cx="0" cy="0"/>
          <a:chOff x="0" y="0"/>
          <a:chExt cx="0" cy="0"/>
        </a:xfrm>
      </p:grpSpPr>
      <p:sp>
        <p:nvSpPr>
          <p:cNvPr id="1491" name="Google Shape;1491;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4" name="Google Shape;100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3" name="Shape 1523"/>
        <p:cNvGrpSpPr/>
        <p:nvPr/>
      </p:nvGrpSpPr>
      <p:grpSpPr>
        <a:xfrm>
          <a:off x="0" y="0"/>
          <a:ext cx="0" cy="0"/>
          <a:chOff x="0" y="0"/>
          <a:chExt cx="0" cy="0"/>
        </a:xfrm>
      </p:grpSpPr>
      <p:sp>
        <p:nvSpPr>
          <p:cNvPr id="1524" name="Google Shape;1524;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5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5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2" name="Google Shape;156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1" name="Shape 1651"/>
        <p:cNvGrpSpPr/>
        <p:nvPr/>
      </p:nvGrpSpPr>
      <p:grpSpPr>
        <a:xfrm>
          <a:off x="0" y="0"/>
          <a:ext cx="0" cy="0"/>
          <a:chOff x="0" y="0"/>
          <a:chExt cx="0" cy="0"/>
        </a:xfrm>
      </p:grpSpPr>
      <p:sp>
        <p:nvSpPr>
          <p:cNvPr id="1652" name="Google Shape;1652;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3" name="Google Shape;165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7" name="Google Shape;106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3" name="Google Shape;11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8" name="Google Shape;111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6" name="Google Shape;117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57"/>
          <p:cNvGrpSpPr/>
          <p:nvPr/>
        </p:nvGrpSpPr>
        <p:grpSpPr>
          <a:xfrm flipH="1">
            <a:off x="0" y="-161849"/>
            <a:ext cx="9144000" cy="5467198"/>
            <a:chOff x="0" y="-171451"/>
            <a:chExt cx="9144000" cy="5467198"/>
          </a:xfrm>
        </p:grpSpPr>
        <p:grpSp>
          <p:nvGrpSpPr>
            <p:cNvPr id="10" name="Google Shape;10;p57"/>
            <p:cNvGrpSpPr/>
            <p:nvPr/>
          </p:nvGrpSpPr>
          <p:grpSpPr>
            <a:xfrm>
              <a:off x="0" y="135850"/>
              <a:ext cx="9144000" cy="4654700"/>
              <a:chOff x="12075" y="212050"/>
              <a:chExt cx="9144000" cy="4654700"/>
            </a:xfrm>
          </p:grpSpPr>
          <p:grpSp>
            <p:nvGrpSpPr>
              <p:cNvPr id="11" name="Google Shape;11;p57"/>
              <p:cNvGrpSpPr/>
              <p:nvPr/>
            </p:nvGrpSpPr>
            <p:grpSpPr>
              <a:xfrm>
                <a:off x="12075" y="212050"/>
                <a:ext cx="9144000" cy="1396425"/>
                <a:chOff x="12075" y="212050"/>
                <a:chExt cx="9144000" cy="1396425"/>
              </a:xfrm>
            </p:grpSpPr>
            <p:cxnSp>
              <p:nvCxnSpPr>
                <p:cNvPr id="12" name="Google Shape;12;p57"/>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 name="Google Shape;13;p57"/>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4" name="Google Shape;14;p57"/>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5" name="Google Shape;15;p57"/>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6" name="Google Shape;16;p57"/>
              <p:cNvGrpSpPr/>
              <p:nvPr/>
            </p:nvGrpSpPr>
            <p:grpSpPr>
              <a:xfrm>
                <a:off x="12075" y="2073925"/>
                <a:ext cx="9144000" cy="1396425"/>
                <a:chOff x="12075" y="212050"/>
                <a:chExt cx="9144000" cy="1396425"/>
              </a:xfrm>
            </p:grpSpPr>
            <p:cxnSp>
              <p:nvCxnSpPr>
                <p:cNvPr id="17" name="Google Shape;17;p57"/>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8" name="Google Shape;18;p57"/>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9" name="Google Shape;19;p57"/>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0" name="Google Shape;20;p57"/>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1" name="Google Shape;21;p57"/>
              <p:cNvGrpSpPr/>
              <p:nvPr/>
            </p:nvGrpSpPr>
            <p:grpSpPr>
              <a:xfrm>
                <a:off x="12075" y="3935800"/>
                <a:ext cx="9144000" cy="930950"/>
                <a:chOff x="12075" y="212050"/>
                <a:chExt cx="9144000" cy="930950"/>
              </a:xfrm>
            </p:grpSpPr>
            <p:cxnSp>
              <p:nvCxnSpPr>
                <p:cNvPr id="22" name="Google Shape;22;p57"/>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3" name="Google Shape;23;p57"/>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4" name="Google Shape;24;p57"/>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25" name="Google Shape;25;p57"/>
            <p:cNvGrpSpPr/>
            <p:nvPr/>
          </p:nvGrpSpPr>
          <p:grpSpPr>
            <a:xfrm>
              <a:off x="213575" y="-171451"/>
              <a:ext cx="8855100" cy="5467198"/>
              <a:chOff x="213575" y="-171451"/>
              <a:chExt cx="8855100" cy="5467198"/>
            </a:xfrm>
          </p:grpSpPr>
          <p:grpSp>
            <p:nvGrpSpPr>
              <p:cNvPr id="26" name="Google Shape;26;p57"/>
              <p:cNvGrpSpPr/>
              <p:nvPr/>
            </p:nvGrpSpPr>
            <p:grpSpPr>
              <a:xfrm rot="5400000">
                <a:off x="-192674" y="234798"/>
                <a:ext cx="5467198" cy="4654700"/>
                <a:chOff x="12075" y="444775"/>
                <a:chExt cx="9144000" cy="4654700"/>
              </a:xfrm>
            </p:grpSpPr>
            <p:grpSp>
              <p:nvGrpSpPr>
                <p:cNvPr id="27" name="Google Shape;27;p57"/>
                <p:cNvGrpSpPr/>
                <p:nvPr/>
              </p:nvGrpSpPr>
              <p:grpSpPr>
                <a:xfrm>
                  <a:off x="12075" y="444775"/>
                  <a:ext cx="9144000" cy="1396425"/>
                  <a:chOff x="12075" y="444775"/>
                  <a:chExt cx="9144000" cy="1396425"/>
                </a:xfrm>
              </p:grpSpPr>
              <p:cxnSp>
                <p:nvCxnSpPr>
                  <p:cNvPr id="28" name="Google Shape;28;p5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9" name="Google Shape;29;p5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0" name="Google Shape;30;p5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1" name="Google Shape;31;p5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2" name="Google Shape;32;p57"/>
                <p:cNvGrpSpPr/>
                <p:nvPr/>
              </p:nvGrpSpPr>
              <p:grpSpPr>
                <a:xfrm>
                  <a:off x="12075" y="2306650"/>
                  <a:ext cx="9144000" cy="1396425"/>
                  <a:chOff x="12075" y="444775"/>
                  <a:chExt cx="9144000" cy="1396425"/>
                </a:xfrm>
              </p:grpSpPr>
              <p:cxnSp>
                <p:nvCxnSpPr>
                  <p:cNvPr id="33" name="Google Shape;33;p5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4" name="Google Shape;34;p5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5" name="Google Shape;35;p5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6" name="Google Shape;36;p5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7" name="Google Shape;37;p57"/>
                <p:cNvGrpSpPr/>
                <p:nvPr/>
              </p:nvGrpSpPr>
              <p:grpSpPr>
                <a:xfrm>
                  <a:off x="12075" y="4168525"/>
                  <a:ext cx="9144000" cy="930950"/>
                  <a:chOff x="12075" y="444775"/>
                  <a:chExt cx="9144000" cy="930950"/>
                </a:xfrm>
              </p:grpSpPr>
              <p:cxnSp>
                <p:nvCxnSpPr>
                  <p:cNvPr id="38" name="Google Shape;38;p5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9" name="Google Shape;39;p5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0" name="Google Shape;40;p5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41" name="Google Shape;41;p57"/>
              <p:cNvGrpSpPr/>
              <p:nvPr/>
            </p:nvGrpSpPr>
            <p:grpSpPr>
              <a:xfrm rot="5400000">
                <a:off x="4473201" y="700273"/>
                <a:ext cx="5467198" cy="3723750"/>
                <a:chOff x="12075" y="1375725"/>
                <a:chExt cx="9144000" cy="3723750"/>
              </a:xfrm>
            </p:grpSpPr>
            <p:grpSp>
              <p:nvGrpSpPr>
                <p:cNvPr id="42" name="Google Shape;42;p57"/>
                <p:cNvGrpSpPr/>
                <p:nvPr/>
              </p:nvGrpSpPr>
              <p:grpSpPr>
                <a:xfrm>
                  <a:off x="12075" y="1375725"/>
                  <a:ext cx="9144000" cy="465475"/>
                  <a:chOff x="12075" y="1375725"/>
                  <a:chExt cx="9144000" cy="465475"/>
                </a:xfrm>
              </p:grpSpPr>
              <p:cxnSp>
                <p:nvCxnSpPr>
                  <p:cNvPr id="43" name="Google Shape;43;p5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4" name="Google Shape;44;p5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5" name="Google Shape;45;p57"/>
                <p:cNvGrpSpPr/>
                <p:nvPr/>
              </p:nvGrpSpPr>
              <p:grpSpPr>
                <a:xfrm>
                  <a:off x="12075" y="2306650"/>
                  <a:ext cx="9144000" cy="1396425"/>
                  <a:chOff x="12075" y="444775"/>
                  <a:chExt cx="9144000" cy="1396425"/>
                </a:xfrm>
              </p:grpSpPr>
              <p:cxnSp>
                <p:nvCxnSpPr>
                  <p:cNvPr id="46" name="Google Shape;46;p5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7" name="Google Shape;47;p5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8" name="Google Shape;48;p5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9" name="Google Shape;49;p5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0" name="Google Shape;50;p57"/>
                <p:cNvGrpSpPr/>
                <p:nvPr/>
              </p:nvGrpSpPr>
              <p:grpSpPr>
                <a:xfrm>
                  <a:off x="12075" y="4168525"/>
                  <a:ext cx="9144000" cy="930950"/>
                  <a:chOff x="12075" y="444775"/>
                  <a:chExt cx="9144000" cy="930950"/>
                </a:xfrm>
              </p:grpSpPr>
              <p:cxnSp>
                <p:nvCxnSpPr>
                  <p:cNvPr id="51" name="Google Shape;51;p5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2" name="Google Shape;52;p5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3" name="Google Shape;53;p5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54" name="Google Shape;54;p57"/>
          <p:cNvSpPr txBox="1"/>
          <p:nvPr>
            <p:ph type="ctrTitle"/>
          </p:nvPr>
        </p:nvSpPr>
        <p:spPr>
          <a:xfrm>
            <a:off x="713225" y="820500"/>
            <a:ext cx="4035600" cy="2749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191919"/>
              </a:buClr>
              <a:buSzPts val="4000"/>
              <a:buNone/>
              <a:defRPr sz="4000"/>
            </a:lvl1pPr>
            <a:lvl2pPr lvl="1" algn="l">
              <a:lnSpc>
                <a:spcPct val="100000"/>
              </a:lnSpc>
              <a:spcBef>
                <a:spcPts val="0"/>
              </a:spcBef>
              <a:spcAft>
                <a:spcPts val="0"/>
              </a:spcAft>
              <a:buClr>
                <a:srgbClr val="191919"/>
              </a:buClr>
              <a:buSzPts val="4000"/>
              <a:buNone/>
              <a:defRPr sz="4000">
                <a:solidFill>
                  <a:srgbClr val="191919"/>
                </a:solidFill>
              </a:defRPr>
            </a:lvl2pPr>
            <a:lvl3pPr lvl="2" algn="l">
              <a:lnSpc>
                <a:spcPct val="100000"/>
              </a:lnSpc>
              <a:spcBef>
                <a:spcPts val="0"/>
              </a:spcBef>
              <a:spcAft>
                <a:spcPts val="0"/>
              </a:spcAft>
              <a:buClr>
                <a:srgbClr val="191919"/>
              </a:buClr>
              <a:buSzPts val="4000"/>
              <a:buNone/>
              <a:defRPr sz="4000">
                <a:solidFill>
                  <a:srgbClr val="191919"/>
                </a:solidFill>
              </a:defRPr>
            </a:lvl3pPr>
            <a:lvl4pPr lvl="3" algn="l">
              <a:lnSpc>
                <a:spcPct val="100000"/>
              </a:lnSpc>
              <a:spcBef>
                <a:spcPts val="0"/>
              </a:spcBef>
              <a:spcAft>
                <a:spcPts val="0"/>
              </a:spcAft>
              <a:buClr>
                <a:srgbClr val="191919"/>
              </a:buClr>
              <a:buSzPts val="4000"/>
              <a:buNone/>
              <a:defRPr sz="4000">
                <a:solidFill>
                  <a:srgbClr val="191919"/>
                </a:solidFill>
              </a:defRPr>
            </a:lvl4pPr>
            <a:lvl5pPr lvl="4" algn="l">
              <a:lnSpc>
                <a:spcPct val="100000"/>
              </a:lnSpc>
              <a:spcBef>
                <a:spcPts val="0"/>
              </a:spcBef>
              <a:spcAft>
                <a:spcPts val="0"/>
              </a:spcAft>
              <a:buClr>
                <a:srgbClr val="191919"/>
              </a:buClr>
              <a:buSzPts val="4000"/>
              <a:buNone/>
              <a:defRPr sz="4000">
                <a:solidFill>
                  <a:srgbClr val="191919"/>
                </a:solidFill>
              </a:defRPr>
            </a:lvl5pPr>
            <a:lvl6pPr lvl="5" algn="l">
              <a:lnSpc>
                <a:spcPct val="100000"/>
              </a:lnSpc>
              <a:spcBef>
                <a:spcPts val="0"/>
              </a:spcBef>
              <a:spcAft>
                <a:spcPts val="0"/>
              </a:spcAft>
              <a:buClr>
                <a:srgbClr val="191919"/>
              </a:buClr>
              <a:buSzPts val="4000"/>
              <a:buNone/>
              <a:defRPr sz="4000">
                <a:solidFill>
                  <a:srgbClr val="191919"/>
                </a:solidFill>
              </a:defRPr>
            </a:lvl6pPr>
            <a:lvl7pPr lvl="6" algn="l">
              <a:lnSpc>
                <a:spcPct val="100000"/>
              </a:lnSpc>
              <a:spcBef>
                <a:spcPts val="0"/>
              </a:spcBef>
              <a:spcAft>
                <a:spcPts val="0"/>
              </a:spcAft>
              <a:buClr>
                <a:srgbClr val="191919"/>
              </a:buClr>
              <a:buSzPts val="4000"/>
              <a:buNone/>
              <a:defRPr sz="4000">
                <a:solidFill>
                  <a:srgbClr val="191919"/>
                </a:solidFill>
              </a:defRPr>
            </a:lvl7pPr>
            <a:lvl8pPr lvl="7" algn="l">
              <a:lnSpc>
                <a:spcPct val="100000"/>
              </a:lnSpc>
              <a:spcBef>
                <a:spcPts val="0"/>
              </a:spcBef>
              <a:spcAft>
                <a:spcPts val="0"/>
              </a:spcAft>
              <a:buClr>
                <a:srgbClr val="191919"/>
              </a:buClr>
              <a:buSzPts val="4000"/>
              <a:buNone/>
              <a:defRPr sz="4000">
                <a:solidFill>
                  <a:srgbClr val="191919"/>
                </a:solidFill>
              </a:defRPr>
            </a:lvl8pPr>
            <a:lvl9pPr lvl="8" algn="l">
              <a:lnSpc>
                <a:spcPct val="100000"/>
              </a:lnSpc>
              <a:spcBef>
                <a:spcPts val="0"/>
              </a:spcBef>
              <a:spcAft>
                <a:spcPts val="0"/>
              </a:spcAft>
              <a:buClr>
                <a:srgbClr val="191919"/>
              </a:buClr>
              <a:buSzPts val="4000"/>
              <a:buNone/>
              <a:defRPr sz="4000">
                <a:solidFill>
                  <a:srgbClr val="191919"/>
                </a:solidFill>
              </a:defRPr>
            </a:lvl9pPr>
          </a:lstStyle>
          <a:p/>
        </p:txBody>
      </p:sp>
      <p:sp>
        <p:nvSpPr>
          <p:cNvPr id="55" name="Google Shape;55;p57"/>
          <p:cNvSpPr txBox="1"/>
          <p:nvPr>
            <p:ph idx="1" type="subTitle"/>
          </p:nvPr>
        </p:nvSpPr>
        <p:spPr>
          <a:xfrm>
            <a:off x="713225" y="3808525"/>
            <a:ext cx="4035600" cy="3381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algn="l">
              <a:lnSpc>
                <a:spcPct val="115000"/>
              </a:lnSpc>
              <a:spcBef>
                <a:spcPts val="0"/>
              </a:spcBef>
              <a:spcAft>
                <a:spcPts val="0"/>
              </a:spcAft>
              <a:buSzPts val="1400"/>
              <a:buNone/>
              <a:defRPr sz="1600">
                <a:solidFill>
                  <a:schemeClr val="dk1"/>
                </a:solidFil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grpSp>
        <p:nvGrpSpPr>
          <p:cNvPr id="56" name="Google Shape;56;p57"/>
          <p:cNvGrpSpPr/>
          <p:nvPr/>
        </p:nvGrpSpPr>
        <p:grpSpPr>
          <a:xfrm>
            <a:off x="-7" y="167200"/>
            <a:ext cx="8952587" cy="4867172"/>
            <a:chOff x="-7" y="167200"/>
            <a:chExt cx="8952587" cy="4867172"/>
          </a:xfrm>
        </p:grpSpPr>
        <p:grpSp>
          <p:nvGrpSpPr>
            <p:cNvPr id="57" name="Google Shape;57;p57"/>
            <p:cNvGrpSpPr/>
            <p:nvPr/>
          </p:nvGrpSpPr>
          <p:grpSpPr>
            <a:xfrm>
              <a:off x="7519182" y="4467918"/>
              <a:ext cx="1433398" cy="566454"/>
              <a:chOff x="7519182" y="4467918"/>
              <a:chExt cx="1433398" cy="566454"/>
            </a:xfrm>
          </p:grpSpPr>
          <p:sp>
            <p:nvSpPr>
              <p:cNvPr id="58" name="Google Shape;58;p57"/>
              <p:cNvSpPr/>
              <p:nvPr/>
            </p:nvSpPr>
            <p:spPr>
              <a:xfrm>
                <a:off x="8561631" y="4643609"/>
                <a:ext cx="390949" cy="390763"/>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7"/>
              <p:cNvSpPr/>
              <p:nvPr/>
            </p:nvSpPr>
            <p:spPr>
              <a:xfrm>
                <a:off x="7519182" y="4467918"/>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 name="Google Shape;60;p57"/>
            <p:cNvGrpSpPr/>
            <p:nvPr/>
          </p:nvGrpSpPr>
          <p:grpSpPr>
            <a:xfrm>
              <a:off x="-7" y="167200"/>
              <a:ext cx="1266969" cy="226224"/>
              <a:chOff x="-7" y="167200"/>
              <a:chExt cx="1266969" cy="226224"/>
            </a:xfrm>
          </p:grpSpPr>
          <p:sp>
            <p:nvSpPr>
              <p:cNvPr id="61" name="Google Shape;61;p57"/>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57"/>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33" name="Shape 533"/>
        <p:cNvGrpSpPr/>
        <p:nvPr/>
      </p:nvGrpSpPr>
      <p:grpSpPr>
        <a:xfrm>
          <a:off x="0" y="0"/>
          <a:ext cx="0" cy="0"/>
          <a:chOff x="0" y="0"/>
          <a:chExt cx="0" cy="0"/>
        </a:xfrm>
      </p:grpSpPr>
      <p:grpSp>
        <p:nvGrpSpPr>
          <p:cNvPr id="534" name="Google Shape;534;p66"/>
          <p:cNvGrpSpPr/>
          <p:nvPr/>
        </p:nvGrpSpPr>
        <p:grpSpPr>
          <a:xfrm flipH="1">
            <a:off x="0" y="-161849"/>
            <a:ext cx="9144000" cy="5467198"/>
            <a:chOff x="0" y="-171451"/>
            <a:chExt cx="9144000" cy="5467198"/>
          </a:xfrm>
        </p:grpSpPr>
        <p:grpSp>
          <p:nvGrpSpPr>
            <p:cNvPr id="535" name="Google Shape;535;p66"/>
            <p:cNvGrpSpPr/>
            <p:nvPr/>
          </p:nvGrpSpPr>
          <p:grpSpPr>
            <a:xfrm>
              <a:off x="0" y="135850"/>
              <a:ext cx="9144000" cy="4654700"/>
              <a:chOff x="12075" y="212050"/>
              <a:chExt cx="9144000" cy="4654700"/>
            </a:xfrm>
          </p:grpSpPr>
          <p:grpSp>
            <p:nvGrpSpPr>
              <p:cNvPr id="536" name="Google Shape;536;p66"/>
              <p:cNvGrpSpPr/>
              <p:nvPr/>
            </p:nvGrpSpPr>
            <p:grpSpPr>
              <a:xfrm>
                <a:off x="12075" y="212050"/>
                <a:ext cx="9144000" cy="1396425"/>
                <a:chOff x="12075" y="212050"/>
                <a:chExt cx="9144000" cy="1396425"/>
              </a:xfrm>
            </p:grpSpPr>
            <p:cxnSp>
              <p:nvCxnSpPr>
                <p:cNvPr id="537" name="Google Shape;537;p66"/>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38" name="Google Shape;538;p66"/>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39" name="Google Shape;539;p66"/>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40" name="Google Shape;540;p66"/>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41" name="Google Shape;541;p66"/>
              <p:cNvGrpSpPr/>
              <p:nvPr/>
            </p:nvGrpSpPr>
            <p:grpSpPr>
              <a:xfrm>
                <a:off x="12075" y="2073925"/>
                <a:ext cx="9144000" cy="1396425"/>
                <a:chOff x="12075" y="212050"/>
                <a:chExt cx="9144000" cy="1396425"/>
              </a:xfrm>
            </p:grpSpPr>
            <p:cxnSp>
              <p:nvCxnSpPr>
                <p:cNvPr id="542" name="Google Shape;542;p66"/>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43" name="Google Shape;543;p66"/>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44" name="Google Shape;544;p66"/>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45" name="Google Shape;545;p66"/>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46" name="Google Shape;546;p66"/>
              <p:cNvGrpSpPr/>
              <p:nvPr/>
            </p:nvGrpSpPr>
            <p:grpSpPr>
              <a:xfrm>
                <a:off x="12075" y="3935800"/>
                <a:ext cx="9144000" cy="930950"/>
                <a:chOff x="12075" y="212050"/>
                <a:chExt cx="9144000" cy="930950"/>
              </a:xfrm>
            </p:grpSpPr>
            <p:cxnSp>
              <p:nvCxnSpPr>
                <p:cNvPr id="547" name="Google Shape;547;p66"/>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48" name="Google Shape;548;p66"/>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49" name="Google Shape;549;p66"/>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550" name="Google Shape;550;p66"/>
            <p:cNvGrpSpPr/>
            <p:nvPr/>
          </p:nvGrpSpPr>
          <p:grpSpPr>
            <a:xfrm>
              <a:off x="213575" y="-171451"/>
              <a:ext cx="8855100" cy="5467198"/>
              <a:chOff x="213575" y="-171451"/>
              <a:chExt cx="8855100" cy="5467198"/>
            </a:xfrm>
          </p:grpSpPr>
          <p:grpSp>
            <p:nvGrpSpPr>
              <p:cNvPr id="551" name="Google Shape;551;p66"/>
              <p:cNvGrpSpPr/>
              <p:nvPr/>
            </p:nvGrpSpPr>
            <p:grpSpPr>
              <a:xfrm rot="5400000">
                <a:off x="-192674" y="234798"/>
                <a:ext cx="5467198" cy="4654700"/>
                <a:chOff x="12075" y="444775"/>
                <a:chExt cx="9144000" cy="4654700"/>
              </a:xfrm>
            </p:grpSpPr>
            <p:grpSp>
              <p:nvGrpSpPr>
                <p:cNvPr id="552" name="Google Shape;552;p66"/>
                <p:cNvGrpSpPr/>
                <p:nvPr/>
              </p:nvGrpSpPr>
              <p:grpSpPr>
                <a:xfrm>
                  <a:off x="12075" y="444775"/>
                  <a:ext cx="9144000" cy="1396425"/>
                  <a:chOff x="12075" y="444775"/>
                  <a:chExt cx="9144000" cy="1396425"/>
                </a:xfrm>
              </p:grpSpPr>
              <p:cxnSp>
                <p:nvCxnSpPr>
                  <p:cNvPr id="553" name="Google Shape;553;p6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54" name="Google Shape;554;p6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55" name="Google Shape;555;p6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56" name="Google Shape;556;p66"/>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57" name="Google Shape;557;p66"/>
                <p:cNvGrpSpPr/>
                <p:nvPr/>
              </p:nvGrpSpPr>
              <p:grpSpPr>
                <a:xfrm>
                  <a:off x="12075" y="2306650"/>
                  <a:ext cx="9144000" cy="1396425"/>
                  <a:chOff x="12075" y="444775"/>
                  <a:chExt cx="9144000" cy="1396425"/>
                </a:xfrm>
              </p:grpSpPr>
              <p:cxnSp>
                <p:nvCxnSpPr>
                  <p:cNvPr id="558" name="Google Shape;558;p6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59" name="Google Shape;559;p6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60" name="Google Shape;560;p6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61" name="Google Shape;561;p66"/>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62" name="Google Shape;562;p66"/>
                <p:cNvGrpSpPr/>
                <p:nvPr/>
              </p:nvGrpSpPr>
              <p:grpSpPr>
                <a:xfrm>
                  <a:off x="12075" y="4168525"/>
                  <a:ext cx="9144000" cy="930950"/>
                  <a:chOff x="12075" y="444775"/>
                  <a:chExt cx="9144000" cy="930950"/>
                </a:xfrm>
              </p:grpSpPr>
              <p:cxnSp>
                <p:nvCxnSpPr>
                  <p:cNvPr id="563" name="Google Shape;563;p6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64" name="Google Shape;564;p6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65" name="Google Shape;565;p6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566" name="Google Shape;566;p66"/>
              <p:cNvGrpSpPr/>
              <p:nvPr/>
            </p:nvGrpSpPr>
            <p:grpSpPr>
              <a:xfrm rot="5400000">
                <a:off x="4473201" y="700273"/>
                <a:ext cx="5467198" cy="3723750"/>
                <a:chOff x="12075" y="1375725"/>
                <a:chExt cx="9144000" cy="3723750"/>
              </a:xfrm>
            </p:grpSpPr>
            <p:grpSp>
              <p:nvGrpSpPr>
                <p:cNvPr id="567" name="Google Shape;567;p66"/>
                <p:cNvGrpSpPr/>
                <p:nvPr/>
              </p:nvGrpSpPr>
              <p:grpSpPr>
                <a:xfrm>
                  <a:off x="12075" y="1375725"/>
                  <a:ext cx="9144000" cy="465475"/>
                  <a:chOff x="12075" y="1375725"/>
                  <a:chExt cx="9144000" cy="465475"/>
                </a:xfrm>
              </p:grpSpPr>
              <p:cxnSp>
                <p:nvCxnSpPr>
                  <p:cNvPr id="568" name="Google Shape;568;p6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69" name="Google Shape;569;p66"/>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70" name="Google Shape;570;p66"/>
                <p:cNvGrpSpPr/>
                <p:nvPr/>
              </p:nvGrpSpPr>
              <p:grpSpPr>
                <a:xfrm>
                  <a:off x="12075" y="2306650"/>
                  <a:ext cx="9144000" cy="1396425"/>
                  <a:chOff x="12075" y="444775"/>
                  <a:chExt cx="9144000" cy="1396425"/>
                </a:xfrm>
              </p:grpSpPr>
              <p:cxnSp>
                <p:nvCxnSpPr>
                  <p:cNvPr id="571" name="Google Shape;571;p6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72" name="Google Shape;572;p6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73" name="Google Shape;573;p6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74" name="Google Shape;574;p66"/>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75" name="Google Shape;575;p66"/>
                <p:cNvGrpSpPr/>
                <p:nvPr/>
              </p:nvGrpSpPr>
              <p:grpSpPr>
                <a:xfrm>
                  <a:off x="12075" y="4168525"/>
                  <a:ext cx="9144000" cy="930950"/>
                  <a:chOff x="12075" y="444775"/>
                  <a:chExt cx="9144000" cy="930950"/>
                </a:xfrm>
              </p:grpSpPr>
              <p:cxnSp>
                <p:nvCxnSpPr>
                  <p:cNvPr id="576" name="Google Shape;576;p66"/>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77" name="Google Shape;577;p66"/>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78" name="Google Shape;578;p66"/>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grpSp>
        <p:nvGrpSpPr>
          <p:cNvPr id="579" name="Google Shape;579;p66"/>
          <p:cNvGrpSpPr/>
          <p:nvPr/>
        </p:nvGrpSpPr>
        <p:grpSpPr>
          <a:xfrm flipH="1">
            <a:off x="173908" y="92498"/>
            <a:ext cx="8795601" cy="4945087"/>
            <a:chOff x="173907" y="92498"/>
            <a:chExt cx="8795601" cy="4945087"/>
          </a:xfrm>
        </p:grpSpPr>
        <p:grpSp>
          <p:nvGrpSpPr>
            <p:cNvPr id="580" name="Google Shape;580;p66"/>
            <p:cNvGrpSpPr/>
            <p:nvPr/>
          </p:nvGrpSpPr>
          <p:grpSpPr>
            <a:xfrm>
              <a:off x="8918459" y="243592"/>
              <a:ext cx="51049" cy="774143"/>
              <a:chOff x="8211712" y="2037146"/>
              <a:chExt cx="34742" cy="526951"/>
            </a:xfrm>
          </p:grpSpPr>
          <p:sp>
            <p:nvSpPr>
              <p:cNvPr id="581" name="Google Shape;581;p66"/>
              <p:cNvSpPr/>
              <p:nvPr/>
            </p:nvSpPr>
            <p:spPr>
              <a:xfrm>
                <a:off x="8211712" y="2037146"/>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66"/>
              <p:cNvSpPr/>
              <p:nvPr/>
            </p:nvSpPr>
            <p:spPr>
              <a:xfrm>
                <a:off x="8211712" y="2116302"/>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66"/>
              <p:cNvSpPr/>
              <p:nvPr/>
            </p:nvSpPr>
            <p:spPr>
              <a:xfrm>
                <a:off x="8211712" y="2195458"/>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66"/>
              <p:cNvSpPr/>
              <p:nvPr/>
            </p:nvSpPr>
            <p:spPr>
              <a:xfrm>
                <a:off x="8211712" y="2274614"/>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66"/>
              <p:cNvSpPr/>
              <p:nvPr/>
            </p:nvSpPr>
            <p:spPr>
              <a:xfrm>
                <a:off x="8211712" y="2353770"/>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66"/>
              <p:cNvSpPr/>
              <p:nvPr/>
            </p:nvSpPr>
            <p:spPr>
              <a:xfrm>
                <a:off x="8211712" y="2432927"/>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66"/>
              <p:cNvSpPr/>
              <p:nvPr/>
            </p:nvSpPr>
            <p:spPr>
              <a:xfrm>
                <a:off x="8211712" y="2512083"/>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8" name="Google Shape;588;p66"/>
            <p:cNvGrpSpPr/>
            <p:nvPr/>
          </p:nvGrpSpPr>
          <p:grpSpPr>
            <a:xfrm>
              <a:off x="173907" y="4750539"/>
              <a:ext cx="291257" cy="287046"/>
              <a:chOff x="5456048" y="1794743"/>
              <a:chExt cx="178248" cy="175682"/>
            </a:xfrm>
          </p:grpSpPr>
          <p:sp>
            <p:nvSpPr>
              <p:cNvPr id="589" name="Google Shape;589;p66"/>
              <p:cNvSpPr/>
              <p:nvPr/>
            </p:nvSpPr>
            <p:spPr>
              <a:xfrm>
                <a:off x="5456048" y="1794743"/>
                <a:ext cx="178248" cy="175682"/>
              </a:xfrm>
              <a:custGeom>
                <a:rect b="b" l="l" r="r" t="t"/>
                <a:pathLst>
                  <a:path extrusionOk="0" h="1780" w="1806">
                    <a:moveTo>
                      <a:pt x="277" y="0"/>
                    </a:moveTo>
                    <a:lnTo>
                      <a:pt x="1" y="276"/>
                    </a:lnTo>
                    <a:lnTo>
                      <a:pt x="1530" y="1780"/>
                    </a:lnTo>
                    <a:lnTo>
                      <a:pt x="1805" y="1504"/>
                    </a:lnTo>
                    <a:lnTo>
                      <a:pt x="27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66"/>
              <p:cNvSpPr/>
              <p:nvPr/>
            </p:nvSpPr>
            <p:spPr>
              <a:xfrm>
                <a:off x="5456048" y="1794743"/>
                <a:ext cx="178248" cy="175682"/>
              </a:xfrm>
              <a:custGeom>
                <a:rect b="b" l="l" r="r" t="t"/>
                <a:pathLst>
                  <a:path extrusionOk="0" h="1780" w="1806">
                    <a:moveTo>
                      <a:pt x="1505" y="0"/>
                    </a:moveTo>
                    <a:lnTo>
                      <a:pt x="1" y="1504"/>
                    </a:lnTo>
                    <a:lnTo>
                      <a:pt x="302" y="1780"/>
                    </a:lnTo>
                    <a:lnTo>
                      <a:pt x="1805" y="276"/>
                    </a:lnTo>
                    <a:lnTo>
                      <a:pt x="150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1" name="Google Shape;591;p66"/>
            <p:cNvSpPr/>
            <p:nvPr/>
          </p:nvSpPr>
          <p:spPr>
            <a:xfrm rot="-123321">
              <a:off x="7897400" y="4768750"/>
              <a:ext cx="1018402" cy="166548"/>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66"/>
            <p:cNvSpPr/>
            <p:nvPr/>
          </p:nvSpPr>
          <p:spPr>
            <a:xfrm>
              <a:off x="8639763" y="92498"/>
              <a:ext cx="207956" cy="207857"/>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3" name="Google Shape;593;p6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594" name="Google Shape;594;p66"/>
          <p:cNvSpPr txBox="1"/>
          <p:nvPr>
            <p:ph idx="1" type="subTitle"/>
          </p:nvPr>
        </p:nvSpPr>
        <p:spPr>
          <a:xfrm>
            <a:off x="719999" y="2528700"/>
            <a:ext cx="2151300" cy="6654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95" name="Google Shape;595;p66"/>
          <p:cNvSpPr txBox="1"/>
          <p:nvPr>
            <p:ph idx="2" type="subTitle"/>
          </p:nvPr>
        </p:nvSpPr>
        <p:spPr>
          <a:xfrm>
            <a:off x="4421773" y="2528700"/>
            <a:ext cx="2151300" cy="6654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96" name="Google Shape;596;p66"/>
          <p:cNvSpPr txBox="1"/>
          <p:nvPr>
            <p:ph idx="3" type="subTitle"/>
          </p:nvPr>
        </p:nvSpPr>
        <p:spPr>
          <a:xfrm>
            <a:off x="2570886" y="3938600"/>
            <a:ext cx="2151300" cy="6654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97" name="Google Shape;597;p66"/>
          <p:cNvSpPr txBox="1"/>
          <p:nvPr>
            <p:ph idx="4" type="subTitle"/>
          </p:nvPr>
        </p:nvSpPr>
        <p:spPr>
          <a:xfrm>
            <a:off x="6272660" y="3938600"/>
            <a:ext cx="2151300" cy="6654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98" name="Google Shape;598;p66"/>
          <p:cNvSpPr txBox="1"/>
          <p:nvPr>
            <p:ph idx="5" type="subTitle"/>
          </p:nvPr>
        </p:nvSpPr>
        <p:spPr>
          <a:xfrm>
            <a:off x="720000" y="2156663"/>
            <a:ext cx="2151300" cy="524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sp>
        <p:nvSpPr>
          <p:cNvPr id="599" name="Google Shape;599;p66"/>
          <p:cNvSpPr txBox="1"/>
          <p:nvPr>
            <p:ph idx="6" type="subTitle"/>
          </p:nvPr>
        </p:nvSpPr>
        <p:spPr>
          <a:xfrm>
            <a:off x="2570886" y="3566600"/>
            <a:ext cx="2151300" cy="524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sp>
        <p:nvSpPr>
          <p:cNvPr id="600" name="Google Shape;600;p66"/>
          <p:cNvSpPr txBox="1"/>
          <p:nvPr>
            <p:ph idx="7" type="subTitle"/>
          </p:nvPr>
        </p:nvSpPr>
        <p:spPr>
          <a:xfrm>
            <a:off x="4421773" y="2156663"/>
            <a:ext cx="2151300" cy="524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sp>
        <p:nvSpPr>
          <p:cNvPr id="601" name="Google Shape;601;p66"/>
          <p:cNvSpPr txBox="1"/>
          <p:nvPr>
            <p:ph idx="8" type="subTitle"/>
          </p:nvPr>
        </p:nvSpPr>
        <p:spPr>
          <a:xfrm>
            <a:off x="6272660" y="3566600"/>
            <a:ext cx="2151300" cy="524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602" name="Shape 602"/>
        <p:cNvGrpSpPr/>
        <p:nvPr/>
      </p:nvGrpSpPr>
      <p:grpSpPr>
        <a:xfrm>
          <a:off x="0" y="0"/>
          <a:ext cx="0" cy="0"/>
          <a:chOff x="0" y="0"/>
          <a:chExt cx="0" cy="0"/>
        </a:xfrm>
      </p:grpSpPr>
      <p:grpSp>
        <p:nvGrpSpPr>
          <p:cNvPr id="603" name="Google Shape;603;p67"/>
          <p:cNvGrpSpPr/>
          <p:nvPr/>
        </p:nvGrpSpPr>
        <p:grpSpPr>
          <a:xfrm flipH="1">
            <a:off x="0" y="-161849"/>
            <a:ext cx="9144000" cy="5467198"/>
            <a:chOff x="0" y="-171451"/>
            <a:chExt cx="9144000" cy="5467198"/>
          </a:xfrm>
        </p:grpSpPr>
        <p:grpSp>
          <p:nvGrpSpPr>
            <p:cNvPr id="604" name="Google Shape;604;p67"/>
            <p:cNvGrpSpPr/>
            <p:nvPr/>
          </p:nvGrpSpPr>
          <p:grpSpPr>
            <a:xfrm>
              <a:off x="0" y="135850"/>
              <a:ext cx="9144000" cy="4654700"/>
              <a:chOff x="12075" y="212050"/>
              <a:chExt cx="9144000" cy="4654700"/>
            </a:xfrm>
          </p:grpSpPr>
          <p:grpSp>
            <p:nvGrpSpPr>
              <p:cNvPr id="605" name="Google Shape;605;p67"/>
              <p:cNvGrpSpPr/>
              <p:nvPr/>
            </p:nvGrpSpPr>
            <p:grpSpPr>
              <a:xfrm>
                <a:off x="12075" y="212050"/>
                <a:ext cx="9144000" cy="1396425"/>
                <a:chOff x="12075" y="212050"/>
                <a:chExt cx="9144000" cy="1396425"/>
              </a:xfrm>
            </p:grpSpPr>
            <p:cxnSp>
              <p:nvCxnSpPr>
                <p:cNvPr id="606" name="Google Shape;606;p67"/>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07" name="Google Shape;607;p67"/>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08" name="Google Shape;608;p67"/>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09" name="Google Shape;609;p67"/>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10" name="Google Shape;610;p67"/>
              <p:cNvGrpSpPr/>
              <p:nvPr/>
            </p:nvGrpSpPr>
            <p:grpSpPr>
              <a:xfrm>
                <a:off x="12075" y="2073925"/>
                <a:ext cx="9144000" cy="1396425"/>
                <a:chOff x="12075" y="212050"/>
                <a:chExt cx="9144000" cy="1396425"/>
              </a:xfrm>
            </p:grpSpPr>
            <p:cxnSp>
              <p:nvCxnSpPr>
                <p:cNvPr id="611" name="Google Shape;611;p67"/>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12" name="Google Shape;612;p67"/>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13" name="Google Shape;613;p67"/>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14" name="Google Shape;614;p67"/>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15" name="Google Shape;615;p67"/>
              <p:cNvGrpSpPr/>
              <p:nvPr/>
            </p:nvGrpSpPr>
            <p:grpSpPr>
              <a:xfrm>
                <a:off x="12075" y="3935800"/>
                <a:ext cx="9144000" cy="930950"/>
                <a:chOff x="12075" y="212050"/>
                <a:chExt cx="9144000" cy="930950"/>
              </a:xfrm>
            </p:grpSpPr>
            <p:cxnSp>
              <p:nvCxnSpPr>
                <p:cNvPr id="616" name="Google Shape;616;p67"/>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17" name="Google Shape;617;p67"/>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18" name="Google Shape;618;p67"/>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619" name="Google Shape;619;p67"/>
            <p:cNvGrpSpPr/>
            <p:nvPr/>
          </p:nvGrpSpPr>
          <p:grpSpPr>
            <a:xfrm>
              <a:off x="213575" y="-171451"/>
              <a:ext cx="8855100" cy="5467198"/>
              <a:chOff x="213575" y="-171451"/>
              <a:chExt cx="8855100" cy="5467198"/>
            </a:xfrm>
          </p:grpSpPr>
          <p:grpSp>
            <p:nvGrpSpPr>
              <p:cNvPr id="620" name="Google Shape;620;p67"/>
              <p:cNvGrpSpPr/>
              <p:nvPr/>
            </p:nvGrpSpPr>
            <p:grpSpPr>
              <a:xfrm rot="5400000">
                <a:off x="-192674" y="234798"/>
                <a:ext cx="5467198" cy="4654700"/>
                <a:chOff x="12075" y="444775"/>
                <a:chExt cx="9144000" cy="4654700"/>
              </a:xfrm>
            </p:grpSpPr>
            <p:grpSp>
              <p:nvGrpSpPr>
                <p:cNvPr id="621" name="Google Shape;621;p67"/>
                <p:cNvGrpSpPr/>
                <p:nvPr/>
              </p:nvGrpSpPr>
              <p:grpSpPr>
                <a:xfrm>
                  <a:off x="12075" y="444775"/>
                  <a:ext cx="9144000" cy="1396425"/>
                  <a:chOff x="12075" y="444775"/>
                  <a:chExt cx="9144000" cy="1396425"/>
                </a:xfrm>
              </p:grpSpPr>
              <p:cxnSp>
                <p:nvCxnSpPr>
                  <p:cNvPr id="622" name="Google Shape;622;p6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23" name="Google Shape;623;p6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24" name="Google Shape;624;p6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25" name="Google Shape;625;p6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26" name="Google Shape;626;p67"/>
                <p:cNvGrpSpPr/>
                <p:nvPr/>
              </p:nvGrpSpPr>
              <p:grpSpPr>
                <a:xfrm>
                  <a:off x="12075" y="2306650"/>
                  <a:ext cx="9144000" cy="1396425"/>
                  <a:chOff x="12075" y="444775"/>
                  <a:chExt cx="9144000" cy="1396425"/>
                </a:xfrm>
              </p:grpSpPr>
              <p:cxnSp>
                <p:nvCxnSpPr>
                  <p:cNvPr id="627" name="Google Shape;627;p6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28" name="Google Shape;628;p6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29" name="Google Shape;629;p6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30" name="Google Shape;630;p6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31" name="Google Shape;631;p67"/>
                <p:cNvGrpSpPr/>
                <p:nvPr/>
              </p:nvGrpSpPr>
              <p:grpSpPr>
                <a:xfrm>
                  <a:off x="12075" y="4168525"/>
                  <a:ext cx="9144000" cy="930950"/>
                  <a:chOff x="12075" y="444775"/>
                  <a:chExt cx="9144000" cy="930950"/>
                </a:xfrm>
              </p:grpSpPr>
              <p:cxnSp>
                <p:nvCxnSpPr>
                  <p:cNvPr id="632" name="Google Shape;632;p6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33" name="Google Shape;633;p6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34" name="Google Shape;634;p6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635" name="Google Shape;635;p67"/>
              <p:cNvGrpSpPr/>
              <p:nvPr/>
            </p:nvGrpSpPr>
            <p:grpSpPr>
              <a:xfrm rot="5400000">
                <a:off x="4473201" y="700273"/>
                <a:ext cx="5467198" cy="3723750"/>
                <a:chOff x="12075" y="1375725"/>
                <a:chExt cx="9144000" cy="3723750"/>
              </a:xfrm>
            </p:grpSpPr>
            <p:grpSp>
              <p:nvGrpSpPr>
                <p:cNvPr id="636" name="Google Shape;636;p67"/>
                <p:cNvGrpSpPr/>
                <p:nvPr/>
              </p:nvGrpSpPr>
              <p:grpSpPr>
                <a:xfrm>
                  <a:off x="12075" y="1375725"/>
                  <a:ext cx="9144000" cy="465475"/>
                  <a:chOff x="12075" y="1375725"/>
                  <a:chExt cx="9144000" cy="465475"/>
                </a:xfrm>
              </p:grpSpPr>
              <p:cxnSp>
                <p:nvCxnSpPr>
                  <p:cNvPr id="637" name="Google Shape;637;p6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38" name="Google Shape;638;p6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39" name="Google Shape;639;p67"/>
                <p:cNvGrpSpPr/>
                <p:nvPr/>
              </p:nvGrpSpPr>
              <p:grpSpPr>
                <a:xfrm>
                  <a:off x="12075" y="2306650"/>
                  <a:ext cx="9144000" cy="1396425"/>
                  <a:chOff x="12075" y="444775"/>
                  <a:chExt cx="9144000" cy="1396425"/>
                </a:xfrm>
              </p:grpSpPr>
              <p:cxnSp>
                <p:nvCxnSpPr>
                  <p:cNvPr id="640" name="Google Shape;640;p6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41" name="Google Shape;641;p6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42" name="Google Shape;642;p6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43" name="Google Shape;643;p67"/>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44" name="Google Shape;644;p67"/>
                <p:cNvGrpSpPr/>
                <p:nvPr/>
              </p:nvGrpSpPr>
              <p:grpSpPr>
                <a:xfrm>
                  <a:off x="12075" y="4168525"/>
                  <a:ext cx="9144000" cy="930950"/>
                  <a:chOff x="12075" y="444775"/>
                  <a:chExt cx="9144000" cy="930950"/>
                </a:xfrm>
              </p:grpSpPr>
              <p:cxnSp>
                <p:nvCxnSpPr>
                  <p:cNvPr id="645" name="Google Shape;645;p67"/>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46" name="Google Shape;646;p67"/>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47" name="Google Shape;647;p67"/>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grpSp>
        <p:nvGrpSpPr>
          <p:cNvPr id="648" name="Google Shape;648;p67"/>
          <p:cNvGrpSpPr/>
          <p:nvPr/>
        </p:nvGrpSpPr>
        <p:grpSpPr>
          <a:xfrm flipH="1">
            <a:off x="191418" y="167200"/>
            <a:ext cx="8952587" cy="4867172"/>
            <a:chOff x="-7" y="167200"/>
            <a:chExt cx="8952587" cy="4867172"/>
          </a:xfrm>
        </p:grpSpPr>
        <p:grpSp>
          <p:nvGrpSpPr>
            <p:cNvPr id="649" name="Google Shape;649;p67"/>
            <p:cNvGrpSpPr/>
            <p:nvPr/>
          </p:nvGrpSpPr>
          <p:grpSpPr>
            <a:xfrm>
              <a:off x="7519182" y="4467918"/>
              <a:ext cx="1433398" cy="566454"/>
              <a:chOff x="7519182" y="4467918"/>
              <a:chExt cx="1433398" cy="566454"/>
            </a:xfrm>
          </p:grpSpPr>
          <p:sp>
            <p:nvSpPr>
              <p:cNvPr id="650" name="Google Shape;650;p67"/>
              <p:cNvSpPr/>
              <p:nvPr/>
            </p:nvSpPr>
            <p:spPr>
              <a:xfrm>
                <a:off x="8561631" y="4643609"/>
                <a:ext cx="390949" cy="390763"/>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67"/>
              <p:cNvSpPr/>
              <p:nvPr/>
            </p:nvSpPr>
            <p:spPr>
              <a:xfrm>
                <a:off x="7519182" y="4467918"/>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2" name="Google Shape;652;p67"/>
            <p:cNvGrpSpPr/>
            <p:nvPr/>
          </p:nvGrpSpPr>
          <p:grpSpPr>
            <a:xfrm>
              <a:off x="-7" y="167200"/>
              <a:ext cx="1266969" cy="226224"/>
              <a:chOff x="-7" y="167200"/>
              <a:chExt cx="1266969" cy="226224"/>
            </a:xfrm>
          </p:grpSpPr>
          <p:sp>
            <p:nvSpPr>
              <p:cNvPr id="653" name="Google Shape;653;p67"/>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67"/>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55" name="Google Shape;655;p67"/>
          <p:cNvSpPr txBox="1"/>
          <p:nvPr>
            <p:ph type="title"/>
          </p:nvPr>
        </p:nvSpPr>
        <p:spPr>
          <a:xfrm>
            <a:off x="3982663" y="525125"/>
            <a:ext cx="4448100" cy="1058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8500"/>
              <a:buNone/>
              <a:defRPr sz="8500"/>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p:txBody>
      </p:sp>
      <p:sp>
        <p:nvSpPr>
          <p:cNvPr id="656" name="Google Shape;656;p67"/>
          <p:cNvSpPr txBox="1"/>
          <p:nvPr>
            <p:ph idx="1" type="subTitle"/>
          </p:nvPr>
        </p:nvSpPr>
        <p:spPr>
          <a:xfrm>
            <a:off x="3982625" y="1763875"/>
            <a:ext cx="4448100" cy="1058700"/>
          </a:xfrm>
          <a:prstGeom prst="rect">
            <a:avLst/>
          </a:prstGeom>
          <a:noFill/>
          <a:ln>
            <a:noFill/>
          </a:ln>
        </p:spPr>
        <p:txBody>
          <a:bodyPr anchorCtr="0" anchor="ctr" bIns="91425" lIns="91425" spcFirstLastPara="1" rIns="91425" wrap="square" tIns="91425">
            <a:noAutofit/>
          </a:bodyPr>
          <a:lstStyle>
            <a:lvl1pPr lvl="0" algn="r">
              <a:lnSpc>
                <a:spcPct val="115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657" name="Google Shape;657;p67"/>
          <p:cNvSpPr txBox="1"/>
          <p:nvPr/>
        </p:nvSpPr>
        <p:spPr>
          <a:xfrm>
            <a:off x="3982675" y="3611950"/>
            <a:ext cx="4448100" cy="556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300"/>
              </a:spcBef>
              <a:spcAft>
                <a:spcPts val="0"/>
              </a:spcAft>
              <a:buClr>
                <a:srgbClr val="000000"/>
              </a:buClr>
              <a:buSzPts val="1100"/>
              <a:buFont typeface="Arial"/>
              <a:buNone/>
            </a:pPr>
            <a:r>
              <a:rPr b="0" i="0" lang="en-US" sz="1100" u="none" cap="none" strike="noStrike">
                <a:solidFill>
                  <a:schemeClr val="dk1"/>
                </a:solidFill>
                <a:latin typeface="Titillium Web"/>
                <a:ea typeface="Titillium Web"/>
                <a:cs typeface="Titillium Web"/>
                <a:sym typeface="Titillium Web"/>
              </a:rPr>
              <a:t>CREDITS: This presentation template was created by </a:t>
            </a:r>
            <a:r>
              <a:rPr b="0" i="0" lang="en-US" sz="1100" u="sng" cap="none" strike="noStrike">
                <a:solidFill>
                  <a:schemeClr val="dk1"/>
                </a:solidFill>
                <a:latin typeface="Titillium Web"/>
                <a:ea typeface="Titillium Web"/>
                <a:cs typeface="Titillium Web"/>
                <a:sym typeface="Titillium Web"/>
                <a:hlinkClick r:id="rId2">
                  <a:extLst>
                    <a:ext uri="{A12FA001-AC4F-418D-AE19-62706E023703}">
                      <ahyp:hlinkClr val="tx"/>
                    </a:ext>
                  </a:extLst>
                </a:hlinkClick>
              </a:rPr>
              <a:t>Slidesgo</a:t>
            </a:r>
            <a:r>
              <a:rPr b="0" i="0" lang="en-US" sz="1100" u="none" cap="none" strike="noStrike">
                <a:solidFill>
                  <a:schemeClr val="dk1"/>
                </a:solidFill>
                <a:latin typeface="Titillium Web"/>
                <a:ea typeface="Titillium Web"/>
                <a:cs typeface="Titillium Web"/>
                <a:sym typeface="Titillium Web"/>
              </a:rPr>
              <a:t>, and includes icons by </a:t>
            </a:r>
            <a:r>
              <a:rPr b="0" i="0" lang="en-US" sz="1100" u="sng" cap="none" strike="noStrike">
                <a:solidFill>
                  <a:schemeClr val="dk1"/>
                </a:solidFill>
                <a:latin typeface="Titillium Web"/>
                <a:ea typeface="Titillium Web"/>
                <a:cs typeface="Titillium Web"/>
                <a:sym typeface="Titillium Web"/>
                <a:hlinkClick r:id="rId3">
                  <a:extLst>
                    <a:ext uri="{A12FA001-AC4F-418D-AE19-62706E023703}">
                      <ahyp:hlinkClr val="tx"/>
                    </a:ext>
                  </a:extLst>
                </a:hlinkClick>
              </a:rPr>
              <a:t>Flaticon</a:t>
            </a:r>
            <a:r>
              <a:rPr b="0" i="0" lang="en-US" sz="1100" u="none" cap="none" strike="noStrike">
                <a:solidFill>
                  <a:schemeClr val="dk1"/>
                </a:solidFill>
                <a:latin typeface="Titillium Web"/>
                <a:ea typeface="Titillium Web"/>
                <a:cs typeface="Titillium Web"/>
                <a:sym typeface="Titillium Web"/>
              </a:rPr>
              <a:t>, and infographics &amp; images by </a:t>
            </a:r>
            <a:r>
              <a:rPr b="0" i="0" lang="en-US" sz="1100" u="sng" cap="none" strike="noStrike">
                <a:solidFill>
                  <a:schemeClr val="dk1"/>
                </a:solidFill>
                <a:latin typeface="Titillium Web"/>
                <a:ea typeface="Titillium Web"/>
                <a:cs typeface="Titillium Web"/>
                <a:sym typeface="Titillium Web"/>
                <a:hlinkClick r:id="rId4">
                  <a:extLst>
                    <a:ext uri="{A12FA001-AC4F-418D-AE19-62706E023703}">
                      <ahyp:hlinkClr val="tx"/>
                    </a:ext>
                  </a:extLst>
                </a:hlinkClick>
              </a:rPr>
              <a:t>Freepik</a:t>
            </a:r>
            <a:r>
              <a:rPr b="0" i="0" lang="en-US" sz="1100" u="sng" cap="none" strike="noStrike">
                <a:solidFill>
                  <a:schemeClr val="dk1"/>
                </a:solidFill>
                <a:latin typeface="Titillium Web"/>
                <a:ea typeface="Titillium Web"/>
                <a:cs typeface="Titillium Web"/>
                <a:sym typeface="Titillium Web"/>
              </a:rPr>
              <a:t> </a:t>
            </a:r>
            <a:endParaRPr b="0" i="0" sz="1100" u="sng" cap="none" strike="noStrike">
              <a:solidFill>
                <a:schemeClr val="dk1"/>
              </a:solidFill>
              <a:latin typeface="Titillium Web"/>
              <a:ea typeface="Titillium Web"/>
              <a:cs typeface="Titillium Web"/>
              <a:sym typeface="Titillium Web"/>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58" name="Shape 65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659" name="Shape 659"/>
        <p:cNvGrpSpPr/>
        <p:nvPr/>
      </p:nvGrpSpPr>
      <p:grpSpPr>
        <a:xfrm>
          <a:off x="0" y="0"/>
          <a:ext cx="0" cy="0"/>
          <a:chOff x="0" y="0"/>
          <a:chExt cx="0" cy="0"/>
        </a:xfrm>
      </p:grpSpPr>
      <p:grpSp>
        <p:nvGrpSpPr>
          <p:cNvPr id="660" name="Google Shape;660;p71"/>
          <p:cNvGrpSpPr/>
          <p:nvPr/>
        </p:nvGrpSpPr>
        <p:grpSpPr>
          <a:xfrm flipH="1">
            <a:off x="0" y="-161849"/>
            <a:ext cx="9144000" cy="5467198"/>
            <a:chOff x="0" y="-171451"/>
            <a:chExt cx="9144000" cy="5467198"/>
          </a:xfrm>
        </p:grpSpPr>
        <p:grpSp>
          <p:nvGrpSpPr>
            <p:cNvPr id="661" name="Google Shape;661;p71"/>
            <p:cNvGrpSpPr/>
            <p:nvPr/>
          </p:nvGrpSpPr>
          <p:grpSpPr>
            <a:xfrm>
              <a:off x="0" y="135850"/>
              <a:ext cx="9144000" cy="4654700"/>
              <a:chOff x="12075" y="212050"/>
              <a:chExt cx="9144000" cy="4654700"/>
            </a:xfrm>
          </p:grpSpPr>
          <p:grpSp>
            <p:nvGrpSpPr>
              <p:cNvPr id="662" name="Google Shape;662;p71"/>
              <p:cNvGrpSpPr/>
              <p:nvPr/>
            </p:nvGrpSpPr>
            <p:grpSpPr>
              <a:xfrm>
                <a:off x="12075" y="212050"/>
                <a:ext cx="9144000" cy="1396425"/>
                <a:chOff x="12075" y="212050"/>
                <a:chExt cx="9144000" cy="1396425"/>
              </a:xfrm>
            </p:grpSpPr>
            <p:cxnSp>
              <p:nvCxnSpPr>
                <p:cNvPr id="663" name="Google Shape;663;p71"/>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64" name="Google Shape;664;p71"/>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65" name="Google Shape;665;p71"/>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66" name="Google Shape;666;p71"/>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67" name="Google Shape;667;p71"/>
              <p:cNvGrpSpPr/>
              <p:nvPr/>
            </p:nvGrpSpPr>
            <p:grpSpPr>
              <a:xfrm>
                <a:off x="12075" y="2073925"/>
                <a:ext cx="9144000" cy="1396425"/>
                <a:chOff x="12075" y="212050"/>
                <a:chExt cx="9144000" cy="1396425"/>
              </a:xfrm>
            </p:grpSpPr>
            <p:cxnSp>
              <p:nvCxnSpPr>
                <p:cNvPr id="668" name="Google Shape;668;p71"/>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69" name="Google Shape;669;p71"/>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70" name="Google Shape;670;p71"/>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71" name="Google Shape;671;p71"/>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72" name="Google Shape;672;p71"/>
              <p:cNvGrpSpPr/>
              <p:nvPr/>
            </p:nvGrpSpPr>
            <p:grpSpPr>
              <a:xfrm>
                <a:off x="12075" y="3935800"/>
                <a:ext cx="9144000" cy="930950"/>
                <a:chOff x="12075" y="212050"/>
                <a:chExt cx="9144000" cy="930950"/>
              </a:xfrm>
            </p:grpSpPr>
            <p:cxnSp>
              <p:nvCxnSpPr>
                <p:cNvPr id="673" name="Google Shape;673;p71"/>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74" name="Google Shape;674;p71"/>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75" name="Google Shape;675;p71"/>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676" name="Google Shape;676;p71"/>
            <p:cNvGrpSpPr/>
            <p:nvPr/>
          </p:nvGrpSpPr>
          <p:grpSpPr>
            <a:xfrm>
              <a:off x="213575" y="-171451"/>
              <a:ext cx="8855100" cy="5467198"/>
              <a:chOff x="213575" y="-171451"/>
              <a:chExt cx="8855100" cy="5467198"/>
            </a:xfrm>
          </p:grpSpPr>
          <p:grpSp>
            <p:nvGrpSpPr>
              <p:cNvPr id="677" name="Google Shape;677;p71"/>
              <p:cNvGrpSpPr/>
              <p:nvPr/>
            </p:nvGrpSpPr>
            <p:grpSpPr>
              <a:xfrm rot="5400000">
                <a:off x="-192674" y="234798"/>
                <a:ext cx="5467198" cy="4654700"/>
                <a:chOff x="12075" y="444775"/>
                <a:chExt cx="9144000" cy="4654700"/>
              </a:xfrm>
            </p:grpSpPr>
            <p:grpSp>
              <p:nvGrpSpPr>
                <p:cNvPr id="678" name="Google Shape;678;p71"/>
                <p:cNvGrpSpPr/>
                <p:nvPr/>
              </p:nvGrpSpPr>
              <p:grpSpPr>
                <a:xfrm>
                  <a:off x="12075" y="444775"/>
                  <a:ext cx="9144000" cy="1396425"/>
                  <a:chOff x="12075" y="444775"/>
                  <a:chExt cx="9144000" cy="1396425"/>
                </a:xfrm>
              </p:grpSpPr>
              <p:cxnSp>
                <p:nvCxnSpPr>
                  <p:cNvPr id="679" name="Google Shape;679;p7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0" name="Google Shape;680;p7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1" name="Google Shape;681;p7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2" name="Google Shape;682;p71"/>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83" name="Google Shape;683;p71"/>
                <p:cNvGrpSpPr/>
                <p:nvPr/>
              </p:nvGrpSpPr>
              <p:grpSpPr>
                <a:xfrm>
                  <a:off x="12075" y="2306650"/>
                  <a:ext cx="9144000" cy="1396425"/>
                  <a:chOff x="12075" y="444775"/>
                  <a:chExt cx="9144000" cy="1396425"/>
                </a:xfrm>
              </p:grpSpPr>
              <p:cxnSp>
                <p:nvCxnSpPr>
                  <p:cNvPr id="684" name="Google Shape;684;p7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5" name="Google Shape;685;p7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6" name="Google Shape;686;p7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7" name="Google Shape;687;p71"/>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88" name="Google Shape;688;p71"/>
                <p:cNvGrpSpPr/>
                <p:nvPr/>
              </p:nvGrpSpPr>
              <p:grpSpPr>
                <a:xfrm>
                  <a:off x="12075" y="4168525"/>
                  <a:ext cx="9144000" cy="930950"/>
                  <a:chOff x="12075" y="444775"/>
                  <a:chExt cx="9144000" cy="930950"/>
                </a:xfrm>
              </p:grpSpPr>
              <p:cxnSp>
                <p:nvCxnSpPr>
                  <p:cNvPr id="689" name="Google Shape;689;p7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90" name="Google Shape;690;p7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91" name="Google Shape;691;p7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692" name="Google Shape;692;p71"/>
              <p:cNvGrpSpPr/>
              <p:nvPr/>
            </p:nvGrpSpPr>
            <p:grpSpPr>
              <a:xfrm rot="5400000">
                <a:off x="4473201" y="700273"/>
                <a:ext cx="5467198" cy="3723750"/>
                <a:chOff x="12075" y="1375725"/>
                <a:chExt cx="9144000" cy="3723750"/>
              </a:xfrm>
            </p:grpSpPr>
            <p:grpSp>
              <p:nvGrpSpPr>
                <p:cNvPr id="693" name="Google Shape;693;p71"/>
                <p:cNvGrpSpPr/>
                <p:nvPr/>
              </p:nvGrpSpPr>
              <p:grpSpPr>
                <a:xfrm>
                  <a:off x="12075" y="1375725"/>
                  <a:ext cx="9144000" cy="465475"/>
                  <a:chOff x="12075" y="1375725"/>
                  <a:chExt cx="9144000" cy="465475"/>
                </a:xfrm>
              </p:grpSpPr>
              <p:cxnSp>
                <p:nvCxnSpPr>
                  <p:cNvPr id="694" name="Google Shape;694;p7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95" name="Google Shape;695;p71"/>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696" name="Google Shape;696;p71"/>
                <p:cNvGrpSpPr/>
                <p:nvPr/>
              </p:nvGrpSpPr>
              <p:grpSpPr>
                <a:xfrm>
                  <a:off x="12075" y="2306650"/>
                  <a:ext cx="9144000" cy="1396425"/>
                  <a:chOff x="12075" y="444775"/>
                  <a:chExt cx="9144000" cy="1396425"/>
                </a:xfrm>
              </p:grpSpPr>
              <p:cxnSp>
                <p:nvCxnSpPr>
                  <p:cNvPr id="697" name="Google Shape;697;p7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98" name="Google Shape;698;p7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99" name="Google Shape;699;p7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00" name="Google Shape;700;p71"/>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01" name="Google Shape;701;p71"/>
                <p:cNvGrpSpPr/>
                <p:nvPr/>
              </p:nvGrpSpPr>
              <p:grpSpPr>
                <a:xfrm>
                  <a:off x="12075" y="4168525"/>
                  <a:ext cx="9144000" cy="930950"/>
                  <a:chOff x="12075" y="444775"/>
                  <a:chExt cx="9144000" cy="930950"/>
                </a:xfrm>
              </p:grpSpPr>
              <p:cxnSp>
                <p:nvCxnSpPr>
                  <p:cNvPr id="702" name="Google Shape;702;p7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03" name="Google Shape;703;p7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04" name="Google Shape;704;p7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705" name="Shape 705"/>
        <p:cNvGrpSpPr/>
        <p:nvPr/>
      </p:nvGrpSpPr>
      <p:grpSpPr>
        <a:xfrm>
          <a:off x="0" y="0"/>
          <a:ext cx="0" cy="0"/>
          <a:chOff x="0" y="0"/>
          <a:chExt cx="0" cy="0"/>
        </a:xfrm>
      </p:grpSpPr>
      <p:grpSp>
        <p:nvGrpSpPr>
          <p:cNvPr id="706" name="Google Shape;706;p72"/>
          <p:cNvGrpSpPr/>
          <p:nvPr/>
        </p:nvGrpSpPr>
        <p:grpSpPr>
          <a:xfrm flipH="1">
            <a:off x="0" y="-161849"/>
            <a:ext cx="9144000" cy="5467198"/>
            <a:chOff x="0" y="-171451"/>
            <a:chExt cx="9144000" cy="5467198"/>
          </a:xfrm>
        </p:grpSpPr>
        <p:grpSp>
          <p:nvGrpSpPr>
            <p:cNvPr id="707" name="Google Shape;707;p72"/>
            <p:cNvGrpSpPr/>
            <p:nvPr/>
          </p:nvGrpSpPr>
          <p:grpSpPr>
            <a:xfrm>
              <a:off x="0" y="135850"/>
              <a:ext cx="9144000" cy="4654700"/>
              <a:chOff x="12075" y="212050"/>
              <a:chExt cx="9144000" cy="4654700"/>
            </a:xfrm>
          </p:grpSpPr>
          <p:grpSp>
            <p:nvGrpSpPr>
              <p:cNvPr id="708" name="Google Shape;708;p72"/>
              <p:cNvGrpSpPr/>
              <p:nvPr/>
            </p:nvGrpSpPr>
            <p:grpSpPr>
              <a:xfrm>
                <a:off x="12075" y="212050"/>
                <a:ext cx="9144000" cy="1396425"/>
                <a:chOff x="12075" y="212050"/>
                <a:chExt cx="9144000" cy="1396425"/>
              </a:xfrm>
            </p:grpSpPr>
            <p:cxnSp>
              <p:nvCxnSpPr>
                <p:cNvPr id="709" name="Google Shape;709;p72"/>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10" name="Google Shape;710;p72"/>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11" name="Google Shape;711;p72"/>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12" name="Google Shape;712;p72"/>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13" name="Google Shape;713;p72"/>
              <p:cNvGrpSpPr/>
              <p:nvPr/>
            </p:nvGrpSpPr>
            <p:grpSpPr>
              <a:xfrm>
                <a:off x="12075" y="2073925"/>
                <a:ext cx="9144000" cy="1396425"/>
                <a:chOff x="12075" y="212050"/>
                <a:chExt cx="9144000" cy="1396425"/>
              </a:xfrm>
            </p:grpSpPr>
            <p:cxnSp>
              <p:nvCxnSpPr>
                <p:cNvPr id="714" name="Google Shape;714;p72"/>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15" name="Google Shape;715;p72"/>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16" name="Google Shape;716;p72"/>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17" name="Google Shape;717;p72"/>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18" name="Google Shape;718;p72"/>
              <p:cNvGrpSpPr/>
              <p:nvPr/>
            </p:nvGrpSpPr>
            <p:grpSpPr>
              <a:xfrm>
                <a:off x="12075" y="3935800"/>
                <a:ext cx="9144000" cy="930950"/>
                <a:chOff x="12075" y="212050"/>
                <a:chExt cx="9144000" cy="930950"/>
              </a:xfrm>
            </p:grpSpPr>
            <p:cxnSp>
              <p:nvCxnSpPr>
                <p:cNvPr id="719" name="Google Shape;719;p72"/>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20" name="Google Shape;720;p72"/>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21" name="Google Shape;721;p72"/>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722" name="Google Shape;722;p72"/>
            <p:cNvGrpSpPr/>
            <p:nvPr/>
          </p:nvGrpSpPr>
          <p:grpSpPr>
            <a:xfrm>
              <a:off x="213575" y="-171451"/>
              <a:ext cx="8855100" cy="5467198"/>
              <a:chOff x="213575" y="-171451"/>
              <a:chExt cx="8855100" cy="5467198"/>
            </a:xfrm>
          </p:grpSpPr>
          <p:grpSp>
            <p:nvGrpSpPr>
              <p:cNvPr id="723" name="Google Shape;723;p72"/>
              <p:cNvGrpSpPr/>
              <p:nvPr/>
            </p:nvGrpSpPr>
            <p:grpSpPr>
              <a:xfrm rot="5400000">
                <a:off x="-192674" y="234798"/>
                <a:ext cx="5467198" cy="4654700"/>
                <a:chOff x="12075" y="444775"/>
                <a:chExt cx="9144000" cy="4654700"/>
              </a:xfrm>
            </p:grpSpPr>
            <p:grpSp>
              <p:nvGrpSpPr>
                <p:cNvPr id="724" name="Google Shape;724;p72"/>
                <p:cNvGrpSpPr/>
                <p:nvPr/>
              </p:nvGrpSpPr>
              <p:grpSpPr>
                <a:xfrm>
                  <a:off x="12075" y="444775"/>
                  <a:ext cx="9144000" cy="1396425"/>
                  <a:chOff x="12075" y="444775"/>
                  <a:chExt cx="9144000" cy="1396425"/>
                </a:xfrm>
              </p:grpSpPr>
              <p:cxnSp>
                <p:nvCxnSpPr>
                  <p:cNvPr id="725" name="Google Shape;725;p7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26" name="Google Shape;726;p7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27" name="Google Shape;727;p7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28" name="Google Shape;728;p72"/>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29" name="Google Shape;729;p72"/>
                <p:cNvGrpSpPr/>
                <p:nvPr/>
              </p:nvGrpSpPr>
              <p:grpSpPr>
                <a:xfrm>
                  <a:off x="12075" y="2306650"/>
                  <a:ext cx="9144000" cy="1396425"/>
                  <a:chOff x="12075" y="444775"/>
                  <a:chExt cx="9144000" cy="1396425"/>
                </a:xfrm>
              </p:grpSpPr>
              <p:cxnSp>
                <p:nvCxnSpPr>
                  <p:cNvPr id="730" name="Google Shape;730;p7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1" name="Google Shape;731;p7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2" name="Google Shape;732;p7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3" name="Google Shape;733;p72"/>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34" name="Google Shape;734;p72"/>
                <p:cNvGrpSpPr/>
                <p:nvPr/>
              </p:nvGrpSpPr>
              <p:grpSpPr>
                <a:xfrm>
                  <a:off x="12075" y="4168525"/>
                  <a:ext cx="9144000" cy="930950"/>
                  <a:chOff x="12075" y="444775"/>
                  <a:chExt cx="9144000" cy="930950"/>
                </a:xfrm>
              </p:grpSpPr>
              <p:cxnSp>
                <p:nvCxnSpPr>
                  <p:cNvPr id="735" name="Google Shape;735;p7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6" name="Google Shape;736;p7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7" name="Google Shape;737;p7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738" name="Google Shape;738;p72"/>
              <p:cNvGrpSpPr/>
              <p:nvPr/>
            </p:nvGrpSpPr>
            <p:grpSpPr>
              <a:xfrm rot="5400000">
                <a:off x="4473201" y="700273"/>
                <a:ext cx="5467198" cy="3723750"/>
                <a:chOff x="12075" y="1375725"/>
                <a:chExt cx="9144000" cy="3723750"/>
              </a:xfrm>
            </p:grpSpPr>
            <p:grpSp>
              <p:nvGrpSpPr>
                <p:cNvPr id="739" name="Google Shape;739;p72"/>
                <p:cNvGrpSpPr/>
                <p:nvPr/>
              </p:nvGrpSpPr>
              <p:grpSpPr>
                <a:xfrm>
                  <a:off x="12075" y="1375725"/>
                  <a:ext cx="9144000" cy="465475"/>
                  <a:chOff x="12075" y="1375725"/>
                  <a:chExt cx="9144000" cy="465475"/>
                </a:xfrm>
              </p:grpSpPr>
              <p:cxnSp>
                <p:nvCxnSpPr>
                  <p:cNvPr id="740" name="Google Shape;740;p7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41" name="Google Shape;741;p72"/>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42" name="Google Shape;742;p72"/>
                <p:cNvGrpSpPr/>
                <p:nvPr/>
              </p:nvGrpSpPr>
              <p:grpSpPr>
                <a:xfrm>
                  <a:off x="12075" y="2306650"/>
                  <a:ext cx="9144000" cy="1396425"/>
                  <a:chOff x="12075" y="444775"/>
                  <a:chExt cx="9144000" cy="1396425"/>
                </a:xfrm>
              </p:grpSpPr>
              <p:cxnSp>
                <p:nvCxnSpPr>
                  <p:cNvPr id="743" name="Google Shape;743;p7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44" name="Google Shape;744;p7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45" name="Google Shape;745;p7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46" name="Google Shape;746;p72"/>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47" name="Google Shape;747;p72"/>
                <p:cNvGrpSpPr/>
                <p:nvPr/>
              </p:nvGrpSpPr>
              <p:grpSpPr>
                <a:xfrm>
                  <a:off x="12075" y="4168525"/>
                  <a:ext cx="9144000" cy="930950"/>
                  <a:chOff x="12075" y="444775"/>
                  <a:chExt cx="9144000" cy="930950"/>
                </a:xfrm>
              </p:grpSpPr>
              <p:cxnSp>
                <p:nvCxnSpPr>
                  <p:cNvPr id="748" name="Google Shape;748;p7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49" name="Google Shape;749;p7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50" name="Google Shape;750;p7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grpSp>
        <p:nvGrpSpPr>
          <p:cNvPr id="751" name="Google Shape;751;p72"/>
          <p:cNvGrpSpPr/>
          <p:nvPr/>
        </p:nvGrpSpPr>
        <p:grpSpPr>
          <a:xfrm flipH="1">
            <a:off x="191418" y="167200"/>
            <a:ext cx="8952587" cy="4867172"/>
            <a:chOff x="-7" y="167200"/>
            <a:chExt cx="8952587" cy="4867172"/>
          </a:xfrm>
        </p:grpSpPr>
        <p:grpSp>
          <p:nvGrpSpPr>
            <p:cNvPr id="752" name="Google Shape;752;p72"/>
            <p:cNvGrpSpPr/>
            <p:nvPr/>
          </p:nvGrpSpPr>
          <p:grpSpPr>
            <a:xfrm>
              <a:off x="7519182" y="4467918"/>
              <a:ext cx="1433398" cy="566454"/>
              <a:chOff x="7519182" y="4467918"/>
              <a:chExt cx="1433398" cy="566454"/>
            </a:xfrm>
          </p:grpSpPr>
          <p:sp>
            <p:nvSpPr>
              <p:cNvPr id="753" name="Google Shape;753;p72"/>
              <p:cNvSpPr/>
              <p:nvPr/>
            </p:nvSpPr>
            <p:spPr>
              <a:xfrm>
                <a:off x="8561631" y="4643609"/>
                <a:ext cx="390949" cy="390763"/>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72"/>
              <p:cNvSpPr/>
              <p:nvPr/>
            </p:nvSpPr>
            <p:spPr>
              <a:xfrm>
                <a:off x="7519182" y="4467918"/>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5" name="Google Shape;755;p72"/>
            <p:cNvGrpSpPr/>
            <p:nvPr/>
          </p:nvGrpSpPr>
          <p:grpSpPr>
            <a:xfrm>
              <a:off x="-7" y="167200"/>
              <a:ext cx="1266969" cy="226224"/>
              <a:chOff x="-7" y="167200"/>
              <a:chExt cx="1266969" cy="226224"/>
            </a:xfrm>
          </p:grpSpPr>
          <p:sp>
            <p:nvSpPr>
              <p:cNvPr id="756" name="Google Shape;756;p72"/>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72"/>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58" name="Google Shape;758;p72"/>
          <p:cNvSpPr/>
          <p:nvPr/>
        </p:nvSpPr>
        <p:spPr>
          <a:xfrm>
            <a:off x="8636475" y="4719725"/>
            <a:ext cx="377400" cy="377400"/>
          </a:xfrm>
          <a:prstGeom prst="mathMultiply">
            <a:avLst>
              <a:gd fmla="val 16276" name="adj1"/>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tillium Web"/>
              <a:ea typeface="Titillium Web"/>
              <a:cs typeface="Titillium Web"/>
              <a:sym typeface="Titillium Web"/>
            </a:endParaRPr>
          </a:p>
        </p:txBody>
      </p:sp>
      <p:sp>
        <p:nvSpPr>
          <p:cNvPr id="759" name="Google Shape;759;p72"/>
          <p:cNvSpPr/>
          <p:nvPr/>
        </p:nvSpPr>
        <p:spPr>
          <a:xfrm>
            <a:off x="141850" y="450475"/>
            <a:ext cx="377400" cy="377400"/>
          </a:xfrm>
          <a:prstGeom prst="mathMultiply">
            <a:avLst>
              <a:gd fmla="val 16276" name="adj1"/>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tillium Web"/>
              <a:ea typeface="Titillium Web"/>
              <a:cs typeface="Titillium Web"/>
              <a:sym typeface="Titillium Web"/>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63" name="Shape 76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grpSp>
        <p:nvGrpSpPr>
          <p:cNvPr id="64" name="Google Shape;64;p58"/>
          <p:cNvGrpSpPr/>
          <p:nvPr/>
        </p:nvGrpSpPr>
        <p:grpSpPr>
          <a:xfrm flipH="1">
            <a:off x="0" y="-161849"/>
            <a:ext cx="9144000" cy="5467198"/>
            <a:chOff x="0" y="-171451"/>
            <a:chExt cx="9144000" cy="5467198"/>
          </a:xfrm>
        </p:grpSpPr>
        <p:grpSp>
          <p:nvGrpSpPr>
            <p:cNvPr id="65" name="Google Shape;65;p58"/>
            <p:cNvGrpSpPr/>
            <p:nvPr/>
          </p:nvGrpSpPr>
          <p:grpSpPr>
            <a:xfrm>
              <a:off x="0" y="135850"/>
              <a:ext cx="9144000" cy="4654700"/>
              <a:chOff x="12075" y="212050"/>
              <a:chExt cx="9144000" cy="4654700"/>
            </a:xfrm>
          </p:grpSpPr>
          <p:grpSp>
            <p:nvGrpSpPr>
              <p:cNvPr id="66" name="Google Shape;66;p58"/>
              <p:cNvGrpSpPr/>
              <p:nvPr/>
            </p:nvGrpSpPr>
            <p:grpSpPr>
              <a:xfrm>
                <a:off x="12075" y="212050"/>
                <a:ext cx="9144000" cy="1396425"/>
                <a:chOff x="12075" y="212050"/>
                <a:chExt cx="9144000" cy="1396425"/>
              </a:xfrm>
            </p:grpSpPr>
            <p:cxnSp>
              <p:nvCxnSpPr>
                <p:cNvPr id="67" name="Google Shape;67;p58"/>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8" name="Google Shape;68;p58"/>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69" name="Google Shape;69;p58"/>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0" name="Google Shape;70;p58"/>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1" name="Google Shape;71;p58"/>
              <p:cNvGrpSpPr/>
              <p:nvPr/>
            </p:nvGrpSpPr>
            <p:grpSpPr>
              <a:xfrm>
                <a:off x="12075" y="2073925"/>
                <a:ext cx="9144000" cy="1396425"/>
                <a:chOff x="12075" y="212050"/>
                <a:chExt cx="9144000" cy="1396425"/>
              </a:xfrm>
            </p:grpSpPr>
            <p:cxnSp>
              <p:nvCxnSpPr>
                <p:cNvPr id="72" name="Google Shape;72;p58"/>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3" name="Google Shape;73;p58"/>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4" name="Google Shape;74;p58"/>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5" name="Google Shape;75;p58"/>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76" name="Google Shape;76;p58"/>
              <p:cNvGrpSpPr/>
              <p:nvPr/>
            </p:nvGrpSpPr>
            <p:grpSpPr>
              <a:xfrm>
                <a:off x="12075" y="3935800"/>
                <a:ext cx="9144000" cy="930950"/>
                <a:chOff x="12075" y="212050"/>
                <a:chExt cx="9144000" cy="930950"/>
              </a:xfrm>
            </p:grpSpPr>
            <p:cxnSp>
              <p:nvCxnSpPr>
                <p:cNvPr id="77" name="Google Shape;77;p58"/>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8" name="Google Shape;78;p58"/>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79" name="Google Shape;79;p58"/>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80" name="Google Shape;80;p58"/>
            <p:cNvGrpSpPr/>
            <p:nvPr/>
          </p:nvGrpSpPr>
          <p:grpSpPr>
            <a:xfrm>
              <a:off x="213575" y="-171451"/>
              <a:ext cx="8855100" cy="5467198"/>
              <a:chOff x="213575" y="-171451"/>
              <a:chExt cx="8855100" cy="5467198"/>
            </a:xfrm>
          </p:grpSpPr>
          <p:grpSp>
            <p:nvGrpSpPr>
              <p:cNvPr id="81" name="Google Shape;81;p58"/>
              <p:cNvGrpSpPr/>
              <p:nvPr/>
            </p:nvGrpSpPr>
            <p:grpSpPr>
              <a:xfrm rot="5400000">
                <a:off x="-192674" y="234798"/>
                <a:ext cx="5467198" cy="4654700"/>
                <a:chOff x="12075" y="444775"/>
                <a:chExt cx="9144000" cy="4654700"/>
              </a:xfrm>
            </p:grpSpPr>
            <p:grpSp>
              <p:nvGrpSpPr>
                <p:cNvPr id="82" name="Google Shape;82;p58"/>
                <p:cNvGrpSpPr/>
                <p:nvPr/>
              </p:nvGrpSpPr>
              <p:grpSpPr>
                <a:xfrm>
                  <a:off x="12075" y="444775"/>
                  <a:ext cx="9144000" cy="1396425"/>
                  <a:chOff x="12075" y="444775"/>
                  <a:chExt cx="9144000" cy="1396425"/>
                </a:xfrm>
              </p:grpSpPr>
              <p:cxnSp>
                <p:nvCxnSpPr>
                  <p:cNvPr id="83" name="Google Shape;83;p58"/>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84" name="Google Shape;84;p58"/>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85" name="Google Shape;85;p58"/>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86" name="Google Shape;86;p58"/>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87" name="Google Shape;87;p58"/>
                <p:cNvGrpSpPr/>
                <p:nvPr/>
              </p:nvGrpSpPr>
              <p:grpSpPr>
                <a:xfrm>
                  <a:off x="12075" y="2306650"/>
                  <a:ext cx="9144000" cy="1396425"/>
                  <a:chOff x="12075" y="444775"/>
                  <a:chExt cx="9144000" cy="1396425"/>
                </a:xfrm>
              </p:grpSpPr>
              <p:cxnSp>
                <p:nvCxnSpPr>
                  <p:cNvPr id="88" name="Google Shape;88;p58"/>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89" name="Google Shape;89;p58"/>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90" name="Google Shape;90;p58"/>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91" name="Google Shape;91;p58"/>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92" name="Google Shape;92;p58"/>
                <p:cNvGrpSpPr/>
                <p:nvPr/>
              </p:nvGrpSpPr>
              <p:grpSpPr>
                <a:xfrm>
                  <a:off x="12075" y="4168525"/>
                  <a:ext cx="9144000" cy="930950"/>
                  <a:chOff x="12075" y="444775"/>
                  <a:chExt cx="9144000" cy="930950"/>
                </a:xfrm>
              </p:grpSpPr>
              <p:cxnSp>
                <p:nvCxnSpPr>
                  <p:cNvPr id="93" name="Google Shape;93;p58"/>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94" name="Google Shape;94;p58"/>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95" name="Google Shape;95;p58"/>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96" name="Google Shape;96;p58"/>
              <p:cNvGrpSpPr/>
              <p:nvPr/>
            </p:nvGrpSpPr>
            <p:grpSpPr>
              <a:xfrm rot="5400000">
                <a:off x="4473201" y="700273"/>
                <a:ext cx="5467198" cy="3723750"/>
                <a:chOff x="12075" y="1375725"/>
                <a:chExt cx="9144000" cy="3723750"/>
              </a:xfrm>
            </p:grpSpPr>
            <p:grpSp>
              <p:nvGrpSpPr>
                <p:cNvPr id="97" name="Google Shape;97;p58"/>
                <p:cNvGrpSpPr/>
                <p:nvPr/>
              </p:nvGrpSpPr>
              <p:grpSpPr>
                <a:xfrm>
                  <a:off x="12075" y="1375725"/>
                  <a:ext cx="9144000" cy="465475"/>
                  <a:chOff x="12075" y="1375725"/>
                  <a:chExt cx="9144000" cy="465475"/>
                </a:xfrm>
              </p:grpSpPr>
              <p:cxnSp>
                <p:nvCxnSpPr>
                  <p:cNvPr id="98" name="Google Shape;98;p58"/>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99" name="Google Shape;99;p58"/>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00" name="Google Shape;100;p58"/>
                <p:cNvGrpSpPr/>
                <p:nvPr/>
              </p:nvGrpSpPr>
              <p:grpSpPr>
                <a:xfrm>
                  <a:off x="12075" y="2306650"/>
                  <a:ext cx="9144000" cy="1396425"/>
                  <a:chOff x="12075" y="444775"/>
                  <a:chExt cx="9144000" cy="1396425"/>
                </a:xfrm>
              </p:grpSpPr>
              <p:cxnSp>
                <p:nvCxnSpPr>
                  <p:cNvPr id="101" name="Google Shape;101;p58"/>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02" name="Google Shape;102;p58"/>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03" name="Google Shape;103;p58"/>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04" name="Google Shape;104;p58"/>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05" name="Google Shape;105;p58"/>
                <p:cNvGrpSpPr/>
                <p:nvPr/>
              </p:nvGrpSpPr>
              <p:grpSpPr>
                <a:xfrm>
                  <a:off x="12075" y="4168525"/>
                  <a:ext cx="9144000" cy="930950"/>
                  <a:chOff x="12075" y="444775"/>
                  <a:chExt cx="9144000" cy="930950"/>
                </a:xfrm>
              </p:grpSpPr>
              <p:cxnSp>
                <p:nvCxnSpPr>
                  <p:cNvPr id="106" name="Google Shape;106;p58"/>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07" name="Google Shape;107;p58"/>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08" name="Google Shape;108;p58"/>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109" name="Google Shape;109;p58"/>
          <p:cNvSpPr txBox="1"/>
          <p:nvPr>
            <p:ph type="title"/>
          </p:nvPr>
        </p:nvSpPr>
        <p:spPr>
          <a:xfrm>
            <a:off x="4178250" y="2448225"/>
            <a:ext cx="4032300" cy="837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0" name="Google Shape;110;p58"/>
          <p:cNvSpPr txBox="1"/>
          <p:nvPr>
            <p:ph idx="2" type="title"/>
          </p:nvPr>
        </p:nvSpPr>
        <p:spPr>
          <a:xfrm>
            <a:off x="5453300" y="1423663"/>
            <a:ext cx="1482300" cy="770400"/>
          </a:xfrm>
          <a:prstGeom prst="rect">
            <a:avLst/>
          </a:prstGeom>
          <a:solidFill>
            <a:schemeClr val="lt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11" name="Google Shape;111;p58"/>
          <p:cNvSpPr txBox="1"/>
          <p:nvPr>
            <p:ph idx="1" type="subTitle"/>
          </p:nvPr>
        </p:nvSpPr>
        <p:spPr>
          <a:xfrm>
            <a:off x="4178250" y="3344850"/>
            <a:ext cx="4032300" cy="375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12" name="Google Shape;112;p58"/>
          <p:cNvGrpSpPr/>
          <p:nvPr/>
        </p:nvGrpSpPr>
        <p:grpSpPr>
          <a:xfrm>
            <a:off x="173907" y="92498"/>
            <a:ext cx="8795601" cy="4945087"/>
            <a:chOff x="173907" y="92498"/>
            <a:chExt cx="8795601" cy="4945087"/>
          </a:xfrm>
        </p:grpSpPr>
        <p:grpSp>
          <p:nvGrpSpPr>
            <p:cNvPr id="113" name="Google Shape;113;p58"/>
            <p:cNvGrpSpPr/>
            <p:nvPr/>
          </p:nvGrpSpPr>
          <p:grpSpPr>
            <a:xfrm>
              <a:off x="8918459" y="243592"/>
              <a:ext cx="51049" cy="774143"/>
              <a:chOff x="8211712" y="2037146"/>
              <a:chExt cx="34742" cy="526951"/>
            </a:xfrm>
          </p:grpSpPr>
          <p:sp>
            <p:nvSpPr>
              <p:cNvPr id="114" name="Google Shape;114;p58"/>
              <p:cNvSpPr/>
              <p:nvPr/>
            </p:nvSpPr>
            <p:spPr>
              <a:xfrm>
                <a:off x="8211712" y="2037146"/>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8"/>
              <p:cNvSpPr/>
              <p:nvPr/>
            </p:nvSpPr>
            <p:spPr>
              <a:xfrm>
                <a:off x="8211712" y="2116302"/>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8"/>
              <p:cNvSpPr/>
              <p:nvPr/>
            </p:nvSpPr>
            <p:spPr>
              <a:xfrm>
                <a:off x="8211712" y="2195458"/>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8"/>
              <p:cNvSpPr/>
              <p:nvPr/>
            </p:nvSpPr>
            <p:spPr>
              <a:xfrm>
                <a:off x="8211712" y="2274614"/>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8"/>
              <p:cNvSpPr/>
              <p:nvPr/>
            </p:nvSpPr>
            <p:spPr>
              <a:xfrm>
                <a:off x="8211712" y="2353770"/>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8"/>
              <p:cNvSpPr/>
              <p:nvPr/>
            </p:nvSpPr>
            <p:spPr>
              <a:xfrm>
                <a:off x="8211712" y="2432927"/>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8"/>
              <p:cNvSpPr/>
              <p:nvPr/>
            </p:nvSpPr>
            <p:spPr>
              <a:xfrm>
                <a:off x="8211712" y="2512083"/>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 name="Google Shape;121;p58"/>
            <p:cNvGrpSpPr/>
            <p:nvPr/>
          </p:nvGrpSpPr>
          <p:grpSpPr>
            <a:xfrm>
              <a:off x="173907" y="4750539"/>
              <a:ext cx="291257" cy="287046"/>
              <a:chOff x="5456048" y="1794743"/>
              <a:chExt cx="178248" cy="175682"/>
            </a:xfrm>
          </p:grpSpPr>
          <p:sp>
            <p:nvSpPr>
              <p:cNvPr id="122" name="Google Shape;122;p58"/>
              <p:cNvSpPr/>
              <p:nvPr/>
            </p:nvSpPr>
            <p:spPr>
              <a:xfrm>
                <a:off x="5456048" y="1794743"/>
                <a:ext cx="178248" cy="175682"/>
              </a:xfrm>
              <a:custGeom>
                <a:rect b="b" l="l" r="r" t="t"/>
                <a:pathLst>
                  <a:path extrusionOk="0" h="1780" w="1806">
                    <a:moveTo>
                      <a:pt x="277" y="0"/>
                    </a:moveTo>
                    <a:lnTo>
                      <a:pt x="1" y="276"/>
                    </a:lnTo>
                    <a:lnTo>
                      <a:pt x="1530" y="1780"/>
                    </a:lnTo>
                    <a:lnTo>
                      <a:pt x="1805" y="1504"/>
                    </a:lnTo>
                    <a:lnTo>
                      <a:pt x="27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8"/>
              <p:cNvSpPr/>
              <p:nvPr/>
            </p:nvSpPr>
            <p:spPr>
              <a:xfrm>
                <a:off x="5456048" y="1794743"/>
                <a:ext cx="178248" cy="175682"/>
              </a:xfrm>
              <a:custGeom>
                <a:rect b="b" l="l" r="r" t="t"/>
                <a:pathLst>
                  <a:path extrusionOk="0" h="1780" w="1806">
                    <a:moveTo>
                      <a:pt x="1505" y="0"/>
                    </a:moveTo>
                    <a:lnTo>
                      <a:pt x="1" y="1504"/>
                    </a:lnTo>
                    <a:lnTo>
                      <a:pt x="302" y="1780"/>
                    </a:lnTo>
                    <a:lnTo>
                      <a:pt x="1805" y="276"/>
                    </a:lnTo>
                    <a:lnTo>
                      <a:pt x="150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 name="Google Shape;124;p58"/>
            <p:cNvSpPr/>
            <p:nvPr/>
          </p:nvSpPr>
          <p:spPr>
            <a:xfrm rot="-123321">
              <a:off x="7897400" y="4768750"/>
              <a:ext cx="1018402" cy="166548"/>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8"/>
            <p:cNvSpPr/>
            <p:nvPr/>
          </p:nvSpPr>
          <p:spPr>
            <a:xfrm>
              <a:off x="8639763" y="92498"/>
              <a:ext cx="207956" cy="207857"/>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26" name="Shape 126"/>
        <p:cNvGrpSpPr/>
        <p:nvPr/>
      </p:nvGrpSpPr>
      <p:grpSpPr>
        <a:xfrm>
          <a:off x="0" y="0"/>
          <a:ext cx="0" cy="0"/>
          <a:chOff x="0" y="0"/>
          <a:chExt cx="0" cy="0"/>
        </a:xfrm>
      </p:grpSpPr>
      <p:grpSp>
        <p:nvGrpSpPr>
          <p:cNvPr id="127" name="Google Shape;127;p59"/>
          <p:cNvGrpSpPr/>
          <p:nvPr/>
        </p:nvGrpSpPr>
        <p:grpSpPr>
          <a:xfrm flipH="1">
            <a:off x="0" y="-161849"/>
            <a:ext cx="9144000" cy="5467198"/>
            <a:chOff x="0" y="-171451"/>
            <a:chExt cx="9144000" cy="5467198"/>
          </a:xfrm>
        </p:grpSpPr>
        <p:grpSp>
          <p:nvGrpSpPr>
            <p:cNvPr id="128" name="Google Shape;128;p59"/>
            <p:cNvGrpSpPr/>
            <p:nvPr/>
          </p:nvGrpSpPr>
          <p:grpSpPr>
            <a:xfrm>
              <a:off x="0" y="135850"/>
              <a:ext cx="9144000" cy="4654700"/>
              <a:chOff x="12075" y="212050"/>
              <a:chExt cx="9144000" cy="4654700"/>
            </a:xfrm>
          </p:grpSpPr>
          <p:grpSp>
            <p:nvGrpSpPr>
              <p:cNvPr id="129" name="Google Shape;129;p59"/>
              <p:cNvGrpSpPr/>
              <p:nvPr/>
            </p:nvGrpSpPr>
            <p:grpSpPr>
              <a:xfrm>
                <a:off x="12075" y="212050"/>
                <a:ext cx="9144000" cy="1396425"/>
                <a:chOff x="12075" y="212050"/>
                <a:chExt cx="9144000" cy="1396425"/>
              </a:xfrm>
            </p:grpSpPr>
            <p:cxnSp>
              <p:nvCxnSpPr>
                <p:cNvPr id="130" name="Google Shape;130;p59"/>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1" name="Google Shape;131;p59"/>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2" name="Google Shape;132;p59"/>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3" name="Google Shape;133;p59"/>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34" name="Google Shape;134;p59"/>
              <p:cNvGrpSpPr/>
              <p:nvPr/>
            </p:nvGrpSpPr>
            <p:grpSpPr>
              <a:xfrm>
                <a:off x="12075" y="2073925"/>
                <a:ext cx="9144000" cy="1396425"/>
                <a:chOff x="12075" y="212050"/>
                <a:chExt cx="9144000" cy="1396425"/>
              </a:xfrm>
            </p:grpSpPr>
            <p:cxnSp>
              <p:nvCxnSpPr>
                <p:cNvPr id="135" name="Google Shape;135;p59"/>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6" name="Google Shape;136;p59"/>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7" name="Google Shape;137;p59"/>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38" name="Google Shape;138;p59"/>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39" name="Google Shape;139;p59"/>
              <p:cNvGrpSpPr/>
              <p:nvPr/>
            </p:nvGrpSpPr>
            <p:grpSpPr>
              <a:xfrm>
                <a:off x="12075" y="3935800"/>
                <a:ext cx="9144000" cy="930950"/>
                <a:chOff x="12075" y="212050"/>
                <a:chExt cx="9144000" cy="930950"/>
              </a:xfrm>
            </p:grpSpPr>
            <p:cxnSp>
              <p:nvCxnSpPr>
                <p:cNvPr id="140" name="Google Shape;140;p59"/>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41" name="Google Shape;141;p59"/>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42" name="Google Shape;142;p59"/>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143" name="Google Shape;143;p59"/>
            <p:cNvGrpSpPr/>
            <p:nvPr/>
          </p:nvGrpSpPr>
          <p:grpSpPr>
            <a:xfrm>
              <a:off x="213575" y="-171451"/>
              <a:ext cx="8855100" cy="5467198"/>
              <a:chOff x="213575" y="-171451"/>
              <a:chExt cx="8855100" cy="5467198"/>
            </a:xfrm>
          </p:grpSpPr>
          <p:grpSp>
            <p:nvGrpSpPr>
              <p:cNvPr id="144" name="Google Shape;144;p59"/>
              <p:cNvGrpSpPr/>
              <p:nvPr/>
            </p:nvGrpSpPr>
            <p:grpSpPr>
              <a:xfrm rot="5400000">
                <a:off x="-192674" y="234798"/>
                <a:ext cx="5467198" cy="4654700"/>
                <a:chOff x="12075" y="444775"/>
                <a:chExt cx="9144000" cy="4654700"/>
              </a:xfrm>
            </p:grpSpPr>
            <p:grpSp>
              <p:nvGrpSpPr>
                <p:cNvPr id="145" name="Google Shape;145;p59"/>
                <p:cNvGrpSpPr/>
                <p:nvPr/>
              </p:nvGrpSpPr>
              <p:grpSpPr>
                <a:xfrm>
                  <a:off x="12075" y="444775"/>
                  <a:ext cx="9144000" cy="1396425"/>
                  <a:chOff x="12075" y="444775"/>
                  <a:chExt cx="9144000" cy="1396425"/>
                </a:xfrm>
              </p:grpSpPr>
              <p:cxnSp>
                <p:nvCxnSpPr>
                  <p:cNvPr id="146" name="Google Shape;146;p59"/>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47" name="Google Shape;147;p59"/>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48" name="Google Shape;148;p59"/>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49" name="Google Shape;149;p59"/>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50" name="Google Shape;150;p59"/>
                <p:cNvGrpSpPr/>
                <p:nvPr/>
              </p:nvGrpSpPr>
              <p:grpSpPr>
                <a:xfrm>
                  <a:off x="12075" y="2306650"/>
                  <a:ext cx="9144000" cy="1396425"/>
                  <a:chOff x="12075" y="444775"/>
                  <a:chExt cx="9144000" cy="1396425"/>
                </a:xfrm>
              </p:grpSpPr>
              <p:cxnSp>
                <p:nvCxnSpPr>
                  <p:cNvPr id="151" name="Google Shape;151;p59"/>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52" name="Google Shape;152;p59"/>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53" name="Google Shape;153;p59"/>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54" name="Google Shape;154;p59"/>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55" name="Google Shape;155;p59"/>
                <p:cNvGrpSpPr/>
                <p:nvPr/>
              </p:nvGrpSpPr>
              <p:grpSpPr>
                <a:xfrm>
                  <a:off x="12075" y="4168525"/>
                  <a:ext cx="9144000" cy="930950"/>
                  <a:chOff x="12075" y="444775"/>
                  <a:chExt cx="9144000" cy="930950"/>
                </a:xfrm>
              </p:grpSpPr>
              <p:cxnSp>
                <p:nvCxnSpPr>
                  <p:cNvPr id="156" name="Google Shape;156;p59"/>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57" name="Google Shape;157;p59"/>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58" name="Google Shape;158;p59"/>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159" name="Google Shape;159;p59"/>
              <p:cNvGrpSpPr/>
              <p:nvPr/>
            </p:nvGrpSpPr>
            <p:grpSpPr>
              <a:xfrm rot="5400000">
                <a:off x="4473201" y="700273"/>
                <a:ext cx="5467198" cy="3723750"/>
                <a:chOff x="12075" y="1375725"/>
                <a:chExt cx="9144000" cy="3723750"/>
              </a:xfrm>
            </p:grpSpPr>
            <p:grpSp>
              <p:nvGrpSpPr>
                <p:cNvPr id="160" name="Google Shape;160;p59"/>
                <p:cNvGrpSpPr/>
                <p:nvPr/>
              </p:nvGrpSpPr>
              <p:grpSpPr>
                <a:xfrm>
                  <a:off x="12075" y="1375725"/>
                  <a:ext cx="9144000" cy="465475"/>
                  <a:chOff x="12075" y="1375725"/>
                  <a:chExt cx="9144000" cy="465475"/>
                </a:xfrm>
              </p:grpSpPr>
              <p:cxnSp>
                <p:nvCxnSpPr>
                  <p:cNvPr id="161" name="Google Shape;161;p59"/>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62" name="Google Shape;162;p59"/>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63" name="Google Shape;163;p59"/>
                <p:cNvGrpSpPr/>
                <p:nvPr/>
              </p:nvGrpSpPr>
              <p:grpSpPr>
                <a:xfrm>
                  <a:off x="12075" y="2306650"/>
                  <a:ext cx="9144000" cy="1396425"/>
                  <a:chOff x="12075" y="444775"/>
                  <a:chExt cx="9144000" cy="1396425"/>
                </a:xfrm>
              </p:grpSpPr>
              <p:cxnSp>
                <p:nvCxnSpPr>
                  <p:cNvPr id="164" name="Google Shape;164;p59"/>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65" name="Google Shape;165;p59"/>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66" name="Google Shape;166;p59"/>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67" name="Google Shape;167;p59"/>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68" name="Google Shape;168;p59"/>
                <p:cNvGrpSpPr/>
                <p:nvPr/>
              </p:nvGrpSpPr>
              <p:grpSpPr>
                <a:xfrm>
                  <a:off x="12075" y="4168525"/>
                  <a:ext cx="9144000" cy="930950"/>
                  <a:chOff x="12075" y="444775"/>
                  <a:chExt cx="9144000" cy="930950"/>
                </a:xfrm>
              </p:grpSpPr>
              <p:cxnSp>
                <p:nvCxnSpPr>
                  <p:cNvPr id="169" name="Google Shape;169;p59"/>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70" name="Google Shape;170;p59"/>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71" name="Google Shape;171;p59"/>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172" name="Google Shape;172;p5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73" name="Google Shape;173;p59"/>
          <p:cNvSpPr txBox="1"/>
          <p:nvPr>
            <p:ph idx="1" type="subTitle"/>
          </p:nvPr>
        </p:nvSpPr>
        <p:spPr>
          <a:xfrm>
            <a:off x="720000" y="1507800"/>
            <a:ext cx="4611600" cy="2630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74" name="Google Shape;174;p59"/>
          <p:cNvGrpSpPr/>
          <p:nvPr/>
        </p:nvGrpSpPr>
        <p:grpSpPr>
          <a:xfrm>
            <a:off x="-7" y="117416"/>
            <a:ext cx="8941384" cy="4905858"/>
            <a:chOff x="-7" y="117416"/>
            <a:chExt cx="8941384" cy="4905858"/>
          </a:xfrm>
        </p:grpSpPr>
        <p:grpSp>
          <p:nvGrpSpPr>
            <p:cNvPr id="175" name="Google Shape;175;p59"/>
            <p:cNvGrpSpPr/>
            <p:nvPr/>
          </p:nvGrpSpPr>
          <p:grpSpPr>
            <a:xfrm>
              <a:off x="-7" y="4797050"/>
              <a:ext cx="1266969" cy="226224"/>
              <a:chOff x="-7" y="167200"/>
              <a:chExt cx="1266969" cy="226224"/>
            </a:xfrm>
          </p:grpSpPr>
          <p:sp>
            <p:nvSpPr>
              <p:cNvPr id="176" name="Google Shape;176;p59"/>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59"/>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 name="Google Shape;178;p59"/>
            <p:cNvSpPr/>
            <p:nvPr/>
          </p:nvSpPr>
          <p:spPr>
            <a:xfrm>
              <a:off x="8608176" y="4514350"/>
              <a:ext cx="333201" cy="333048"/>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9"/>
            <p:cNvSpPr/>
            <p:nvPr/>
          </p:nvSpPr>
          <p:spPr>
            <a:xfrm>
              <a:off x="1861082" y="117416"/>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0" name="Shape 180"/>
        <p:cNvGrpSpPr/>
        <p:nvPr/>
      </p:nvGrpSpPr>
      <p:grpSpPr>
        <a:xfrm>
          <a:off x="0" y="0"/>
          <a:ext cx="0" cy="0"/>
          <a:chOff x="0" y="0"/>
          <a:chExt cx="0" cy="0"/>
        </a:xfrm>
      </p:grpSpPr>
      <p:grpSp>
        <p:nvGrpSpPr>
          <p:cNvPr id="181" name="Google Shape;181;p60"/>
          <p:cNvGrpSpPr/>
          <p:nvPr/>
        </p:nvGrpSpPr>
        <p:grpSpPr>
          <a:xfrm flipH="1">
            <a:off x="0" y="-161849"/>
            <a:ext cx="9144000" cy="5467198"/>
            <a:chOff x="0" y="-171451"/>
            <a:chExt cx="9144000" cy="5467198"/>
          </a:xfrm>
        </p:grpSpPr>
        <p:grpSp>
          <p:nvGrpSpPr>
            <p:cNvPr id="182" name="Google Shape;182;p60"/>
            <p:cNvGrpSpPr/>
            <p:nvPr/>
          </p:nvGrpSpPr>
          <p:grpSpPr>
            <a:xfrm>
              <a:off x="0" y="135850"/>
              <a:ext cx="9144000" cy="4654700"/>
              <a:chOff x="12075" y="212050"/>
              <a:chExt cx="9144000" cy="4654700"/>
            </a:xfrm>
          </p:grpSpPr>
          <p:grpSp>
            <p:nvGrpSpPr>
              <p:cNvPr id="183" name="Google Shape;183;p60"/>
              <p:cNvGrpSpPr/>
              <p:nvPr/>
            </p:nvGrpSpPr>
            <p:grpSpPr>
              <a:xfrm>
                <a:off x="12075" y="212050"/>
                <a:ext cx="9144000" cy="1396425"/>
                <a:chOff x="12075" y="212050"/>
                <a:chExt cx="9144000" cy="1396425"/>
              </a:xfrm>
            </p:grpSpPr>
            <p:cxnSp>
              <p:nvCxnSpPr>
                <p:cNvPr id="184" name="Google Shape;184;p60"/>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85" name="Google Shape;185;p60"/>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86" name="Google Shape;186;p60"/>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87" name="Google Shape;187;p60"/>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88" name="Google Shape;188;p60"/>
              <p:cNvGrpSpPr/>
              <p:nvPr/>
            </p:nvGrpSpPr>
            <p:grpSpPr>
              <a:xfrm>
                <a:off x="12075" y="2073925"/>
                <a:ext cx="9144000" cy="1396425"/>
                <a:chOff x="12075" y="212050"/>
                <a:chExt cx="9144000" cy="1396425"/>
              </a:xfrm>
            </p:grpSpPr>
            <p:cxnSp>
              <p:nvCxnSpPr>
                <p:cNvPr id="189" name="Google Shape;189;p60"/>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90" name="Google Shape;190;p60"/>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91" name="Google Shape;191;p60"/>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92" name="Google Shape;192;p60"/>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193" name="Google Shape;193;p60"/>
              <p:cNvGrpSpPr/>
              <p:nvPr/>
            </p:nvGrpSpPr>
            <p:grpSpPr>
              <a:xfrm>
                <a:off x="12075" y="3935800"/>
                <a:ext cx="9144000" cy="930950"/>
                <a:chOff x="12075" y="212050"/>
                <a:chExt cx="9144000" cy="930950"/>
              </a:xfrm>
            </p:grpSpPr>
            <p:cxnSp>
              <p:nvCxnSpPr>
                <p:cNvPr id="194" name="Google Shape;194;p60"/>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95" name="Google Shape;195;p60"/>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196" name="Google Shape;196;p60"/>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197" name="Google Shape;197;p60"/>
            <p:cNvGrpSpPr/>
            <p:nvPr/>
          </p:nvGrpSpPr>
          <p:grpSpPr>
            <a:xfrm>
              <a:off x="213575" y="-171451"/>
              <a:ext cx="8855100" cy="5467198"/>
              <a:chOff x="213575" y="-171451"/>
              <a:chExt cx="8855100" cy="5467198"/>
            </a:xfrm>
          </p:grpSpPr>
          <p:grpSp>
            <p:nvGrpSpPr>
              <p:cNvPr id="198" name="Google Shape;198;p60"/>
              <p:cNvGrpSpPr/>
              <p:nvPr/>
            </p:nvGrpSpPr>
            <p:grpSpPr>
              <a:xfrm rot="5400000">
                <a:off x="-192674" y="234798"/>
                <a:ext cx="5467198" cy="4654700"/>
                <a:chOff x="12075" y="444775"/>
                <a:chExt cx="9144000" cy="4654700"/>
              </a:xfrm>
            </p:grpSpPr>
            <p:grpSp>
              <p:nvGrpSpPr>
                <p:cNvPr id="199" name="Google Shape;199;p60"/>
                <p:cNvGrpSpPr/>
                <p:nvPr/>
              </p:nvGrpSpPr>
              <p:grpSpPr>
                <a:xfrm>
                  <a:off x="12075" y="444775"/>
                  <a:ext cx="9144000" cy="1396425"/>
                  <a:chOff x="12075" y="444775"/>
                  <a:chExt cx="9144000" cy="1396425"/>
                </a:xfrm>
              </p:grpSpPr>
              <p:cxnSp>
                <p:nvCxnSpPr>
                  <p:cNvPr id="200" name="Google Shape;200;p60"/>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01" name="Google Shape;201;p60"/>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02" name="Google Shape;202;p60"/>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03" name="Google Shape;203;p60"/>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04" name="Google Shape;204;p60"/>
                <p:cNvGrpSpPr/>
                <p:nvPr/>
              </p:nvGrpSpPr>
              <p:grpSpPr>
                <a:xfrm>
                  <a:off x="12075" y="2306650"/>
                  <a:ext cx="9144000" cy="1396425"/>
                  <a:chOff x="12075" y="444775"/>
                  <a:chExt cx="9144000" cy="1396425"/>
                </a:xfrm>
              </p:grpSpPr>
              <p:cxnSp>
                <p:nvCxnSpPr>
                  <p:cNvPr id="205" name="Google Shape;205;p60"/>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06" name="Google Shape;206;p60"/>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07" name="Google Shape;207;p60"/>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08" name="Google Shape;208;p60"/>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09" name="Google Shape;209;p60"/>
                <p:cNvGrpSpPr/>
                <p:nvPr/>
              </p:nvGrpSpPr>
              <p:grpSpPr>
                <a:xfrm>
                  <a:off x="12075" y="4168525"/>
                  <a:ext cx="9144000" cy="930950"/>
                  <a:chOff x="12075" y="444775"/>
                  <a:chExt cx="9144000" cy="930950"/>
                </a:xfrm>
              </p:grpSpPr>
              <p:cxnSp>
                <p:nvCxnSpPr>
                  <p:cNvPr id="210" name="Google Shape;210;p60"/>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11" name="Google Shape;211;p60"/>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12" name="Google Shape;212;p60"/>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213" name="Google Shape;213;p60"/>
              <p:cNvGrpSpPr/>
              <p:nvPr/>
            </p:nvGrpSpPr>
            <p:grpSpPr>
              <a:xfrm rot="5400000">
                <a:off x="4473201" y="700273"/>
                <a:ext cx="5467198" cy="3723750"/>
                <a:chOff x="12075" y="1375725"/>
                <a:chExt cx="9144000" cy="3723750"/>
              </a:xfrm>
            </p:grpSpPr>
            <p:grpSp>
              <p:nvGrpSpPr>
                <p:cNvPr id="214" name="Google Shape;214;p60"/>
                <p:cNvGrpSpPr/>
                <p:nvPr/>
              </p:nvGrpSpPr>
              <p:grpSpPr>
                <a:xfrm>
                  <a:off x="12075" y="1375725"/>
                  <a:ext cx="9144000" cy="465475"/>
                  <a:chOff x="12075" y="1375725"/>
                  <a:chExt cx="9144000" cy="465475"/>
                </a:xfrm>
              </p:grpSpPr>
              <p:cxnSp>
                <p:nvCxnSpPr>
                  <p:cNvPr id="215" name="Google Shape;215;p60"/>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16" name="Google Shape;216;p60"/>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17" name="Google Shape;217;p60"/>
                <p:cNvGrpSpPr/>
                <p:nvPr/>
              </p:nvGrpSpPr>
              <p:grpSpPr>
                <a:xfrm>
                  <a:off x="12075" y="2306650"/>
                  <a:ext cx="9144000" cy="1396425"/>
                  <a:chOff x="12075" y="444775"/>
                  <a:chExt cx="9144000" cy="1396425"/>
                </a:xfrm>
              </p:grpSpPr>
              <p:cxnSp>
                <p:nvCxnSpPr>
                  <p:cNvPr id="218" name="Google Shape;218;p60"/>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19" name="Google Shape;219;p60"/>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20" name="Google Shape;220;p60"/>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21" name="Google Shape;221;p60"/>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22" name="Google Shape;222;p60"/>
                <p:cNvGrpSpPr/>
                <p:nvPr/>
              </p:nvGrpSpPr>
              <p:grpSpPr>
                <a:xfrm>
                  <a:off x="12075" y="4168525"/>
                  <a:ext cx="9144000" cy="930950"/>
                  <a:chOff x="12075" y="444775"/>
                  <a:chExt cx="9144000" cy="930950"/>
                </a:xfrm>
              </p:grpSpPr>
              <p:cxnSp>
                <p:nvCxnSpPr>
                  <p:cNvPr id="223" name="Google Shape;223;p60"/>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24" name="Google Shape;224;p60"/>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25" name="Google Shape;225;p60"/>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226" name="Google Shape;226;p60"/>
          <p:cNvSpPr txBox="1"/>
          <p:nvPr>
            <p:ph type="title"/>
          </p:nvPr>
        </p:nvSpPr>
        <p:spPr>
          <a:xfrm>
            <a:off x="720000" y="445025"/>
            <a:ext cx="7710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227" name="Google Shape;227;p60"/>
          <p:cNvSpPr txBox="1"/>
          <p:nvPr>
            <p:ph idx="1" type="subTitle"/>
          </p:nvPr>
        </p:nvSpPr>
        <p:spPr>
          <a:xfrm>
            <a:off x="720000" y="1700300"/>
            <a:ext cx="3916800" cy="22983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accent3"/>
              </a:buClr>
              <a:buSzPts val="1600"/>
              <a:buFont typeface="Nunito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p:txBody>
      </p:sp>
      <p:grpSp>
        <p:nvGrpSpPr>
          <p:cNvPr id="228" name="Google Shape;228;p60"/>
          <p:cNvGrpSpPr/>
          <p:nvPr/>
        </p:nvGrpSpPr>
        <p:grpSpPr>
          <a:xfrm>
            <a:off x="-7" y="167200"/>
            <a:ext cx="8952587" cy="4867172"/>
            <a:chOff x="-7" y="167200"/>
            <a:chExt cx="8952587" cy="4867172"/>
          </a:xfrm>
        </p:grpSpPr>
        <p:grpSp>
          <p:nvGrpSpPr>
            <p:cNvPr id="229" name="Google Shape;229;p60"/>
            <p:cNvGrpSpPr/>
            <p:nvPr/>
          </p:nvGrpSpPr>
          <p:grpSpPr>
            <a:xfrm>
              <a:off x="-7" y="167200"/>
              <a:ext cx="1266969" cy="226224"/>
              <a:chOff x="-7" y="167200"/>
              <a:chExt cx="1266969" cy="226224"/>
            </a:xfrm>
          </p:grpSpPr>
          <p:sp>
            <p:nvSpPr>
              <p:cNvPr id="230" name="Google Shape;230;p60"/>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60"/>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 name="Google Shape;232;p60"/>
            <p:cNvGrpSpPr/>
            <p:nvPr/>
          </p:nvGrpSpPr>
          <p:grpSpPr>
            <a:xfrm>
              <a:off x="7519182" y="4467918"/>
              <a:ext cx="1433398" cy="566454"/>
              <a:chOff x="7519182" y="4467918"/>
              <a:chExt cx="1433398" cy="566454"/>
            </a:xfrm>
          </p:grpSpPr>
          <p:sp>
            <p:nvSpPr>
              <p:cNvPr id="233" name="Google Shape;233;p60"/>
              <p:cNvSpPr/>
              <p:nvPr/>
            </p:nvSpPr>
            <p:spPr>
              <a:xfrm>
                <a:off x="8561631" y="4643609"/>
                <a:ext cx="390949" cy="390763"/>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60"/>
              <p:cNvSpPr/>
              <p:nvPr/>
            </p:nvSpPr>
            <p:spPr>
              <a:xfrm>
                <a:off x="7519182" y="4467918"/>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35" name="Shape 235"/>
        <p:cNvGrpSpPr/>
        <p:nvPr/>
      </p:nvGrpSpPr>
      <p:grpSpPr>
        <a:xfrm>
          <a:off x="0" y="0"/>
          <a:ext cx="0" cy="0"/>
          <a:chOff x="0" y="0"/>
          <a:chExt cx="0" cy="0"/>
        </a:xfrm>
      </p:grpSpPr>
      <p:grpSp>
        <p:nvGrpSpPr>
          <p:cNvPr id="236" name="Google Shape;236;p61"/>
          <p:cNvGrpSpPr/>
          <p:nvPr/>
        </p:nvGrpSpPr>
        <p:grpSpPr>
          <a:xfrm flipH="1">
            <a:off x="0" y="-161849"/>
            <a:ext cx="9144000" cy="5467198"/>
            <a:chOff x="0" y="-171451"/>
            <a:chExt cx="9144000" cy="5467198"/>
          </a:xfrm>
        </p:grpSpPr>
        <p:grpSp>
          <p:nvGrpSpPr>
            <p:cNvPr id="237" name="Google Shape;237;p61"/>
            <p:cNvGrpSpPr/>
            <p:nvPr/>
          </p:nvGrpSpPr>
          <p:grpSpPr>
            <a:xfrm>
              <a:off x="0" y="135850"/>
              <a:ext cx="9144000" cy="4654700"/>
              <a:chOff x="12075" y="212050"/>
              <a:chExt cx="9144000" cy="4654700"/>
            </a:xfrm>
          </p:grpSpPr>
          <p:grpSp>
            <p:nvGrpSpPr>
              <p:cNvPr id="238" name="Google Shape;238;p61"/>
              <p:cNvGrpSpPr/>
              <p:nvPr/>
            </p:nvGrpSpPr>
            <p:grpSpPr>
              <a:xfrm>
                <a:off x="12075" y="212050"/>
                <a:ext cx="9144000" cy="1396425"/>
                <a:chOff x="12075" y="212050"/>
                <a:chExt cx="9144000" cy="1396425"/>
              </a:xfrm>
            </p:grpSpPr>
            <p:cxnSp>
              <p:nvCxnSpPr>
                <p:cNvPr id="239" name="Google Shape;239;p61"/>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40" name="Google Shape;240;p61"/>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41" name="Google Shape;241;p61"/>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42" name="Google Shape;242;p61"/>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43" name="Google Shape;243;p61"/>
              <p:cNvGrpSpPr/>
              <p:nvPr/>
            </p:nvGrpSpPr>
            <p:grpSpPr>
              <a:xfrm>
                <a:off x="12075" y="2073925"/>
                <a:ext cx="9144000" cy="1396425"/>
                <a:chOff x="12075" y="212050"/>
                <a:chExt cx="9144000" cy="1396425"/>
              </a:xfrm>
            </p:grpSpPr>
            <p:cxnSp>
              <p:nvCxnSpPr>
                <p:cNvPr id="244" name="Google Shape;244;p61"/>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45" name="Google Shape;245;p61"/>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46" name="Google Shape;246;p61"/>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47" name="Google Shape;247;p61"/>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48" name="Google Shape;248;p61"/>
              <p:cNvGrpSpPr/>
              <p:nvPr/>
            </p:nvGrpSpPr>
            <p:grpSpPr>
              <a:xfrm>
                <a:off x="12075" y="3935800"/>
                <a:ext cx="9144000" cy="930950"/>
                <a:chOff x="12075" y="212050"/>
                <a:chExt cx="9144000" cy="930950"/>
              </a:xfrm>
            </p:grpSpPr>
            <p:cxnSp>
              <p:nvCxnSpPr>
                <p:cNvPr id="249" name="Google Shape;249;p61"/>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50" name="Google Shape;250;p61"/>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51" name="Google Shape;251;p61"/>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252" name="Google Shape;252;p61"/>
            <p:cNvGrpSpPr/>
            <p:nvPr/>
          </p:nvGrpSpPr>
          <p:grpSpPr>
            <a:xfrm>
              <a:off x="213575" y="-171451"/>
              <a:ext cx="8855100" cy="5467198"/>
              <a:chOff x="213575" y="-171451"/>
              <a:chExt cx="8855100" cy="5467198"/>
            </a:xfrm>
          </p:grpSpPr>
          <p:grpSp>
            <p:nvGrpSpPr>
              <p:cNvPr id="253" name="Google Shape;253;p61"/>
              <p:cNvGrpSpPr/>
              <p:nvPr/>
            </p:nvGrpSpPr>
            <p:grpSpPr>
              <a:xfrm rot="5400000">
                <a:off x="-192674" y="234798"/>
                <a:ext cx="5467198" cy="4654700"/>
                <a:chOff x="12075" y="444775"/>
                <a:chExt cx="9144000" cy="4654700"/>
              </a:xfrm>
            </p:grpSpPr>
            <p:grpSp>
              <p:nvGrpSpPr>
                <p:cNvPr id="254" name="Google Shape;254;p61"/>
                <p:cNvGrpSpPr/>
                <p:nvPr/>
              </p:nvGrpSpPr>
              <p:grpSpPr>
                <a:xfrm>
                  <a:off x="12075" y="444775"/>
                  <a:ext cx="9144000" cy="1396425"/>
                  <a:chOff x="12075" y="444775"/>
                  <a:chExt cx="9144000" cy="1396425"/>
                </a:xfrm>
              </p:grpSpPr>
              <p:cxnSp>
                <p:nvCxnSpPr>
                  <p:cNvPr id="255" name="Google Shape;255;p6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56" name="Google Shape;256;p6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57" name="Google Shape;257;p6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58" name="Google Shape;258;p61"/>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59" name="Google Shape;259;p61"/>
                <p:cNvGrpSpPr/>
                <p:nvPr/>
              </p:nvGrpSpPr>
              <p:grpSpPr>
                <a:xfrm>
                  <a:off x="12075" y="2306650"/>
                  <a:ext cx="9144000" cy="1396425"/>
                  <a:chOff x="12075" y="444775"/>
                  <a:chExt cx="9144000" cy="1396425"/>
                </a:xfrm>
              </p:grpSpPr>
              <p:cxnSp>
                <p:nvCxnSpPr>
                  <p:cNvPr id="260" name="Google Shape;260;p6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61" name="Google Shape;261;p6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62" name="Google Shape;262;p6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63" name="Google Shape;263;p61"/>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64" name="Google Shape;264;p61"/>
                <p:cNvGrpSpPr/>
                <p:nvPr/>
              </p:nvGrpSpPr>
              <p:grpSpPr>
                <a:xfrm>
                  <a:off x="12075" y="4168525"/>
                  <a:ext cx="9144000" cy="930950"/>
                  <a:chOff x="12075" y="444775"/>
                  <a:chExt cx="9144000" cy="930950"/>
                </a:xfrm>
              </p:grpSpPr>
              <p:cxnSp>
                <p:nvCxnSpPr>
                  <p:cNvPr id="265" name="Google Shape;265;p6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66" name="Google Shape;266;p6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67" name="Google Shape;267;p6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268" name="Google Shape;268;p61"/>
              <p:cNvGrpSpPr/>
              <p:nvPr/>
            </p:nvGrpSpPr>
            <p:grpSpPr>
              <a:xfrm rot="5400000">
                <a:off x="4473201" y="700273"/>
                <a:ext cx="5467198" cy="3723750"/>
                <a:chOff x="12075" y="1375725"/>
                <a:chExt cx="9144000" cy="3723750"/>
              </a:xfrm>
            </p:grpSpPr>
            <p:grpSp>
              <p:nvGrpSpPr>
                <p:cNvPr id="269" name="Google Shape;269;p61"/>
                <p:cNvGrpSpPr/>
                <p:nvPr/>
              </p:nvGrpSpPr>
              <p:grpSpPr>
                <a:xfrm>
                  <a:off x="12075" y="1375725"/>
                  <a:ext cx="9144000" cy="465475"/>
                  <a:chOff x="12075" y="1375725"/>
                  <a:chExt cx="9144000" cy="465475"/>
                </a:xfrm>
              </p:grpSpPr>
              <p:cxnSp>
                <p:nvCxnSpPr>
                  <p:cNvPr id="270" name="Google Shape;270;p6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71" name="Google Shape;271;p61"/>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72" name="Google Shape;272;p61"/>
                <p:cNvGrpSpPr/>
                <p:nvPr/>
              </p:nvGrpSpPr>
              <p:grpSpPr>
                <a:xfrm>
                  <a:off x="12075" y="2306650"/>
                  <a:ext cx="9144000" cy="1396425"/>
                  <a:chOff x="12075" y="444775"/>
                  <a:chExt cx="9144000" cy="1396425"/>
                </a:xfrm>
              </p:grpSpPr>
              <p:cxnSp>
                <p:nvCxnSpPr>
                  <p:cNvPr id="273" name="Google Shape;273;p6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74" name="Google Shape;274;p6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75" name="Google Shape;275;p6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76" name="Google Shape;276;p61"/>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277" name="Google Shape;277;p61"/>
                <p:cNvGrpSpPr/>
                <p:nvPr/>
              </p:nvGrpSpPr>
              <p:grpSpPr>
                <a:xfrm>
                  <a:off x="12075" y="4168525"/>
                  <a:ext cx="9144000" cy="930950"/>
                  <a:chOff x="12075" y="444775"/>
                  <a:chExt cx="9144000" cy="930950"/>
                </a:xfrm>
              </p:grpSpPr>
              <p:cxnSp>
                <p:nvCxnSpPr>
                  <p:cNvPr id="278" name="Google Shape;278;p61"/>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79" name="Google Shape;279;p61"/>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280" name="Google Shape;280;p61"/>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281" name="Google Shape;281;p61"/>
          <p:cNvSpPr txBox="1"/>
          <p:nvPr>
            <p:ph type="title"/>
          </p:nvPr>
        </p:nvSpPr>
        <p:spPr>
          <a:xfrm>
            <a:off x="713225" y="2448213"/>
            <a:ext cx="4472400" cy="837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2" name="Google Shape;282;p61"/>
          <p:cNvSpPr txBox="1"/>
          <p:nvPr>
            <p:ph idx="2" type="title"/>
          </p:nvPr>
        </p:nvSpPr>
        <p:spPr>
          <a:xfrm>
            <a:off x="2208275" y="1423663"/>
            <a:ext cx="1482300" cy="770400"/>
          </a:xfrm>
          <a:prstGeom prst="rect">
            <a:avLst/>
          </a:prstGeom>
          <a:solidFill>
            <a:schemeClr val="lt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83" name="Google Shape;283;p61"/>
          <p:cNvSpPr txBox="1"/>
          <p:nvPr>
            <p:ph idx="1" type="subTitle"/>
          </p:nvPr>
        </p:nvSpPr>
        <p:spPr>
          <a:xfrm>
            <a:off x="713225" y="3344838"/>
            <a:ext cx="4472400" cy="375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84" name="Google Shape;284;p61"/>
          <p:cNvGrpSpPr/>
          <p:nvPr/>
        </p:nvGrpSpPr>
        <p:grpSpPr>
          <a:xfrm flipH="1">
            <a:off x="173908" y="92498"/>
            <a:ext cx="8795601" cy="4945087"/>
            <a:chOff x="173907" y="92498"/>
            <a:chExt cx="8795601" cy="4945087"/>
          </a:xfrm>
        </p:grpSpPr>
        <p:grpSp>
          <p:nvGrpSpPr>
            <p:cNvPr id="285" name="Google Shape;285;p61"/>
            <p:cNvGrpSpPr/>
            <p:nvPr/>
          </p:nvGrpSpPr>
          <p:grpSpPr>
            <a:xfrm>
              <a:off x="8918459" y="243592"/>
              <a:ext cx="51049" cy="774143"/>
              <a:chOff x="8211712" y="2037146"/>
              <a:chExt cx="34742" cy="526951"/>
            </a:xfrm>
          </p:grpSpPr>
          <p:sp>
            <p:nvSpPr>
              <p:cNvPr id="286" name="Google Shape;286;p61"/>
              <p:cNvSpPr/>
              <p:nvPr/>
            </p:nvSpPr>
            <p:spPr>
              <a:xfrm>
                <a:off x="8211712" y="2037146"/>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61"/>
              <p:cNvSpPr/>
              <p:nvPr/>
            </p:nvSpPr>
            <p:spPr>
              <a:xfrm>
                <a:off x="8211712" y="2116302"/>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61"/>
              <p:cNvSpPr/>
              <p:nvPr/>
            </p:nvSpPr>
            <p:spPr>
              <a:xfrm>
                <a:off x="8211712" y="2195458"/>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61"/>
              <p:cNvSpPr/>
              <p:nvPr/>
            </p:nvSpPr>
            <p:spPr>
              <a:xfrm>
                <a:off x="8211712" y="2274614"/>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61"/>
              <p:cNvSpPr/>
              <p:nvPr/>
            </p:nvSpPr>
            <p:spPr>
              <a:xfrm>
                <a:off x="8211712" y="2353770"/>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61"/>
              <p:cNvSpPr/>
              <p:nvPr/>
            </p:nvSpPr>
            <p:spPr>
              <a:xfrm>
                <a:off x="8211712" y="2432927"/>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61"/>
              <p:cNvSpPr/>
              <p:nvPr/>
            </p:nvSpPr>
            <p:spPr>
              <a:xfrm>
                <a:off x="8211712" y="2512083"/>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3" name="Google Shape;293;p61"/>
            <p:cNvGrpSpPr/>
            <p:nvPr/>
          </p:nvGrpSpPr>
          <p:grpSpPr>
            <a:xfrm>
              <a:off x="173907" y="4750539"/>
              <a:ext cx="291257" cy="287046"/>
              <a:chOff x="5456048" y="1794743"/>
              <a:chExt cx="178248" cy="175682"/>
            </a:xfrm>
          </p:grpSpPr>
          <p:sp>
            <p:nvSpPr>
              <p:cNvPr id="294" name="Google Shape;294;p61"/>
              <p:cNvSpPr/>
              <p:nvPr/>
            </p:nvSpPr>
            <p:spPr>
              <a:xfrm>
                <a:off x="5456048" y="1794743"/>
                <a:ext cx="178248" cy="175682"/>
              </a:xfrm>
              <a:custGeom>
                <a:rect b="b" l="l" r="r" t="t"/>
                <a:pathLst>
                  <a:path extrusionOk="0" h="1780" w="1806">
                    <a:moveTo>
                      <a:pt x="277" y="0"/>
                    </a:moveTo>
                    <a:lnTo>
                      <a:pt x="1" y="276"/>
                    </a:lnTo>
                    <a:lnTo>
                      <a:pt x="1530" y="1780"/>
                    </a:lnTo>
                    <a:lnTo>
                      <a:pt x="1805" y="1504"/>
                    </a:lnTo>
                    <a:lnTo>
                      <a:pt x="27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61"/>
              <p:cNvSpPr/>
              <p:nvPr/>
            </p:nvSpPr>
            <p:spPr>
              <a:xfrm>
                <a:off x="5456048" y="1794743"/>
                <a:ext cx="178248" cy="175682"/>
              </a:xfrm>
              <a:custGeom>
                <a:rect b="b" l="l" r="r" t="t"/>
                <a:pathLst>
                  <a:path extrusionOk="0" h="1780" w="1806">
                    <a:moveTo>
                      <a:pt x="1505" y="0"/>
                    </a:moveTo>
                    <a:lnTo>
                      <a:pt x="1" y="1504"/>
                    </a:lnTo>
                    <a:lnTo>
                      <a:pt x="302" y="1780"/>
                    </a:lnTo>
                    <a:lnTo>
                      <a:pt x="1805" y="276"/>
                    </a:lnTo>
                    <a:lnTo>
                      <a:pt x="150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6" name="Google Shape;296;p61"/>
            <p:cNvSpPr/>
            <p:nvPr/>
          </p:nvSpPr>
          <p:spPr>
            <a:xfrm rot="-123321">
              <a:off x="7897400" y="4768750"/>
              <a:ext cx="1018402" cy="166548"/>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61"/>
            <p:cNvSpPr/>
            <p:nvPr/>
          </p:nvSpPr>
          <p:spPr>
            <a:xfrm>
              <a:off x="8639763" y="92498"/>
              <a:ext cx="207956" cy="207857"/>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8" name="Shape 298"/>
        <p:cNvGrpSpPr/>
        <p:nvPr/>
      </p:nvGrpSpPr>
      <p:grpSpPr>
        <a:xfrm>
          <a:off x="0" y="0"/>
          <a:ext cx="0" cy="0"/>
          <a:chOff x="0" y="0"/>
          <a:chExt cx="0" cy="0"/>
        </a:xfrm>
      </p:grpSpPr>
      <p:grpSp>
        <p:nvGrpSpPr>
          <p:cNvPr id="299" name="Google Shape;299;p62"/>
          <p:cNvGrpSpPr/>
          <p:nvPr/>
        </p:nvGrpSpPr>
        <p:grpSpPr>
          <a:xfrm flipH="1">
            <a:off x="0" y="-161849"/>
            <a:ext cx="9144000" cy="5467198"/>
            <a:chOff x="0" y="-171451"/>
            <a:chExt cx="9144000" cy="5467198"/>
          </a:xfrm>
        </p:grpSpPr>
        <p:grpSp>
          <p:nvGrpSpPr>
            <p:cNvPr id="300" name="Google Shape;300;p62"/>
            <p:cNvGrpSpPr/>
            <p:nvPr/>
          </p:nvGrpSpPr>
          <p:grpSpPr>
            <a:xfrm>
              <a:off x="0" y="135850"/>
              <a:ext cx="9144000" cy="4654700"/>
              <a:chOff x="12075" y="212050"/>
              <a:chExt cx="9144000" cy="4654700"/>
            </a:xfrm>
          </p:grpSpPr>
          <p:grpSp>
            <p:nvGrpSpPr>
              <p:cNvPr id="301" name="Google Shape;301;p62"/>
              <p:cNvGrpSpPr/>
              <p:nvPr/>
            </p:nvGrpSpPr>
            <p:grpSpPr>
              <a:xfrm>
                <a:off x="12075" y="212050"/>
                <a:ext cx="9144000" cy="1396425"/>
                <a:chOff x="12075" y="212050"/>
                <a:chExt cx="9144000" cy="1396425"/>
              </a:xfrm>
            </p:grpSpPr>
            <p:cxnSp>
              <p:nvCxnSpPr>
                <p:cNvPr id="302" name="Google Shape;302;p62"/>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03" name="Google Shape;303;p62"/>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04" name="Google Shape;304;p62"/>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05" name="Google Shape;305;p62"/>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06" name="Google Shape;306;p62"/>
              <p:cNvGrpSpPr/>
              <p:nvPr/>
            </p:nvGrpSpPr>
            <p:grpSpPr>
              <a:xfrm>
                <a:off x="12075" y="2073925"/>
                <a:ext cx="9144000" cy="1396425"/>
                <a:chOff x="12075" y="212050"/>
                <a:chExt cx="9144000" cy="1396425"/>
              </a:xfrm>
            </p:grpSpPr>
            <p:cxnSp>
              <p:nvCxnSpPr>
                <p:cNvPr id="307" name="Google Shape;307;p62"/>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08" name="Google Shape;308;p62"/>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09" name="Google Shape;309;p62"/>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10" name="Google Shape;310;p62"/>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11" name="Google Shape;311;p62"/>
              <p:cNvGrpSpPr/>
              <p:nvPr/>
            </p:nvGrpSpPr>
            <p:grpSpPr>
              <a:xfrm>
                <a:off x="12075" y="3935800"/>
                <a:ext cx="9144000" cy="930950"/>
                <a:chOff x="12075" y="212050"/>
                <a:chExt cx="9144000" cy="930950"/>
              </a:xfrm>
            </p:grpSpPr>
            <p:cxnSp>
              <p:nvCxnSpPr>
                <p:cNvPr id="312" name="Google Shape;312;p62"/>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13" name="Google Shape;313;p62"/>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14" name="Google Shape;314;p62"/>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315" name="Google Shape;315;p62"/>
            <p:cNvGrpSpPr/>
            <p:nvPr/>
          </p:nvGrpSpPr>
          <p:grpSpPr>
            <a:xfrm>
              <a:off x="213575" y="-171451"/>
              <a:ext cx="8855100" cy="5467198"/>
              <a:chOff x="213575" y="-171451"/>
              <a:chExt cx="8855100" cy="5467198"/>
            </a:xfrm>
          </p:grpSpPr>
          <p:grpSp>
            <p:nvGrpSpPr>
              <p:cNvPr id="316" name="Google Shape;316;p62"/>
              <p:cNvGrpSpPr/>
              <p:nvPr/>
            </p:nvGrpSpPr>
            <p:grpSpPr>
              <a:xfrm rot="5400000">
                <a:off x="-192674" y="234798"/>
                <a:ext cx="5467198" cy="4654700"/>
                <a:chOff x="12075" y="444775"/>
                <a:chExt cx="9144000" cy="4654700"/>
              </a:xfrm>
            </p:grpSpPr>
            <p:grpSp>
              <p:nvGrpSpPr>
                <p:cNvPr id="317" name="Google Shape;317;p62"/>
                <p:cNvGrpSpPr/>
                <p:nvPr/>
              </p:nvGrpSpPr>
              <p:grpSpPr>
                <a:xfrm>
                  <a:off x="12075" y="444775"/>
                  <a:ext cx="9144000" cy="1396425"/>
                  <a:chOff x="12075" y="444775"/>
                  <a:chExt cx="9144000" cy="1396425"/>
                </a:xfrm>
              </p:grpSpPr>
              <p:cxnSp>
                <p:nvCxnSpPr>
                  <p:cNvPr id="318" name="Google Shape;318;p6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19" name="Google Shape;319;p6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20" name="Google Shape;320;p6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21" name="Google Shape;321;p62"/>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22" name="Google Shape;322;p62"/>
                <p:cNvGrpSpPr/>
                <p:nvPr/>
              </p:nvGrpSpPr>
              <p:grpSpPr>
                <a:xfrm>
                  <a:off x="12075" y="2306650"/>
                  <a:ext cx="9144000" cy="1396425"/>
                  <a:chOff x="12075" y="444775"/>
                  <a:chExt cx="9144000" cy="1396425"/>
                </a:xfrm>
              </p:grpSpPr>
              <p:cxnSp>
                <p:nvCxnSpPr>
                  <p:cNvPr id="323" name="Google Shape;323;p6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24" name="Google Shape;324;p6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25" name="Google Shape;325;p6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26" name="Google Shape;326;p62"/>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27" name="Google Shape;327;p62"/>
                <p:cNvGrpSpPr/>
                <p:nvPr/>
              </p:nvGrpSpPr>
              <p:grpSpPr>
                <a:xfrm>
                  <a:off x="12075" y="4168525"/>
                  <a:ext cx="9144000" cy="930950"/>
                  <a:chOff x="12075" y="444775"/>
                  <a:chExt cx="9144000" cy="930950"/>
                </a:xfrm>
              </p:grpSpPr>
              <p:cxnSp>
                <p:nvCxnSpPr>
                  <p:cNvPr id="328" name="Google Shape;328;p6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29" name="Google Shape;329;p6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30" name="Google Shape;330;p6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331" name="Google Shape;331;p62"/>
              <p:cNvGrpSpPr/>
              <p:nvPr/>
            </p:nvGrpSpPr>
            <p:grpSpPr>
              <a:xfrm rot="5400000">
                <a:off x="4473201" y="700273"/>
                <a:ext cx="5467198" cy="3723750"/>
                <a:chOff x="12075" y="1375725"/>
                <a:chExt cx="9144000" cy="3723750"/>
              </a:xfrm>
            </p:grpSpPr>
            <p:grpSp>
              <p:nvGrpSpPr>
                <p:cNvPr id="332" name="Google Shape;332;p62"/>
                <p:cNvGrpSpPr/>
                <p:nvPr/>
              </p:nvGrpSpPr>
              <p:grpSpPr>
                <a:xfrm>
                  <a:off x="12075" y="1375725"/>
                  <a:ext cx="9144000" cy="465475"/>
                  <a:chOff x="12075" y="1375725"/>
                  <a:chExt cx="9144000" cy="465475"/>
                </a:xfrm>
              </p:grpSpPr>
              <p:cxnSp>
                <p:nvCxnSpPr>
                  <p:cNvPr id="333" name="Google Shape;333;p6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34" name="Google Shape;334;p62"/>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35" name="Google Shape;335;p62"/>
                <p:cNvGrpSpPr/>
                <p:nvPr/>
              </p:nvGrpSpPr>
              <p:grpSpPr>
                <a:xfrm>
                  <a:off x="12075" y="2306650"/>
                  <a:ext cx="9144000" cy="1396425"/>
                  <a:chOff x="12075" y="444775"/>
                  <a:chExt cx="9144000" cy="1396425"/>
                </a:xfrm>
              </p:grpSpPr>
              <p:cxnSp>
                <p:nvCxnSpPr>
                  <p:cNvPr id="336" name="Google Shape;336;p6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37" name="Google Shape;337;p6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38" name="Google Shape;338;p6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39" name="Google Shape;339;p62"/>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40" name="Google Shape;340;p62"/>
                <p:cNvGrpSpPr/>
                <p:nvPr/>
              </p:nvGrpSpPr>
              <p:grpSpPr>
                <a:xfrm>
                  <a:off x="12075" y="4168525"/>
                  <a:ext cx="9144000" cy="930950"/>
                  <a:chOff x="12075" y="444775"/>
                  <a:chExt cx="9144000" cy="930950"/>
                </a:xfrm>
              </p:grpSpPr>
              <p:cxnSp>
                <p:nvCxnSpPr>
                  <p:cNvPr id="341" name="Google Shape;341;p62"/>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42" name="Google Shape;342;p62"/>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43" name="Google Shape;343;p62"/>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grpSp>
        <p:nvGrpSpPr>
          <p:cNvPr id="344" name="Google Shape;344;p62"/>
          <p:cNvGrpSpPr/>
          <p:nvPr/>
        </p:nvGrpSpPr>
        <p:grpSpPr>
          <a:xfrm>
            <a:off x="-7" y="167200"/>
            <a:ext cx="8952587" cy="4867172"/>
            <a:chOff x="-7" y="167200"/>
            <a:chExt cx="8952587" cy="4867172"/>
          </a:xfrm>
        </p:grpSpPr>
        <p:grpSp>
          <p:nvGrpSpPr>
            <p:cNvPr id="345" name="Google Shape;345;p62"/>
            <p:cNvGrpSpPr/>
            <p:nvPr/>
          </p:nvGrpSpPr>
          <p:grpSpPr>
            <a:xfrm>
              <a:off x="-7" y="167200"/>
              <a:ext cx="1266969" cy="226224"/>
              <a:chOff x="-7" y="167200"/>
              <a:chExt cx="1266969" cy="226224"/>
            </a:xfrm>
          </p:grpSpPr>
          <p:sp>
            <p:nvSpPr>
              <p:cNvPr id="346" name="Google Shape;346;p62"/>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62"/>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8" name="Google Shape;348;p62"/>
            <p:cNvGrpSpPr/>
            <p:nvPr/>
          </p:nvGrpSpPr>
          <p:grpSpPr>
            <a:xfrm>
              <a:off x="7519182" y="4467918"/>
              <a:ext cx="1433398" cy="566454"/>
              <a:chOff x="7519182" y="4467918"/>
              <a:chExt cx="1433398" cy="566454"/>
            </a:xfrm>
          </p:grpSpPr>
          <p:sp>
            <p:nvSpPr>
              <p:cNvPr id="349" name="Google Shape;349;p62"/>
              <p:cNvSpPr/>
              <p:nvPr/>
            </p:nvSpPr>
            <p:spPr>
              <a:xfrm>
                <a:off x="8561631" y="4643609"/>
                <a:ext cx="390949" cy="390763"/>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62"/>
              <p:cNvSpPr/>
              <p:nvPr/>
            </p:nvSpPr>
            <p:spPr>
              <a:xfrm>
                <a:off x="7519182" y="4467918"/>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51" name="Google Shape;351;p62"/>
          <p:cNvSpPr txBox="1"/>
          <p:nvPr>
            <p:ph type="title"/>
          </p:nvPr>
        </p:nvSpPr>
        <p:spPr>
          <a:xfrm>
            <a:off x="901875" y="1621638"/>
            <a:ext cx="3496200" cy="95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7500"/>
              <a:buNone/>
              <a:defRPr sz="75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352" name="Google Shape;352;p62"/>
          <p:cNvSpPr txBox="1"/>
          <p:nvPr>
            <p:ph idx="1" type="subTitle"/>
          </p:nvPr>
        </p:nvSpPr>
        <p:spPr>
          <a:xfrm>
            <a:off x="901875" y="2657562"/>
            <a:ext cx="3496200" cy="864300"/>
          </a:xfrm>
          <a:prstGeom prst="rect">
            <a:avLst/>
          </a:prstGeom>
          <a:solidFill>
            <a:schemeClr val="lt2"/>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53" name="Shape 353"/>
        <p:cNvGrpSpPr/>
        <p:nvPr/>
      </p:nvGrpSpPr>
      <p:grpSpPr>
        <a:xfrm>
          <a:off x="0" y="0"/>
          <a:ext cx="0" cy="0"/>
          <a:chOff x="0" y="0"/>
          <a:chExt cx="0" cy="0"/>
        </a:xfrm>
      </p:grpSpPr>
      <p:grpSp>
        <p:nvGrpSpPr>
          <p:cNvPr id="354" name="Google Shape;354;p63"/>
          <p:cNvGrpSpPr/>
          <p:nvPr/>
        </p:nvGrpSpPr>
        <p:grpSpPr>
          <a:xfrm flipH="1">
            <a:off x="0" y="-161849"/>
            <a:ext cx="9144000" cy="5467198"/>
            <a:chOff x="0" y="-171451"/>
            <a:chExt cx="9144000" cy="5467198"/>
          </a:xfrm>
        </p:grpSpPr>
        <p:grpSp>
          <p:nvGrpSpPr>
            <p:cNvPr id="355" name="Google Shape;355;p63"/>
            <p:cNvGrpSpPr/>
            <p:nvPr/>
          </p:nvGrpSpPr>
          <p:grpSpPr>
            <a:xfrm>
              <a:off x="0" y="135850"/>
              <a:ext cx="9144000" cy="4654700"/>
              <a:chOff x="12075" y="212050"/>
              <a:chExt cx="9144000" cy="4654700"/>
            </a:xfrm>
          </p:grpSpPr>
          <p:grpSp>
            <p:nvGrpSpPr>
              <p:cNvPr id="356" name="Google Shape;356;p63"/>
              <p:cNvGrpSpPr/>
              <p:nvPr/>
            </p:nvGrpSpPr>
            <p:grpSpPr>
              <a:xfrm>
                <a:off x="12075" y="212050"/>
                <a:ext cx="9144000" cy="1396425"/>
                <a:chOff x="12075" y="212050"/>
                <a:chExt cx="9144000" cy="1396425"/>
              </a:xfrm>
            </p:grpSpPr>
            <p:cxnSp>
              <p:nvCxnSpPr>
                <p:cNvPr id="357" name="Google Shape;357;p63"/>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58" name="Google Shape;358;p63"/>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59" name="Google Shape;359;p63"/>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60" name="Google Shape;360;p63"/>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61" name="Google Shape;361;p63"/>
              <p:cNvGrpSpPr/>
              <p:nvPr/>
            </p:nvGrpSpPr>
            <p:grpSpPr>
              <a:xfrm>
                <a:off x="12075" y="2073925"/>
                <a:ext cx="9144000" cy="1396425"/>
                <a:chOff x="12075" y="212050"/>
                <a:chExt cx="9144000" cy="1396425"/>
              </a:xfrm>
            </p:grpSpPr>
            <p:cxnSp>
              <p:nvCxnSpPr>
                <p:cNvPr id="362" name="Google Shape;362;p63"/>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63" name="Google Shape;363;p63"/>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64" name="Google Shape;364;p63"/>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65" name="Google Shape;365;p63"/>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66" name="Google Shape;366;p63"/>
              <p:cNvGrpSpPr/>
              <p:nvPr/>
            </p:nvGrpSpPr>
            <p:grpSpPr>
              <a:xfrm>
                <a:off x="12075" y="3935800"/>
                <a:ext cx="9144000" cy="930950"/>
                <a:chOff x="12075" y="212050"/>
                <a:chExt cx="9144000" cy="930950"/>
              </a:xfrm>
            </p:grpSpPr>
            <p:cxnSp>
              <p:nvCxnSpPr>
                <p:cNvPr id="367" name="Google Shape;367;p63"/>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68" name="Google Shape;368;p63"/>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69" name="Google Shape;369;p63"/>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370" name="Google Shape;370;p63"/>
            <p:cNvGrpSpPr/>
            <p:nvPr/>
          </p:nvGrpSpPr>
          <p:grpSpPr>
            <a:xfrm>
              <a:off x="213575" y="-171451"/>
              <a:ext cx="8855100" cy="5467198"/>
              <a:chOff x="213575" y="-171451"/>
              <a:chExt cx="8855100" cy="5467198"/>
            </a:xfrm>
          </p:grpSpPr>
          <p:grpSp>
            <p:nvGrpSpPr>
              <p:cNvPr id="371" name="Google Shape;371;p63"/>
              <p:cNvGrpSpPr/>
              <p:nvPr/>
            </p:nvGrpSpPr>
            <p:grpSpPr>
              <a:xfrm rot="5400000">
                <a:off x="-192674" y="234798"/>
                <a:ext cx="5467198" cy="4654700"/>
                <a:chOff x="12075" y="444775"/>
                <a:chExt cx="9144000" cy="4654700"/>
              </a:xfrm>
            </p:grpSpPr>
            <p:grpSp>
              <p:nvGrpSpPr>
                <p:cNvPr id="372" name="Google Shape;372;p63"/>
                <p:cNvGrpSpPr/>
                <p:nvPr/>
              </p:nvGrpSpPr>
              <p:grpSpPr>
                <a:xfrm>
                  <a:off x="12075" y="444775"/>
                  <a:ext cx="9144000" cy="1396425"/>
                  <a:chOff x="12075" y="444775"/>
                  <a:chExt cx="9144000" cy="1396425"/>
                </a:xfrm>
              </p:grpSpPr>
              <p:cxnSp>
                <p:nvCxnSpPr>
                  <p:cNvPr id="373" name="Google Shape;373;p63"/>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74" name="Google Shape;374;p63"/>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75" name="Google Shape;375;p63"/>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76" name="Google Shape;376;p63"/>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77" name="Google Shape;377;p63"/>
                <p:cNvGrpSpPr/>
                <p:nvPr/>
              </p:nvGrpSpPr>
              <p:grpSpPr>
                <a:xfrm>
                  <a:off x="12075" y="2306650"/>
                  <a:ext cx="9144000" cy="1396425"/>
                  <a:chOff x="12075" y="444775"/>
                  <a:chExt cx="9144000" cy="1396425"/>
                </a:xfrm>
              </p:grpSpPr>
              <p:cxnSp>
                <p:nvCxnSpPr>
                  <p:cNvPr id="378" name="Google Shape;378;p63"/>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79" name="Google Shape;379;p63"/>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80" name="Google Shape;380;p63"/>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81" name="Google Shape;381;p63"/>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82" name="Google Shape;382;p63"/>
                <p:cNvGrpSpPr/>
                <p:nvPr/>
              </p:nvGrpSpPr>
              <p:grpSpPr>
                <a:xfrm>
                  <a:off x="12075" y="4168525"/>
                  <a:ext cx="9144000" cy="930950"/>
                  <a:chOff x="12075" y="444775"/>
                  <a:chExt cx="9144000" cy="930950"/>
                </a:xfrm>
              </p:grpSpPr>
              <p:cxnSp>
                <p:nvCxnSpPr>
                  <p:cNvPr id="383" name="Google Shape;383;p63"/>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84" name="Google Shape;384;p63"/>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85" name="Google Shape;385;p63"/>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386" name="Google Shape;386;p63"/>
              <p:cNvGrpSpPr/>
              <p:nvPr/>
            </p:nvGrpSpPr>
            <p:grpSpPr>
              <a:xfrm rot="5400000">
                <a:off x="4473201" y="700273"/>
                <a:ext cx="5467198" cy="3723750"/>
                <a:chOff x="12075" y="1375725"/>
                <a:chExt cx="9144000" cy="3723750"/>
              </a:xfrm>
            </p:grpSpPr>
            <p:grpSp>
              <p:nvGrpSpPr>
                <p:cNvPr id="387" name="Google Shape;387;p63"/>
                <p:cNvGrpSpPr/>
                <p:nvPr/>
              </p:nvGrpSpPr>
              <p:grpSpPr>
                <a:xfrm>
                  <a:off x="12075" y="1375725"/>
                  <a:ext cx="9144000" cy="465475"/>
                  <a:chOff x="12075" y="1375725"/>
                  <a:chExt cx="9144000" cy="465475"/>
                </a:xfrm>
              </p:grpSpPr>
              <p:cxnSp>
                <p:nvCxnSpPr>
                  <p:cNvPr id="388" name="Google Shape;388;p63"/>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89" name="Google Shape;389;p63"/>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90" name="Google Shape;390;p63"/>
                <p:cNvGrpSpPr/>
                <p:nvPr/>
              </p:nvGrpSpPr>
              <p:grpSpPr>
                <a:xfrm>
                  <a:off x="12075" y="2306650"/>
                  <a:ext cx="9144000" cy="1396425"/>
                  <a:chOff x="12075" y="444775"/>
                  <a:chExt cx="9144000" cy="1396425"/>
                </a:xfrm>
              </p:grpSpPr>
              <p:cxnSp>
                <p:nvCxnSpPr>
                  <p:cNvPr id="391" name="Google Shape;391;p63"/>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92" name="Google Shape;392;p63"/>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93" name="Google Shape;393;p63"/>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94" name="Google Shape;394;p63"/>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395" name="Google Shape;395;p63"/>
                <p:cNvGrpSpPr/>
                <p:nvPr/>
              </p:nvGrpSpPr>
              <p:grpSpPr>
                <a:xfrm>
                  <a:off x="12075" y="4168525"/>
                  <a:ext cx="9144000" cy="930950"/>
                  <a:chOff x="12075" y="444775"/>
                  <a:chExt cx="9144000" cy="930950"/>
                </a:xfrm>
              </p:grpSpPr>
              <p:cxnSp>
                <p:nvCxnSpPr>
                  <p:cNvPr id="396" name="Google Shape;396;p63"/>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97" name="Google Shape;397;p63"/>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398" name="Google Shape;398;p63"/>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399" name="Google Shape;399;p6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400" name="Google Shape;400;p63"/>
          <p:cNvSpPr txBox="1"/>
          <p:nvPr>
            <p:ph idx="1" type="subTitle"/>
          </p:nvPr>
        </p:nvSpPr>
        <p:spPr>
          <a:xfrm>
            <a:off x="5046566" y="3285624"/>
            <a:ext cx="2500800" cy="1010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1" name="Google Shape;401;p63"/>
          <p:cNvSpPr txBox="1"/>
          <p:nvPr>
            <p:ph idx="2" type="subTitle"/>
          </p:nvPr>
        </p:nvSpPr>
        <p:spPr>
          <a:xfrm>
            <a:off x="1596634" y="3285624"/>
            <a:ext cx="2500800" cy="1010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2" name="Google Shape;402;p63"/>
          <p:cNvSpPr txBox="1"/>
          <p:nvPr>
            <p:ph idx="3" type="subTitle"/>
          </p:nvPr>
        </p:nvSpPr>
        <p:spPr>
          <a:xfrm>
            <a:off x="1596634" y="2833375"/>
            <a:ext cx="2500800" cy="452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sp>
        <p:nvSpPr>
          <p:cNvPr id="403" name="Google Shape;403;p63"/>
          <p:cNvSpPr txBox="1"/>
          <p:nvPr>
            <p:ph idx="4" type="subTitle"/>
          </p:nvPr>
        </p:nvSpPr>
        <p:spPr>
          <a:xfrm>
            <a:off x="5046566" y="2833375"/>
            <a:ext cx="2500800" cy="452400"/>
          </a:xfrm>
          <a:prstGeom prst="rect">
            <a:avLst/>
          </a:prstGeom>
          <a:noFill/>
          <a:ln>
            <a:noFill/>
          </a:ln>
        </p:spPr>
        <p:txBody>
          <a:bodyPr anchorCtr="0" anchor="b" bIns="91425" lIns="91425" spcFirstLastPara="1" rIns="91425" wrap="square" tIns="91425">
            <a:noAutofit/>
          </a:bodyPr>
          <a:lstStyle>
            <a:lvl1pPr lvl="0" algn="ctr">
              <a:lnSpc>
                <a:spcPct val="115000"/>
              </a:lnSpc>
              <a:spcBef>
                <a:spcPts val="0"/>
              </a:spcBef>
              <a:spcAft>
                <a:spcPts val="0"/>
              </a:spcAft>
              <a:buSzPts val="2400"/>
              <a:buFont typeface="Barlow Semi Condensed"/>
              <a:buNone/>
              <a:defRPr b="1" sz="2400">
                <a:solidFill>
                  <a:schemeClr val="dk1"/>
                </a:solidFill>
                <a:latin typeface="Barlow Semi Condensed"/>
                <a:ea typeface="Barlow Semi Condensed"/>
                <a:cs typeface="Barlow Semi Condensed"/>
                <a:sym typeface="Barlow Semi Condensed"/>
              </a:defRPr>
            </a:lvl1pPr>
            <a:lvl2pPr lvl="1"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2pPr>
            <a:lvl3pPr lvl="2"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3pPr>
            <a:lvl4pPr lvl="3"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4pPr>
            <a:lvl5pPr lvl="4"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5pPr>
            <a:lvl6pPr lvl="5"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6pPr>
            <a:lvl7pPr lvl="6"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7pPr>
            <a:lvl8pPr lvl="7"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8pPr>
            <a:lvl9pPr lvl="8" algn="ctr">
              <a:lnSpc>
                <a:spcPct val="100000"/>
              </a:lnSpc>
              <a:spcBef>
                <a:spcPts val="0"/>
              </a:spcBef>
              <a:spcAft>
                <a:spcPts val="0"/>
              </a:spcAft>
              <a:buSzPts val="2400"/>
              <a:buFont typeface="Barlow Semi Condensed"/>
              <a:buNone/>
              <a:defRPr b="1" sz="2400">
                <a:latin typeface="Barlow Semi Condensed"/>
                <a:ea typeface="Barlow Semi Condensed"/>
                <a:cs typeface="Barlow Semi Condensed"/>
                <a:sym typeface="Barlow Semi Condensed"/>
              </a:defRPr>
            </a:lvl9pPr>
          </a:lstStyle>
          <a:p/>
        </p:txBody>
      </p:sp>
      <p:grpSp>
        <p:nvGrpSpPr>
          <p:cNvPr id="404" name="Google Shape;404;p63"/>
          <p:cNvGrpSpPr/>
          <p:nvPr/>
        </p:nvGrpSpPr>
        <p:grpSpPr>
          <a:xfrm>
            <a:off x="141641" y="92498"/>
            <a:ext cx="8827867" cy="4945087"/>
            <a:chOff x="141641" y="92498"/>
            <a:chExt cx="8827867" cy="4945087"/>
          </a:xfrm>
        </p:grpSpPr>
        <p:grpSp>
          <p:nvGrpSpPr>
            <p:cNvPr id="405" name="Google Shape;405;p63"/>
            <p:cNvGrpSpPr/>
            <p:nvPr/>
          </p:nvGrpSpPr>
          <p:grpSpPr>
            <a:xfrm>
              <a:off x="8918459" y="243592"/>
              <a:ext cx="51049" cy="774143"/>
              <a:chOff x="8211712" y="2037146"/>
              <a:chExt cx="34742" cy="526951"/>
            </a:xfrm>
          </p:grpSpPr>
          <p:sp>
            <p:nvSpPr>
              <p:cNvPr id="406" name="Google Shape;406;p63"/>
              <p:cNvSpPr/>
              <p:nvPr/>
            </p:nvSpPr>
            <p:spPr>
              <a:xfrm>
                <a:off x="8211712" y="2037146"/>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63"/>
              <p:cNvSpPr/>
              <p:nvPr/>
            </p:nvSpPr>
            <p:spPr>
              <a:xfrm>
                <a:off x="8211712" y="2116302"/>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63"/>
              <p:cNvSpPr/>
              <p:nvPr/>
            </p:nvSpPr>
            <p:spPr>
              <a:xfrm>
                <a:off x="8211712" y="2195458"/>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63"/>
              <p:cNvSpPr/>
              <p:nvPr/>
            </p:nvSpPr>
            <p:spPr>
              <a:xfrm>
                <a:off x="8211712" y="2274614"/>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63"/>
              <p:cNvSpPr/>
              <p:nvPr/>
            </p:nvSpPr>
            <p:spPr>
              <a:xfrm>
                <a:off x="8211712" y="2353770"/>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63"/>
              <p:cNvSpPr/>
              <p:nvPr/>
            </p:nvSpPr>
            <p:spPr>
              <a:xfrm>
                <a:off x="8211712" y="2432927"/>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63"/>
              <p:cNvSpPr/>
              <p:nvPr/>
            </p:nvSpPr>
            <p:spPr>
              <a:xfrm>
                <a:off x="8211712" y="2512083"/>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3" name="Google Shape;413;p63"/>
            <p:cNvGrpSpPr/>
            <p:nvPr/>
          </p:nvGrpSpPr>
          <p:grpSpPr>
            <a:xfrm>
              <a:off x="173907" y="4750539"/>
              <a:ext cx="291257" cy="287046"/>
              <a:chOff x="5456048" y="1794743"/>
              <a:chExt cx="178248" cy="175682"/>
            </a:xfrm>
          </p:grpSpPr>
          <p:sp>
            <p:nvSpPr>
              <p:cNvPr id="414" name="Google Shape;414;p63"/>
              <p:cNvSpPr/>
              <p:nvPr/>
            </p:nvSpPr>
            <p:spPr>
              <a:xfrm>
                <a:off x="5456048" y="1794743"/>
                <a:ext cx="178248" cy="175682"/>
              </a:xfrm>
              <a:custGeom>
                <a:rect b="b" l="l" r="r" t="t"/>
                <a:pathLst>
                  <a:path extrusionOk="0" h="1780" w="1806">
                    <a:moveTo>
                      <a:pt x="277" y="0"/>
                    </a:moveTo>
                    <a:lnTo>
                      <a:pt x="1" y="276"/>
                    </a:lnTo>
                    <a:lnTo>
                      <a:pt x="1530" y="1780"/>
                    </a:lnTo>
                    <a:lnTo>
                      <a:pt x="1805" y="1504"/>
                    </a:lnTo>
                    <a:lnTo>
                      <a:pt x="27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63"/>
              <p:cNvSpPr/>
              <p:nvPr/>
            </p:nvSpPr>
            <p:spPr>
              <a:xfrm>
                <a:off x="5456048" y="1794743"/>
                <a:ext cx="178248" cy="175682"/>
              </a:xfrm>
              <a:custGeom>
                <a:rect b="b" l="l" r="r" t="t"/>
                <a:pathLst>
                  <a:path extrusionOk="0" h="1780" w="1806">
                    <a:moveTo>
                      <a:pt x="1505" y="0"/>
                    </a:moveTo>
                    <a:lnTo>
                      <a:pt x="1" y="1504"/>
                    </a:lnTo>
                    <a:lnTo>
                      <a:pt x="302" y="1780"/>
                    </a:lnTo>
                    <a:lnTo>
                      <a:pt x="1805" y="276"/>
                    </a:lnTo>
                    <a:lnTo>
                      <a:pt x="150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6" name="Google Shape;416;p63"/>
            <p:cNvSpPr/>
            <p:nvPr/>
          </p:nvSpPr>
          <p:spPr>
            <a:xfrm rot="-123321">
              <a:off x="144300" y="113150"/>
              <a:ext cx="1018402" cy="166548"/>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63"/>
            <p:cNvSpPr/>
            <p:nvPr/>
          </p:nvSpPr>
          <p:spPr>
            <a:xfrm>
              <a:off x="8639763" y="92498"/>
              <a:ext cx="207956" cy="207857"/>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8" name="Shape 418"/>
        <p:cNvGrpSpPr/>
        <p:nvPr/>
      </p:nvGrpSpPr>
      <p:grpSpPr>
        <a:xfrm>
          <a:off x="0" y="0"/>
          <a:ext cx="0" cy="0"/>
          <a:chOff x="0" y="0"/>
          <a:chExt cx="0" cy="0"/>
        </a:xfrm>
      </p:grpSpPr>
      <p:grpSp>
        <p:nvGrpSpPr>
          <p:cNvPr id="419" name="Google Shape;419;p64"/>
          <p:cNvGrpSpPr/>
          <p:nvPr/>
        </p:nvGrpSpPr>
        <p:grpSpPr>
          <a:xfrm flipH="1">
            <a:off x="0" y="-161849"/>
            <a:ext cx="9144000" cy="5467198"/>
            <a:chOff x="0" y="-171451"/>
            <a:chExt cx="9144000" cy="5467198"/>
          </a:xfrm>
        </p:grpSpPr>
        <p:grpSp>
          <p:nvGrpSpPr>
            <p:cNvPr id="420" name="Google Shape;420;p64"/>
            <p:cNvGrpSpPr/>
            <p:nvPr/>
          </p:nvGrpSpPr>
          <p:grpSpPr>
            <a:xfrm>
              <a:off x="0" y="135850"/>
              <a:ext cx="9144000" cy="4654700"/>
              <a:chOff x="12075" y="212050"/>
              <a:chExt cx="9144000" cy="4654700"/>
            </a:xfrm>
          </p:grpSpPr>
          <p:grpSp>
            <p:nvGrpSpPr>
              <p:cNvPr id="421" name="Google Shape;421;p64"/>
              <p:cNvGrpSpPr/>
              <p:nvPr/>
            </p:nvGrpSpPr>
            <p:grpSpPr>
              <a:xfrm>
                <a:off x="12075" y="212050"/>
                <a:ext cx="9144000" cy="1396425"/>
                <a:chOff x="12075" y="212050"/>
                <a:chExt cx="9144000" cy="1396425"/>
              </a:xfrm>
            </p:grpSpPr>
            <p:cxnSp>
              <p:nvCxnSpPr>
                <p:cNvPr id="422" name="Google Shape;422;p64"/>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23" name="Google Shape;423;p64"/>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24" name="Google Shape;424;p64"/>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25" name="Google Shape;425;p64"/>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26" name="Google Shape;426;p64"/>
              <p:cNvGrpSpPr/>
              <p:nvPr/>
            </p:nvGrpSpPr>
            <p:grpSpPr>
              <a:xfrm>
                <a:off x="12075" y="2073925"/>
                <a:ext cx="9144000" cy="1396425"/>
                <a:chOff x="12075" y="212050"/>
                <a:chExt cx="9144000" cy="1396425"/>
              </a:xfrm>
            </p:grpSpPr>
            <p:cxnSp>
              <p:nvCxnSpPr>
                <p:cNvPr id="427" name="Google Shape;427;p64"/>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28" name="Google Shape;428;p64"/>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29" name="Google Shape;429;p64"/>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30" name="Google Shape;430;p64"/>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31" name="Google Shape;431;p64"/>
              <p:cNvGrpSpPr/>
              <p:nvPr/>
            </p:nvGrpSpPr>
            <p:grpSpPr>
              <a:xfrm>
                <a:off x="12075" y="3935800"/>
                <a:ext cx="9144000" cy="930950"/>
                <a:chOff x="12075" y="212050"/>
                <a:chExt cx="9144000" cy="930950"/>
              </a:xfrm>
            </p:grpSpPr>
            <p:cxnSp>
              <p:nvCxnSpPr>
                <p:cNvPr id="432" name="Google Shape;432;p64"/>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33" name="Google Shape;433;p64"/>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34" name="Google Shape;434;p64"/>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435" name="Google Shape;435;p64"/>
            <p:cNvGrpSpPr/>
            <p:nvPr/>
          </p:nvGrpSpPr>
          <p:grpSpPr>
            <a:xfrm>
              <a:off x="213575" y="-171451"/>
              <a:ext cx="8855100" cy="5467198"/>
              <a:chOff x="213575" y="-171451"/>
              <a:chExt cx="8855100" cy="5467198"/>
            </a:xfrm>
          </p:grpSpPr>
          <p:grpSp>
            <p:nvGrpSpPr>
              <p:cNvPr id="436" name="Google Shape;436;p64"/>
              <p:cNvGrpSpPr/>
              <p:nvPr/>
            </p:nvGrpSpPr>
            <p:grpSpPr>
              <a:xfrm rot="5400000">
                <a:off x="-192674" y="234798"/>
                <a:ext cx="5467198" cy="4654700"/>
                <a:chOff x="12075" y="444775"/>
                <a:chExt cx="9144000" cy="4654700"/>
              </a:xfrm>
            </p:grpSpPr>
            <p:grpSp>
              <p:nvGrpSpPr>
                <p:cNvPr id="437" name="Google Shape;437;p64"/>
                <p:cNvGrpSpPr/>
                <p:nvPr/>
              </p:nvGrpSpPr>
              <p:grpSpPr>
                <a:xfrm>
                  <a:off x="12075" y="444775"/>
                  <a:ext cx="9144000" cy="1396425"/>
                  <a:chOff x="12075" y="444775"/>
                  <a:chExt cx="9144000" cy="1396425"/>
                </a:xfrm>
              </p:grpSpPr>
              <p:cxnSp>
                <p:nvCxnSpPr>
                  <p:cNvPr id="438" name="Google Shape;438;p6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39" name="Google Shape;439;p6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40" name="Google Shape;440;p6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41" name="Google Shape;441;p64"/>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42" name="Google Shape;442;p64"/>
                <p:cNvGrpSpPr/>
                <p:nvPr/>
              </p:nvGrpSpPr>
              <p:grpSpPr>
                <a:xfrm>
                  <a:off x="12075" y="2306650"/>
                  <a:ext cx="9144000" cy="1396425"/>
                  <a:chOff x="12075" y="444775"/>
                  <a:chExt cx="9144000" cy="1396425"/>
                </a:xfrm>
              </p:grpSpPr>
              <p:cxnSp>
                <p:nvCxnSpPr>
                  <p:cNvPr id="443" name="Google Shape;443;p6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44" name="Google Shape;444;p6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45" name="Google Shape;445;p6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46" name="Google Shape;446;p64"/>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47" name="Google Shape;447;p64"/>
                <p:cNvGrpSpPr/>
                <p:nvPr/>
              </p:nvGrpSpPr>
              <p:grpSpPr>
                <a:xfrm>
                  <a:off x="12075" y="4168525"/>
                  <a:ext cx="9144000" cy="930950"/>
                  <a:chOff x="12075" y="444775"/>
                  <a:chExt cx="9144000" cy="930950"/>
                </a:xfrm>
              </p:grpSpPr>
              <p:cxnSp>
                <p:nvCxnSpPr>
                  <p:cNvPr id="448" name="Google Shape;448;p6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49" name="Google Shape;449;p6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50" name="Google Shape;450;p6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451" name="Google Shape;451;p64"/>
              <p:cNvGrpSpPr/>
              <p:nvPr/>
            </p:nvGrpSpPr>
            <p:grpSpPr>
              <a:xfrm rot="5400000">
                <a:off x="4473201" y="700273"/>
                <a:ext cx="5467198" cy="3723750"/>
                <a:chOff x="12075" y="1375725"/>
                <a:chExt cx="9144000" cy="3723750"/>
              </a:xfrm>
            </p:grpSpPr>
            <p:grpSp>
              <p:nvGrpSpPr>
                <p:cNvPr id="452" name="Google Shape;452;p64"/>
                <p:cNvGrpSpPr/>
                <p:nvPr/>
              </p:nvGrpSpPr>
              <p:grpSpPr>
                <a:xfrm>
                  <a:off x="12075" y="1375725"/>
                  <a:ext cx="9144000" cy="465475"/>
                  <a:chOff x="12075" y="1375725"/>
                  <a:chExt cx="9144000" cy="465475"/>
                </a:xfrm>
              </p:grpSpPr>
              <p:cxnSp>
                <p:nvCxnSpPr>
                  <p:cNvPr id="453" name="Google Shape;453;p6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54" name="Google Shape;454;p64"/>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55" name="Google Shape;455;p64"/>
                <p:cNvGrpSpPr/>
                <p:nvPr/>
              </p:nvGrpSpPr>
              <p:grpSpPr>
                <a:xfrm>
                  <a:off x="12075" y="2306650"/>
                  <a:ext cx="9144000" cy="1396425"/>
                  <a:chOff x="12075" y="444775"/>
                  <a:chExt cx="9144000" cy="1396425"/>
                </a:xfrm>
              </p:grpSpPr>
              <p:cxnSp>
                <p:nvCxnSpPr>
                  <p:cNvPr id="456" name="Google Shape;456;p6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57" name="Google Shape;457;p6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58" name="Google Shape;458;p6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59" name="Google Shape;459;p64"/>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60" name="Google Shape;460;p64"/>
                <p:cNvGrpSpPr/>
                <p:nvPr/>
              </p:nvGrpSpPr>
              <p:grpSpPr>
                <a:xfrm>
                  <a:off x="12075" y="4168525"/>
                  <a:ext cx="9144000" cy="930950"/>
                  <a:chOff x="12075" y="444775"/>
                  <a:chExt cx="9144000" cy="930950"/>
                </a:xfrm>
              </p:grpSpPr>
              <p:cxnSp>
                <p:nvCxnSpPr>
                  <p:cNvPr id="461" name="Google Shape;461;p64"/>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62" name="Google Shape;462;p64"/>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63" name="Google Shape;463;p64"/>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464" name="Google Shape;464;p6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465" name="Google Shape;465;p64"/>
          <p:cNvGrpSpPr/>
          <p:nvPr/>
        </p:nvGrpSpPr>
        <p:grpSpPr>
          <a:xfrm>
            <a:off x="141641" y="92498"/>
            <a:ext cx="8827867" cy="4945087"/>
            <a:chOff x="141641" y="92498"/>
            <a:chExt cx="8827867" cy="4945087"/>
          </a:xfrm>
        </p:grpSpPr>
        <p:grpSp>
          <p:nvGrpSpPr>
            <p:cNvPr id="466" name="Google Shape;466;p64"/>
            <p:cNvGrpSpPr/>
            <p:nvPr/>
          </p:nvGrpSpPr>
          <p:grpSpPr>
            <a:xfrm>
              <a:off x="8918459" y="243592"/>
              <a:ext cx="51049" cy="774143"/>
              <a:chOff x="8211712" y="2037146"/>
              <a:chExt cx="34742" cy="526951"/>
            </a:xfrm>
          </p:grpSpPr>
          <p:sp>
            <p:nvSpPr>
              <p:cNvPr id="467" name="Google Shape;467;p64"/>
              <p:cNvSpPr/>
              <p:nvPr/>
            </p:nvSpPr>
            <p:spPr>
              <a:xfrm>
                <a:off x="8211712" y="2037146"/>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64"/>
              <p:cNvSpPr/>
              <p:nvPr/>
            </p:nvSpPr>
            <p:spPr>
              <a:xfrm>
                <a:off x="8211712" y="2116302"/>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64"/>
              <p:cNvSpPr/>
              <p:nvPr/>
            </p:nvSpPr>
            <p:spPr>
              <a:xfrm>
                <a:off x="8211712" y="2195458"/>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64"/>
              <p:cNvSpPr/>
              <p:nvPr/>
            </p:nvSpPr>
            <p:spPr>
              <a:xfrm>
                <a:off x="8211712" y="2274614"/>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64"/>
              <p:cNvSpPr/>
              <p:nvPr/>
            </p:nvSpPr>
            <p:spPr>
              <a:xfrm>
                <a:off x="8211712" y="2353770"/>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64"/>
              <p:cNvSpPr/>
              <p:nvPr/>
            </p:nvSpPr>
            <p:spPr>
              <a:xfrm>
                <a:off x="8211712" y="2432927"/>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64"/>
              <p:cNvSpPr/>
              <p:nvPr/>
            </p:nvSpPr>
            <p:spPr>
              <a:xfrm>
                <a:off x="8211712" y="2512083"/>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4" name="Google Shape;474;p64"/>
            <p:cNvGrpSpPr/>
            <p:nvPr/>
          </p:nvGrpSpPr>
          <p:grpSpPr>
            <a:xfrm>
              <a:off x="173907" y="4750539"/>
              <a:ext cx="291257" cy="287046"/>
              <a:chOff x="5456048" y="1794743"/>
              <a:chExt cx="178248" cy="175682"/>
            </a:xfrm>
          </p:grpSpPr>
          <p:sp>
            <p:nvSpPr>
              <p:cNvPr id="475" name="Google Shape;475;p64"/>
              <p:cNvSpPr/>
              <p:nvPr/>
            </p:nvSpPr>
            <p:spPr>
              <a:xfrm>
                <a:off x="5456048" y="1794743"/>
                <a:ext cx="178248" cy="175682"/>
              </a:xfrm>
              <a:custGeom>
                <a:rect b="b" l="l" r="r" t="t"/>
                <a:pathLst>
                  <a:path extrusionOk="0" h="1780" w="1806">
                    <a:moveTo>
                      <a:pt x="277" y="0"/>
                    </a:moveTo>
                    <a:lnTo>
                      <a:pt x="1" y="276"/>
                    </a:lnTo>
                    <a:lnTo>
                      <a:pt x="1530" y="1780"/>
                    </a:lnTo>
                    <a:lnTo>
                      <a:pt x="1805" y="1504"/>
                    </a:lnTo>
                    <a:lnTo>
                      <a:pt x="27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64"/>
              <p:cNvSpPr/>
              <p:nvPr/>
            </p:nvSpPr>
            <p:spPr>
              <a:xfrm>
                <a:off x="5456048" y="1794743"/>
                <a:ext cx="178248" cy="175682"/>
              </a:xfrm>
              <a:custGeom>
                <a:rect b="b" l="l" r="r" t="t"/>
                <a:pathLst>
                  <a:path extrusionOk="0" h="1780" w="1806">
                    <a:moveTo>
                      <a:pt x="1505" y="0"/>
                    </a:moveTo>
                    <a:lnTo>
                      <a:pt x="1" y="1504"/>
                    </a:lnTo>
                    <a:lnTo>
                      <a:pt x="302" y="1780"/>
                    </a:lnTo>
                    <a:lnTo>
                      <a:pt x="1805" y="276"/>
                    </a:lnTo>
                    <a:lnTo>
                      <a:pt x="150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7" name="Google Shape;477;p64"/>
            <p:cNvSpPr/>
            <p:nvPr/>
          </p:nvSpPr>
          <p:spPr>
            <a:xfrm rot="-123321">
              <a:off x="144300" y="113150"/>
              <a:ext cx="1018402" cy="166548"/>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64"/>
            <p:cNvSpPr/>
            <p:nvPr/>
          </p:nvSpPr>
          <p:spPr>
            <a:xfrm>
              <a:off x="8639763" y="92498"/>
              <a:ext cx="207956" cy="207857"/>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79" name="Shape 479"/>
        <p:cNvGrpSpPr/>
        <p:nvPr/>
      </p:nvGrpSpPr>
      <p:grpSpPr>
        <a:xfrm>
          <a:off x="0" y="0"/>
          <a:ext cx="0" cy="0"/>
          <a:chOff x="0" y="0"/>
          <a:chExt cx="0" cy="0"/>
        </a:xfrm>
      </p:grpSpPr>
      <p:grpSp>
        <p:nvGrpSpPr>
          <p:cNvPr id="480" name="Google Shape;480;p65"/>
          <p:cNvGrpSpPr/>
          <p:nvPr/>
        </p:nvGrpSpPr>
        <p:grpSpPr>
          <a:xfrm flipH="1">
            <a:off x="0" y="-161849"/>
            <a:ext cx="9144000" cy="5467198"/>
            <a:chOff x="0" y="-171451"/>
            <a:chExt cx="9144000" cy="5467198"/>
          </a:xfrm>
        </p:grpSpPr>
        <p:grpSp>
          <p:nvGrpSpPr>
            <p:cNvPr id="481" name="Google Shape;481;p65"/>
            <p:cNvGrpSpPr/>
            <p:nvPr/>
          </p:nvGrpSpPr>
          <p:grpSpPr>
            <a:xfrm>
              <a:off x="0" y="135850"/>
              <a:ext cx="9144000" cy="4654700"/>
              <a:chOff x="12075" y="212050"/>
              <a:chExt cx="9144000" cy="4654700"/>
            </a:xfrm>
          </p:grpSpPr>
          <p:grpSp>
            <p:nvGrpSpPr>
              <p:cNvPr id="482" name="Google Shape;482;p65"/>
              <p:cNvGrpSpPr/>
              <p:nvPr/>
            </p:nvGrpSpPr>
            <p:grpSpPr>
              <a:xfrm>
                <a:off x="12075" y="212050"/>
                <a:ext cx="9144000" cy="1396425"/>
                <a:chOff x="12075" y="212050"/>
                <a:chExt cx="9144000" cy="1396425"/>
              </a:xfrm>
            </p:grpSpPr>
            <p:cxnSp>
              <p:nvCxnSpPr>
                <p:cNvPr id="483" name="Google Shape;483;p65"/>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84" name="Google Shape;484;p65"/>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85" name="Google Shape;485;p65"/>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86" name="Google Shape;486;p65"/>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87" name="Google Shape;487;p65"/>
              <p:cNvGrpSpPr/>
              <p:nvPr/>
            </p:nvGrpSpPr>
            <p:grpSpPr>
              <a:xfrm>
                <a:off x="12075" y="2073925"/>
                <a:ext cx="9144000" cy="1396425"/>
                <a:chOff x="12075" y="212050"/>
                <a:chExt cx="9144000" cy="1396425"/>
              </a:xfrm>
            </p:grpSpPr>
            <p:cxnSp>
              <p:nvCxnSpPr>
                <p:cNvPr id="488" name="Google Shape;488;p65"/>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89" name="Google Shape;489;p65"/>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90" name="Google Shape;490;p65"/>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91" name="Google Shape;491;p65"/>
                <p:cNvCxnSpPr/>
                <p:nvPr/>
              </p:nvCxnSpPr>
              <p:spPr>
                <a:xfrm>
                  <a:off x="12075" y="1608475"/>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492" name="Google Shape;492;p65"/>
              <p:cNvGrpSpPr/>
              <p:nvPr/>
            </p:nvGrpSpPr>
            <p:grpSpPr>
              <a:xfrm>
                <a:off x="12075" y="3935800"/>
                <a:ext cx="9144000" cy="930950"/>
                <a:chOff x="12075" y="212050"/>
                <a:chExt cx="9144000" cy="930950"/>
              </a:xfrm>
            </p:grpSpPr>
            <p:cxnSp>
              <p:nvCxnSpPr>
                <p:cNvPr id="493" name="Google Shape;493;p65"/>
                <p:cNvCxnSpPr/>
                <p:nvPr/>
              </p:nvCxnSpPr>
              <p:spPr>
                <a:xfrm>
                  <a:off x="12075" y="2120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94" name="Google Shape;494;p65"/>
                <p:cNvCxnSpPr/>
                <p:nvPr/>
              </p:nvCxnSpPr>
              <p:spPr>
                <a:xfrm>
                  <a:off x="12075" y="6775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495" name="Google Shape;495;p65"/>
                <p:cNvCxnSpPr/>
                <p:nvPr/>
              </p:nvCxnSpPr>
              <p:spPr>
                <a:xfrm>
                  <a:off x="12075" y="1143000"/>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496" name="Google Shape;496;p65"/>
            <p:cNvGrpSpPr/>
            <p:nvPr/>
          </p:nvGrpSpPr>
          <p:grpSpPr>
            <a:xfrm>
              <a:off x="213575" y="-171451"/>
              <a:ext cx="8855100" cy="5467198"/>
              <a:chOff x="213575" y="-171451"/>
              <a:chExt cx="8855100" cy="5467198"/>
            </a:xfrm>
          </p:grpSpPr>
          <p:grpSp>
            <p:nvGrpSpPr>
              <p:cNvPr id="497" name="Google Shape;497;p65"/>
              <p:cNvGrpSpPr/>
              <p:nvPr/>
            </p:nvGrpSpPr>
            <p:grpSpPr>
              <a:xfrm rot="5400000">
                <a:off x="-192674" y="234798"/>
                <a:ext cx="5467198" cy="4654700"/>
                <a:chOff x="12075" y="444775"/>
                <a:chExt cx="9144000" cy="4654700"/>
              </a:xfrm>
            </p:grpSpPr>
            <p:grpSp>
              <p:nvGrpSpPr>
                <p:cNvPr id="498" name="Google Shape;498;p65"/>
                <p:cNvGrpSpPr/>
                <p:nvPr/>
              </p:nvGrpSpPr>
              <p:grpSpPr>
                <a:xfrm>
                  <a:off x="12075" y="444775"/>
                  <a:ext cx="9144000" cy="1396425"/>
                  <a:chOff x="12075" y="444775"/>
                  <a:chExt cx="9144000" cy="1396425"/>
                </a:xfrm>
              </p:grpSpPr>
              <p:cxnSp>
                <p:nvCxnSpPr>
                  <p:cNvPr id="499" name="Google Shape;499;p65"/>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00" name="Google Shape;500;p65"/>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01" name="Google Shape;501;p65"/>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02" name="Google Shape;502;p65"/>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03" name="Google Shape;503;p65"/>
                <p:cNvGrpSpPr/>
                <p:nvPr/>
              </p:nvGrpSpPr>
              <p:grpSpPr>
                <a:xfrm>
                  <a:off x="12075" y="2306650"/>
                  <a:ext cx="9144000" cy="1396425"/>
                  <a:chOff x="12075" y="444775"/>
                  <a:chExt cx="9144000" cy="1396425"/>
                </a:xfrm>
              </p:grpSpPr>
              <p:cxnSp>
                <p:nvCxnSpPr>
                  <p:cNvPr id="504" name="Google Shape;504;p65"/>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05" name="Google Shape;505;p65"/>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06" name="Google Shape;506;p65"/>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07" name="Google Shape;507;p65"/>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08" name="Google Shape;508;p65"/>
                <p:cNvGrpSpPr/>
                <p:nvPr/>
              </p:nvGrpSpPr>
              <p:grpSpPr>
                <a:xfrm>
                  <a:off x="12075" y="4168525"/>
                  <a:ext cx="9144000" cy="930950"/>
                  <a:chOff x="12075" y="444775"/>
                  <a:chExt cx="9144000" cy="930950"/>
                </a:xfrm>
              </p:grpSpPr>
              <p:cxnSp>
                <p:nvCxnSpPr>
                  <p:cNvPr id="509" name="Google Shape;509;p65"/>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10" name="Google Shape;510;p65"/>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11" name="Google Shape;511;p65"/>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nvGrpSpPr>
              <p:cNvPr id="512" name="Google Shape;512;p65"/>
              <p:cNvGrpSpPr/>
              <p:nvPr/>
            </p:nvGrpSpPr>
            <p:grpSpPr>
              <a:xfrm rot="5400000">
                <a:off x="4473201" y="700273"/>
                <a:ext cx="5467198" cy="3723750"/>
                <a:chOff x="12075" y="1375725"/>
                <a:chExt cx="9144000" cy="3723750"/>
              </a:xfrm>
            </p:grpSpPr>
            <p:grpSp>
              <p:nvGrpSpPr>
                <p:cNvPr id="513" name="Google Shape;513;p65"/>
                <p:cNvGrpSpPr/>
                <p:nvPr/>
              </p:nvGrpSpPr>
              <p:grpSpPr>
                <a:xfrm>
                  <a:off x="12075" y="1375725"/>
                  <a:ext cx="9144000" cy="465475"/>
                  <a:chOff x="12075" y="1375725"/>
                  <a:chExt cx="9144000" cy="465475"/>
                </a:xfrm>
              </p:grpSpPr>
              <p:cxnSp>
                <p:nvCxnSpPr>
                  <p:cNvPr id="514" name="Google Shape;514;p65"/>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15" name="Google Shape;515;p65"/>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16" name="Google Shape;516;p65"/>
                <p:cNvGrpSpPr/>
                <p:nvPr/>
              </p:nvGrpSpPr>
              <p:grpSpPr>
                <a:xfrm>
                  <a:off x="12075" y="2306650"/>
                  <a:ext cx="9144000" cy="1396425"/>
                  <a:chOff x="12075" y="444775"/>
                  <a:chExt cx="9144000" cy="1396425"/>
                </a:xfrm>
              </p:grpSpPr>
              <p:cxnSp>
                <p:nvCxnSpPr>
                  <p:cNvPr id="517" name="Google Shape;517;p65"/>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18" name="Google Shape;518;p65"/>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19" name="Google Shape;519;p65"/>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20" name="Google Shape;520;p65"/>
                  <p:cNvCxnSpPr/>
                  <p:nvPr/>
                </p:nvCxnSpPr>
                <p:spPr>
                  <a:xfrm>
                    <a:off x="12075" y="1841200"/>
                    <a:ext cx="9144000" cy="0"/>
                  </a:xfrm>
                  <a:prstGeom prst="straightConnector1">
                    <a:avLst/>
                  </a:prstGeom>
                  <a:noFill/>
                  <a:ln cap="flat" cmpd="sng" w="9525">
                    <a:solidFill>
                      <a:schemeClr val="accent4"/>
                    </a:solidFill>
                    <a:prstDash val="solid"/>
                    <a:round/>
                    <a:headEnd len="sm" w="sm" type="none"/>
                    <a:tailEnd len="sm" w="sm" type="none"/>
                  </a:ln>
                </p:spPr>
              </p:cxnSp>
            </p:grpSp>
            <p:grpSp>
              <p:nvGrpSpPr>
                <p:cNvPr id="521" name="Google Shape;521;p65"/>
                <p:cNvGrpSpPr/>
                <p:nvPr/>
              </p:nvGrpSpPr>
              <p:grpSpPr>
                <a:xfrm>
                  <a:off x="12075" y="4168525"/>
                  <a:ext cx="9144000" cy="930950"/>
                  <a:chOff x="12075" y="444775"/>
                  <a:chExt cx="9144000" cy="930950"/>
                </a:xfrm>
              </p:grpSpPr>
              <p:cxnSp>
                <p:nvCxnSpPr>
                  <p:cNvPr id="522" name="Google Shape;522;p65"/>
                  <p:cNvCxnSpPr/>
                  <p:nvPr/>
                </p:nvCxnSpPr>
                <p:spPr>
                  <a:xfrm>
                    <a:off x="12075" y="444775"/>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23" name="Google Shape;523;p65"/>
                  <p:cNvCxnSpPr/>
                  <p:nvPr/>
                </p:nvCxnSpPr>
                <p:spPr>
                  <a:xfrm>
                    <a:off x="12075" y="910250"/>
                    <a:ext cx="9144000" cy="0"/>
                  </a:xfrm>
                  <a:prstGeom prst="straightConnector1">
                    <a:avLst/>
                  </a:prstGeom>
                  <a:noFill/>
                  <a:ln cap="flat" cmpd="sng" w="9525">
                    <a:solidFill>
                      <a:schemeClr val="accent4"/>
                    </a:solidFill>
                    <a:prstDash val="solid"/>
                    <a:round/>
                    <a:headEnd len="sm" w="sm" type="none"/>
                    <a:tailEnd len="sm" w="sm" type="none"/>
                  </a:ln>
                </p:spPr>
              </p:cxnSp>
              <p:cxnSp>
                <p:nvCxnSpPr>
                  <p:cNvPr id="524" name="Google Shape;524;p65"/>
                  <p:cNvCxnSpPr/>
                  <p:nvPr/>
                </p:nvCxnSpPr>
                <p:spPr>
                  <a:xfrm>
                    <a:off x="12075" y="1375725"/>
                    <a:ext cx="9144000" cy="0"/>
                  </a:xfrm>
                  <a:prstGeom prst="straightConnector1">
                    <a:avLst/>
                  </a:prstGeom>
                  <a:noFill/>
                  <a:ln cap="flat" cmpd="sng" w="9525">
                    <a:solidFill>
                      <a:schemeClr val="accent4"/>
                    </a:solidFill>
                    <a:prstDash val="solid"/>
                    <a:round/>
                    <a:headEnd len="sm" w="sm" type="none"/>
                    <a:tailEnd len="sm" w="sm" type="none"/>
                  </a:ln>
                </p:spPr>
              </p:cxnSp>
            </p:grpSp>
          </p:grpSp>
        </p:grpSp>
      </p:grpSp>
      <p:sp>
        <p:nvSpPr>
          <p:cNvPr id="525" name="Google Shape;525;p65"/>
          <p:cNvSpPr txBox="1"/>
          <p:nvPr>
            <p:ph type="title"/>
          </p:nvPr>
        </p:nvSpPr>
        <p:spPr>
          <a:xfrm>
            <a:off x="1226425" y="3100300"/>
            <a:ext cx="6691200" cy="661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2"/>
              </a:buClr>
              <a:buSzPts val="3000"/>
              <a:buNone/>
              <a:defRPr/>
            </a:lvl1pPr>
            <a:lvl2pPr lvl="1" algn="ctr">
              <a:lnSpc>
                <a:spcPct val="100000"/>
              </a:lnSpc>
              <a:spcBef>
                <a:spcPts val="0"/>
              </a:spcBef>
              <a:spcAft>
                <a:spcPts val="0"/>
              </a:spcAft>
              <a:buClr>
                <a:schemeClr val="dk2"/>
              </a:buClr>
              <a:buSzPts val="3000"/>
              <a:buNone/>
              <a:defRPr sz="3000">
                <a:solidFill>
                  <a:schemeClr val="dk2"/>
                </a:solidFill>
              </a:defRPr>
            </a:lvl2pPr>
            <a:lvl3pPr lvl="2" algn="ctr">
              <a:lnSpc>
                <a:spcPct val="100000"/>
              </a:lnSpc>
              <a:spcBef>
                <a:spcPts val="0"/>
              </a:spcBef>
              <a:spcAft>
                <a:spcPts val="0"/>
              </a:spcAft>
              <a:buClr>
                <a:schemeClr val="dk2"/>
              </a:buClr>
              <a:buSzPts val="3000"/>
              <a:buNone/>
              <a:defRPr sz="3000">
                <a:solidFill>
                  <a:schemeClr val="dk2"/>
                </a:solidFill>
              </a:defRPr>
            </a:lvl3pPr>
            <a:lvl4pPr lvl="3" algn="ctr">
              <a:lnSpc>
                <a:spcPct val="100000"/>
              </a:lnSpc>
              <a:spcBef>
                <a:spcPts val="0"/>
              </a:spcBef>
              <a:spcAft>
                <a:spcPts val="0"/>
              </a:spcAft>
              <a:buClr>
                <a:schemeClr val="dk2"/>
              </a:buClr>
              <a:buSzPts val="3000"/>
              <a:buNone/>
              <a:defRPr sz="3000">
                <a:solidFill>
                  <a:schemeClr val="dk2"/>
                </a:solidFill>
              </a:defRPr>
            </a:lvl4pPr>
            <a:lvl5pPr lvl="4" algn="ctr">
              <a:lnSpc>
                <a:spcPct val="100000"/>
              </a:lnSpc>
              <a:spcBef>
                <a:spcPts val="0"/>
              </a:spcBef>
              <a:spcAft>
                <a:spcPts val="0"/>
              </a:spcAft>
              <a:buClr>
                <a:schemeClr val="dk2"/>
              </a:buClr>
              <a:buSzPts val="3000"/>
              <a:buNone/>
              <a:defRPr sz="3000">
                <a:solidFill>
                  <a:schemeClr val="dk2"/>
                </a:solidFill>
              </a:defRPr>
            </a:lvl5pPr>
            <a:lvl6pPr lvl="5" algn="ctr">
              <a:lnSpc>
                <a:spcPct val="100000"/>
              </a:lnSpc>
              <a:spcBef>
                <a:spcPts val="0"/>
              </a:spcBef>
              <a:spcAft>
                <a:spcPts val="0"/>
              </a:spcAft>
              <a:buClr>
                <a:schemeClr val="dk2"/>
              </a:buClr>
              <a:buSzPts val="3000"/>
              <a:buNone/>
              <a:defRPr sz="3000">
                <a:solidFill>
                  <a:schemeClr val="dk2"/>
                </a:solidFill>
              </a:defRPr>
            </a:lvl6pPr>
            <a:lvl7pPr lvl="6" algn="ctr">
              <a:lnSpc>
                <a:spcPct val="100000"/>
              </a:lnSpc>
              <a:spcBef>
                <a:spcPts val="0"/>
              </a:spcBef>
              <a:spcAft>
                <a:spcPts val="0"/>
              </a:spcAft>
              <a:buClr>
                <a:schemeClr val="dk2"/>
              </a:buClr>
              <a:buSzPts val="3000"/>
              <a:buNone/>
              <a:defRPr sz="3000">
                <a:solidFill>
                  <a:schemeClr val="dk2"/>
                </a:solidFill>
              </a:defRPr>
            </a:lvl7pPr>
            <a:lvl8pPr lvl="7" algn="ctr">
              <a:lnSpc>
                <a:spcPct val="100000"/>
              </a:lnSpc>
              <a:spcBef>
                <a:spcPts val="0"/>
              </a:spcBef>
              <a:spcAft>
                <a:spcPts val="0"/>
              </a:spcAft>
              <a:buClr>
                <a:schemeClr val="dk2"/>
              </a:buClr>
              <a:buSzPts val="3000"/>
              <a:buNone/>
              <a:defRPr sz="3000">
                <a:solidFill>
                  <a:schemeClr val="dk2"/>
                </a:solidFill>
              </a:defRPr>
            </a:lvl8pPr>
            <a:lvl9pPr lvl="8" algn="ctr">
              <a:lnSpc>
                <a:spcPct val="100000"/>
              </a:lnSpc>
              <a:spcBef>
                <a:spcPts val="0"/>
              </a:spcBef>
              <a:spcAft>
                <a:spcPts val="0"/>
              </a:spcAft>
              <a:buClr>
                <a:schemeClr val="dk2"/>
              </a:buClr>
              <a:buSzPts val="3000"/>
              <a:buNone/>
              <a:defRPr sz="3000">
                <a:solidFill>
                  <a:schemeClr val="dk2"/>
                </a:solidFill>
              </a:defRPr>
            </a:lvl9pPr>
          </a:lstStyle>
          <a:p/>
        </p:txBody>
      </p:sp>
      <p:sp>
        <p:nvSpPr>
          <p:cNvPr id="526" name="Google Shape;526;p65"/>
          <p:cNvSpPr txBox="1"/>
          <p:nvPr>
            <p:ph idx="1" type="subTitle"/>
          </p:nvPr>
        </p:nvSpPr>
        <p:spPr>
          <a:xfrm>
            <a:off x="1226400" y="1126425"/>
            <a:ext cx="6691200" cy="18633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grpSp>
        <p:nvGrpSpPr>
          <p:cNvPr id="527" name="Google Shape;527;p65"/>
          <p:cNvGrpSpPr/>
          <p:nvPr/>
        </p:nvGrpSpPr>
        <p:grpSpPr>
          <a:xfrm>
            <a:off x="-7" y="117416"/>
            <a:ext cx="8941384" cy="4905858"/>
            <a:chOff x="-7" y="117416"/>
            <a:chExt cx="8941384" cy="4905858"/>
          </a:xfrm>
        </p:grpSpPr>
        <p:grpSp>
          <p:nvGrpSpPr>
            <p:cNvPr id="528" name="Google Shape;528;p65"/>
            <p:cNvGrpSpPr/>
            <p:nvPr/>
          </p:nvGrpSpPr>
          <p:grpSpPr>
            <a:xfrm>
              <a:off x="-7" y="4797050"/>
              <a:ext cx="1266969" cy="226224"/>
              <a:chOff x="-7" y="167200"/>
              <a:chExt cx="1266969" cy="226224"/>
            </a:xfrm>
          </p:grpSpPr>
          <p:sp>
            <p:nvSpPr>
              <p:cNvPr id="529" name="Google Shape;529;p65"/>
              <p:cNvSpPr/>
              <p:nvPr/>
            </p:nvSpPr>
            <p:spPr>
              <a:xfrm>
                <a:off x="-7" y="167200"/>
                <a:ext cx="1266969" cy="50339"/>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65"/>
              <p:cNvSpPr/>
              <p:nvPr/>
            </p:nvSpPr>
            <p:spPr>
              <a:xfrm>
                <a:off x="0" y="338072"/>
                <a:ext cx="698969" cy="55352"/>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1" name="Google Shape;531;p65"/>
            <p:cNvSpPr/>
            <p:nvPr/>
          </p:nvSpPr>
          <p:spPr>
            <a:xfrm>
              <a:off x="8608176" y="4514350"/>
              <a:ext cx="333201" cy="333048"/>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65"/>
            <p:cNvSpPr/>
            <p:nvPr/>
          </p:nvSpPr>
          <p:spPr>
            <a:xfrm>
              <a:off x="1861082" y="117416"/>
              <a:ext cx="1074296" cy="175676"/>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6"/>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1pPr>
            <a:lvl2pPr lvl="1"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2pPr>
            <a:lvl3pPr lvl="2"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3pPr>
            <a:lvl4pPr lvl="3"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4pPr>
            <a:lvl5pPr lvl="4"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5pPr>
            <a:lvl6pPr lvl="5"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6pPr>
            <a:lvl7pPr lvl="6"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7pPr>
            <a:lvl8pPr lvl="7"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8pPr>
            <a:lvl9pPr lvl="8" marR="0" rtl="0" algn="ctr">
              <a:lnSpc>
                <a:spcPct val="100000"/>
              </a:lnSpc>
              <a:spcBef>
                <a:spcPts val="0"/>
              </a:spcBef>
              <a:spcAft>
                <a:spcPts val="0"/>
              </a:spcAft>
              <a:buClr>
                <a:schemeClr val="dk1"/>
              </a:buClr>
              <a:buSzPts val="3500"/>
              <a:buFont typeface="Barlow Semi Condensed"/>
              <a:buNone/>
              <a:defRPr b="1" i="0" sz="3500" u="none" cap="none" strike="noStrike">
                <a:solidFill>
                  <a:schemeClr val="dk1"/>
                </a:solidFill>
                <a:latin typeface="Barlow Semi Condensed"/>
                <a:ea typeface="Barlow Semi Condensed"/>
                <a:cs typeface="Barlow Semi Condensed"/>
                <a:sym typeface="Barlow Semi Condensed"/>
              </a:defRPr>
            </a:lvl9pPr>
          </a:lstStyle>
          <a:p/>
        </p:txBody>
      </p:sp>
      <p:sp>
        <p:nvSpPr>
          <p:cNvPr id="7" name="Google Shape;7;p56"/>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1pPr>
            <a:lvl2pPr indent="-317500" lvl="1" marL="9144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2pPr>
            <a:lvl3pPr indent="-317500" lvl="2" marL="13716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3pPr>
            <a:lvl4pPr indent="-317500" lvl="3" marL="18288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4pPr>
            <a:lvl5pPr indent="-317500" lvl="4" marL="22860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5pPr>
            <a:lvl6pPr indent="-317500" lvl="5" marL="27432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6pPr>
            <a:lvl7pPr indent="-317500" lvl="6" marL="32004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7pPr>
            <a:lvl8pPr indent="-317500" lvl="7" marL="36576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8pPr>
            <a:lvl9pPr indent="-317500" lvl="8" marL="4114800" marR="0" rtl="0" algn="l">
              <a:lnSpc>
                <a:spcPct val="115000"/>
              </a:lnSpc>
              <a:spcBef>
                <a:spcPts val="0"/>
              </a:spcBef>
              <a:spcAft>
                <a:spcPts val="0"/>
              </a:spcAft>
              <a:buClr>
                <a:schemeClr val="dk1"/>
              </a:buClr>
              <a:buSzPts val="1400"/>
              <a:buFont typeface="Titillium Web"/>
              <a:buChar char="■"/>
              <a:defRPr b="0" i="0" sz="1400" u="none" cap="none" strike="noStrike">
                <a:solidFill>
                  <a:schemeClr val="dk1"/>
                </a:solidFill>
                <a:latin typeface="Titillium Web"/>
                <a:ea typeface="Titillium Web"/>
                <a:cs typeface="Titillium Web"/>
                <a:sym typeface="Titillium Web"/>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760" name="Shape 760"/>
        <p:cNvGrpSpPr/>
        <p:nvPr/>
      </p:nvGrpSpPr>
      <p:grpSpPr>
        <a:xfrm>
          <a:off x="0" y="0"/>
          <a:ext cx="0" cy="0"/>
          <a:chOff x="0" y="0"/>
          <a:chExt cx="0" cy="0"/>
        </a:xfrm>
      </p:grpSpPr>
      <p:sp>
        <p:nvSpPr>
          <p:cNvPr id="761" name="Google Shape;761;p68"/>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1pPr>
            <a:lvl2pPr lvl="1"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2pPr>
            <a:lvl3pPr lvl="2"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3pPr>
            <a:lvl4pPr lvl="3"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4pPr>
            <a:lvl5pPr lvl="4"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5pPr>
            <a:lvl6pPr lvl="5"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6pPr>
            <a:lvl7pPr lvl="6"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7pPr>
            <a:lvl8pPr lvl="7"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8pPr>
            <a:lvl9pPr lvl="8"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9pPr>
          </a:lstStyle>
          <a:p/>
        </p:txBody>
      </p:sp>
      <p:sp>
        <p:nvSpPr>
          <p:cNvPr id="762" name="Google Shape;762;p68"/>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1pPr>
            <a:lvl2pPr indent="-298450" lvl="1" marL="9144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2pPr>
            <a:lvl3pPr indent="-298450" lvl="2" marL="13716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3pPr>
            <a:lvl4pPr indent="-298450" lvl="3" marL="18288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4pPr>
            <a:lvl5pPr indent="-298450" lvl="4" marL="22860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5pPr>
            <a:lvl6pPr indent="-298450" lvl="5" marL="27432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6pPr>
            <a:lvl7pPr indent="-298450" lvl="6" marL="32004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7pPr>
            <a:lvl8pPr indent="-298450" lvl="7" marL="36576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8pPr>
            <a:lvl9pPr indent="-298450" lvl="8" marL="41148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64"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4.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 Id="rId3" Type="http://schemas.openxmlformats.org/officeDocument/2006/relationships/hyperlink" Target="http://bit.ly/2PfT4lq"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1"/>
          <p:cNvSpPr txBox="1"/>
          <p:nvPr>
            <p:ph type="ctrTitle"/>
          </p:nvPr>
        </p:nvSpPr>
        <p:spPr>
          <a:xfrm>
            <a:off x="713225" y="820500"/>
            <a:ext cx="4035600" cy="156348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US" sz="5000"/>
              <a:t>Statistik Komputasi</a:t>
            </a:r>
            <a:endParaRPr sz="3500"/>
          </a:p>
        </p:txBody>
      </p:sp>
      <p:sp>
        <p:nvSpPr>
          <p:cNvPr id="769" name="Google Shape;769;p1"/>
          <p:cNvSpPr txBox="1"/>
          <p:nvPr>
            <p:ph idx="1" type="subTitle"/>
          </p:nvPr>
        </p:nvSpPr>
        <p:spPr>
          <a:xfrm>
            <a:off x="783046" y="3686121"/>
            <a:ext cx="4035600" cy="873834"/>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400"/>
              <a:buNone/>
            </a:pPr>
            <a:r>
              <a:rPr lang="en-US"/>
              <a:t>Tim Dosen Statkom</a:t>
            </a:r>
            <a:endParaRPr/>
          </a:p>
          <a:p>
            <a:pPr indent="0" lvl="0" marL="0" rtl="0" algn="l">
              <a:lnSpc>
                <a:spcPct val="115000"/>
              </a:lnSpc>
              <a:spcBef>
                <a:spcPts val="0"/>
              </a:spcBef>
              <a:spcAft>
                <a:spcPts val="0"/>
              </a:spcAft>
              <a:buSzPts val="1400"/>
              <a:buNone/>
            </a:pPr>
            <a:r>
              <a:rPr lang="en-US"/>
              <a:t>Sistem Informasi </a:t>
            </a:r>
            <a:endParaRPr/>
          </a:p>
          <a:p>
            <a:pPr indent="0" lvl="0" marL="0" rtl="0" algn="l">
              <a:lnSpc>
                <a:spcPct val="115000"/>
              </a:lnSpc>
              <a:spcBef>
                <a:spcPts val="0"/>
              </a:spcBef>
              <a:spcAft>
                <a:spcPts val="0"/>
              </a:spcAft>
              <a:buSzPts val="1400"/>
              <a:buNone/>
            </a:pPr>
            <a:r>
              <a:rPr lang="en-US"/>
              <a:t>2025</a:t>
            </a:r>
            <a:endParaRPr/>
          </a:p>
        </p:txBody>
      </p:sp>
      <p:grpSp>
        <p:nvGrpSpPr>
          <p:cNvPr id="770" name="Google Shape;770;p1"/>
          <p:cNvGrpSpPr/>
          <p:nvPr/>
        </p:nvGrpSpPr>
        <p:grpSpPr>
          <a:xfrm>
            <a:off x="5235950" y="1048200"/>
            <a:ext cx="3285066" cy="3286950"/>
            <a:chOff x="5235950" y="859675"/>
            <a:chExt cx="3285066" cy="3286950"/>
          </a:xfrm>
        </p:grpSpPr>
        <p:sp>
          <p:nvSpPr>
            <p:cNvPr id="771" name="Google Shape;771;p1"/>
            <p:cNvSpPr/>
            <p:nvPr/>
          </p:nvSpPr>
          <p:spPr>
            <a:xfrm>
              <a:off x="5478353" y="2905396"/>
              <a:ext cx="2070476" cy="1119822"/>
            </a:xfrm>
            <a:custGeom>
              <a:rect b="b" l="l" r="r" t="t"/>
              <a:pathLst>
                <a:path extrusionOk="0" h="11346" w="20978">
                  <a:moveTo>
                    <a:pt x="3108" y="1"/>
                  </a:moveTo>
                  <a:lnTo>
                    <a:pt x="0" y="903"/>
                  </a:lnTo>
                  <a:cubicBezTo>
                    <a:pt x="1821" y="7235"/>
                    <a:pt x="7589" y="11346"/>
                    <a:pt x="13861" y="11346"/>
                  </a:cubicBezTo>
                  <a:cubicBezTo>
                    <a:pt x="15185" y="11346"/>
                    <a:pt x="16533" y="11162"/>
                    <a:pt x="17870" y="10778"/>
                  </a:cubicBezTo>
                  <a:cubicBezTo>
                    <a:pt x="18973" y="10477"/>
                    <a:pt x="20026" y="10026"/>
                    <a:pt x="20978" y="9474"/>
                  </a:cubicBezTo>
                  <a:lnTo>
                    <a:pt x="19399" y="6667"/>
                  </a:lnTo>
                  <a:cubicBezTo>
                    <a:pt x="18647" y="7093"/>
                    <a:pt x="17845" y="7419"/>
                    <a:pt x="16968" y="7670"/>
                  </a:cubicBezTo>
                  <a:cubicBezTo>
                    <a:pt x="15927" y="7973"/>
                    <a:pt x="14877" y="8117"/>
                    <a:pt x="13844" y="8117"/>
                  </a:cubicBezTo>
                  <a:cubicBezTo>
                    <a:pt x="8987" y="8117"/>
                    <a:pt x="4514" y="4920"/>
                    <a:pt x="310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
            <p:cNvSpPr/>
            <p:nvPr/>
          </p:nvSpPr>
          <p:spPr>
            <a:xfrm>
              <a:off x="5686114" y="1163962"/>
              <a:ext cx="1100872" cy="1100872"/>
            </a:xfrm>
            <a:custGeom>
              <a:rect b="b" l="l" r="r" t="t"/>
              <a:pathLst>
                <a:path extrusionOk="0" h="11154" w="11154">
                  <a:moveTo>
                    <a:pt x="11154" y="0"/>
                  </a:moveTo>
                  <a:cubicBezTo>
                    <a:pt x="4988" y="0"/>
                    <a:pt x="1" y="4988"/>
                    <a:pt x="1" y="11153"/>
                  </a:cubicBezTo>
                  <a:lnTo>
                    <a:pt x="11154" y="11153"/>
                  </a:lnTo>
                  <a:lnTo>
                    <a:pt x="1115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
            <p:cNvSpPr/>
            <p:nvPr/>
          </p:nvSpPr>
          <p:spPr>
            <a:xfrm>
              <a:off x="5767738" y="1260390"/>
              <a:ext cx="2308041" cy="2310508"/>
            </a:xfrm>
            <a:custGeom>
              <a:rect b="b" l="l" r="r" t="t"/>
              <a:pathLst>
                <a:path extrusionOk="0" h="23410" w="23385">
                  <a:moveTo>
                    <a:pt x="11680" y="1"/>
                  </a:moveTo>
                  <a:lnTo>
                    <a:pt x="11680" y="11705"/>
                  </a:lnTo>
                  <a:lnTo>
                    <a:pt x="1" y="11705"/>
                  </a:lnTo>
                  <a:cubicBezTo>
                    <a:pt x="1" y="18171"/>
                    <a:pt x="5239" y="23409"/>
                    <a:pt x="11680" y="23409"/>
                  </a:cubicBezTo>
                  <a:cubicBezTo>
                    <a:pt x="18146" y="23409"/>
                    <a:pt x="23384" y="18171"/>
                    <a:pt x="23384" y="11705"/>
                  </a:cubicBezTo>
                  <a:cubicBezTo>
                    <a:pt x="23384" y="5239"/>
                    <a:pt x="18146" y="1"/>
                    <a:pt x="116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
            <p:cNvSpPr/>
            <p:nvPr/>
          </p:nvSpPr>
          <p:spPr>
            <a:xfrm>
              <a:off x="6895764" y="2413187"/>
              <a:ext cx="1625252" cy="1115677"/>
            </a:xfrm>
            <a:custGeom>
              <a:rect b="b" l="l" r="r" t="t"/>
              <a:pathLst>
                <a:path extrusionOk="0" h="11304" w="16467">
                  <a:moveTo>
                    <a:pt x="1529" y="827"/>
                  </a:moveTo>
                  <a:lnTo>
                    <a:pt x="15965" y="4612"/>
                  </a:lnTo>
                  <a:cubicBezTo>
                    <a:pt x="15339" y="6742"/>
                    <a:pt x="14286" y="8672"/>
                    <a:pt x="12883" y="10401"/>
                  </a:cubicBezTo>
                  <a:cubicBezTo>
                    <a:pt x="12782" y="10526"/>
                    <a:pt x="12682" y="10627"/>
                    <a:pt x="12582" y="10727"/>
                  </a:cubicBezTo>
                  <a:lnTo>
                    <a:pt x="1529" y="827"/>
                  </a:lnTo>
                  <a:close/>
                  <a:moveTo>
                    <a:pt x="0" y="0"/>
                  </a:moveTo>
                  <a:lnTo>
                    <a:pt x="12632" y="11303"/>
                  </a:lnTo>
                  <a:lnTo>
                    <a:pt x="12757" y="11153"/>
                  </a:lnTo>
                  <a:cubicBezTo>
                    <a:pt x="12908" y="11003"/>
                    <a:pt x="13058" y="10827"/>
                    <a:pt x="13183" y="10677"/>
                  </a:cubicBezTo>
                  <a:cubicBezTo>
                    <a:pt x="14687" y="8847"/>
                    <a:pt x="15790" y="6767"/>
                    <a:pt x="16417" y="4511"/>
                  </a:cubicBezTo>
                  <a:lnTo>
                    <a:pt x="16467" y="4311"/>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
            <p:cNvSpPr/>
            <p:nvPr/>
          </p:nvSpPr>
          <p:spPr>
            <a:xfrm>
              <a:off x="5498093" y="2415654"/>
              <a:ext cx="1422527" cy="1241812"/>
            </a:xfrm>
            <a:custGeom>
              <a:rect b="b" l="l" r="r" t="t"/>
              <a:pathLst>
                <a:path extrusionOk="0" h="12582" w="14413">
                  <a:moveTo>
                    <a:pt x="14412" y="0"/>
                  </a:moveTo>
                  <a:lnTo>
                    <a:pt x="1" y="2381"/>
                  </a:lnTo>
                  <a:cubicBezTo>
                    <a:pt x="703" y="6717"/>
                    <a:pt x="3334" y="10401"/>
                    <a:pt x="6968" y="12582"/>
                  </a:cubicBezTo>
                  <a:lnTo>
                    <a:pt x="1441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
            <p:cNvSpPr/>
            <p:nvPr/>
          </p:nvSpPr>
          <p:spPr>
            <a:xfrm>
              <a:off x="7232129" y="1549873"/>
              <a:ext cx="178248" cy="175682"/>
            </a:xfrm>
            <a:custGeom>
              <a:rect b="b" l="l" r="r" t="t"/>
              <a:pathLst>
                <a:path extrusionOk="0" h="1780" w="1806">
                  <a:moveTo>
                    <a:pt x="277" y="0"/>
                  </a:moveTo>
                  <a:lnTo>
                    <a:pt x="1" y="276"/>
                  </a:lnTo>
                  <a:lnTo>
                    <a:pt x="1505" y="1780"/>
                  </a:lnTo>
                  <a:lnTo>
                    <a:pt x="1805" y="1504"/>
                  </a:lnTo>
                  <a:lnTo>
                    <a:pt x="27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
            <p:cNvSpPr/>
            <p:nvPr/>
          </p:nvSpPr>
          <p:spPr>
            <a:xfrm>
              <a:off x="7232129" y="1549873"/>
              <a:ext cx="175780" cy="175682"/>
            </a:xfrm>
            <a:custGeom>
              <a:rect b="b" l="l" r="r" t="t"/>
              <a:pathLst>
                <a:path extrusionOk="0" h="1780" w="1781">
                  <a:moveTo>
                    <a:pt x="1505" y="0"/>
                  </a:moveTo>
                  <a:lnTo>
                    <a:pt x="1" y="1504"/>
                  </a:lnTo>
                  <a:lnTo>
                    <a:pt x="302" y="1780"/>
                  </a:lnTo>
                  <a:lnTo>
                    <a:pt x="1780" y="276"/>
                  </a:lnTo>
                  <a:lnTo>
                    <a:pt x="150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
            <p:cNvSpPr/>
            <p:nvPr/>
          </p:nvSpPr>
          <p:spPr>
            <a:xfrm>
              <a:off x="5456048" y="1794743"/>
              <a:ext cx="178248" cy="175682"/>
            </a:xfrm>
            <a:custGeom>
              <a:rect b="b" l="l" r="r" t="t"/>
              <a:pathLst>
                <a:path extrusionOk="0" h="1780" w="1806">
                  <a:moveTo>
                    <a:pt x="277" y="0"/>
                  </a:moveTo>
                  <a:lnTo>
                    <a:pt x="1" y="276"/>
                  </a:lnTo>
                  <a:lnTo>
                    <a:pt x="1530" y="1780"/>
                  </a:lnTo>
                  <a:lnTo>
                    <a:pt x="1805" y="1504"/>
                  </a:lnTo>
                  <a:lnTo>
                    <a:pt x="2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
            <p:cNvSpPr/>
            <p:nvPr/>
          </p:nvSpPr>
          <p:spPr>
            <a:xfrm>
              <a:off x="5456048" y="1794743"/>
              <a:ext cx="178248" cy="175682"/>
            </a:xfrm>
            <a:custGeom>
              <a:rect b="b" l="l" r="r" t="t"/>
              <a:pathLst>
                <a:path extrusionOk="0" h="1780" w="1806">
                  <a:moveTo>
                    <a:pt x="1505" y="0"/>
                  </a:moveTo>
                  <a:lnTo>
                    <a:pt x="1" y="1504"/>
                  </a:lnTo>
                  <a:lnTo>
                    <a:pt x="302" y="1780"/>
                  </a:lnTo>
                  <a:lnTo>
                    <a:pt x="1805" y="276"/>
                  </a:lnTo>
                  <a:lnTo>
                    <a:pt x="150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
            <p:cNvSpPr/>
            <p:nvPr/>
          </p:nvSpPr>
          <p:spPr>
            <a:xfrm>
              <a:off x="6084363" y="998248"/>
              <a:ext cx="207956" cy="207857"/>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rgbClr val="6186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
            <p:cNvSpPr/>
            <p:nvPr/>
          </p:nvSpPr>
          <p:spPr>
            <a:xfrm>
              <a:off x="6084363" y="998248"/>
              <a:ext cx="207956" cy="207857"/>
            </a:xfrm>
            <a:custGeom>
              <a:rect b="b" l="l" r="r" t="t"/>
              <a:pathLst>
                <a:path extrusionOk="0" h="2106" w="2107">
                  <a:moveTo>
                    <a:pt x="1053" y="426"/>
                  </a:moveTo>
                  <a:cubicBezTo>
                    <a:pt x="1404" y="426"/>
                    <a:pt x="1680" y="702"/>
                    <a:pt x="1680" y="1053"/>
                  </a:cubicBezTo>
                  <a:cubicBezTo>
                    <a:pt x="1680" y="1404"/>
                    <a:pt x="1404" y="1704"/>
                    <a:pt x="1053" y="1704"/>
                  </a:cubicBezTo>
                  <a:cubicBezTo>
                    <a:pt x="703" y="1704"/>
                    <a:pt x="427" y="1404"/>
                    <a:pt x="427" y="1053"/>
                  </a:cubicBezTo>
                  <a:cubicBezTo>
                    <a:pt x="427" y="702"/>
                    <a:pt x="703" y="426"/>
                    <a:pt x="1053" y="426"/>
                  </a:cubicBezTo>
                  <a:close/>
                  <a:moveTo>
                    <a:pt x="1053" y="0"/>
                  </a:moveTo>
                  <a:cubicBezTo>
                    <a:pt x="477" y="0"/>
                    <a:pt x="1" y="476"/>
                    <a:pt x="1" y="1053"/>
                  </a:cubicBezTo>
                  <a:cubicBezTo>
                    <a:pt x="1" y="1629"/>
                    <a:pt x="477" y="2105"/>
                    <a:pt x="1053" y="2105"/>
                  </a:cubicBezTo>
                  <a:cubicBezTo>
                    <a:pt x="1630" y="2105"/>
                    <a:pt x="2106" y="1629"/>
                    <a:pt x="2106" y="1053"/>
                  </a:cubicBezTo>
                  <a:cubicBezTo>
                    <a:pt x="2106" y="476"/>
                    <a:pt x="1630" y="0"/>
                    <a:pt x="10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
            <p:cNvSpPr/>
            <p:nvPr/>
          </p:nvSpPr>
          <p:spPr>
            <a:xfrm>
              <a:off x="8211712" y="2037146"/>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
            <p:cNvSpPr/>
            <p:nvPr/>
          </p:nvSpPr>
          <p:spPr>
            <a:xfrm>
              <a:off x="8211712" y="2116302"/>
              <a:ext cx="34742" cy="54481"/>
            </a:xfrm>
            <a:custGeom>
              <a:rect b="b" l="l" r="r" t="t"/>
              <a:pathLst>
                <a:path extrusionOk="0" h="552" w="352">
                  <a:moveTo>
                    <a:pt x="1" y="0"/>
                  </a:moveTo>
                  <a:lnTo>
                    <a:pt x="1" y="552"/>
                  </a:lnTo>
                  <a:lnTo>
                    <a:pt x="352" y="55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
            <p:cNvSpPr/>
            <p:nvPr/>
          </p:nvSpPr>
          <p:spPr>
            <a:xfrm>
              <a:off x="8211712" y="2195458"/>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
            <p:cNvSpPr/>
            <p:nvPr/>
          </p:nvSpPr>
          <p:spPr>
            <a:xfrm>
              <a:off x="8211712" y="2274614"/>
              <a:ext cx="34742" cy="54481"/>
            </a:xfrm>
            <a:custGeom>
              <a:rect b="b" l="l" r="r" t="t"/>
              <a:pathLst>
                <a:path extrusionOk="0" h="552" w="352">
                  <a:moveTo>
                    <a:pt x="1" y="1"/>
                  </a:moveTo>
                  <a:lnTo>
                    <a:pt x="1" y="552"/>
                  </a:lnTo>
                  <a:lnTo>
                    <a:pt x="352" y="55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
            <p:cNvSpPr/>
            <p:nvPr/>
          </p:nvSpPr>
          <p:spPr>
            <a:xfrm>
              <a:off x="8211712" y="2353770"/>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
            <p:cNvSpPr/>
            <p:nvPr/>
          </p:nvSpPr>
          <p:spPr>
            <a:xfrm>
              <a:off x="8211712" y="2432927"/>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
            <p:cNvSpPr/>
            <p:nvPr/>
          </p:nvSpPr>
          <p:spPr>
            <a:xfrm>
              <a:off x="8211712" y="2512083"/>
              <a:ext cx="34742" cy="52014"/>
            </a:xfrm>
            <a:custGeom>
              <a:rect b="b" l="l" r="r" t="t"/>
              <a:pathLst>
                <a:path extrusionOk="0" h="527" w="352">
                  <a:moveTo>
                    <a:pt x="1" y="1"/>
                  </a:moveTo>
                  <a:lnTo>
                    <a:pt x="1" y="527"/>
                  </a:lnTo>
                  <a:lnTo>
                    <a:pt x="352" y="527"/>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
            <p:cNvSpPr/>
            <p:nvPr/>
          </p:nvSpPr>
          <p:spPr>
            <a:xfrm>
              <a:off x="6920537" y="859675"/>
              <a:ext cx="1212104" cy="818893"/>
            </a:xfrm>
            <a:custGeom>
              <a:rect b="b" l="l" r="r" t="t"/>
              <a:pathLst>
                <a:path extrusionOk="0" h="8297" w="12281">
                  <a:moveTo>
                    <a:pt x="0" y="1"/>
                  </a:moveTo>
                  <a:lnTo>
                    <a:pt x="0" y="2557"/>
                  </a:lnTo>
                  <a:cubicBezTo>
                    <a:pt x="91" y="2555"/>
                    <a:pt x="182" y="2554"/>
                    <a:pt x="272" y="2554"/>
                  </a:cubicBezTo>
                  <a:cubicBezTo>
                    <a:pt x="4545" y="2554"/>
                    <a:pt x="8289" y="4860"/>
                    <a:pt x="10351" y="8296"/>
                  </a:cubicBezTo>
                  <a:lnTo>
                    <a:pt x="12281" y="6492"/>
                  </a:lnTo>
                  <a:cubicBezTo>
                    <a:pt x="9749" y="2532"/>
                    <a:pt x="4988" y="76"/>
                    <a:pt x="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
            <p:cNvSpPr/>
            <p:nvPr/>
          </p:nvSpPr>
          <p:spPr>
            <a:xfrm>
              <a:off x="7734307" y="1826919"/>
              <a:ext cx="623472" cy="24773"/>
            </a:xfrm>
            <a:custGeom>
              <a:rect b="b" l="l" r="r" t="t"/>
              <a:pathLst>
                <a:path extrusionOk="0" h="251" w="6317">
                  <a:moveTo>
                    <a:pt x="1" y="0"/>
                  </a:moveTo>
                  <a:lnTo>
                    <a:pt x="1" y="251"/>
                  </a:lnTo>
                  <a:lnTo>
                    <a:pt x="6317" y="251"/>
                  </a:lnTo>
                  <a:lnTo>
                    <a:pt x="631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
            <p:cNvSpPr/>
            <p:nvPr/>
          </p:nvSpPr>
          <p:spPr>
            <a:xfrm>
              <a:off x="7744177" y="1911010"/>
              <a:ext cx="343961" cy="27241"/>
            </a:xfrm>
            <a:custGeom>
              <a:rect b="b" l="l" r="r" t="t"/>
              <a:pathLst>
                <a:path extrusionOk="0" h="276" w="3485">
                  <a:moveTo>
                    <a:pt x="1" y="0"/>
                  </a:moveTo>
                  <a:lnTo>
                    <a:pt x="1" y="276"/>
                  </a:lnTo>
                  <a:lnTo>
                    <a:pt x="3485" y="276"/>
                  </a:lnTo>
                  <a:lnTo>
                    <a:pt x="34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
            <p:cNvSpPr/>
            <p:nvPr/>
          </p:nvSpPr>
          <p:spPr>
            <a:xfrm>
              <a:off x="5235950" y="2749551"/>
              <a:ext cx="621005" cy="101560"/>
            </a:xfrm>
            <a:custGeom>
              <a:rect b="b" l="l" r="r" t="t"/>
              <a:pathLst>
                <a:path extrusionOk="0" h="1029" w="6292">
                  <a:moveTo>
                    <a:pt x="126" y="1"/>
                  </a:moveTo>
                  <a:lnTo>
                    <a:pt x="0" y="126"/>
                  </a:lnTo>
                  <a:lnTo>
                    <a:pt x="502" y="702"/>
                  </a:lnTo>
                  <a:cubicBezTo>
                    <a:pt x="627" y="842"/>
                    <a:pt x="799" y="911"/>
                    <a:pt x="969" y="911"/>
                  </a:cubicBezTo>
                  <a:cubicBezTo>
                    <a:pt x="1106" y="911"/>
                    <a:pt x="1242" y="867"/>
                    <a:pt x="1354" y="778"/>
                  </a:cubicBezTo>
                  <a:lnTo>
                    <a:pt x="1830" y="351"/>
                  </a:lnTo>
                  <a:cubicBezTo>
                    <a:pt x="1905" y="276"/>
                    <a:pt x="2030" y="251"/>
                    <a:pt x="2131" y="251"/>
                  </a:cubicBezTo>
                  <a:cubicBezTo>
                    <a:pt x="2256" y="251"/>
                    <a:pt x="2356" y="301"/>
                    <a:pt x="2431" y="402"/>
                  </a:cubicBezTo>
                  <a:lnTo>
                    <a:pt x="2757" y="778"/>
                  </a:lnTo>
                  <a:cubicBezTo>
                    <a:pt x="2882" y="903"/>
                    <a:pt x="3033" y="978"/>
                    <a:pt x="3183" y="1003"/>
                  </a:cubicBezTo>
                  <a:cubicBezTo>
                    <a:pt x="3359" y="1003"/>
                    <a:pt x="3509" y="953"/>
                    <a:pt x="3634" y="828"/>
                  </a:cubicBezTo>
                  <a:lnTo>
                    <a:pt x="4035" y="477"/>
                  </a:lnTo>
                  <a:cubicBezTo>
                    <a:pt x="4136" y="402"/>
                    <a:pt x="4236" y="351"/>
                    <a:pt x="4361" y="351"/>
                  </a:cubicBezTo>
                  <a:cubicBezTo>
                    <a:pt x="4487" y="377"/>
                    <a:pt x="4587" y="427"/>
                    <a:pt x="4662" y="527"/>
                  </a:cubicBezTo>
                  <a:lnTo>
                    <a:pt x="4862" y="778"/>
                  </a:lnTo>
                  <a:cubicBezTo>
                    <a:pt x="4963" y="928"/>
                    <a:pt x="5138" y="1003"/>
                    <a:pt x="5314" y="1028"/>
                  </a:cubicBezTo>
                  <a:cubicBezTo>
                    <a:pt x="5489" y="1028"/>
                    <a:pt x="5664" y="953"/>
                    <a:pt x="5790" y="828"/>
                  </a:cubicBezTo>
                  <a:lnTo>
                    <a:pt x="6291" y="301"/>
                  </a:lnTo>
                  <a:lnTo>
                    <a:pt x="6141" y="176"/>
                  </a:lnTo>
                  <a:lnTo>
                    <a:pt x="5639" y="702"/>
                  </a:lnTo>
                  <a:cubicBezTo>
                    <a:pt x="5564" y="803"/>
                    <a:pt x="5439" y="828"/>
                    <a:pt x="5314" y="828"/>
                  </a:cubicBezTo>
                  <a:cubicBezTo>
                    <a:pt x="5188" y="828"/>
                    <a:pt x="5088" y="778"/>
                    <a:pt x="5013" y="677"/>
                  </a:cubicBezTo>
                  <a:lnTo>
                    <a:pt x="4787" y="402"/>
                  </a:lnTo>
                  <a:cubicBezTo>
                    <a:pt x="4687" y="276"/>
                    <a:pt x="4537" y="201"/>
                    <a:pt x="4361" y="176"/>
                  </a:cubicBezTo>
                  <a:cubicBezTo>
                    <a:pt x="4211" y="176"/>
                    <a:pt x="4035" y="226"/>
                    <a:pt x="3910" y="326"/>
                  </a:cubicBezTo>
                  <a:lnTo>
                    <a:pt x="3509" y="702"/>
                  </a:lnTo>
                  <a:cubicBezTo>
                    <a:pt x="3427" y="764"/>
                    <a:pt x="3344" y="809"/>
                    <a:pt x="3262" y="809"/>
                  </a:cubicBezTo>
                  <a:cubicBezTo>
                    <a:pt x="3244" y="809"/>
                    <a:pt x="3226" y="807"/>
                    <a:pt x="3208" y="803"/>
                  </a:cubicBezTo>
                  <a:cubicBezTo>
                    <a:pt x="3083" y="803"/>
                    <a:pt x="2983" y="752"/>
                    <a:pt x="2908" y="677"/>
                  </a:cubicBezTo>
                  <a:lnTo>
                    <a:pt x="2557" y="276"/>
                  </a:lnTo>
                  <a:cubicBezTo>
                    <a:pt x="2456" y="151"/>
                    <a:pt x="2306" y="76"/>
                    <a:pt x="2156" y="76"/>
                  </a:cubicBezTo>
                  <a:cubicBezTo>
                    <a:pt x="2126" y="72"/>
                    <a:pt x="2098" y="69"/>
                    <a:pt x="2070" y="69"/>
                  </a:cubicBezTo>
                  <a:cubicBezTo>
                    <a:pt x="1931" y="69"/>
                    <a:pt x="1809" y="122"/>
                    <a:pt x="1705" y="226"/>
                  </a:cubicBezTo>
                  <a:lnTo>
                    <a:pt x="1228" y="627"/>
                  </a:lnTo>
                  <a:cubicBezTo>
                    <a:pt x="1151" y="694"/>
                    <a:pt x="1058" y="726"/>
                    <a:pt x="966" y="726"/>
                  </a:cubicBezTo>
                  <a:cubicBezTo>
                    <a:pt x="851" y="726"/>
                    <a:pt x="736" y="675"/>
                    <a:pt x="652" y="577"/>
                  </a:cubicBezTo>
                  <a:lnTo>
                    <a:pt x="1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
            <p:cNvSpPr/>
            <p:nvPr/>
          </p:nvSpPr>
          <p:spPr>
            <a:xfrm>
              <a:off x="6814239" y="3180764"/>
              <a:ext cx="185551" cy="563464"/>
            </a:xfrm>
            <a:custGeom>
              <a:rect b="b" l="l" r="r" t="t"/>
              <a:pathLst>
                <a:path extrusionOk="0" h="5709" w="1880">
                  <a:moveTo>
                    <a:pt x="662" y="0"/>
                  </a:moveTo>
                  <a:cubicBezTo>
                    <a:pt x="389" y="0"/>
                    <a:pt x="147" y="228"/>
                    <a:pt x="100" y="769"/>
                  </a:cubicBezTo>
                  <a:cubicBezTo>
                    <a:pt x="1" y="2375"/>
                    <a:pt x="97" y="5709"/>
                    <a:pt x="771" y="5709"/>
                  </a:cubicBezTo>
                  <a:cubicBezTo>
                    <a:pt x="781" y="5709"/>
                    <a:pt x="791" y="5708"/>
                    <a:pt x="801" y="5707"/>
                  </a:cubicBezTo>
                  <a:cubicBezTo>
                    <a:pt x="1503" y="5632"/>
                    <a:pt x="1879" y="5331"/>
                    <a:pt x="1428" y="5256"/>
                  </a:cubicBezTo>
                  <a:cubicBezTo>
                    <a:pt x="1002" y="5206"/>
                    <a:pt x="1002" y="5155"/>
                    <a:pt x="977" y="5030"/>
                  </a:cubicBezTo>
                  <a:cubicBezTo>
                    <a:pt x="952" y="4228"/>
                    <a:pt x="1428" y="2649"/>
                    <a:pt x="1553" y="1471"/>
                  </a:cubicBezTo>
                  <a:cubicBezTo>
                    <a:pt x="1647" y="615"/>
                    <a:pt x="1111" y="0"/>
                    <a:pt x="662" y="0"/>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
            <p:cNvSpPr/>
            <p:nvPr/>
          </p:nvSpPr>
          <p:spPr>
            <a:xfrm>
              <a:off x="6858653" y="3699424"/>
              <a:ext cx="168279" cy="54086"/>
            </a:xfrm>
            <a:custGeom>
              <a:rect b="b" l="l" r="r" t="t"/>
              <a:pathLst>
                <a:path extrusionOk="0" h="548" w="1705">
                  <a:moveTo>
                    <a:pt x="978" y="1"/>
                  </a:moveTo>
                  <a:cubicBezTo>
                    <a:pt x="808" y="170"/>
                    <a:pt x="551" y="211"/>
                    <a:pt x="343" y="211"/>
                  </a:cubicBezTo>
                  <a:cubicBezTo>
                    <a:pt x="151" y="211"/>
                    <a:pt x="0" y="176"/>
                    <a:pt x="0" y="176"/>
                  </a:cubicBezTo>
                  <a:lnTo>
                    <a:pt x="0" y="176"/>
                  </a:lnTo>
                  <a:cubicBezTo>
                    <a:pt x="34" y="452"/>
                    <a:pt x="207" y="548"/>
                    <a:pt x="428" y="548"/>
                  </a:cubicBezTo>
                  <a:cubicBezTo>
                    <a:pt x="708" y="548"/>
                    <a:pt x="1065" y="392"/>
                    <a:pt x="1304" y="251"/>
                  </a:cubicBezTo>
                  <a:cubicBezTo>
                    <a:pt x="1705" y="1"/>
                    <a:pt x="978" y="1"/>
                    <a:pt x="97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
            <p:cNvSpPr/>
            <p:nvPr/>
          </p:nvSpPr>
          <p:spPr>
            <a:xfrm>
              <a:off x="6448166" y="3574669"/>
              <a:ext cx="200455" cy="562674"/>
            </a:xfrm>
            <a:custGeom>
              <a:rect b="b" l="l" r="r" t="t"/>
              <a:pathLst>
                <a:path extrusionOk="0" h="5701" w="2031">
                  <a:moveTo>
                    <a:pt x="1066" y="0"/>
                  </a:moveTo>
                  <a:cubicBezTo>
                    <a:pt x="813" y="0"/>
                    <a:pt x="581" y="210"/>
                    <a:pt x="500" y="713"/>
                  </a:cubicBezTo>
                  <a:cubicBezTo>
                    <a:pt x="226" y="2311"/>
                    <a:pt x="1" y="5701"/>
                    <a:pt x="693" y="5701"/>
                  </a:cubicBezTo>
                  <a:cubicBezTo>
                    <a:pt x="696" y="5701"/>
                    <a:pt x="698" y="5701"/>
                    <a:pt x="701" y="5701"/>
                  </a:cubicBezTo>
                  <a:cubicBezTo>
                    <a:pt x="1428" y="5676"/>
                    <a:pt x="1804" y="5400"/>
                    <a:pt x="1377" y="5300"/>
                  </a:cubicBezTo>
                  <a:cubicBezTo>
                    <a:pt x="951" y="5200"/>
                    <a:pt x="951" y="5149"/>
                    <a:pt x="951" y="5024"/>
                  </a:cubicBezTo>
                  <a:cubicBezTo>
                    <a:pt x="976" y="4222"/>
                    <a:pt x="1628" y="2693"/>
                    <a:pt x="1854" y="1540"/>
                  </a:cubicBezTo>
                  <a:cubicBezTo>
                    <a:pt x="2031" y="672"/>
                    <a:pt x="1516" y="0"/>
                    <a:pt x="1066" y="0"/>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
            <p:cNvSpPr/>
            <p:nvPr/>
          </p:nvSpPr>
          <p:spPr>
            <a:xfrm>
              <a:off x="6485079" y="4097671"/>
              <a:ext cx="168378" cy="48954"/>
            </a:xfrm>
            <a:custGeom>
              <a:rect b="b" l="l" r="r" t="t"/>
              <a:pathLst>
                <a:path extrusionOk="0" h="496" w="1706">
                  <a:moveTo>
                    <a:pt x="1003" y="1"/>
                  </a:moveTo>
                  <a:cubicBezTo>
                    <a:pt x="863" y="121"/>
                    <a:pt x="675" y="157"/>
                    <a:pt x="499" y="157"/>
                  </a:cubicBezTo>
                  <a:cubicBezTo>
                    <a:pt x="236" y="157"/>
                    <a:pt x="1" y="76"/>
                    <a:pt x="1" y="76"/>
                  </a:cubicBezTo>
                  <a:lnTo>
                    <a:pt x="1" y="76"/>
                  </a:lnTo>
                  <a:cubicBezTo>
                    <a:pt x="14" y="389"/>
                    <a:pt x="227" y="496"/>
                    <a:pt x="490" y="496"/>
                  </a:cubicBezTo>
                  <a:cubicBezTo>
                    <a:pt x="753" y="496"/>
                    <a:pt x="1066" y="389"/>
                    <a:pt x="1279" y="276"/>
                  </a:cubicBezTo>
                  <a:cubicBezTo>
                    <a:pt x="1705" y="76"/>
                    <a:pt x="1003" y="1"/>
                    <a:pt x="100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
            <p:cNvSpPr/>
            <p:nvPr/>
          </p:nvSpPr>
          <p:spPr>
            <a:xfrm>
              <a:off x="6344137" y="3080980"/>
              <a:ext cx="309318" cy="911669"/>
            </a:xfrm>
            <a:custGeom>
              <a:rect b="b" l="l" r="r" t="t"/>
              <a:pathLst>
                <a:path extrusionOk="0" h="9237" w="3134">
                  <a:moveTo>
                    <a:pt x="2181" y="1"/>
                  </a:moveTo>
                  <a:lnTo>
                    <a:pt x="1604" y="126"/>
                  </a:lnTo>
                  <a:lnTo>
                    <a:pt x="1128" y="227"/>
                  </a:lnTo>
                  <a:lnTo>
                    <a:pt x="978" y="277"/>
                  </a:lnTo>
                  <a:lnTo>
                    <a:pt x="251" y="427"/>
                  </a:lnTo>
                  <a:cubicBezTo>
                    <a:pt x="101" y="878"/>
                    <a:pt x="0" y="1179"/>
                    <a:pt x="25" y="1580"/>
                  </a:cubicBezTo>
                  <a:cubicBezTo>
                    <a:pt x="51" y="1956"/>
                    <a:pt x="176" y="2432"/>
                    <a:pt x="426" y="3259"/>
                  </a:cubicBezTo>
                  <a:cubicBezTo>
                    <a:pt x="627" y="3836"/>
                    <a:pt x="1028" y="4713"/>
                    <a:pt x="1078" y="5239"/>
                  </a:cubicBezTo>
                  <a:cubicBezTo>
                    <a:pt x="1254" y="7169"/>
                    <a:pt x="1003" y="7395"/>
                    <a:pt x="1279" y="9074"/>
                  </a:cubicBezTo>
                  <a:cubicBezTo>
                    <a:pt x="1304" y="9186"/>
                    <a:pt x="1542" y="9237"/>
                    <a:pt x="1783" y="9237"/>
                  </a:cubicBezTo>
                  <a:cubicBezTo>
                    <a:pt x="2024" y="9237"/>
                    <a:pt x="2269" y="9186"/>
                    <a:pt x="2306" y="9099"/>
                  </a:cubicBezTo>
                  <a:cubicBezTo>
                    <a:pt x="3133" y="7344"/>
                    <a:pt x="3083" y="5339"/>
                    <a:pt x="3083" y="4312"/>
                  </a:cubicBezTo>
                  <a:cubicBezTo>
                    <a:pt x="3083" y="3861"/>
                    <a:pt x="3083" y="3585"/>
                    <a:pt x="2908" y="2608"/>
                  </a:cubicBezTo>
                  <a:cubicBezTo>
                    <a:pt x="2883" y="2507"/>
                    <a:pt x="2858" y="2432"/>
                    <a:pt x="2858" y="2332"/>
                  </a:cubicBezTo>
                  <a:cubicBezTo>
                    <a:pt x="2807" y="2056"/>
                    <a:pt x="2732" y="1705"/>
                    <a:pt x="2632" y="1279"/>
                  </a:cubicBezTo>
                  <a:cubicBezTo>
                    <a:pt x="2532" y="803"/>
                    <a:pt x="2331" y="327"/>
                    <a:pt x="2231" y="101"/>
                  </a:cubicBezTo>
                  <a:cubicBezTo>
                    <a:pt x="2206" y="26"/>
                    <a:pt x="2181" y="1"/>
                    <a:pt x="21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
            <p:cNvSpPr/>
            <p:nvPr/>
          </p:nvSpPr>
          <p:spPr>
            <a:xfrm>
              <a:off x="6413424" y="3155201"/>
              <a:ext cx="222662" cy="226215"/>
            </a:xfrm>
            <a:custGeom>
              <a:rect b="b" l="l" r="r" t="t"/>
              <a:pathLst>
                <a:path extrusionOk="0" h="2292" w="2256">
                  <a:moveTo>
                    <a:pt x="251" y="1"/>
                  </a:moveTo>
                  <a:lnTo>
                    <a:pt x="251" y="1"/>
                  </a:lnTo>
                  <a:cubicBezTo>
                    <a:pt x="50" y="627"/>
                    <a:pt x="0" y="1630"/>
                    <a:pt x="727" y="2131"/>
                  </a:cubicBezTo>
                  <a:cubicBezTo>
                    <a:pt x="897" y="2241"/>
                    <a:pt x="1138" y="2291"/>
                    <a:pt x="1402" y="2291"/>
                  </a:cubicBezTo>
                  <a:cubicBezTo>
                    <a:pt x="1681" y="2291"/>
                    <a:pt x="1985" y="2234"/>
                    <a:pt x="2256" y="2131"/>
                  </a:cubicBezTo>
                  <a:cubicBezTo>
                    <a:pt x="2181" y="1805"/>
                    <a:pt x="2055" y="1079"/>
                    <a:pt x="1930" y="527"/>
                  </a:cubicBezTo>
                  <a:cubicBezTo>
                    <a:pt x="1905" y="377"/>
                    <a:pt x="1855" y="226"/>
                    <a:pt x="1830" y="101"/>
                  </a:cubicBezTo>
                  <a:lnTo>
                    <a:pt x="25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
            <p:cNvSpPr/>
            <p:nvPr/>
          </p:nvSpPr>
          <p:spPr>
            <a:xfrm>
              <a:off x="6410956" y="2952573"/>
              <a:ext cx="630874" cy="627124"/>
            </a:xfrm>
            <a:custGeom>
              <a:rect b="b" l="l" r="r" t="t"/>
              <a:pathLst>
                <a:path extrusionOk="0" h="6354" w="6392">
                  <a:moveTo>
                    <a:pt x="4919" y="1"/>
                  </a:moveTo>
                  <a:cubicBezTo>
                    <a:pt x="4332" y="1"/>
                    <a:pt x="3606" y="365"/>
                    <a:pt x="3083" y="675"/>
                  </a:cubicBezTo>
                  <a:cubicBezTo>
                    <a:pt x="2707" y="901"/>
                    <a:pt x="2431" y="1101"/>
                    <a:pt x="2431" y="1101"/>
                  </a:cubicBezTo>
                  <a:lnTo>
                    <a:pt x="501" y="1177"/>
                  </a:lnTo>
                  <a:cubicBezTo>
                    <a:pt x="501" y="1177"/>
                    <a:pt x="401" y="1327"/>
                    <a:pt x="301" y="1578"/>
                  </a:cubicBezTo>
                  <a:cubicBezTo>
                    <a:pt x="176" y="1903"/>
                    <a:pt x="0" y="2430"/>
                    <a:pt x="75" y="2931"/>
                  </a:cubicBezTo>
                  <a:cubicBezTo>
                    <a:pt x="125" y="3307"/>
                    <a:pt x="176" y="3583"/>
                    <a:pt x="551" y="3833"/>
                  </a:cubicBezTo>
                  <a:cubicBezTo>
                    <a:pt x="662" y="3910"/>
                    <a:pt x="815" y="3943"/>
                    <a:pt x="992" y="3943"/>
                  </a:cubicBezTo>
                  <a:cubicBezTo>
                    <a:pt x="1340" y="3943"/>
                    <a:pt x="1782" y="3815"/>
                    <a:pt x="2181" y="3633"/>
                  </a:cubicBezTo>
                  <a:cubicBezTo>
                    <a:pt x="2717" y="3390"/>
                    <a:pt x="3242" y="3112"/>
                    <a:pt x="3532" y="3112"/>
                  </a:cubicBezTo>
                  <a:cubicBezTo>
                    <a:pt x="3662" y="3112"/>
                    <a:pt x="3744" y="3168"/>
                    <a:pt x="3760" y="3307"/>
                  </a:cubicBezTo>
                  <a:cubicBezTo>
                    <a:pt x="3885" y="4836"/>
                    <a:pt x="4085" y="6264"/>
                    <a:pt x="4085" y="6264"/>
                  </a:cubicBezTo>
                  <a:cubicBezTo>
                    <a:pt x="4267" y="6329"/>
                    <a:pt x="4445" y="6354"/>
                    <a:pt x="4610" y="6354"/>
                  </a:cubicBezTo>
                  <a:cubicBezTo>
                    <a:pt x="5152" y="6354"/>
                    <a:pt x="5564" y="6089"/>
                    <a:pt x="5564" y="6089"/>
                  </a:cubicBezTo>
                  <a:cubicBezTo>
                    <a:pt x="5564" y="6089"/>
                    <a:pt x="6391" y="1427"/>
                    <a:pt x="5689" y="375"/>
                  </a:cubicBezTo>
                  <a:cubicBezTo>
                    <a:pt x="5506" y="104"/>
                    <a:pt x="5232" y="1"/>
                    <a:pt x="491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
            <p:cNvSpPr/>
            <p:nvPr/>
          </p:nvSpPr>
          <p:spPr>
            <a:xfrm>
              <a:off x="6344137" y="3061240"/>
              <a:ext cx="390941" cy="181603"/>
            </a:xfrm>
            <a:custGeom>
              <a:rect b="b" l="l" r="r" t="t"/>
              <a:pathLst>
                <a:path extrusionOk="0" h="1840" w="3961">
                  <a:moveTo>
                    <a:pt x="3108" y="0"/>
                  </a:moveTo>
                  <a:lnTo>
                    <a:pt x="1178" y="76"/>
                  </a:lnTo>
                  <a:cubicBezTo>
                    <a:pt x="1178" y="76"/>
                    <a:pt x="1078" y="226"/>
                    <a:pt x="978" y="477"/>
                  </a:cubicBezTo>
                  <a:lnTo>
                    <a:pt x="251" y="627"/>
                  </a:lnTo>
                  <a:cubicBezTo>
                    <a:pt x="101" y="1078"/>
                    <a:pt x="0" y="1379"/>
                    <a:pt x="25" y="1780"/>
                  </a:cubicBezTo>
                  <a:cubicBezTo>
                    <a:pt x="154" y="1817"/>
                    <a:pt x="323" y="1840"/>
                    <a:pt x="522" y="1840"/>
                  </a:cubicBezTo>
                  <a:cubicBezTo>
                    <a:pt x="595" y="1840"/>
                    <a:pt x="672" y="1837"/>
                    <a:pt x="752" y="1830"/>
                  </a:cubicBezTo>
                  <a:cubicBezTo>
                    <a:pt x="1304" y="1805"/>
                    <a:pt x="2030" y="1655"/>
                    <a:pt x="2632" y="1479"/>
                  </a:cubicBezTo>
                  <a:cubicBezTo>
                    <a:pt x="3409" y="1229"/>
                    <a:pt x="3960" y="853"/>
                    <a:pt x="3910" y="602"/>
                  </a:cubicBezTo>
                  <a:lnTo>
                    <a:pt x="3910" y="602"/>
                  </a:lnTo>
                  <a:lnTo>
                    <a:pt x="3108" y="652"/>
                  </a:lnTo>
                  <a:lnTo>
                    <a:pt x="3108" y="0"/>
                  </a:lnTo>
                  <a:close/>
                </a:path>
              </a:pathLst>
            </a:custGeom>
            <a:solidFill>
              <a:srgbClr val="2A2E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
            <p:cNvSpPr/>
            <p:nvPr/>
          </p:nvSpPr>
          <p:spPr>
            <a:xfrm>
              <a:off x="6302092" y="2650556"/>
              <a:ext cx="436539" cy="557345"/>
            </a:xfrm>
            <a:custGeom>
              <a:rect b="b" l="l" r="r" t="t"/>
              <a:pathLst>
                <a:path extrusionOk="0" h="5647" w="4423">
                  <a:moveTo>
                    <a:pt x="1800" y="0"/>
                  </a:moveTo>
                  <a:cubicBezTo>
                    <a:pt x="1115" y="0"/>
                    <a:pt x="676" y="553"/>
                    <a:pt x="602" y="903"/>
                  </a:cubicBezTo>
                  <a:cubicBezTo>
                    <a:pt x="251" y="2658"/>
                    <a:pt x="0" y="3460"/>
                    <a:pt x="251" y="5339"/>
                  </a:cubicBezTo>
                  <a:cubicBezTo>
                    <a:pt x="282" y="5556"/>
                    <a:pt x="697" y="5646"/>
                    <a:pt x="1251" y="5646"/>
                  </a:cubicBezTo>
                  <a:cubicBezTo>
                    <a:pt x="2488" y="5646"/>
                    <a:pt x="4423" y="5198"/>
                    <a:pt x="4336" y="4713"/>
                  </a:cubicBezTo>
                  <a:cubicBezTo>
                    <a:pt x="3760" y="1530"/>
                    <a:pt x="3208" y="603"/>
                    <a:pt x="2632" y="252"/>
                  </a:cubicBezTo>
                  <a:cubicBezTo>
                    <a:pt x="2326" y="72"/>
                    <a:pt x="2047" y="0"/>
                    <a:pt x="180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
            <p:cNvSpPr/>
            <p:nvPr/>
          </p:nvSpPr>
          <p:spPr>
            <a:xfrm>
              <a:off x="6967518" y="2326234"/>
              <a:ext cx="56948" cy="99388"/>
            </a:xfrm>
            <a:custGeom>
              <a:rect b="b" l="l" r="r" t="t"/>
              <a:pathLst>
                <a:path extrusionOk="0" h="1007" w="577">
                  <a:moveTo>
                    <a:pt x="266" y="1"/>
                  </a:moveTo>
                  <a:cubicBezTo>
                    <a:pt x="77" y="1"/>
                    <a:pt x="0" y="831"/>
                    <a:pt x="0" y="831"/>
                  </a:cubicBezTo>
                  <a:lnTo>
                    <a:pt x="301" y="1006"/>
                  </a:lnTo>
                  <a:cubicBezTo>
                    <a:pt x="527" y="480"/>
                    <a:pt x="577" y="330"/>
                    <a:pt x="351" y="54"/>
                  </a:cubicBezTo>
                  <a:cubicBezTo>
                    <a:pt x="320" y="17"/>
                    <a:pt x="292" y="1"/>
                    <a:pt x="266" y="1"/>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
            <p:cNvSpPr/>
            <p:nvPr/>
          </p:nvSpPr>
          <p:spPr>
            <a:xfrm>
              <a:off x="6539561" y="2402527"/>
              <a:ext cx="455193" cy="414233"/>
            </a:xfrm>
            <a:custGeom>
              <a:rect b="b" l="l" r="r" t="t"/>
              <a:pathLst>
                <a:path extrusionOk="0" h="4197" w="4612">
                  <a:moveTo>
                    <a:pt x="4349" y="0"/>
                  </a:moveTo>
                  <a:cubicBezTo>
                    <a:pt x="4308" y="0"/>
                    <a:pt x="4262" y="10"/>
                    <a:pt x="4211" y="33"/>
                  </a:cubicBezTo>
                  <a:cubicBezTo>
                    <a:pt x="4211" y="33"/>
                    <a:pt x="2983" y="1887"/>
                    <a:pt x="2381" y="2314"/>
                  </a:cubicBezTo>
                  <a:cubicBezTo>
                    <a:pt x="1930" y="2639"/>
                    <a:pt x="878" y="2815"/>
                    <a:pt x="401" y="3291"/>
                  </a:cubicBezTo>
                  <a:cubicBezTo>
                    <a:pt x="251" y="3441"/>
                    <a:pt x="0" y="3943"/>
                    <a:pt x="426" y="4093"/>
                  </a:cubicBezTo>
                  <a:cubicBezTo>
                    <a:pt x="617" y="4157"/>
                    <a:pt x="842" y="4196"/>
                    <a:pt x="1093" y="4196"/>
                  </a:cubicBezTo>
                  <a:cubicBezTo>
                    <a:pt x="1731" y="4196"/>
                    <a:pt x="2538" y="3939"/>
                    <a:pt x="3384" y="3166"/>
                  </a:cubicBezTo>
                  <a:cubicBezTo>
                    <a:pt x="4487" y="2188"/>
                    <a:pt x="4612" y="183"/>
                    <a:pt x="4612" y="183"/>
                  </a:cubicBezTo>
                  <a:cubicBezTo>
                    <a:pt x="4612" y="183"/>
                    <a:pt x="4529" y="0"/>
                    <a:pt x="43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
            <p:cNvSpPr/>
            <p:nvPr/>
          </p:nvSpPr>
          <p:spPr>
            <a:xfrm>
              <a:off x="6208032" y="2375879"/>
              <a:ext cx="527045" cy="714471"/>
            </a:xfrm>
            <a:custGeom>
              <a:rect b="b" l="l" r="r" t="t"/>
              <a:pathLst>
                <a:path extrusionOk="0" h="7239" w="5340">
                  <a:moveTo>
                    <a:pt x="2802" y="1"/>
                  </a:moveTo>
                  <a:cubicBezTo>
                    <a:pt x="1181" y="1"/>
                    <a:pt x="1816" y="1136"/>
                    <a:pt x="1154" y="1406"/>
                  </a:cubicBezTo>
                  <a:cubicBezTo>
                    <a:pt x="477" y="1681"/>
                    <a:pt x="1104" y="2659"/>
                    <a:pt x="828" y="2884"/>
                  </a:cubicBezTo>
                  <a:cubicBezTo>
                    <a:pt x="1" y="3561"/>
                    <a:pt x="728" y="3987"/>
                    <a:pt x="703" y="4438"/>
                  </a:cubicBezTo>
                  <a:cubicBezTo>
                    <a:pt x="678" y="4814"/>
                    <a:pt x="778" y="5090"/>
                    <a:pt x="1029" y="5340"/>
                  </a:cubicBezTo>
                  <a:cubicBezTo>
                    <a:pt x="1229" y="5541"/>
                    <a:pt x="1329" y="5792"/>
                    <a:pt x="1404" y="6067"/>
                  </a:cubicBezTo>
                  <a:cubicBezTo>
                    <a:pt x="1480" y="6318"/>
                    <a:pt x="1329" y="6594"/>
                    <a:pt x="1430" y="6844"/>
                  </a:cubicBezTo>
                  <a:cubicBezTo>
                    <a:pt x="1505" y="6995"/>
                    <a:pt x="1630" y="7070"/>
                    <a:pt x="1755" y="7145"/>
                  </a:cubicBezTo>
                  <a:cubicBezTo>
                    <a:pt x="1892" y="7206"/>
                    <a:pt x="2047" y="7239"/>
                    <a:pt x="2198" y="7239"/>
                  </a:cubicBezTo>
                  <a:cubicBezTo>
                    <a:pt x="2296" y="7239"/>
                    <a:pt x="2393" y="7225"/>
                    <a:pt x="2482" y="7195"/>
                  </a:cubicBezTo>
                  <a:cubicBezTo>
                    <a:pt x="2633" y="7145"/>
                    <a:pt x="2758" y="7070"/>
                    <a:pt x="2883" y="6970"/>
                  </a:cubicBezTo>
                  <a:cubicBezTo>
                    <a:pt x="2983" y="6869"/>
                    <a:pt x="3034" y="6744"/>
                    <a:pt x="3184" y="6694"/>
                  </a:cubicBezTo>
                  <a:cubicBezTo>
                    <a:pt x="3272" y="6664"/>
                    <a:pt x="3369" y="6652"/>
                    <a:pt x="3464" y="6652"/>
                  </a:cubicBezTo>
                  <a:cubicBezTo>
                    <a:pt x="3531" y="6652"/>
                    <a:pt x="3598" y="6658"/>
                    <a:pt x="3660" y="6669"/>
                  </a:cubicBezTo>
                  <a:cubicBezTo>
                    <a:pt x="3810" y="6719"/>
                    <a:pt x="3961" y="6794"/>
                    <a:pt x="4111" y="6819"/>
                  </a:cubicBezTo>
                  <a:cubicBezTo>
                    <a:pt x="4134" y="6822"/>
                    <a:pt x="4157" y="6823"/>
                    <a:pt x="4180" y="6823"/>
                  </a:cubicBezTo>
                  <a:cubicBezTo>
                    <a:pt x="4382" y="6823"/>
                    <a:pt x="4580" y="6726"/>
                    <a:pt x="4738" y="6569"/>
                  </a:cubicBezTo>
                  <a:cubicBezTo>
                    <a:pt x="4888" y="6418"/>
                    <a:pt x="5089" y="6142"/>
                    <a:pt x="5139" y="5917"/>
                  </a:cubicBezTo>
                  <a:cubicBezTo>
                    <a:pt x="5189" y="5792"/>
                    <a:pt x="5139" y="5616"/>
                    <a:pt x="5114" y="5491"/>
                  </a:cubicBezTo>
                  <a:cubicBezTo>
                    <a:pt x="4963" y="5040"/>
                    <a:pt x="4612" y="4664"/>
                    <a:pt x="4287" y="4338"/>
                  </a:cubicBezTo>
                  <a:cubicBezTo>
                    <a:pt x="3560" y="3636"/>
                    <a:pt x="5339" y="3085"/>
                    <a:pt x="4487" y="2358"/>
                  </a:cubicBezTo>
                  <a:cubicBezTo>
                    <a:pt x="4161" y="2057"/>
                    <a:pt x="4136" y="2057"/>
                    <a:pt x="4036" y="1180"/>
                  </a:cubicBezTo>
                  <a:cubicBezTo>
                    <a:pt x="3936" y="303"/>
                    <a:pt x="3359" y="2"/>
                    <a:pt x="2908" y="2"/>
                  </a:cubicBezTo>
                  <a:cubicBezTo>
                    <a:pt x="2872" y="1"/>
                    <a:pt x="2836" y="1"/>
                    <a:pt x="280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5" name="Google Shape;805;p1"/>
          <p:cNvSpPr txBox="1"/>
          <p:nvPr/>
        </p:nvSpPr>
        <p:spPr>
          <a:xfrm>
            <a:off x="783046" y="2591052"/>
            <a:ext cx="4020012" cy="873834"/>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180000" lvl="0" marL="180000" marR="0" rtl="0" algn="l">
              <a:lnSpc>
                <a:spcPct val="115000"/>
              </a:lnSpc>
              <a:spcBef>
                <a:spcPts val="0"/>
              </a:spcBef>
              <a:spcAft>
                <a:spcPts val="0"/>
              </a:spcAft>
              <a:buClr>
                <a:schemeClr val="dk1"/>
              </a:buClr>
              <a:buSzPts val="1400"/>
              <a:buFont typeface="Titillium Web"/>
              <a:buNone/>
            </a:pPr>
            <a:r>
              <a:rPr b="1" i="0" lang="en-US" sz="2800" u="none" cap="none" strike="noStrike">
                <a:solidFill>
                  <a:schemeClr val="dk1"/>
                </a:solidFill>
                <a:latin typeface="Barlow Semi Condensed"/>
                <a:ea typeface="Barlow Semi Condensed"/>
                <a:cs typeface="Barlow Semi Condensed"/>
                <a:sym typeface="Barlow Semi Condensed"/>
              </a:rPr>
              <a:t>Populasi dan Sampel</a:t>
            </a:r>
            <a:endParaRPr b="1" i="0" sz="2800" u="none" cap="none" strike="noStrike">
              <a:solidFill>
                <a:schemeClr val="dk1"/>
              </a:solidFill>
              <a:latin typeface="Barlow Semi Condensed"/>
              <a:ea typeface="Barlow Semi Condensed"/>
              <a:cs typeface="Barlow Semi Condensed"/>
              <a:sym typeface="Barlow Semi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10"/>
          <p:cNvSpPr txBox="1"/>
          <p:nvPr>
            <p:ph idx="2" type="subTitle"/>
          </p:nvPr>
        </p:nvSpPr>
        <p:spPr>
          <a:xfrm>
            <a:off x="911170" y="1117984"/>
            <a:ext cx="7169150" cy="3343275"/>
          </a:xfrm>
          <a:prstGeom prst="rect">
            <a:avLst/>
          </a:prstGeom>
          <a:noFill/>
          <a:ln>
            <a:noFill/>
          </a:ln>
        </p:spPr>
        <p:txBody>
          <a:bodyPr anchorCtr="0" anchor="t" bIns="91425" lIns="91425" spcFirstLastPara="1" rIns="91425" wrap="square" tIns="91425">
            <a:noAutofit/>
          </a:bodyPr>
          <a:lstStyle/>
          <a:p>
            <a:pPr indent="-317500" lvl="0" marL="457200" rtl="0" algn="ctr">
              <a:lnSpc>
                <a:spcPct val="115000"/>
              </a:lnSpc>
              <a:spcBef>
                <a:spcPts val="0"/>
              </a:spcBef>
              <a:spcAft>
                <a:spcPts val="0"/>
              </a:spcAft>
              <a:buSzPts val="1400"/>
              <a:buNone/>
            </a:pPr>
            <a:r>
              <a:rPr b="1" lang="en-US" sz="2400">
                <a:solidFill>
                  <a:srgbClr val="002060"/>
                </a:solidFill>
              </a:rPr>
              <a:t>Presisi.</a:t>
            </a:r>
            <a:r>
              <a:rPr lang="en-US" sz="2400">
                <a:solidFill>
                  <a:srgbClr val="002060"/>
                </a:solidFill>
              </a:rPr>
              <a:t> memiliki tingkat presisi estimasi. Presisi mengacu pada persoalan </a:t>
            </a:r>
            <a:r>
              <a:rPr b="1" lang="en-US" sz="2400">
                <a:solidFill>
                  <a:srgbClr val="002060"/>
                </a:solidFill>
              </a:rPr>
              <a:t>sedekat mana estimasi kita  dengan karakteristik populasi.</a:t>
            </a:r>
            <a:r>
              <a:rPr lang="en-US" sz="2400">
                <a:solidFill>
                  <a:srgbClr val="002060"/>
                </a:solidFill>
              </a:rPr>
              <a:t> Presisi diukur oleh simpangan baku (</a:t>
            </a:r>
            <a:r>
              <a:rPr i="1" lang="en-US" sz="2400">
                <a:solidFill>
                  <a:srgbClr val="002060"/>
                </a:solidFill>
              </a:rPr>
              <a:t>standard error</a:t>
            </a:r>
            <a:r>
              <a:rPr lang="en-US" sz="2400">
                <a:solidFill>
                  <a:srgbClr val="002060"/>
                </a:solidFill>
              </a:rPr>
              <a:t>). Makin kecil perbedaan di antara simpangan baku yang diperoleh dari sampel (S) dengan simpangan baku dari populasi (</a:t>
            </a:r>
            <a:r>
              <a:rPr lang="en-US" sz="2400">
                <a:solidFill>
                  <a:srgbClr val="002060"/>
                </a:solidFill>
                <a:latin typeface="Noto Sans Symbols"/>
                <a:ea typeface="Noto Sans Symbols"/>
                <a:cs typeface="Noto Sans Symbols"/>
                <a:sym typeface="Noto Sans Symbols"/>
              </a:rPr>
              <a:t>σ</a:t>
            </a:r>
            <a:r>
              <a:rPr lang="en-US" sz="2400">
                <a:solidFill>
                  <a:srgbClr val="002060"/>
                </a:solidFill>
              </a:rPr>
              <a:t>), makin tinggi pula tingkat presisinya.</a:t>
            </a:r>
            <a:endParaRPr/>
          </a:p>
          <a:p>
            <a:pPr indent="-317500" lvl="0" marL="457200" rtl="0" algn="ctr">
              <a:lnSpc>
                <a:spcPct val="115000"/>
              </a:lnSpc>
              <a:spcBef>
                <a:spcPts val="0"/>
              </a:spcBef>
              <a:spcAft>
                <a:spcPts val="0"/>
              </a:spcAft>
              <a:buSzPts val="1400"/>
              <a:buFont typeface="Titillium Web"/>
              <a:buNone/>
            </a:pPr>
            <a:r>
              <a:t/>
            </a:r>
            <a:endParaRPr sz="2400">
              <a:solidFill>
                <a:srgbClr val="002060"/>
              </a:solidFill>
            </a:endParaRPr>
          </a:p>
        </p:txBody>
      </p:sp>
      <p:sp>
        <p:nvSpPr>
          <p:cNvPr id="1185" name="Google Shape;1185;p10"/>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US"/>
              <a:t>Syarat sampel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grpSp>
        <p:nvGrpSpPr>
          <p:cNvPr id="1190" name="Google Shape;1190;p11"/>
          <p:cNvGrpSpPr/>
          <p:nvPr/>
        </p:nvGrpSpPr>
        <p:grpSpPr>
          <a:xfrm>
            <a:off x="2702472" y="288924"/>
            <a:ext cx="2514600" cy="4565650"/>
            <a:chOff x="4428" y="4018"/>
            <a:chExt cx="3960" cy="7380"/>
          </a:xfrm>
        </p:grpSpPr>
        <p:sp>
          <p:nvSpPr>
            <p:cNvPr id="1191" name="Google Shape;1191;p11"/>
            <p:cNvSpPr txBox="1"/>
            <p:nvPr/>
          </p:nvSpPr>
          <p:spPr>
            <a:xfrm>
              <a:off x="4428" y="4018"/>
              <a:ext cx="3960" cy="54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Identifikasi populasi target</a:t>
              </a:r>
              <a:endParaRPr b="0" i="0" sz="1400" u="none" cap="none" strike="noStrike">
                <a:solidFill>
                  <a:srgbClr val="002060"/>
                </a:solidFill>
                <a:latin typeface="Arial"/>
                <a:ea typeface="Arial"/>
                <a:cs typeface="Arial"/>
                <a:sym typeface="Arial"/>
              </a:endParaRPr>
            </a:p>
          </p:txBody>
        </p:sp>
        <p:sp>
          <p:nvSpPr>
            <p:cNvPr id="1192" name="Google Shape;1192;p11"/>
            <p:cNvSpPr txBox="1"/>
            <p:nvPr/>
          </p:nvSpPr>
          <p:spPr>
            <a:xfrm>
              <a:off x="4428" y="4918"/>
              <a:ext cx="3960" cy="54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Memilih Kerangka sampel</a:t>
              </a:r>
              <a:endParaRPr b="0" i="0" sz="1400" u="none" cap="none" strike="noStrike">
                <a:solidFill>
                  <a:srgbClr val="002060"/>
                </a:solidFill>
                <a:latin typeface="Arial"/>
                <a:ea typeface="Arial"/>
                <a:cs typeface="Arial"/>
                <a:sym typeface="Arial"/>
              </a:endParaRPr>
            </a:p>
          </p:txBody>
        </p:sp>
        <p:sp>
          <p:nvSpPr>
            <p:cNvPr id="1193" name="Google Shape;1193;p11"/>
            <p:cNvSpPr txBox="1"/>
            <p:nvPr/>
          </p:nvSpPr>
          <p:spPr>
            <a:xfrm>
              <a:off x="4428" y="5998"/>
              <a:ext cx="3960" cy="72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Menentukan Metode Pemilihan Sampel</a:t>
              </a:r>
              <a:endParaRPr b="0" i="0" sz="1400" u="none" cap="none" strike="noStrike">
                <a:solidFill>
                  <a:srgbClr val="002060"/>
                </a:solidFill>
                <a:latin typeface="Arial"/>
                <a:ea typeface="Arial"/>
                <a:cs typeface="Arial"/>
                <a:sym typeface="Arial"/>
              </a:endParaRPr>
            </a:p>
          </p:txBody>
        </p:sp>
        <p:sp>
          <p:nvSpPr>
            <p:cNvPr id="1194" name="Google Shape;1194;p11"/>
            <p:cNvSpPr txBox="1"/>
            <p:nvPr/>
          </p:nvSpPr>
          <p:spPr>
            <a:xfrm>
              <a:off x="4428" y="7118"/>
              <a:ext cx="3960" cy="72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Merencanakan Prosedur Pemilihan Unit Sampel</a:t>
              </a:r>
              <a:endParaRPr b="0" i="0" sz="1400" u="none" cap="none" strike="noStrike">
                <a:solidFill>
                  <a:srgbClr val="002060"/>
                </a:solidFill>
                <a:latin typeface="Arial"/>
                <a:ea typeface="Arial"/>
                <a:cs typeface="Arial"/>
                <a:sym typeface="Arial"/>
              </a:endParaRPr>
            </a:p>
          </p:txBody>
        </p:sp>
        <p:sp>
          <p:nvSpPr>
            <p:cNvPr id="1195" name="Google Shape;1195;p11"/>
            <p:cNvSpPr txBox="1"/>
            <p:nvPr/>
          </p:nvSpPr>
          <p:spPr>
            <a:xfrm>
              <a:off x="4428" y="8338"/>
              <a:ext cx="3960" cy="72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Menentukan ukuran Sampel</a:t>
              </a:r>
              <a:endParaRPr b="0" i="0" sz="1400" u="none" cap="none" strike="noStrike">
                <a:solidFill>
                  <a:srgbClr val="002060"/>
                </a:solidFill>
                <a:latin typeface="Arial"/>
                <a:ea typeface="Arial"/>
                <a:cs typeface="Arial"/>
                <a:sym typeface="Arial"/>
              </a:endParaRPr>
            </a:p>
          </p:txBody>
        </p:sp>
        <p:sp>
          <p:nvSpPr>
            <p:cNvPr id="1196" name="Google Shape;1196;p11"/>
            <p:cNvSpPr txBox="1"/>
            <p:nvPr/>
          </p:nvSpPr>
          <p:spPr>
            <a:xfrm>
              <a:off x="4428" y="9418"/>
              <a:ext cx="3960" cy="72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Menentukan unit sampel</a:t>
              </a:r>
              <a:endParaRPr b="0" i="0" sz="1400" u="none" cap="none" strike="noStrike">
                <a:solidFill>
                  <a:srgbClr val="002060"/>
                </a:solidFill>
                <a:latin typeface="Arial"/>
                <a:ea typeface="Arial"/>
                <a:cs typeface="Arial"/>
                <a:sym typeface="Arial"/>
              </a:endParaRPr>
            </a:p>
          </p:txBody>
        </p:sp>
        <p:cxnSp>
          <p:nvCxnSpPr>
            <p:cNvPr id="1197" name="Google Shape;1197;p11"/>
            <p:cNvCxnSpPr/>
            <p:nvPr/>
          </p:nvCxnSpPr>
          <p:spPr>
            <a:xfrm>
              <a:off x="6408" y="4558"/>
              <a:ext cx="0" cy="360"/>
            </a:xfrm>
            <a:prstGeom prst="straightConnector1">
              <a:avLst/>
            </a:prstGeom>
            <a:noFill/>
            <a:ln cap="flat" cmpd="sng" w="9525">
              <a:solidFill>
                <a:srgbClr val="000000"/>
              </a:solidFill>
              <a:prstDash val="solid"/>
              <a:round/>
              <a:headEnd len="med" w="med" type="none"/>
              <a:tailEnd len="med" w="med" type="triangle"/>
            </a:ln>
          </p:spPr>
        </p:cxnSp>
        <p:cxnSp>
          <p:nvCxnSpPr>
            <p:cNvPr id="1198" name="Google Shape;1198;p11"/>
            <p:cNvCxnSpPr/>
            <p:nvPr/>
          </p:nvCxnSpPr>
          <p:spPr>
            <a:xfrm>
              <a:off x="6408" y="5459"/>
              <a:ext cx="0" cy="540"/>
            </a:xfrm>
            <a:prstGeom prst="straightConnector1">
              <a:avLst/>
            </a:prstGeom>
            <a:noFill/>
            <a:ln cap="flat" cmpd="sng" w="9525">
              <a:solidFill>
                <a:srgbClr val="000000"/>
              </a:solidFill>
              <a:prstDash val="solid"/>
              <a:round/>
              <a:headEnd len="med" w="med" type="none"/>
              <a:tailEnd len="med" w="med" type="triangle"/>
            </a:ln>
          </p:spPr>
        </p:cxnSp>
        <p:cxnSp>
          <p:nvCxnSpPr>
            <p:cNvPr id="1199" name="Google Shape;1199;p11"/>
            <p:cNvCxnSpPr/>
            <p:nvPr/>
          </p:nvCxnSpPr>
          <p:spPr>
            <a:xfrm>
              <a:off x="6408" y="6719"/>
              <a:ext cx="0" cy="360"/>
            </a:xfrm>
            <a:prstGeom prst="straightConnector1">
              <a:avLst/>
            </a:prstGeom>
            <a:noFill/>
            <a:ln cap="flat" cmpd="sng" w="9525">
              <a:solidFill>
                <a:srgbClr val="000000"/>
              </a:solidFill>
              <a:prstDash val="solid"/>
              <a:round/>
              <a:headEnd len="med" w="med" type="none"/>
              <a:tailEnd len="med" w="med" type="triangle"/>
            </a:ln>
          </p:spPr>
        </p:cxnSp>
        <p:cxnSp>
          <p:nvCxnSpPr>
            <p:cNvPr id="1200" name="Google Shape;1200;p11"/>
            <p:cNvCxnSpPr/>
            <p:nvPr/>
          </p:nvCxnSpPr>
          <p:spPr>
            <a:xfrm>
              <a:off x="6408" y="7798"/>
              <a:ext cx="0" cy="540"/>
            </a:xfrm>
            <a:prstGeom prst="straightConnector1">
              <a:avLst/>
            </a:prstGeom>
            <a:noFill/>
            <a:ln cap="flat" cmpd="sng" w="9525">
              <a:solidFill>
                <a:srgbClr val="000000"/>
              </a:solidFill>
              <a:prstDash val="solid"/>
              <a:round/>
              <a:headEnd len="med" w="med" type="none"/>
              <a:tailEnd len="med" w="med" type="triangle"/>
            </a:ln>
          </p:spPr>
        </p:cxnSp>
        <p:cxnSp>
          <p:nvCxnSpPr>
            <p:cNvPr id="1201" name="Google Shape;1201;p11"/>
            <p:cNvCxnSpPr/>
            <p:nvPr/>
          </p:nvCxnSpPr>
          <p:spPr>
            <a:xfrm>
              <a:off x="6408" y="9058"/>
              <a:ext cx="0" cy="360"/>
            </a:xfrm>
            <a:prstGeom prst="straightConnector1">
              <a:avLst/>
            </a:prstGeom>
            <a:noFill/>
            <a:ln cap="flat" cmpd="sng" w="9525">
              <a:solidFill>
                <a:srgbClr val="000000"/>
              </a:solidFill>
              <a:prstDash val="solid"/>
              <a:round/>
              <a:headEnd len="med" w="med" type="none"/>
              <a:tailEnd len="med" w="med" type="triangle"/>
            </a:ln>
          </p:spPr>
        </p:cxnSp>
        <p:sp>
          <p:nvSpPr>
            <p:cNvPr id="1202" name="Google Shape;1202;p11"/>
            <p:cNvSpPr txBox="1"/>
            <p:nvPr/>
          </p:nvSpPr>
          <p:spPr>
            <a:xfrm>
              <a:off x="4428" y="10678"/>
              <a:ext cx="3960" cy="72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Pelaksanaan Kerja Lapangan</a:t>
              </a:r>
              <a:endParaRPr b="0" i="0" sz="1400" u="none" cap="none" strike="noStrike">
                <a:solidFill>
                  <a:srgbClr val="002060"/>
                </a:solidFill>
                <a:latin typeface="Arial"/>
                <a:ea typeface="Arial"/>
                <a:cs typeface="Arial"/>
                <a:sym typeface="Arial"/>
              </a:endParaRPr>
            </a:p>
          </p:txBody>
        </p:sp>
        <p:cxnSp>
          <p:nvCxnSpPr>
            <p:cNvPr id="1203" name="Google Shape;1203;p11"/>
            <p:cNvCxnSpPr/>
            <p:nvPr/>
          </p:nvCxnSpPr>
          <p:spPr>
            <a:xfrm>
              <a:off x="6408" y="10138"/>
              <a:ext cx="0" cy="540"/>
            </a:xfrm>
            <a:prstGeom prst="straightConnector1">
              <a:avLst/>
            </a:prstGeom>
            <a:noFill/>
            <a:ln cap="flat" cmpd="sng" w="9525">
              <a:solidFill>
                <a:srgbClr val="000000"/>
              </a:solidFill>
              <a:prstDash val="solid"/>
              <a:round/>
              <a:headEnd len="med" w="med" type="none"/>
              <a:tailEnd len="med" w="med" type="triangle"/>
            </a:ln>
          </p:spPr>
        </p:cxnSp>
      </p:grpSp>
      <p:sp>
        <p:nvSpPr>
          <p:cNvPr id="1204" name="Google Shape;1204;p11"/>
          <p:cNvSpPr txBox="1"/>
          <p:nvPr>
            <p:ph type="title"/>
          </p:nvPr>
        </p:nvSpPr>
        <p:spPr>
          <a:xfrm rot="-5400000">
            <a:off x="-827003" y="1893833"/>
            <a:ext cx="4226417" cy="1355834"/>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US"/>
              <a:t>Prosedur penentuan Sampel</a:t>
            </a:r>
            <a:endParaRPr/>
          </a:p>
        </p:txBody>
      </p:sp>
      <p:sp>
        <p:nvSpPr>
          <p:cNvPr id="1205" name="Google Shape;1205;p11"/>
          <p:cNvSpPr txBox="1"/>
          <p:nvPr/>
        </p:nvSpPr>
        <p:spPr>
          <a:xfrm>
            <a:off x="5896302" y="1507381"/>
            <a:ext cx="2798381" cy="246221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2"/>
                </a:solidFill>
                <a:latin typeface="Arial"/>
                <a:ea typeface="Arial"/>
                <a:cs typeface="Arial"/>
                <a:sym typeface="Arial"/>
              </a:rPr>
              <a:t>Elemen/unsur adalah setiap satuan populasi. Kalau dalam populasi terdapat 30 laporan keuangan, maka setiap laporan keuangan tersebut adalah unsur atau elemen penelitian. </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2"/>
                </a:solidFill>
                <a:latin typeface="Arial"/>
                <a:ea typeface="Arial"/>
                <a:cs typeface="Arial"/>
                <a:sym typeface="Arial"/>
              </a:rPr>
              <a:t>Kerangka sampling adalah daftar yang berisikan setiap elemen populasi yang bisa diambil sebagai sampel.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12"/>
          <p:cNvSpPr txBox="1"/>
          <p:nvPr>
            <p:ph type="title"/>
          </p:nvPr>
        </p:nvSpPr>
        <p:spPr>
          <a:xfrm>
            <a:off x="1147598" y="1811357"/>
            <a:ext cx="6848803" cy="76039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500"/>
              <a:buNone/>
            </a:pPr>
            <a:r>
              <a:rPr lang="en-US"/>
              <a:t>Teknik Sampling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13"/>
          <p:cNvSpPr txBox="1"/>
          <p:nvPr/>
        </p:nvSpPr>
        <p:spPr>
          <a:xfrm>
            <a:off x="1119350" y="1278780"/>
            <a:ext cx="6526925" cy="244682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chemeClr val="dk2"/>
                </a:solidFill>
                <a:latin typeface="Titillium Web"/>
                <a:ea typeface="Titillium Web"/>
                <a:cs typeface="Titillium Web"/>
                <a:sym typeface="Titillium Web"/>
              </a:rPr>
              <a:t>Proses </a:t>
            </a:r>
            <a:r>
              <a:rPr b="1" i="0" lang="en-US" sz="2400" u="none" cap="none" strike="noStrike">
                <a:solidFill>
                  <a:schemeClr val="dk2"/>
                </a:solidFill>
                <a:latin typeface="Titillium Web"/>
                <a:ea typeface="Titillium Web"/>
                <a:cs typeface="Titillium Web"/>
                <a:sym typeface="Titillium Web"/>
              </a:rPr>
              <a:t>pemilihan jenis sampel </a:t>
            </a:r>
            <a:r>
              <a:rPr b="0" i="0" lang="en-US" sz="2400" u="none" cap="none" strike="noStrike">
                <a:solidFill>
                  <a:schemeClr val="dk2"/>
                </a:solidFill>
                <a:latin typeface="Titillium Web"/>
                <a:ea typeface="Titillium Web"/>
                <a:cs typeface="Titillium Web"/>
                <a:sym typeface="Titillium Web"/>
              </a:rPr>
              <a:t>dengan memperhitungkan besarnya sampel yang akan dijadikan sebagai subjek/objek penelitian.</a:t>
            </a:r>
            <a:endParaRPr/>
          </a:p>
          <a:p>
            <a:pPr indent="-285750" lvl="0" marL="285750" marR="0" rtl="0" algn="l">
              <a:lnSpc>
                <a:spcPct val="100000"/>
              </a:lnSpc>
              <a:spcBef>
                <a:spcPts val="600"/>
              </a:spcBef>
              <a:spcAft>
                <a:spcPts val="0"/>
              </a:spcAft>
              <a:buClr>
                <a:srgbClr val="000000"/>
              </a:buClr>
              <a:buSzPts val="2400"/>
              <a:buFont typeface="Arial"/>
              <a:buChar char="•"/>
            </a:pPr>
            <a:r>
              <a:rPr b="0" i="0" lang="en-US" sz="2400" u="none" cap="none" strike="noStrike">
                <a:solidFill>
                  <a:schemeClr val="dk2"/>
                </a:solidFill>
                <a:latin typeface="Titillium Web"/>
                <a:ea typeface="Titillium Web"/>
                <a:cs typeface="Titillium Web"/>
                <a:sym typeface="Titillium Web"/>
              </a:rPr>
              <a:t>Pemilihan sampel harus bersifat representatif, artinya sampel yang dipilih mewakili populasi baik dari </a:t>
            </a:r>
            <a:r>
              <a:rPr b="1" i="0" lang="en-US" sz="2800" u="none" cap="none" strike="noStrike">
                <a:solidFill>
                  <a:schemeClr val="dk2"/>
                </a:solidFill>
                <a:latin typeface="Titillium Web"/>
                <a:ea typeface="Titillium Web"/>
                <a:cs typeface="Titillium Web"/>
                <a:sym typeface="Titillium Web"/>
              </a:rPr>
              <a:t>karakteristik</a:t>
            </a:r>
            <a:r>
              <a:rPr b="0" i="0" lang="en-US" sz="2400" u="none" cap="none" strike="noStrike">
                <a:solidFill>
                  <a:schemeClr val="dk2"/>
                </a:solidFill>
                <a:latin typeface="Titillium Web"/>
                <a:ea typeface="Titillium Web"/>
                <a:cs typeface="Titillium Web"/>
                <a:sym typeface="Titillium Web"/>
              </a:rPr>
              <a:t> maupun </a:t>
            </a:r>
            <a:r>
              <a:rPr b="1" i="0" lang="en-US" sz="2800" u="none" cap="none" strike="noStrike">
                <a:solidFill>
                  <a:schemeClr val="dk2"/>
                </a:solidFill>
                <a:latin typeface="Titillium Web"/>
                <a:ea typeface="Titillium Web"/>
                <a:cs typeface="Titillium Web"/>
                <a:sym typeface="Titillium Web"/>
              </a:rPr>
              <a:t>jumlahnya</a:t>
            </a:r>
            <a:r>
              <a:rPr b="0" i="0" lang="en-US" sz="2400" u="none" cap="none" strike="noStrike">
                <a:solidFill>
                  <a:schemeClr val="dk2"/>
                </a:solidFill>
                <a:latin typeface="Titillium Web"/>
                <a:ea typeface="Titillium Web"/>
                <a:cs typeface="Titillium Web"/>
                <a:sym typeface="Titillium Web"/>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
        <p:nvSpPr>
          <p:cNvPr id="1220" name="Google Shape;1220;p14"/>
          <p:cNvSpPr txBox="1"/>
          <p:nvPr>
            <p:ph idx="4294967295" type="title"/>
          </p:nvPr>
        </p:nvSpPr>
        <p:spPr>
          <a:xfrm>
            <a:off x="3038824" y="570025"/>
            <a:ext cx="2861400" cy="38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sz="2400"/>
              <a:t>Teknik Sampling</a:t>
            </a:r>
            <a:endParaRPr sz="2400"/>
          </a:p>
        </p:txBody>
      </p:sp>
      <p:sp>
        <p:nvSpPr>
          <p:cNvPr id="1221" name="Google Shape;1221;p14"/>
          <p:cNvSpPr txBox="1"/>
          <p:nvPr>
            <p:ph idx="4294967295" type="title"/>
          </p:nvPr>
        </p:nvSpPr>
        <p:spPr>
          <a:xfrm>
            <a:off x="1487524" y="1475849"/>
            <a:ext cx="2008500" cy="517499"/>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sz="1400">
                <a:latin typeface="Titillium Web"/>
                <a:ea typeface="Titillium Web"/>
                <a:cs typeface="Titillium Web"/>
                <a:sym typeface="Titillium Web"/>
              </a:rPr>
              <a:t>Non Probability Sampling</a:t>
            </a:r>
            <a:endParaRPr sz="1400">
              <a:latin typeface="Titillium Web"/>
              <a:ea typeface="Titillium Web"/>
              <a:cs typeface="Titillium Web"/>
              <a:sym typeface="Titillium Web"/>
            </a:endParaRPr>
          </a:p>
        </p:txBody>
      </p:sp>
      <p:sp>
        <p:nvSpPr>
          <p:cNvPr id="1222" name="Google Shape;1222;p14"/>
          <p:cNvSpPr txBox="1"/>
          <p:nvPr>
            <p:ph idx="4294967295" type="title"/>
          </p:nvPr>
        </p:nvSpPr>
        <p:spPr>
          <a:xfrm>
            <a:off x="5443024" y="1475850"/>
            <a:ext cx="2008500" cy="315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sz="1400">
                <a:latin typeface="Titillium Web"/>
                <a:ea typeface="Titillium Web"/>
                <a:cs typeface="Titillium Web"/>
                <a:sym typeface="Titillium Web"/>
              </a:rPr>
              <a:t>Probability Sampling</a:t>
            </a:r>
            <a:endParaRPr sz="1400">
              <a:latin typeface="Titillium Web"/>
              <a:ea typeface="Titillium Web"/>
              <a:cs typeface="Titillium Web"/>
              <a:sym typeface="Titillium Web"/>
            </a:endParaRPr>
          </a:p>
        </p:txBody>
      </p:sp>
      <p:sp>
        <p:nvSpPr>
          <p:cNvPr id="1223" name="Google Shape;1223;p14"/>
          <p:cNvSpPr txBox="1"/>
          <p:nvPr>
            <p:ph idx="4294967295" type="title"/>
          </p:nvPr>
        </p:nvSpPr>
        <p:spPr>
          <a:xfrm>
            <a:off x="81080" y="2520398"/>
            <a:ext cx="826032" cy="315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3500"/>
              <a:buFont typeface="Barlow Semi Condensed"/>
              <a:buNone/>
            </a:pPr>
            <a:r>
              <a:rPr b="0" lang="en-US" sz="1400">
                <a:latin typeface="Titillium Web"/>
                <a:ea typeface="Titillium Web"/>
                <a:cs typeface="Titillium Web"/>
                <a:sym typeface="Titillium Web"/>
              </a:rPr>
              <a:t>Purposif</a:t>
            </a:r>
            <a:endParaRPr b="0" sz="1400">
              <a:latin typeface="Titillium Web"/>
              <a:ea typeface="Titillium Web"/>
              <a:cs typeface="Titillium Web"/>
              <a:sym typeface="Titillium Web"/>
            </a:endParaRPr>
          </a:p>
        </p:txBody>
      </p:sp>
      <p:sp>
        <p:nvSpPr>
          <p:cNvPr id="1224" name="Google Shape;1224;p14"/>
          <p:cNvSpPr txBox="1"/>
          <p:nvPr>
            <p:ph idx="4294967295" type="title"/>
          </p:nvPr>
        </p:nvSpPr>
        <p:spPr>
          <a:xfrm>
            <a:off x="2781630" y="2510972"/>
            <a:ext cx="852447" cy="315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3500"/>
              <a:buFont typeface="Barlow Semi Condensed"/>
              <a:buNone/>
            </a:pPr>
            <a:r>
              <a:rPr b="0" i="1" lang="en-US" sz="1400">
                <a:latin typeface="Titillium Web"/>
                <a:ea typeface="Titillium Web"/>
                <a:cs typeface="Titillium Web"/>
                <a:sym typeface="Titillium Web"/>
              </a:rPr>
              <a:t>Snowball</a:t>
            </a:r>
            <a:endParaRPr b="0" sz="1400">
              <a:latin typeface="Titillium Web"/>
              <a:ea typeface="Titillium Web"/>
              <a:cs typeface="Titillium Web"/>
              <a:sym typeface="Titillium Web"/>
            </a:endParaRPr>
          </a:p>
        </p:txBody>
      </p:sp>
      <p:sp>
        <p:nvSpPr>
          <p:cNvPr id="1225" name="Google Shape;1225;p14"/>
          <p:cNvSpPr txBox="1"/>
          <p:nvPr>
            <p:ph idx="4294967295" type="title"/>
          </p:nvPr>
        </p:nvSpPr>
        <p:spPr>
          <a:xfrm>
            <a:off x="4111451" y="2510973"/>
            <a:ext cx="969429" cy="51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b="0" lang="en-US" sz="1400">
                <a:latin typeface="Titillium Web"/>
                <a:ea typeface="Titillium Web"/>
                <a:cs typeface="Titillium Web"/>
                <a:sym typeface="Titillium Web"/>
              </a:rPr>
              <a:t>Simple Random</a:t>
            </a:r>
            <a:endParaRPr b="0" sz="1400">
              <a:latin typeface="Titillium Web"/>
              <a:ea typeface="Titillium Web"/>
              <a:cs typeface="Titillium Web"/>
              <a:sym typeface="Titillium Web"/>
            </a:endParaRPr>
          </a:p>
        </p:txBody>
      </p:sp>
      <p:sp>
        <p:nvSpPr>
          <p:cNvPr id="1226" name="Google Shape;1226;p14"/>
          <p:cNvSpPr txBox="1"/>
          <p:nvPr>
            <p:ph idx="4294967295" type="title"/>
          </p:nvPr>
        </p:nvSpPr>
        <p:spPr>
          <a:xfrm>
            <a:off x="6667365" y="2531795"/>
            <a:ext cx="1116978" cy="380457"/>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b="0" lang="en-US" sz="1400">
                <a:latin typeface="Titillium Web"/>
                <a:ea typeface="Titillium Web"/>
                <a:cs typeface="Titillium Web"/>
                <a:sym typeface="Titillium Web"/>
              </a:rPr>
              <a:t>Systematic</a:t>
            </a:r>
            <a:endParaRPr/>
          </a:p>
        </p:txBody>
      </p:sp>
      <p:cxnSp>
        <p:nvCxnSpPr>
          <p:cNvPr id="1227" name="Google Shape;1227;p14"/>
          <p:cNvCxnSpPr>
            <a:stCxn id="1220" idx="2"/>
            <a:endCxn id="1221" idx="0"/>
          </p:cNvCxnSpPr>
          <p:nvPr/>
        </p:nvCxnSpPr>
        <p:spPr>
          <a:xfrm rot="5400000">
            <a:off x="3221824" y="228025"/>
            <a:ext cx="517500" cy="1977900"/>
          </a:xfrm>
          <a:prstGeom prst="bentConnector3">
            <a:avLst>
              <a:gd fmla="val 50012" name="adj1"/>
            </a:avLst>
          </a:prstGeom>
          <a:noFill/>
          <a:ln cap="flat" cmpd="sng" w="19050">
            <a:solidFill>
              <a:schemeClr val="dk2"/>
            </a:solidFill>
            <a:prstDash val="solid"/>
            <a:round/>
            <a:headEnd len="sm" w="sm" type="none"/>
            <a:tailEnd len="med" w="med" type="oval"/>
          </a:ln>
        </p:spPr>
      </p:cxnSp>
      <p:cxnSp>
        <p:nvCxnSpPr>
          <p:cNvPr id="1228" name="Google Shape;1228;p14"/>
          <p:cNvCxnSpPr>
            <a:stCxn id="1220" idx="2"/>
            <a:endCxn id="1222" idx="0"/>
          </p:cNvCxnSpPr>
          <p:nvPr/>
        </p:nvCxnSpPr>
        <p:spPr>
          <a:xfrm flipH="1" rot="-5400000">
            <a:off x="5199574" y="228175"/>
            <a:ext cx="517500" cy="1977600"/>
          </a:xfrm>
          <a:prstGeom prst="bentConnector3">
            <a:avLst>
              <a:gd fmla="val 50012" name="adj1"/>
            </a:avLst>
          </a:prstGeom>
          <a:noFill/>
          <a:ln cap="flat" cmpd="sng" w="19050">
            <a:solidFill>
              <a:schemeClr val="dk2"/>
            </a:solidFill>
            <a:prstDash val="solid"/>
            <a:round/>
            <a:headEnd len="sm" w="sm" type="none"/>
            <a:tailEnd len="med" w="med" type="oval"/>
          </a:ln>
        </p:spPr>
      </p:cxnSp>
      <p:cxnSp>
        <p:nvCxnSpPr>
          <p:cNvPr id="1229" name="Google Shape;1229;p14"/>
          <p:cNvCxnSpPr>
            <a:stCxn id="1221" idx="2"/>
            <a:endCxn id="1223" idx="0"/>
          </p:cNvCxnSpPr>
          <p:nvPr/>
        </p:nvCxnSpPr>
        <p:spPr>
          <a:xfrm rot="5400000">
            <a:off x="1229374" y="1258048"/>
            <a:ext cx="527100" cy="1997700"/>
          </a:xfrm>
          <a:prstGeom prst="bentConnector3">
            <a:avLst>
              <a:gd fmla="val 49995" name="adj1"/>
            </a:avLst>
          </a:prstGeom>
          <a:noFill/>
          <a:ln cap="flat" cmpd="sng" w="19050">
            <a:solidFill>
              <a:schemeClr val="dk2"/>
            </a:solidFill>
            <a:prstDash val="solid"/>
            <a:round/>
            <a:headEnd len="sm" w="sm" type="none"/>
            <a:tailEnd len="med" w="med" type="oval"/>
          </a:ln>
        </p:spPr>
      </p:cxnSp>
      <p:cxnSp>
        <p:nvCxnSpPr>
          <p:cNvPr id="1230" name="Google Shape;1230;p14"/>
          <p:cNvCxnSpPr>
            <a:stCxn id="1221" idx="2"/>
            <a:endCxn id="1224" idx="0"/>
          </p:cNvCxnSpPr>
          <p:nvPr/>
        </p:nvCxnSpPr>
        <p:spPr>
          <a:xfrm flipH="1" rot="-5400000">
            <a:off x="2591074" y="1894048"/>
            <a:ext cx="517500" cy="716100"/>
          </a:xfrm>
          <a:prstGeom prst="bentConnector3">
            <a:avLst>
              <a:gd fmla="val 50012" name="adj1"/>
            </a:avLst>
          </a:prstGeom>
          <a:noFill/>
          <a:ln cap="flat" cmpd="sng" w="19050">
            <a:solidFill>
              <a:schemeClr val="dk2"/>
            </a:solidFill>
            <a:prstDash val="solid"/>
            <a:round/>
            <a:headEnd len="sm" w="sm" type="none"/>
            <a:tailEnd len="med" w="med" type="oval"/>
          </a:ln>
        </p:spPr>
      </p:cxnSp>
      <p:cxnSp>
        <p:nvCxnSpPr>
          <p:cNvPr id="1231" name="Google Shape;1231;p14"/>
          <p:cNvCxnSpPr>
            <a:stCxn id="1222" idx="2"/>
            <a:endCxn id="1225" idx="0"/>
          </p:cNvCxnSpPr>
          <p:nvPr/>
        </p:nvCxnSpPr>
        <p:spPr>
          <a:xfrm rot="5400000">
            <a:off x="5162224" y="1225800"/>
            <a:ext cx="719100" cy="1851000"/>
          </a:xfrm>
          <a:prstGeom prst="bentConnector3">
            <a:avLst>
              <a:gd fmla="val 50008" name="adj1"/>
            </a:avLst>
          </a:prstGeom>
          <a:noFill/>
          <a:ln cap="flat" cmpd="sng" w="19050">
            <a:solidFill>
              <a:schemeClr val="dk2"/>
            </a:solidFill>
            <a:prstDash val="solid"/>
            <a:round/>
            <a:headEnd len="sm" w="sm" type="none"/>
            <a:tailEnd len="med" w="med" type="oval"/>
          </a:ln>
        </p:spPr>
      </p:cxnSp>
      <p:cxnSp>
        <p:nvCxnSpPr>
          <p:cNvPr id="1232" name="Google Shape;1232;p14"/>
          <p:cNvCxnSpPr>
            <a:stCxn id="1222" idx="2"/>
            <a:endCxn id="1226" idx="0"/>
          </p:cNvCxnSpPr>
          <p:nvPr/>
        </p:nvCxnSpPr>
        <p:spPr>
          <a:xfrm flipH="1" rot="-5400000">
            <a:off x="6466474" y="1772550"/>
            <a:ext cx="740100" cy="778500"/>
          </a:xfrm>
          <a:prstGeom prst="bentConnector3">
            <a:avLst>
              <a:gd fmla="val 49996" name="adj1"/>
            </a:avLst>
          </a:prstGeom>
          <a:noFill/>
          <a:ln cap="flat" cmpd="sng" w="19050">
            <a:solidFill>
              <a:schemeClr val="dk2"/>
            </a:solidFill>
            <a:prstDash val="solid"/>
            <a:round/>
            <a:headEnd len="sm" w="sm" type="none"/>
            <a:tailEnd len="med" w="med" type="oval"/>
          </a:ln>
        </p:spPr>
      </p:cxnSp>
      <p:sp>
        <p:nvSpPr>
          <p:cNvPr id="1233" name="Google Shape;1233;p14"/>
          <p:cNvSpPr txBox="1"/>
          <p:nvPr/>
        </p:nvSpPr>
        <p:spPr>
          <a:xfrm>
            <a:off x="5352665" y="2520398"/>
            <a:ext cx="969429" cy="380457"/>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Barlow Semi Condensed"/>
              <a:buNone/>
            </a:pPr>
            <a:r>
              <a:rPr b="0" i="0" lang="en-US" sz="1400" u="none" cap="none" strike="noStrike">
                <a:solidFill>
                  <a:schemeClr val="dk1"/>
                </a:solidFill>
                <a:latin typeface="Titillium Web"/>
                <a:ea typeface="Titillium Web"/>
                <a:cs typeface="Titillium Web"/>
                <a:sym typeface="Titillium Web"/>
              </a:rPr>
              <a:t>Stratified</a:t>
            </a:r>
            <a:endParaRPr/>
          </a:p>
        </p:txBody>
      </p:sp>
      <p:sp>
        <p:nvSpPr>
          <p:cNvPr id="1234" name="Google Shape;1234;p14"/>
          <p:cNvSpPr txBox="1"/>
          <p:nvPr/>
        </p:nvSpPr>
        <p:spPr>
          <a:xfrm>
            <a:off x="8081104" y="2520397"/>
            <a:ext cx="816916" cy="380457"/>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Barlow Semi Condensed"/>
              <a:buNone/>
            </a:pPr>
            <a:r>
              <a:rPr b="0" i="0" lang="en-US" sz="1400" u="none" cap="none" strike="noStrike">
                <a:solidFill>
                  <a:schemeClr val="dk1"/>
                </a:solidFill>
                <a:latin typeface="Titillium Web"/>
                <a:ea typeface="Titillium Web"/>
                <a:cs typeface="Titillium Web"/>
                <a:sym typeface="Titillium Web"/>
              </a:rPr>
              <a:t>Cluster</a:t>
            </a:r>
            <a:endParaRPr/>
          </a:p>
        </p:txBody>
      </p:sp>
      <p:cxnSp>
        <p:nvCxnSpPr>
          <p:cNvPr id="1235" name="Google Shape;1235;p14"/>
          <p:cNvCxnSpPr>
            <a:stCxn id="1222" idx="2"/>
            <a:endCxn id="1233" idx="0"/>
          </p:cNvCxnSpPr>
          <p:nvPr/>
        </p:nvCxnSpPr>
        <p:spPr>
          <a:xfrm rot="5400000">
            <a:off x="5777974" y="1851150"/>
            <a:ext cx="728700" cy="609900"/>
          </a:xfrm>
          <a:prstGeom prst="bentConnector3">
            <a:avLst>
              <a:gd fmla="val 49996" name="adj1"/>
            </a:avLst>
          </a:prstGeom>
          <a:noFill/>
          <a:ln cap="flat" cmpd="sng" w="19050">
            <a:solidFill>
              <a:schemeClr val="dk2"/>
            </a:solidFill>
            <a:prstDash val="solid"/>
            <a:round/>
            <a:headEnd len="sm" w="sm" type="none"/>
            <a:tailEnd len="med" w="med" type="oval"/>
          </a:ln>
        </p:spPr>
      </p:cxnSp>
      <p:sp>
        <p:nvSpPr>
          <p:cNvPr id="1236" name="Google Shape;1236;p14"/>
          <p:cNvSpPr txBox="1"/>
          <p:nvPr/>
        </p:nvSpPr>
        <p:spPr>
          <a:xfrm>
            <a:off x="597402" y="3120529"/>
            <a:ext cx="826032" cy="315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Barlow Semi Condensed"/>
              <a:buNone/>
            </a:pPr>
            <a:r>
              <a:rPr b="0" i="0" lang="en-US" sz="1400" u="none" cap="none" strike="noStrike">
                <a:solidFill>
                  <a:schemeClr val="dk1"/>
                </a:solidFill>
                <a:latin typeface="Titillium Web"/>
                <a:ea typeface="Titillium Web"/>
                <a:cs typeface="Titillium Web"/>
                <a:sym typeface="Titillium Web"/>
              </a:rPr>
              <a:t>Kuota</a:t>
            </a:r>
            <a:endParaRPr b="0" i="0" sz="1400" u="none" cap="none" strike="noStrike">
              <a:solidFill>
                <a:schemeClr val="dk1"/>
              </a:solidFill>
              <a:latin typeface="Titillium Web"/>
              <a:ea typeface="Titillium Web"/>
              <a:cs typeface="Titillium Web"/>
              <a:sym typeface="Titillium Web"/>
            </a:endParaRPr>
          </a:p>
        </p:txBody>
      </p:sp>
      <p:sp>
        <p:nvSpPr>
          <p:cNvPr id="1237" name="Google Shape;1237;p14"/>
          <p:cNvSpPr txBox="1"/>
          <p:nvPr/>
        </p:nvSpPr>
        <p:spPr>
          <a:xfrm>
            <a:off x="1359657" y="2520398"/>
            <a:ext cx="969428" cy="315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Barlow Semi Condensed"/>
              <a:buNone/>
            </a:pPr>
            <a:r>
              <a:rPr b="0" i="0" lang="en-US" sz="1400" u="none" cap="none" strike="noStrike">
                <a:solidFill>
                  <a:schemeClr val="dk1"/>
                </a:solidFill>
                <a:latin typeface="Titillium Web"/>
                <a:ea typeface="Titillium Web"/>
                <a:cs typeface="Titillium Web"/>
                <a:sym typeface="Titillium Web"/>
              </a:rPr>
              <a:t>Aksidental</a:t>
            </a:r>
            <a:endParaRPr b="0" i="0" sz="1400" u="none" cap="none" strike="noStrike">
              <a:solidFill>
                <a:schemeClr val="dk1"/>
              </a:solidFill>
              <a:latin typeface="Titillium Web"/>
              <a:ea typeface="Titillium Web"/>
              <a:cs typeface="Titillium Web"/>
              <a:sym typeface="Titillium Web"/>
            </a:endParaRPr>
          </a:p>
        </p:txBody>
      </p:sp>
      <p:sp>
        <p:nvSpPr>
          <p:cNvPr id="1238" name="Google Shape;1238;p14"/>
          <p:cNvSpPr txBox="1"/>
          <p:nvPr/>
        </p:nvSpPr>
        <p:spPr>
          <a:xfrm>
            <a:off x="2177916" y="3172514"/>
            <a:ext cx="826032" cy="315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500"/>
              <a:buFont typeface="Barlow Semi Condensed"/>
              <a:buNone/>
            </a:pPr>
            <a:r>
              <a:rPr b="0" i="0" lang="en-US" sz="1400" u="none" cap="none" strike="noStrike">
                <a:solidFill>
                  <a:schemeClr val="dk1"/>
                </a:solidFill>
                <a:latin typeface="Titillium Web"/>
                <a:ea typeface="Titillium Web"/>
                <a:cs typeface="Titillium Web"/>
                <a:sym typeface="Titillium Web"/>
              </a:rPr>
              <a:t>Jenuh</a:t>
            </a:r>
            <a:endParaRPr b="0" i="0" sz="1400" u="none" cap="none" strike="noStrike">
              <a:solidFill>
                <a:schemeClr val="dk1"/>
              </a:solidFill>
              <a:latin typeface="Titillium Web"/>
              <a:ea typeface="Titillium Web"/>
              <a:cs typeface="Titillium Web"/>
              <a:sym typeface="Titillium Web"/>
            </a:endParaRPr>
          </a:p>
        </p:txBody>
      </p:sp>
      <p:cxnSp>
        <p:nvCxnSpPr>
          <p:cNvPr id="1239" name="Google Shape;1239;p14"/>
          <p:cNvCxnSpPr>
            <a:stCxn id="1222" idx="2"/>
            <a:endCxn id="1234" idx="0"/>
          </p:cNvCxnSpPr>
          <p:nvPr/>
        </p:nvCxnSpPr>
        <p:spPr>
          <a:xfrm flipH="1" rot="-5400000">
            <a:off x="7104124" y="1134900"/>
            <a:ext cx="728700" cy="2042400"/>
          </a:xfrm>
          <a:prstGeom prst="bentConnector3">
            <a:avLst>
              <a:gd fmla="val 49996" name="adj1"/>
            </a:avLst>
          </a:prstGeom>
          <a:noFill/>
          <a:ln cap="flat" cmpd="sng" w="19050">
            <a:solidFill>
              <a:schemeClr val="dk2"/>
            </a:solidFill>
            <a:prstDash val="solid"/>
            <a:round/>
            <a:headEnd len="sm" w="sm" type="none"/>
            <a:tailEnd len="med" w="med" type="oval"/>
          </a:ln>
        </p:spPr>
      </p:cxnSp>
      <p:cxnSp>
        <p:nvCxnSpPr>
          <p:cNvPr id="1240" name="Google Shape;1240;p14"/>
          <p:cNvCxnSpPr>
            <a:stCxn id="1221" idx="2"/>
            <a:endCxn id="1237" idx="0"/>
          </p:cNvCxnSpPr>
          <p:nvPr/>
        </p:nvCxnSpPr>
        <p:spPr>
          <a:xfrm rot="5400000">
            <a:off x="1904524" y="1933198"/>
            <a:ext cx="527100" cy="647400"/>
          </a:xfrm>
          <a:prstGeom prst="bentConnector3">
            <a:avLst>
              <a:gd fmla="val 49995" name="adj1"/>
            </a:avLst>
          </a:prstGeom>
          <a:noFill/>
          <a:ln cap="flat" cmpd="sng" w="19050">
            <a:solidFill>
              <a:schemeClr val="dk2"/>
            </a:solidFill>
            <a:prstDash val="solid"/>
            <a:round/>
            <a:headEnd len="sm" w="sm" type="none"/>
            <a:tailEnd len="med" w="med" type="oval"/>
          </a:ln>
        </p:spPr>
      </p:cxnSp>
      <p:cxnSp>
        <p:nvCxnSpPr>
          <p:cNvPr id="1241" name="Google Shape;1241;p14"/>
          <p:cNvCxnSpPr>
            <a:stCxn id="1221" idx="2"/>
            <a:endCxn id="1236" idx="0"/>
          </p:cNvCxnSpPr>
          <p:nvPr/>
        </p:nvCxnSpPr>
        <p:spPr>
          <a:xfrm rot="5400000">
            <a:off x="1187524" y="1816198"/>
            <a:ext cx="1127100" cy="1481400"/>
          </a:xfrm>
          <a:prstGeom prst="bentConnector3">
            <a:avLst>
              <a:gd fmla="val 22728" name="adj1"/>
            </a:avLst>
          </a:prstGeom>
          <a:noFill/>
          <a:ln cap="flat" cmpd="sng" w="19050">
            <a:solidFill>
              <a:schemeClr val="dk2"/>
            </a:solidFill>
            <a:prstDash val="solid"/>
            <a:round/>
            <a:headEnd len="sm" w="sm" type="none"/>
            <a:tailEnd len="med" w="med" type="oval"/>
          </a:ln>
        </p:spPr>
      </p:cxnSp>
      <p:cxnSp>
        <p:nvCxnSpPr>
          <p:cNvPr id="1242" name="Google Shape;1242;p14"/>
          <p:cNvCxnSpPr>
            <a:stCxn id="1221" idx="2"/>
            <a:endCxn id="1238" idx="0"/>
          </p:cNvCxnSpPr>
          <p:nvPr/>
        </p:nvCxnSpPr>
        <p:spPr>
          <a:xfrm flipH="1" rot="-5400000">
            <a:off x="1951774" y="2533348"/>
            <a:ext cx="1179300" cy="99300"/>
          </a:xfrm>
          <a:prstGeom prst="bentConnector3">
            <a:avLst>
              <a:gd fmla="val 21921" name="adj1"/>
            </a:avLst>
          </a:prstGeom>
          <a:noFill/>
          <a:ln cap="flat" cmpd="sng" w="19050">
            <a:solidFill>
              <a:schemeClr val="dk2"/>
            </a:solidFill>
            <a:prstDash val="solid"/>
            <a:round/>
            <a:headEnd len="sm" w="sm" type="none"/>
            <a:tailEnd len="med" w="med" type="oval"/>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15"/>
          <p:cNvSpPr txBox="1"/>
          <p:nvPr/>
        </p:nvSpPr>
        <p:spPr>
          <a:xfrm>
            <a:off x="457200" y="612830"/>
            <a:ext cx="3689131" cy="639762"/>
          </a:xfrm>
          <a:prstGeom prst="rect">
            <a:avLst/>
          </a:prstGeom>
          <a:noFill/>
          <a:ln>
            <a:noFill/>
          </a:ln>
        </p:spPr>
        <p:txBody>
          <a:bodyPr anchorCtr="0" anchor="b" bIns="91425" lIns="91425" spcFirstLastPara="1" rIns="91425" wrap="square" tIns="91425">
            <a:noAutofit/>
          </a:bodyPr>
          <a:lstStyle/>
          <a:p>
            <a:pPr indent="-317500" lvl="0" marL="457200" marR="0" rtl="0" algn="ctr">
              <a:lnSpc>
                <a:spcPct val="115000"/>
              </a:lnSpc>
              <a:spcBef>
                <a:spcPts val="0"/>
              </a:spcBef>
              <a:spcAft>
                <a:spcPts val="0"/>
              </a:spcAft>
              <a:buClr>
                <a:schemeClr val="dk1"/>
              </a:buClr>
              <a:buSzPts val="3000"/>
              <a:buFont typeface="Titillium Web"/>
              <a:buNone/>
            </a:pPr>
            <a:r>
              <a:rPr b="1" i="0" lang="en-US" sz="2400" u="none" cap="none" strike="noStrike">
                <a:solidFill>
                  <a:schemeClr val="dk2"/>
                </a:solidFill>
                <a:latin typeface="Titillium Web"/>
                <a:ea typeface="Titillium Web"/>
                <a:cs typeface="Titillium Web"/>
                <a:sym typeface="Titillium Web"/>
              </a:rPr>
              <a:t>Probability</a:t>
            </a:r>
            <a:endParaRPr/>
          </a:p>
        </p:txBody>
      </p:sp>
      <p:sp>
        <p:nvSpPr>
          <p:cNvPr id="1248" name="Google Shape;1248;p15"/>
          <p:cNvSpPr txBox="1"/>
          <p:nvPr/>
        </p:nvSpPr>
        <p:spPr>
          <a:xfrm>
            <a:off x="457200" y="1323537"/>
            <a:ext cx="3689131" cy="395128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2"/>
                </a:solidFill>
                <a:latin typeface="Arial"/>
                <a:ea typeface="Arial"/>
                <a:cs typeface="Arial"/>
                <a:sym typeface="Arial"/>
              </a:rPr>
              <a:t>Setiap anggota populasi mempunyai  </a:t>
            </a:r>
            <a:r>
              <a:rPr b="1" i="0" lang="en-US" sz="2000" u="none" cap="none" strike="noStrike">
                <a:solidFill>
                  <a:schemeClr val="dk2"/>
                </a:solidFill>
                <a:latin typeface="Arial"/>
                <a:ea typeface="Arial"/>
                <a:cs typeface="Arial"/>
                <a:sym typeface="Arial"/>
              </a:rPr>
              <a:t>peluang/kesempatan yang sama </a:t>
            </a:r>
            <a:r>
              <a:rPr b="0" i="0" lang="en-US" sz="1800" u="none" cap="none" strike="noStrike">
                <a:solidFill>
                  <a:schemeClr val="dk2"/>
                </a:solidFill>
                <a:latin typeface="Arial"/>
                <a:ea typeface="Arial"/>
                <a:cs typeface="Arial"/>
                <a:sym typeface="Arial"/>
              </a:rPr>
              <a:t>untuk dipilih menjadi anggota sampel</a:t>
            </a:r>
            <a:endParaRPr b="0" i="0" sz="1800" u="none" cap="none" strike="noStrike">
              <a:solidFill>
                <a:schemeClr val="dk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2"/>
                </a:solidFill>
                <a:latin typeface="Arial"/>
                <a:ea typeface="Arial"/>
                <a:cs typeface="Arial"/>
                <a:sym typeface="Arial"/>
              </a:rPr>
              <a:t>hasil penelitian dijadikan ukuran untuk mengestimasi populasi (</a:t>
            </a:r>
            <a:r>
              <a:rPr b="1" i="0" lang="en-US" sz="1800" u="none" cap="none" strike="noStrike">
                <a:solidFill>
                  <a:schemeClr val="dk2"/>
                </a:solidFill>
                <a:latin typeface="Arial"/>
                <a:ea typeface="Arial"/>
                <a:cs typeface="Arial"/>
                <a:sym typeface="Arial"/>
              </a:rPr>
              <a:t>melakukan generalisasi</a:t>
            </a:r>
            <a:r>
              <a:rPr b="0" i="0" lang="en-US" sz="1800" u="none" cap="none" strike="noStrike">
                <a:solidFill>
                  <a:schemeClr val="dk2"/>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249" name="Google Shape;1249;p15"/>
          <p:cNvSpPr txBox="1"/>
          <p:nvPr/>
        </p:nvSpPr>
        <p:spPr>
          <a:xfrm>
            <a:off x="4645025" y="683775"/>
            <a:ext cx="4041775" cy="639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chemeClr val="dk2"/>
                </a:solidFill>
                <a:latin typeface="Arial"/>
                <a:ea typeface="Arial"/>
                <a:cs typeface="Arial"/>
                <a:sym typeface="Arial"/>
              </a:rPr>
              <a:t>Non Probability</a:t>
            </a:r>
            <a:endParaRPr/>
          </a:p>
        </p:txBody>
      </p:sp>
      <p:sp>
        <p:nvSpPr>
          <p:cNvPr id="1250" name="Google Shape;1250;p15"/>
          <p:cNvSpPr txBox="1"/>
          <p:nvPr/>
        </p:nvSpPr>
        <p:spPr>
          <a:xfrm>
            <a:off x="5092262" y="1323537"/>
            <a:ext cx="3594538" cy="395128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2"/>
                </a:solidFill>
                <a:latin typeface="Arial"/>
                <a:ea typeface="Arial"/>
                <a:cs typeface="Arial"/>
                <a:sym typeface="Arial"/>
              </a:rPr>
              <a:t>Setiap anggota populasi </a:t>
            </a:r>
            <a:r>
              <a:rPr b="1" i="0" lang="en-US" sz="2000" u="none" cap="none" strike="noStrike">
                <a:solidFill>
                  <a:schemeClr val="dk2"/>
                </a:solidFill>
                <a:latin typeface="Arial"/>
                <a:ea typeface="Arial"/>
                <a:cs typeface="Arial"/>
                <a:sym typeface="Arial"/>
              </a:rPr>
              <a:t>tidak mempunyai  peluang/kesempatan yang sama </a:t>
            </a:r>
            <a:r>
              <a:rPr b="0" i="0" lang="en-US" sz="1800" u="none" cap="none" strike="noStrike">
                <a:solidFill>
                  <a:schemeClr val="dk2"/>
                </a:solidFill>
                <a:latin typeface="Arial"/>
                <a:ea typeface="Arial"/>
                <a:cs typeface="Arial"/>
                <a:sym typeface="Arial"/>
              </a:rPr>
              <a:t>untuk dipilih menjadi anggota sampel</a:t>
            </a:r>
            <a:endParaRPr b="0" i="0" sz="1800" u="none" cap="none" strike="noStrike">
              <a:solidFill>
                <a:schemeClr val="dk2"/>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2"/>
                </a:solidFill>
                <a:highlight>
                  <a:schemeClr val="accent3"/>
                </a:highlight>
                <a:latin typeface="Arial"/>
                <a:ea typeface="Arial"/>
                <a:cs typeface="Arial"/>
                <a:sym typeface="Arial"/>
              </a:rPr>
              <a:t>hasil penelitian </a:t>
            </a:r>
            <a:r>
              <a:rPr b="1" i="0" lang="en-US" sz="1800" u="none" cap="none" strike="noStrike">
                <a:solidFill>
                  <a:schemeClr val="dk2"/>
                </a:solidFill>
                <a:highlight>
                  <a:schemeClr val="accent3"/>
                </a:highlight>
                <a:latin typeface="Arial"/>
                <a:ea typeface="Arial"/>
                <a:cs typeface="Arial"/>
                <a:sym typeface="Arial"/>
              </a:rPr>
              <a:t>tidak untuk melakukan generalisasi</a:t>
            </a:r>
            <a:endParaRPr b="1" i="0" sz="1800" u="none" cap="none" strike="noStrike">
              <a:solidFill>
                <a:schemeClr val="dk2"/>
              </a:solidFill>
              <a:highlight>
                <a:schemeClr val="accent3"/>
              </a:highlight>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16"/>
          <p:cNvSpPr txBox="1"/>
          <p:nvPr/>
        </p:nvSpPr>
        <p:spPr>
          <a:xfrm>
            <a:off x="599090" y="1424754"/>
            <a:ext cx="5785944" cy="639762"/>
          </a:xfrm>
          <a:prstGeom prst="rect">
            <a:avLst/>
          </a:prstGeom>
          <a:noFill/>
          <a:ln>
            <a:noFill/>
          </a:ln>
        </p:spPr>
        <p:txBody>
          <a:bodyPr anchorCtr="0" anchor="b" bIns="91425" lIns="91425" spcFirstLastPara="1" rIns="91425" wrap="square" tIns="91425">
            <a:noAutofit/>
          </a:bodyPr>
          <a:lstStyle/>
          <a:p>
            <a:pPr indent="-317500" lvl="0" marL="457200" marR="0" rtl="0" algn="ctr">
              <a:lnSpc>
                <a:spcPct val="115000"/>
              </a:lnSpc>
              <a:spcBef>
                <a:spcPts val="0"/>
              </a:spcBef>
              <a:spcAft>
                <a:spcPts val="0"/>
              </a:spcAft>
              <a:buClr>
                <a:schemeClr val="dk1"/>
              </a:buClr>
              <a:buSzPts val="3000"/>
              <a:buFont typeface="Titillium Web"/>
              <a:buNone/>
            </a:pPr>
            <a:r>
              <a:rPr b="1" i="0" lang="en-US" sz="4400" u="none" cap="none" strike="noStrike">
                <a:solidFill>
                  <a:schemeClr val="dk2"/>
                </a:solidFill>
                <a:latin typeface="Titillium Web"/>
                <a:ea typeface="Titillium Web"/>
                <a:cs typeface="Titillium Web"/>
                <a:sym typeface="Titillium Web"/>
              </a:rPr>
              <a:t>Probability Sampling</a:t>
            </a:r>
            <a:endParaRPr/>
          </a:p>
        </p:txBody>
      </p:sp>
      <p:sp>
        <p:nvSpPr>
          <p:cNvPr id="1256" name="Google Shape;1256;p16"/>
          <p:cNvSpPr txBox="1"/>
          <p:nvPr/>
        </p:nvSpPr>
        <p:spPr>
          <a:xfrm>
            <a:off x="1308538" y="2571750"/>
            <a:ext cx="6400800" cy="1608849"/>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Idealnya : </a:t>
            </a:r>
            <a:endParaRPr/>
          </a:p>
          <a:p>
            <a:pPr indent="-285750" lvl="1"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Diketahui besarnya populasi induk</a:t>
            </a:r>
            <a:endParaRPr b="0" i="0" sz="1800" u="none" cap="none" strike="noStrike">
              <a:solidFill>
                <a:srgbClr val="000000"/>
              </a:solidFill>
              <a:latin typeface="Arial"/>
              <a:ea typeface="Arial"/>
              <a:cs typeface="Arial"/>
              <a:sym typeface="Arial"/>
            </a:endParaRPr>
          </a:p>
          <a:p>
            <a:pPr indent="-285750" lvl="1"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Besarnya sampel yang diinginkan telah ditentukan</a:t>
            </a:r>
            <a:endParaRPr b="0" i="0" sz="1800" u="none" cap="none" strike="noStrike">
              <a:solidFill>
                <a:srgbClr val="000000"/>
              </a:solidFill>
              <a:latin typeface="Arial"/>
              <a:ea typeface="Arial"/>
              <a:cs typeface="Arial"/>
              <a:sym typeface="Arial"/>
            </a:endParaRPr>
          </a:p>
          <a:p>
            <a:pPr indent="-285750" lvl="1"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Setiap unsur atau kelompok unsur harus memiliki peluang yang sama untuk dijadikan sampel</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17"/>
          <p:cNvSpPr txBox="1"/>
          <p:nvPr>
            <p:ph type="title"/>
          </p:nvPr>
        </p:nvSpPr>
        <p:spPr>
          <a:xfrm>
            <a:off x="870186" y="210447"/>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b="1" lang="en-US" sz="3600">
                <a:solidFill>
                  <a:schemeClr val="dk2"/>
                </a:solidFill>
                <a:latin typeface="Barlow Semi Condensed"/>
                <a:ea typeface="Barlow Semi Condensed"/>
                <a:cs typeface="Barlow Semi Condensed"/>
                <a:sym typeface="Barlow Semi Condensed"/>
              </a:rPr>
              <a:t>1. SIMPLE RANDOM SAMPLING</a:t>
            </a:r>
            <a:endParaRPr>
              <a:solidFill>
                <a:schemeClr val="dk2"/>
              </a:solidFill>
              <a:latin typeface="Barlow Semi Condensed"/>
              <a:ea typeface="Barlow Semi Condensed"/>
              <a:cs typeface="Barlow Semi Condensed"/>
              <a:sym typeface="Barlow Semi Condensed"/>
            </a:endParaRPr>
          </a:p>
        </p:txBody>
      </p:sp>
      <p:sp>
        <p:nvSpPr>
          <p:cNvPr id="1262" name="Google Shape;1262;p17"/>
          <p:cNvSpPr txBox="1"/>
          <p:nvPr/>
        </p:nvSpPr>
        <p:spPr>
          <a:xfrm>
            <a:off x="344586" y="1232590"/>
            <a:ext cx="8229600" cy="3700463"/>
          </a:xfrm>
          <a:prstGeom prst="rect">
            <a:avLst/>
          </a:prstGeom>
          <a:noFill/>
          <a:ln>
            <a:noFill/>
          </a:ln>
        </p:spPr>
        <p:txBody>
          <a:bodyPr anchorCtr="0" anchor="t" bIns="91425" lIns="91425" spcFirstLastPara="1" rIns="91425" wrap="square" tIns="91425">
            <a:noAutofit/>
          </a:bodyPr>
          <a:lstStyle/>
          <a:p>
            <a:pPr indent="-342900" lvl="0" marL="482600" marR="0" rtl="0" algn="l">
              <a:lnSpc>
                <a:spcPct val="115000"/>
              </a:lnSpc>
              <a:spcBef>
                <a:spcPts val="0"/>
              </a:spcBef>
              <a:spcAft>
                <a:spcPts val="0"/>
              </a:spcAft>
              <a:buClr>
                <a:schemeClr val="dk1"/>
              </a:buClr>
              <a:buSzPts val="1400"/>
              <a:buFont typeface="Arial"/>
              <a:buChar char="•"/>
            </a:pPr>
            <a:r>
              <a:rPr b="0" i="0" lang="en-US" sz="2000" u="none" cap="none" strike="noStrike">
                <a:solidFill>
                  <a:schemeClr val="dk2"/>
                </a:solidFill>
                <a:latin typeface="Titillium Web"/>
                <a:ea typeface="Titillium Web"/>
                <a:cs typeface="Titillium Web"/>
                <a:sym typeface="Titillium Web"/>
              </a:rPr>
              <a:t>Teknik sampling secara acak, setiap individu dalam populasi memiliki peluang yang sama untuk dijadikan sampel</a:t>
            </a:r>
            <a:endParaRPr b="0" i="0" sz="2000" u="none" cap="none" strike="noStrike">
              <a:solidFill>
                <a:schemeClr val="dk2"/>
              </a:solidFill>
              <a:latin typeface="Titillium Web"/>
              <a:ea typeface="Titillium Web"/>
              <a:cs typeface="Titillium Web"/>
              <a:sym typeface="Titillium Web"/>
            </a:endParaRPr>
          </a:p>
          <a:p>
            <a:pPr indent="-342900" lvl="0" marL="482600" marR="0" rtl="0" algn="l">
              <a:lnSpc>
                <a:spcPct val="115000"/>
              </a:lnSpc>
              <a:spcBef>
                <a:spcPts val="0"/>
              </a:spcBef>
              <a:spcAft>
                <a:spcPts val="0"/>
              </a:spcAft>
              <a:buClr>
                <a:schemeClr val="dk1"/>
              </a:buClr>
              <a:buSzPts val="1400"/>
              <a:buFont typeface="Arial"/>
              <a:buChar char="•"/>
            </a:pPr>
            <a:r>
              <a:rPr b="1" i="0" lang="en-US" sz="2400" u="none" cap="none" strike="noStrike">
                <a:solidFill>
                  <a:schemeClr val="dk2"/>
                </a:solidFill>
                <a:latin typeface="Titillium Web"/>
                <a:ea typeface="Titillium Web"/>
                <a:cs typeface="Titillium Web"/>
                <a:sym typeface="Titillium Web"/>
              </a:rPr>
              <a:t>Syarat: anggota populasi dianggap homogen</a:t>
            </a:r>
            <a:endParaRPr b="1" i="0" sz="2400" u="none" cap="none" strike="noStrike">
              <a:solidFill>
                <a:schemeClr val="dk2"/>
              </a:solidFill>
              <a:latin typeface="Titillium Web"/>
              <a:ea typeface="Titillium Web"/>
              <a:cs typeface="Titillium Web"/>
              <a:sym typeface="Titillium Web"/>
            </a:endParaRPr>
          </a:p>
          <a:p>
            <a:pPr indent="-342900" lvl="0" marL="482600" marR="0" rtl="0" algn="l">
              <a:lnSpc>
                <a:spcPct val="115000"/>
              </a:lnSpc>
              <a:spcBef>
                <a:spcPts val="0"/>
              </a:spcBef>
              <a:spcAft>
                <a:spcPts val="0"/>
              </a:spcAft>
              <a:buClr>
                <a:schemeClr val="dk1"/>
              </a:buClr>
              <a:buSzPts val="1400"/>
              <a:buFont typeface="Arial"/>
              <a:buChar char="•"/>
            </a:pPr>
            <a:r>
              <a:rPr b="0" i="0" lang="en-US" sz="2000" u="none" cap="none" strike="noStrike">
                <a:solidFill>
                  <a:schemeClr val="dk2"/>
                </a:solidFill>
                <a:latin typeface="Titillium Web"/>
                <a:ea typeface="Titillium Web"/>
                <a:cs typeface="Titillium Web"/>
                <a:sym typeface="Titillium Web"/>
              </a:rPr>
              <a:t>Cara pengambilan sampel bisa melalui undian</a:t>
            </a:r>
            <a:endParaRPr b="0" i="0" sz="2000" u="none" cap="none" strike="noStrike">
              <a:solidFill>
                <a:schemeClr val="dk2"/>
              </a:solidFill>
              <a:latin typeface="Titillium Web"/>
              <a:ea typeface="Titillium Web"/>
              <a:cs typeface="Titillium Web"/>
              <a:sym typeface="Titillium Web"/>
            </a:endParaRPr>
          </a:p>
          <a:p>
            <a:pPr indent="-342900" lvl="0" marL="482600" marR="0" rtl="0" algn="l">
              <a:lnSpc>
                <a:spcPct val="115000"/>
              </a:lnSpc>
              <a:spcBef>
                <a:spcPts val="0"/>
              </a:spcBef>
              <a:spcAft>
                <a:spcPts val="0"/>
              </a:spcAft>
              <a:buClr>
                <a:schemeClr val="dk1"/>
              </a:buClr>
              <a:buSzPts val="1400"/>
              <a:buFont typeface="Arial"/>
              <a:buChar char="•"/>
            </a:pPr>
            <a:r>
              <a:rPr b="0" i="0" lang="en-US" sz="2000" u="none" cap="none" strike="noStrike">
                <a:solidFill>
                  <a:schemeClr val="dk2"/>
                </a:solidFill>
                <a:latin typeface="Titillium Web"/>
                <a:ea typeface="Titillium Web"/>
                <a:cs typeface="Titillium Web"/>
                <a:sym typeface="Titillium Web"/>
              </a:rPr>
              <a:t>Sampling ini memiliki bias terkecil dan generalisasi tinggi </a:t>
            </a:r>
            <a:endParaRPr/>
          </a:p>
          <a:p>
            <a:pPr indent="-342900" lvl="0" marL="482600" marR="0" rtl="0" algn="l">
              <a:lnSpc>
                <a:spcPct val="115000"/>
              </a:lnSpc>
              <a:spcBef>
                <a:spcPts val="0"/>
              </a:spcBef>
              <a:spcAft>
                <a:spcPts val="0"/>
              </a:spcAft>
              <a:buClr>
                <a:schemeClr val="dk1"/>
              </a:buClr>
              <a:buSzPts val="1400"/>
              <a:buFont typeface="Arial"/>
              <a:buChar char="•"/>
            </a:pPr>
            <a:r>
              <a:rPr b="0" i="0" lang="en-US" sz="2000" u="none" cap="none" strike="noStrike">
                <a:solidFill>
                  <a:schemeClr val="dk2"/>
                </a:solidFill>
                <a:latin typeface="Titillium Web"/>
                <a:ea typeface="Titillium Web"/>
                <a:cs typeface="Titillium Web"/>
                <a:sym typeface="Titillium Web"/>
              </a:rPr>
              <a:t>Banyak digunakan dalam penelitian sains.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pic>
        <p:nvPicPr>
          <p:cNvPr id="1267" name="Google Shape;1267;p18"/>
          <p:cNvPicPr preferRelativeResize="0"/>
          <p:nvPr/>
        </p:nvPicPr>
        <p:blipFill rotWithShape="1">
          <a:blip r:embed="rId3">
            <a:alphaModFix/>
          </a:blip>
          <a:srcRect b="0" l="0" r="0" t="0"/>
          <a:stretch/>
        </p:blipFill>
        <p:spPr>
          <a:xfrm>
            <a:off x="1836848" y="101163"/>
            <a:ext cx="5291137" cy="47259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19"/>
          <p:cNvSpPr txBox="1"/>
          <p:nvPr/>
        </p:nvSpPr>
        <p:spPr>
          <a:xfrm>
            <a:off x="402021" y="329050"/>
            <a:ext cx="3689131" cy="639762"/>
          </a:xfrm>
          <a:prstGeom prst="rect">
            <a:avLst/>
          </a:prstGeom>
          <a:noFill/>
          <a:ln>
            <a:noFill/>
          </a:ln>
        </p:spPr>
        <p:txBody>
          <a:bodyPr anchorCtr="0" anchor="b" bIns="91425" lIns="91425" spcFirstLastPara="1" rIns="91425" wrap="square" tIns="91425">
            <a:noAutofit/>
          </a:bodyPr>
          <a:lstStyle/>
          <a:p>
            <a:pPr indent="-317500" lvl="0" marL="457200" marR="0" rtl="0" algn="ctr">
              <a:lnSpc>
                <a:spcPct val="115000"/>
              </a:lnSpc>
              <a:spcBef>
                <a:spcPts val="0"/>
              </a:spcBef>
              <a:spcAft>
                <a:spcPts val="0"/>
              </a:spcAft>
              <a:buClr>
                <a:schemeClr val="dk1"/>
              </a:buClr>
              <a:buSzPts val="3000"/>
              <a:buFont typeface="Titillium Web"/>
              <a:buNone/>
            </a:pPr>
            <a:r>
              <a:rPr b="1" i="0" lang="en-US" sz="2400" u="none" cap="none" strike="noStrike">
                <a:solidFill>
                  <a:schemeClr val="dk2"/>
                </a:solidFill>
                <a:latin typeface="Titillium Web"/>
                <a:ea typeface="Titillium Web"/>
                <a:cs typeface="Titillium Web"/>
                <a:sym typeface="Titillium Web"/>
              </a:rPr>
              <a:t>Langkah :</a:t>
            </a:r>
            <a:endParaRPr/>
          </a:p>
        </p:txBody>
      </p:sp>
      <p:sp>
        <p:nvSpPr>
          <p:cNvPr id="1273" name="Google Shape;1273;p19"/>
          <p:cNvSpPr txBox="1"/>
          <p:nvPr/>
        </p:nvSpPr>
        <p:spPr>
          <a:xfrm>
            <a:off x="930165" y="1215205"/>
            <a:ext cx="6976241" cy="1789385"/>
          </a:xfrm>
          <a:prstGeom prst="rect">
            <a:avLst/>
          </a:prstGeom>
          <a:noFill/>
          <a:ln>
            <a:noFill/>
          </a:ln>
        </p:spPr>
        <p:txBody>
          <a:bodyPr anchorCtr="0" anchor="b"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3000"/>
              <a:buFont typeface="Titillium Web"/>
              <a:buNone/>
            </a:pPr>
            <a:r>
              <a:t/>
            </a:r>
            <a:endParaRPr b="0" i="0" sz="3000" u="none" cap="none" strike="noStrike">
              <a:solidFill>
                <a:schemeClr val="dk1"/>
              </a:solidFill>
              <a:latin typeface="Titillium Web"/>
              <a:ea typeface="Titillium Web"/>
              <a:cs typeface="Titillium Web"/>
              <a:sym typeface="Titillium Web"/>
            </a:endParaRPr>
          </a:p>
          <a:p>
            <a:pPr indent="-514350" lvl="1" marL="971550" marR="0" rtl="0" algn="l">
              <a:lnSpc>
                <a:spcPct val="100000"/>
              </a:lnSpc>
              <a:spcBef>
                <a:spcPts val="0"/>
              </a:spcBef>
              <a:spcAft>
                <a:spcPts val="0"/>
              </a:spcAft>
              <a:buClr>
                <a:schemeClr val="dk1"/>
              </a:buClr>
              <a:buSzPts val="3000"/>
              <a:buFont typeface="Titillium Web"/>
              <a:buAutoNum type="arabicPeriod"/>
            </a:pPr>
            <a:r>
              <a:rPr b="0" i="0" lang="en-US" sz="2400" u="none" cap="none" strike="noStrike">
                <a:solidFill>
                  <a:schemeClr val="dk1"/>
                </a:solidFill>
                <a:latin typeface="Titillium Web"/>
                <a:ea typeface="Titillium Web"/>
                <a:cs typeface="Titillium Web"/>
                <a:sym typeface="Titillium Web"/>
              </a:rPr>
              <a:t>Susun “sampling frame”</a:t>
            </a:r>
            <a:endParaRPr/>
          </a:p>
          <a:p>
            <a:pPr indent="-514350" lvl="1" marL="971550" marR="0" rtl="0" algn="l">
              <a:lnSpc>
                <a:spcPct val="100000"/>
              </a:lnSpc>
              <a:spcBef>
                <a:spcPts val="0"/>
              </a:spcBef>
              <a:spcAft>
                <a:spcPts val="0"/>
              </a:spcAft>
              <a:buClr>
                <a:schemeClr val="dk1"/>
              </a:buClr>
              <a:buSzPts val="3000"/>
              <a:buFont typeface="Titillium Web"/>
              <a:buAutoNum type="arabicPeriod"/>
            </a:pPr>
            <a:r>
              <a:rPr b="0" i="0" lang="en-US" sz="2400" u="none" cap="none" strike="noStrike">
                <a:solidFill>
                  <a:schemeClr val="dk1"/>
                </a:solidFill>
                <a:latin typeface="Titillium Web"/>
                <a:ea typeface="Titillium Web"/>
                <a:cs typeface="Titillium Web"/>
                <a:sym typeface="Titillium Web"/>
              </a:rPr>
              <a:t>Tetapkan jumlah sampel yang akan diambil</a:t>
            </a:r>
            <a:endParaRPr b="0" i="0" sz="2400" u="none" cap="none" strike="noStrike">
              <a:solidFill>
                <a:schemeClr val="dk1"/>
              </a:solidFill>
              <a:latin typeface="Titillium Web"/>
              <a:ea typeface="Titillium Web"/>
              <a:cs typeface="Titillium Web"/>
              <a:sym typeface="Titillium Web"/>
            </a:endParaRPr>
          </a:p>
          <a:p>
            <a:pPr indent="-514350" lvl="1" marL="971550" marR="0" rtl="0" algn="l">
              <a:lnSpc>
                <a:spcPct val="100000"/>
              </a:lnSpc>
              <a:spcBef>
                <a:spcPts val="0"/>
              </a:spcBef>
              <a:spcAft>
                <a:spcPts val="0"/>
              </a:spcAft>
              <a:buClr>
                <a:schemeClr val="dk1"/>
              </a:buClr>
              <a:buSzPts val="3000"/>
              <a:buFont typeface="Titillium Web"/>
              <a:buAutoNum type="arabicPeriod"/>
            </a:pPr>
            <a:r>
              <a:rPr b="0" i="0" lang="en-US" sz="2400" u="none" cap="none" strike="noStrike">
                <a:solidFill>
                  <a:schemeClr val="dk1"/>
                </a:solidFill>
                <a:latin typeface="Titillium Web"/>
                <a:ea typeface="Titillium Web"/>
                <a:cs typeface="Titillium Web"/>
                <a:sym typeface="Titillium Web"/>
              </a:rPr>
              <a:t>Tentukan alat pemilihan sampel</a:t>
            </a:r>
            <a:endParaRPr b="0" i="0" sz="2400" u="none" cap="none" strike="noStrike">
              <a:solidFill>
                <a:schemeClr val="dk1"/>
              </a:solidFill>
              <a:latin typeface="Titillium Web"/>
              <a:ea typeface="Titillium Web"/>
              <a:cs typeface="Titillium Web"/>
              <a:sym typeface="Titillium Web"/>
            </a:endParaRPr>
          </a:p>
          <a:p>
            <a:pPr indent="-514350" lvl="1" marL="971550" marR="0" rtl="0" algn="l">
              <a:lnSpc>
                <a:spcPct val="100000"/>
              </a:lnSpc>
              <a:spcBef>
                <a:spcPts val="0"/>
              </a:spcBef>
              <a:spcAft>
                <a:spcPts val="0"/>
              </a:spcAft>
              <a:buClr>
                <a:schemeClr val="dk1"/>
              </a:buClr>
              <a:buSzPts val="3000"/>
              <a:buFont typeface="Titillium Web"/>
              <a:buAutoNum type="arabicPeriod"/>
            </a:pPr>
            <a:r>
              <a:rPr b="0" i="0" lang="en-US" sz="2400" u="none" cap="none" strike="noStrike">
                <a:solidFill>
                  <a:schemeClr val="dk1"/>
                </a:solidFill>
                <a:latin typeface="Titillium Web"/>
                <a:ea typeface="Titillium Web"/>
                <a:cs typeface="Titillium Web"/>
                <a:sym typeface="Titillium Web"/>
              </a:rPr>
              <a:t>Pilih sampel sampai dengan jumlah terpenuhi</a:t>
            </a:r>
            <a:endParaRPr b="0" i="0" sz="2400" u="none" cap="none" strike="noStrike">
              <a:solidFill>
                <a:schemeClr val="dk1"/>
              </a:solidFill>
              <a:latin typeface="Titillium Web"/>
              <a:ea typeface="Titillium Web"/>
              <a:cs typeface="Titillium Web"/>
              <a:sym typeface="Titillium We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2"/>
          <p:cNvSpPr txBox="1"/>
          <p:nvPr>
            <p:ph type="title"/>
          </p:nvPr>
        </p:nvSpPr>
        <p:spPr>
          <a:xfrm>
            <a:off x="4178250" y="2448225"/>
            <a:ext cx="4032300" cy="837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US"/>
              <a:t>WHAT</a:t>
            </a:r>
            <a:endParaRPr/>
          </a:p>
        </p:txBody>
      </p:sp>
      <p:sp>
        <p:nvSpPr>
          <p:cNvPr id="811" name="Google Shape;811;p2"/>
          <p:cNvSpPr txBox="1"/>
          <p:nvPr>
            <p:ph idx="2" type="title"/>
          </p:nvPr>
        </p:nvSpPr>
        <p:spPr>
          <a:xfrm>
            <a:off x="5453300" y="1423663"/>
            <a:ext cx="1482300" cy="77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US"/>
              <a:t>01</a:t>
            </a:r>
            <a:endParaRPr/>
          </a:p>
        </p:txBody>
      </p:sp>
      <p:grpSp>
        <p:nvGrpSpPr>
          <p:cNvPr id="812" name="Google Shape;812;p2"/>
          <p:cNvGrpSpPr/>
          <p:nvPr/>
        </p:nvGrpSpPr>
        <p:grpSpPr>
          <a:xfrm>
            <a:off x="546375" y="880125"/>
            <a:ext cx="3259655" cy="3161125"/>
            <a:chOff x="546375" y="880125"/>
            <a:chExt cx="3259655" cy="3161125"/>
          </a:xfrm>
        </p:grpSpPr>
        <p:sp>
          <p:nvSpPr>
            <p:cNvPr id="813" name="Google Shape;813;p2"/>
            <p:cNvSpPr/>
            <p:nvPr/>
          </p:nvSpPr>
          <p:spPr>
            <a:xfrm>
              <a:off x="720797" y="1065421"/>
              <a:ext cx="2741833" cy="2741833"/>
            </a:xfrm>
            <a:custGeom>
              <a:rect b="b" l="l" r="r" t="t"/>
              <a:pathLst>
                <a:path extrusionOk="0" h="25214" w="25214">
                  <a:moveTo>
                    <a:pt x="12607" y="4963"/>
                  </a:moveTo>
                  <a:cubicBezTo>
                    <a:pt x="16817" y="4963"/>
                    <a:pt x="20251" y="8397"/>
                    <a:pt x="20251" y="12607"/>
                  </a:cubicBezTo>
                  <a:cubicBezTo>
                    <a:pt x="20251" y="16843"/>
                    <a:pt x="16817" y="20251"/>
                    <a:pt x="12607" y="20251"/>
                  </a:cubicBezTo>
                  <a:cubicBezTo>
                    <a:pt x="8371" y="20251"/>
                    <a:pt x="4963" y="16843"/>
                    <a:pt x="4963" y="12607"/>
                  </a:cubicBezTo>
                  <a:cubicBezTo>
                    <a:pt x="4963" y="8397"/>
                    <a:pt x="8371" y="4963"/>
                    <a:pt x="12607" y="4963"/>
                  </a:cubicBezTo>
                  <a:close/>
                  <a:moveTo>
                    <a:pt x="12607" y="1"/>
                  </a:moveTo>
                  <a:cubicBezTo>
                    <a:pt x="5639" y="1"/>
                    <a:pt x="0" y="5640"/>
                    <a:pt x="0" y="12607"/>
                  </a:cubicBezTo>
                  <a:cubicBezTo>
                    <a:pt x="0" y="19575"/>
                    <a:pt x="5639" y="25214"/>
                    <a:pt x="12607" y="25214"/>
                  </a:cubicBezTo>
                  <a:cubicBezTo>
                    <a:pt x="19574" y="25214"/>
                    <a:pt x="25213" y="19575"/>
                    <a:pt x="25213" y="12607"/>
                  </a:cubicBezTo>
                  <a:cubicBezTo>
                    <a:pt x="25213" y="5640"/>
                    <a:pt x="19574" y="1"/>
                    <a:pt x="1260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2"/>
            <p:cNvSpPr/>
            <p:nvPr/>
          </p:nvSpPr>
          <p:spPr>
            <a:xfrm>
              <a:off x="1456655" y="1065421"/>
              <a:ext cx="1291861" cy="640602"/>
            </a:xfrm>
            <a:custGeom>
              <a:rect b="b" l="l" r="r" t="t"/>
              <a:pathLst>
                <a:path extrusionOk="0" h="5891" w="11880">
                  <a:moveTo>
                    <a:pt x="5840" y="1"/>
                  </a:moveTo>
                  <a:cubicBezTo>
                    <a:pt x="3735" y="1"/>
                    <a:pt x="1755" y="527"/>
                    <a:pt x="0" y="1429"/>
                  </a:cubicBezTo>
                  <a:lnTo>
                    <a:pt x="2306" y="5840"/>
                  </a:lnTo>
                  <a:cubicBezTo>
                    <a:pt x="3359" y="5289"/>
                    <a:pt x="4562" y="4963"/>
                    <a:pt x="5840" y="4963"/>
                  </a:cubicBezTo>
                  <a:cubicBezTo>
                    <a:pt x="7168" y="4963"/>
                    <a:pt x="8421" y="5314"/>
                    <a:pt x="9499" y="5890"/>
                  </a:cubicBezTo>
                  <a:lnTo>
                    <a:pt x="11880" y="1555"/>
                  </a:lnTo>
                  <a:cubicBezTo>
                    <a:pt x="10075" y="552"/>
                    <a:pt x="8020" y="1"/>
                    <a:pt x="584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2"/>
            <p:cNvSpPr/>
            <p:nvPr/>
          </p:nvSpPr>
          <p:spPr>
            <a:xfrm>
              <a:off x="2715780" y="2501683"/>
              <a:ext cx="741406" cy="839601"/>
            </a:xfrm>
            <a:custGeom>
              <a:rect b="b" l="l" r="r" t="t"/>
              <a:pathLst>
                <a:path extrusionOk="0" h="7721" w="6818">
                  <a:moveTo>
                    <a:pt x="1880" y="1"/>
                  </a:moveTo>
                  <a:cubicBezTo>
                    <a:pt x="1755" y="1705"/>
                    <a:pt x="1053" y="3234"/>
                    <a:pt x="0" y="4437"/>
                  </a:cubicBezTo>
                  <a:lnTo>
                    <a:pt x="3735" y="7720"/>
                  </a:lnTo>
                  <a:cubicBezTo>
                    <a:pt x="5464" y="5740"/>
                    <a:pt x="6592" y="3184"/>
                    <a:pt x="6817" y="402"/>
                  </a:cubicBezTo>
                  <a:lnTo>
                    <a:pt x="188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2"/>
            <p:cNvSpPr/>
            <p:nvPr/>
          </p:nvSpPr>
          <p:spPr>
            <a:xfrm>
              <a:off x="1358461" y="2981343"/>
              <a:ext cx="1766196" cy="825899"/>
            </a:xfrm>
            <a:custGeom>
              <a:rect b="b" l="l" r="r" t="t"/>
              <a:pathLst>
                <a:path extrusionOk="0" h="7595" w="16242">
                  <a:moveTo>
                    <a:pt x="12507" y="1"/>
                  </a:moveTo>
                  <a:cubicBezTo>
                    <a:pt x="11104" y="1630"/>
                    <a:pt x="9049" y="2632"/>
                    <a:pt x="6743" y="2632"/>
                  </a:cubicBezTo>
                  <a:cubicBezTo>
                    <a:pt x="5239" y="2632"/>
                    <a:pt x="3836" y="2206"/>
                    <a:pt x="2658" y="1479"/>
                  </a:cubicBezTo>
                  <a:lnTo>
                    <a:pt x="1" y="5665"/>
                  </a:lnTo>
                  <a:cubicBezTo>
                    <a:pt x="1956" y="6893"/>
                    <a:pt x="4262" y="7595"/>
                    <a:pt x="6743" y="7595"/>
                  </a:cubicBezTo>
                  <a:cubicBezTo>
                    <a:pt x="10527" y="7595"/>
                    <a:pt x="13936" y="5916"/>
                    <a:pt x="16242" y="3259"/>
                  </a:cubicBezTo>
                  <a:lnTo>
                    <a:pt x="1250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
            <p:cNvSpPr/>
            <p:nvPr/>
          </p:nvSpPr>
          <p:spPr>
            <a:xfrm>
              <a:off x="720797" y="1836727"/>
              <a:ext cx="926704" cy="1760650"/>
            </a:xfrm>
            <a:custGeom>
              <a:rect b="b" l="l" r="r" t="t"/>
              <a:pathLst>
                <a:path extrusionOk="0" h="16191" w="8522">
                  <a:moveTo>
                    <a:pt x="1253" y="0"/>
                  </a:moveTo>
                  <a:cubicBezTo>
                    <a:pt x="451" y="1655"/>
                    <a:pt x="0" y="3534"/>
                    <a:pt x="0" y="5514"/>
                  </a:cubicBezTo>
                  <a:cubicBezTo>
                    <a:pt x="0" y="10000"/>
                    <a:pt x="2331" y="13960"/>
                    <a:pt x="5865" y="16191"/>
                  </a:cubicBezTo>
                  <a:lnTo>
                    <a:pt x="8522" y="12005"/>
                  </a:lnTo>
                  <a:cubicBezTo>
                    <a:pt x="6391" y="10652"/>
                    <a:pt x="4963" y="8246"/>
                    <a:pt x="4963" y="5514"/>
                  </a:cubicBezTo>
                  <a:cubicBezTo>
                    <a:pt x="4963" y="4311"/>
                    <a:pt x="5238" y="3183"/>
                    <a:pt x="5715" y="2156"/>
                  </a:cubicBezTo>
                  <a:lnTo>
                    <a:pt x="125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2"/>
            <p:cNvSpPr/>
            <p:nvPr/>
          </p:nvSpPr>
          <p:spPr>
            <a:xfrm>
              <a:off x="3587891" y="2875103"/>
              <a:ext cx="179969" cy="179969"/>
            </a:xfrm>
            <a:custGeom>
              <a:rect b="b" l="l" r="r" t="t"/>
              <a:pathLst>
                <a:path extrusionOk="0" h="1655" w="1655">
                  <a:moveTo>
                    <a:pt x="276" y="0"/>
                  </a:moveTo>
                  <a:lnTo>
                    <a:pt x="0" y="301"/>
                  </a:lnTo>
                  <a:lnTo>
                    <a:pt x="1379" y="1654"/>
                  </a:lnTo>
                  <a:lnTo>
                    <a:pt x="1654" y="1379"/>
                  </a:lnTo>
                  <a:lnTo>
                    <a:pt x="27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2"/>
            <p:cNvSpPr/>
            <p:nvPr/>
          </p:nvSpPr>
          <p:spPr>
            <a:xfrm>
              <a:off x="3587891" y="2875103"/>
              <a:ext cx="179969" cy="179969"/>
            </a:xfrm>
            <a:custGeom>
              <a:rect b="b" l="l" r="r" t="t"/>
              <a:pathLst>
                <a:path extrusionOk="0" h="1655" w="1655">
                  <a:moveTo>
                    <a:pt x="1354" y="0"/>
                  </a:moveTo>
                  <a:lnTo>
                    <a:pt x="0" y="1379"/>
                  </a:lnTo>
                  <a:lnTo>
                    <a:pt x="301" y="1654"/>
                  </a:lnTo>
                  <a:lnTo>
                    <a:pt x="1654" y="301"/>
                  </a:lnTo>
                  <a:lnTo>
                    <a:pt x="135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2"/>
            <p:cNvSpPr/>
            <p:nvPr/>
          </p:nvSpPr>
          <p:spPr>
            <a:xfrm>
              <a:off x="1077798" y="880125"/>
              <a:ext cx="212700" cy="212700"/>
            </a:xfrm>
            <a:custGeom>
              <a:rect b="b" l="l" r="r" t="t"/>
              <a:pathLst>
                <a:path extrusionOk="0" h="1956" w="1956">
                  <a:moveTo>
                    <a:pt x="978" y="426"/>
                  </a:moveTo>
                  <a:cubicBezTo>
                    <a:pt x="1279" y="426"/>
                    <a:pt x="1529" y="677"/>
                    <a:pt x="1529" y="978"/>
                  </a:cubicBezTo>
                  <a:cubicBezTo>
                    <a:pt x="1529" y="1279"/>
                    <a:pt x="1279" y="1529"/>
                    <a:pt x="978" y="1529"/>
                  </a:cubicBezTo>
                  <a:cubicBezTo>
                    <a:pt x="677" y="1529"/>
                    <a:pt x="427" y="1279"/>
                    <a:pt x="427" y="978"/>
                  </a:cubicBezTo>
                  <a:cubicBezTo>
                    <a:pt x="427" y="677"/>
                    <a:pt x="677" y="426"/>
                    <a:pt x="978" y="426"/>
                  </a:cubicBezTo>
                  <a:close/>
                  <a:moveTo>
                    <a:pt x="978" y="0"/>
                  </a:moveTo>
                  <a:cubicBezTo>
                    <a:pt x="452" y="0"/>
                    <a:pt x="0" y="452"/>
                    <a:pt x="0" y="978"/>
                  </a:cubicBezTo>
                  <a:cubicBezTo>
                    <a:pt x="0" y="1504"/>
                    <a:pt x="452" y="1955"/>
                    <a:pt x="978" y="1955"/>
                  </a:cubicBezTo>
                  <a:cubicBezTo>
                    <a:pt x="1504" y="1955"/>
                    <a:pt x="1955" y="1504"/>
                    <a:pt x="1955" y="978"/>
                  </a:cubicBezTo>
                  <a:cubicBezTo>
                    <a:pt x="1955" y="452"/>
                    <a:pt x="1504" y="0"/>
                    <a:pt x="97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2"/>
            <p:cNvSpPr/>
            <p:nvPr/>
          </p:nvSpPr>
          <p:spPr>
            <a:xfrm>
              <a:off x="3397049" y="1346192"/>
              <a:ext cx="226402" cy="229012"/>
            </a:xfrm>
            <a:custGeom>
              <a:rect b="b" l="l" r="r" t="t"/>
              <a:pathLst>
                <a:path extrusionOk="0" h="2106" w="2082">
                  <a:moveTo>
                    <a:pt x="1029" y="401"/>
                  </a:moveTo>
                  <a:cubicBezTo>
                    <a:pt x="1379" y="401"/>
                    <a:pt x="1680" y="702"/>
                    <a:pt x="1680" y="1053"/>
                  </a:cubicBezTo>
                  <a:cubicBezTo>
                    <a:pt x="1680" y="1404"/>
                    <a:pt x="1379" y="1679"/>
                    <a:pt x="1029" y="1679"/>
                  </a:cubicBezTo>
                  <a:cubicBezTo>
                    <a:pt x="678" y="1679"/>
                    <a:pt x="402" y="1404"/>
                    <a:pt x="402" y="1053"/>
                  </a:cubicBezTo>
                  <a:cubicBezTo>
                    <a:pt x="402" y="702"/>
                    <a:pt x="678" y="401"/>
                    <a:pt x="1029" y="401"/>
                  </a:cubicBezTo>
                  <a:close/>
                  <a:moveTo>
                    <a:pt x="1029" y="0"/>
                  </a:moveTo>
                  <a:cubicBezTo>
                    <a:pt x="452" y="0"/>
                    <a:pt x="1" y="476"/>
                    <a:pt x="1" y="1053"/>
                  </a:cubicBezTo>
                  <a:cubicBezTo>
                    <a:pt x="1" y="1629"/>
                    <a:pt x="452" y="2105"/>
                    <a:pt x="1029" y="2105"/>
                  </a:cubicBezTo>
                  <a:cubicBezTo>
                    <a:pt x="1605" y="2105"/>
                    <a:pt x="2081" y="1629"/>
                    <a:pt x="2081" y="1053"/>
                  </a:cubicBezTo>
                  <a:cubicBezTo>
                    <a:pt x="2081" y="476"/>
                    <a:pt x="1605" y="0"/>
                    <a:pt x="102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2"/>
            <p:cNvSpPr/>
            <p:nvPr/>
          </p:nvSpPr>
          <p:spPr>
            <a:xfrm>
              <a:off x="549094" y="2182852"/>
              <a:ext cx="54589" cy="152674"/>
            </a:xfrm>
            <a:custGeom>
              <a:rect b="b" l="l" r="r" t="t"/>
              <a:pathLst>
                <a:path extrusionOk="0" h="1404" w="502">
                  <a:moveTo>
                    <a:pt x="151" y="0"/>
                  </a:moveTo>
                  <a:cubicBezTo>
                    <a:pt x="151" y="0"/>
                    <a:pt x="126" y="101"/>
                    <a:pt x="126" y="226"/>
                  </a:cubicBezTo>
                  <a:cubicBezTo>
                    <a:pt x="101" y="351"/>
                    <a:pt x="75" y="527"/>
                    <a:pt x="50" y="702"/>
                  </a:cubicBezTo>
                  <a:cubicBezTo>
                    <a:pt x="25" y="878"/>
                    <a:pt x="25" y="1028"/>
                    <a:pt x="0" y="1153"/>
                  </a:cubicBezTo>
                  <a:cubicBezTo>
                    <a:pt x="0" y="1304"/>
                    <a:pt x="0" y="1379"/>
                    <a:pt x="0" y="1379"/>
                  </a:cubicBezTo>
                  <a:lnTo>
                    <a:pt x="351" y="1404"/>
                  </a:lnTo>
                  <a:cubicBezTo>
                    <a:pt x="351" y="1404"/>
                    <a:pt x="376" y="1304"/>
                    <a:pt x="376" y="1178"/>
                  </a:cubicBezTo>
                  <a:cubicBezTo>
                    <a:pt x="376" y="1078"/>
                    <a:pt x="401" y="903"/>
                    <a:pt x="426" y="727"/>
                  </a:cubicBezTo>
                  <a:cubicBezTo>
                    <a:pt x="426" y="577"/>
                    <a:pt x="451" y="401"/>
                    <a:pt x="477" y="276"/>
                  </a:cubicBezTo>
                  <a:cubicBezTo>
                    <a:pt x="502" y="176"/>
                    <a:pt x="502" y="76"/>
                    <a:pt x="502" y="76"/>
                  </a:cubicBezTo>
                  <a:lnTo>
                    <a:pt x="15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2"/>
            <p:cNvSpPr/>
            <p:nvPr/>
          </p:nvSpPr>
          <p:spPr>
            <a:xfrm>
              <a:off x="546375" y="2406317"/>
              <a:ext cx="43714" cy="147237"/>
            </a:xfrm>
            <a:custGeom>
              <a:rect b="b" l="l" r="r" t="t"/>
              <a:pathLst>
                <a:path extrusionOk="0" h="1354" w="402">
                  <a:moveTo>
                    <a:pt x="0" y="1"/>
                  </a:moveTo>
                  <a:cubicBezTo>
                    <a:pt x="0" y="1"/>
                    <a:pt x="0" y="326"/>
                    <a:pt x="0" y="677"/>
                  </a:cubicBezTo>
                  <a:cubicBezTo>
                    <a:pt x="25" y="1003"/>
                    <a:pt x="50" y="1354"/>
                    <a:pt x="50" y="1354"/>
                  </a:cubicBezTo>
                  <a:lnTo>
                    <a:pt x="401" y="1329"/>
                  </a:lnTo>
                  <a:cubicBezTo>
                    <a:pt x="401" y="1329"/>
                    <a:pt x="401" y="1003"/>
                    <a:pt x="376" y="652"/>
                  </a:cubicBezTo>
                  <a:cubicBezTo>
                    <a:pt x="351" y="326"/>
                    <a:pt x="376" y="1"/>
                    <a:pt x="3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
            <p:cNvSpPr/>
            <p:nvPr/>
          </p:nvSpPr>
          <p:spPr>
            <a:xfrm>
              <a:off x="557249" y="2621625"/>
              <a:ext cx="62744" cy="149956"/>
            </a:xfrm>
            <a:custGeom>
              <a:rect b="b" l="l" r="r" t="t"/>
              <a:pathLst>
                <a:path extrusionOk="0" h="1379" w="577">
                  <a:moveTo>
                    <a:pt x="376" y="1"/>
                  </a:moveTo>
                  <a:lnTo>
                    <a:pt x="0" y="51"/>
                  </a:lnTo>
                  <a:cubicBezTo>
                    <a:pt x="0" y="51"/>
                    <a:pt x="26" y="126"/>
                    <a:pt x="26" y="251"/>
                  </a:cubicBezTo>
                  <a:cubicBezTo>
                    <a:pt x="51" y="376"/>
                    <a:pt x="76" y="552"/>
                    <a:pt x="101" y="702"/>
                  </a:cubicBezTo>
                  <a:cubicBezTo>
                    <a:pt x="126" y="878"/>
                    <a:pt x="151" y="1053"/>
                    <a:pt x="176" y="1178"/>
                  </a:cubicBezTo>
                  <a:cubicBezTo>
                    <a:pt x="201" y="1304"/>
                    <a:pt x="226" y="1379"/>
                    <a:pt x="226" y="1379"/>
                  </a:cubicBezTo>
                  <a:lnTo>
                    <a:pt x="577" y="1304"/>
                  </a:lnTo>
                  <a:cubicBezTo>
                    <a:pt x="577" y="1304"/>
                    <a:pt x="552" y="1229"/>
                    <a:pt x="552" y="1103"/>
                  </a:cubicBezTo>
                  <a:cubicBezTo>
                    <a:pt x="527" y="978"/>
                    <a:pt x="502" y="828"/>
                    <a:pt x="477" y="652"/>
                  </a:cubicBezTo>
                  <a:cubicBezTo>
                    <a:pt x="452" y="502"/>
                    <a:pt x="427" y="326"/>
                    <a:pt x="402" y="201"/>
                  </a:cubicBezTo>
                  <a:cubicBezTo>
                    <a:pt x="376" y="76"/>
                    <a:pt x="376" y="1"/>
                    <a:pt x="3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
            <p:cNvSpPr/>
            <p:nvPr/>
          </p:nvSpPr>
          <p:spPr>
            <a:xfrm>
              <a:off x="598136" y="2834216"/>
              <a:ext cx="79165" cy="152674"/>
            </a:xfrm>
            <a:custGeom>
              <a:rect b="b" l="l" r="r" t="t"/>
              <a:pathLst>
                <a:path extrusionOk="0" h="1404" w="728">
                  <a:moveTo>
                    <a:pt x="351" y="0"/>
                  </a:moveTo>
                  <a:lnTo>
                    <a:pt x="0" y="76"/>
                  </a:lnTo>
                  <a:lnTo>
                    <a:pt x="376" y="1404"/>
                  </a:lnTo>
                  <a:lnTo>
                    <a:pt x="727" y="1279"/>
                  </a:lnTo>
                  <a:lnTo>
                    <a:pt x="35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
            <p:cNvSpPr/>
            <p:nvPr/>
          </p:nvSpPr>
          <p:spPr>
            <a:xfrm>
              <a:off x="666318" y="3038650"/>
              <a:ext cx="95476" cy="149956"/>
            </a:xfrm>
            <a:custGeom>
              <a:rect b="b" l="l" r="r" t="t"/>
              <a:pathLst>
                <a:path extrusionOk="0" h="1379" w="878">
                  <a:moveTo>
                    <a:pt x="351" y="0"/>
                  </a:moveTo>
                  <a:lnTo>
                    <a:pt x="0" y="125"/>
                  </a:lnTo>
                  <a:cubicBezTo>
                    <a:pt x="0" y="125"/>
                    <a:pt x="25" y="226"/>
                    <a:pt x="75" y="326"/>
                  </a:cubicBezTo>
                  <a:cubicBezTo>
                    <a:pt x="125" y="451"/>
                    <a:pt x="175" y="627"/>
                    <a:pt x="251" y="777"/>
                  </a:cubicBezTo>
                  <a:cubicBezTo>
                    <a:pt x="401" y="1078"/>
                    <a:pt x="551" y="1379"/>
                    <a:pt x="551" y="1379"/>
                  </a:cubicBezTo>
                  <a:lnTo>
                    <a:pt x="877" y="1228"/>
                  </a:lnTo>
                  <a:cubicBezTo>
                    <a:pt x="877" y="1228"/>
                    <a:pt x="727" y="927"/>
                    <a:pt x="602" y="627"/>
                  </a:cubicBezTo>
                  <a:cubicBezTo>
                    <a:pt x="501" y="476"/>
                    <a:pt x="451" y="301"/>
                    <a:pt x="426" y="201"/>
                  </a:cubicBezTo>
                  <a:cubicBezTo>
                    <a:pt x="376" y="75"/>
                    <a:pt x="351" y="0"/>
                    <a:pt x="3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
            <p:cNvSpPr/>
            <p:nvPr/>
          </p:nvSpPr>
          <p:spPr>
            <a:xfrm>
              <a:off x="758966" y="3234821"/>
              <a:ext cx="111787" cy="144519"/>
            </a:xfrm>
            <a:custGeom>
              <a:rect b="b" l="l" r="r" t="t"/>
              <a:pathLst>
                <a:path extrusionOk="0" h="1329" w="1028">
                  <a:moveTo>
                    <a:pt x="326" y="1"/>
                  </a:moveTo>
                  <a:lnTo>
                    <a:pt x="0" y="176"/>
                  </a:lnTo>
                  <a:cubicBezTo>
                    <a:pt x="0" y="176"/>
                    <a:pt x="176" y="477"/>
                    <a:pt x="351" y="753"/>
                  </a:cubicBezTo>
                  <a:cubicBezTo>
                    <a:pt x="451" y="903"/>
                    <a:pt x="526" y="1053"/>
                    <a:pt x="602" y="1154"/>
                  </a:cubicBezTo>
                  <a:cubicBezTo>
                    <a:pt x="677" y="1254"/>
                    <a:pt x="727" y="1329"/>
                    <a:pt x="727" y="1329"/>
                  </a:cubicBezTo>
                  <a:lnTo>
                    <a:pt x="1028" y="1128"/>
                  </a:lnTo>
                  <a:cubicBezTo>
                    <a:pt x="1028" y="1128"/>
                    <a:pt x="978" y="1053"/>
                    <a:pt x="902" y="953"/>
                  </a:cubicBezTo>
                  <a:cubicBezTo>
                    <a:pt x="852" y="853"/>
                    <a:pt x="752" y="702"/>
                    <a:pt x="677" y="577"/>
                  </a:cubicBezTo>
                  <a:cubicBezTo>
                    <a:pt x="501" y="276"/>
                    <a:pt x="326" y="1"/>
                    <a:pt x="32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
            <p:cNvSpPr/>
            <p:nvPr/>
          </p:nvSpPr>
          <p:spPr>
            <a:xfrm>
              <a:off x="881518" y="3414680"/>
              <a:ext cx="122770" cy="139082"/>
            </a:xfrm>
            <a:custGeom>
              <a:rect b="b" l="l" r="r" t="t"/>
              <a:pathLst>
                <a:path extrusionOk="0" h="1279" w="1129">
                  <a:moveTo>
                    <a:pt x="277" y="1"/>
                  </a:moveTo>
                  <a:lnTo>
                    <a:pt x="1" y="226"/>
                  </a:lnTo>
                  <a:cubicBezTo>
                    <a:pt x="1" y="226"/>
                    <a:pt x="51" y="302"/>
                    <a:pt x="126" y="402"/>
                  </a:cubicBezTo>
                  <a:cubicBezTo>
                    <a:pt x="201" y="502"/>
                    <a:pt x="277" y="652"/>
                    <a:pt x="402" y="778"/>
                  </a:cubicBezTo>
                  <a:cubicBezTo>
                    <a:pt x="628" y="1028"/>
                    <a:pt x="853" y="1279"/>
                    <a:pt x="853" y="1279"/>
                  </a:cubicBezTo>
                  <a:lnTo>
                    <a:pt x="1129" y="1053"/>
                  </a:lnTo>
                  <a:cubicBezTo>
                    <a:pt x="1129" y="1053"/>
                    <a:pt x="903" y="778"/>
                    <a:pt x="678" y="527"/>
                  </a:cubicBezTo>
                  <a:cubicBezTo>
                    <a:pt x="577" y="427"/>
                    <a:pt x="477" y="276"/>
                    <a:pt x="402" y="176"/>
                  </a:cubicBezTo>
                  <a:cubicBezTo>
                    <a:pt x="327" y="76"/>
                    <a:pt x="27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
            <p:cNvSpPr/>
            <p:nvPr/>
          </p:nvSpPr>
          <p:spPr>
            <a:xfrm>
              <a:off x="3645089" y="2101078"/>
              <a:ext cx="38277" cy="57307"/>
            </a:xfrm>
            <a:custGeom>
              <a:rect b="b" l="l" r="r" t="t"/>
              <a:pathLst>
                <a:path extrusionOk="0" h="527" w="352">
                  <a:moveTo>
                    <a:pt x="1" y="1"/>
                  </a:moveTo>
                  <a:lnTo>
                    <a:pt x="1" y="527"/>
                  </a:lnTo>
                  <a:lnTo>
                    <a:pt x="352" y="527"/>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
            <p:cNvSpPr/>
            <p:nvPr/>
          </p:nvSpPr>
          <p:spPr>
            <a:xfrm>
              <a:off x="3645089" y="2188289"/>
              <a:ext cx="38277" cy="57307"/>
            </a:xfrm>
            <a:custGeom>
              <a:rect b="b" l="l" r="r" t="t"/>
              <a:pathLst>
                <a:path extrusionOk="0" h="527" w="352">
                  <a:moveTo>
                    <a:pt x="1" y="1"/>
                  </a:moveTo>
                  <a:lnTo>
                    <a:pt x="1" y="527"/>
                  </a:lnTo>
                  <a:lnTo>
                    <a:pt x="352" y="527"/>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
            <p:cNvSpPr/>
            <p:nvPr/>
          </p:nvSpPr>
          <p:spPr>
            <a:xfrm>
              <a:off x="3645089" y="2275500"/>
              <a:ext cx="38277" cy="57307"/>
            </a:xfrm>
            <a:custGeom>
              <a:rect b="b" l="l" r="r" t="t"/>
              <a:pathLst>
                <a:path extrusionOk="0" h="527" w="352">
                  <a:moveTo>
                    <a:pt x="1" y="1"/>
                  </a:moveTo>
                  <a:lnTo>
                    <a:pt x="1" y="527"/>
                  </a:lnTo>
                  <a:lnTo>
                    <a:pt x="352" y="527"/>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
            <p:cNvSpPr/>
            <p:nvPr/>
          </p:nvSpPr>
          <p:spPr>
            <a:xfrm>
              <a:off x="3645089" y="2362711"/>
              <a:ext cx="38277" cy="57307"/>
            </a:xfrm>
            <a:custGeom>
              <a:rect b="b" l="l" r="r" t="t"/>
              <a:pathLst>
                <a:path extrusionOk="0" h="527" w="352">
                  <a:moveTo>
                    <a:pt x="1" y="1"/>
                  </a:moveTo>
                  <a:lnTo>
                    <a:pt x="1" y="527"/>
                  </a:lnTo>
                  <a:lnTo>
                    <a:pt x="352" y="527"/>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2"/>
            <p:cNvSpPr/>
            <p:nvPr/>
          </p:nvSpPr>
          <p:spPr>
            <a:xfrm>
              <a:off x="3645089" y="2449922"/>
              <a:ext cx="38277" cy="57307"/>
            </a:xfrm>
            <a:custGeom>
              <a:rect b="b" l="l" r="r" t="t"/>
              <a:pathLst>
                <a:path extrusionOk="0" h="527" w="352">
                  <a:moveTo>
                    <a:pt x="1" y="1"/>
                  </a:moveTo>
                  <a:lnTo>
                    <a:pt x="1" y="527"/>
                  </a:lnTo>
                  <a:lnTo>
                    <a:pt x="352" y="527"/>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2"/>
            <p:cNvSpPr/>
            <p:nvPr/>
          </p:nvSpPr>
          <p:spPr>
            <a:xfrm>
              <a:off x="3645089" y="2537133"/>
              <a:ext cx="38277" cy="57307"/>
            </a:xfrm>
            <a:custGeom>
              <a:rect b="b" l="l" r="r" t="t"/>
              <a:pathLst>
                <a:path extrusionOk="0" h="527" w="352">
                  <a:moveTo>
                    <a:pt x="1" y="1"/>
                  </a:moveTo>
                  <a:lnTo>
                    <a:pt x="1" y="527"/>
                  </a:lnTo>
                  <a:lnTo>
                    <a:pt x="352" y="527"/>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
            <p:cNvSpPr/>
            <p:nvPr/>
          </p:nvSpPr>
          <p:spPr>
            <a:xfrm>
              <a:off x="3645089" y="2621625"/>
              <a:ext cx="38277" cy="60026"/>
            </a:xfrm>
            <a:custGeom>
              <a:rect b="b" l="l" r="r" t="t"/>
              <a:pathLst>
                <a:path extrusionOk="0" h="552" w="352">
                  <a:moveTo>
                    <a:pt x="1" y="1"/>
                  </a:moveTo>
                  <a:lnTo>
                    <a:pt x="1" y="552"/>
                  </a:lnTo>
                  <a:lnTo>
                    <a:pt x="352" y="552"/>
                  </a:lnTo>
                  <a:lnTo>
                    <a:pt x="352"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2"/>
            <p:cNvSpPr/>
            <p:nvPr/>
          </p:nvSpPr>
          <p:spPr>
            <a:xfrm>
              <a:off x="3119104" y="1866740"/>
              <a:ext cx="686926" cy="30013"/>
            </a:xfrm>
            <a:custGeom>
              <a:rect b="b" l="l" r="r" t="t"/>
              <a:pathLst>
                <a:path extrusionOk="0" h="276" w="6317">
                  <a:moveTo>
                    <a:pt x="1" y="0"/>
                  </a:moveTo>
                  <a:lnTo>
                    <a:pt x="1" y="276"/>
                  </a:lnTo>
                  <a:lnTo>
                    <a:pt x="6316" y="276"/>
                  </a:lnTo>
                  <a:lnTo>
                    <a:pt x="631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2"/>
            <p:cNvSpPr/>
            <p:nvPr/>
          </p:nvSpPr>
          <p:spPr>
            <a:xfrm>
              <a:off x="3129978" y="1962106"/>
              <a:ext cx="378968" cy="30013"/>
            </a:xfrm>
            <a:custGeom>
              <a:rect b="b" l="l" r="r" t="t"/>
              <a:pathLst>
                <a:path extrusionOk="0" h="276" w="3485">
                  <a:moveTo>
                    <a:pt x="1" y="0"/>
                  </a:moveTo>
                  <a:lnTo>
                    <a:pt x="1" y="276"/>
                  </a:lnTo>
                  <a:lnTo>
                    <a:pt x="3485" y="276"/>
                  </a:lnTo>
                  <a:lnTo>
                    <a:pt x="348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2"/>
            <p:cNvSpPr/>
            <p:nvPr/>
          </p:nvSpPr>
          <p:spPr>
            <a:xfrm>
              <a:off x="2331485" y="1674375"/>
              <a:ext cx="278055" cy="903759"/>
            </a:xfrm>
            <a:custGeom>
              <a:rect b="b" l="l" r="r" t="t"/>
              <a:pathLst>
                <a:path extrusionOk="0" h="8311" w="2557">
                  <a:moveTo>
                    <a:pt x="2218" y="1"/>
                  </a:moveTo>
                  <a:cubicBezTo>
                    <a:pt x="1906" y="1"/>
                    <a:pt x="1705" y="1468"/>
                    <a:pt x="1705" y="1468"/>
                  </a:cubicBezTo>
                  <a:cubicBezTo>
                    <a:pt x="1705" y="1468"/>
                    <a:pt x="1429" y="3899"/>
                    <a:pt x="1153" y="4651"/>
                  </a:cubicBezTo>
                  <a:cubicBezTo>
                    <a:pt x="953" y="5178"/>
                    <a:pt x="0" y="6581"/>
                    <a:pt x="0" y="6581"/>
                  </a:cubicBezTo>
                  <a:lnTo>
                    <a:pt x="978" y="8310"/>
                  </a:lnTo>
                  <a:cubicBezTo>
                    <a:pt x="978" y="8310"/>
                    <a:pt x="1930" y="6130"/>
                    <a:pt x="2106" y="5478"/>
                  </a:cubicBezTo>
                  <a:cubicBezTo>
                    <a:pt x="2557" y="3899"/>
                    <a:pt x="1980" y="2571"/>
                    <a:pt x="2181" y="1619"/>
                  </a:cubicBezTo>
                  <a:cubicBezTo>
                    <a:pt x="2281" y="1243"/>
                    <a:pt x="2457" y="215"/>
                    <a:pt x="2331" y="65"/>
                  </a:cubicBezTo>
                  <a:cubicBezTo>
                    <a:pt x="2292" y="20"/>
                    <a:pt x="2254" y="1"/>
                    <a:pt x="2218" y="1"/>
                  </a:cubicBezTo>
                  <a:close/>
                </a:path>
              </a:pathLst>
            </a:custGeom>
            <a:solidFill>
              <a:srgbClr val="DD7E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2"/>
            <p:cNvSpPr/>
            <p:nvPr/>
          </p:nvSpPr>
          <p:spPr>
            <a:xfrm>
              <a:off x="1870854" y="2287788"/>
              <a:ext cx="659632" cy="1743142"/>
            </a:xfrm>
            <a:custGeom>
              <a:rect b="b" l="l" r="r" t="t"/>
              <a:pathLst>
                <a:path extrusionOk="0" h="16030" w="6066">
                  <a:moveTo>
                    <a:pt x="3668" y="1"/>
                  </a:moveTo>
                  <a:cubicBezTo>
                    <a:pt x="3107" y="1"/>
                    <a:pt x="2530" y="130"/>
                    <a:pt x="2206" y="263"/>
                  </a:cubicBezTo>
                  <a:cubicBezTo>
                    <a:pt x="1505" y="539"/>
                    <a:pt x="302" y="1015"/>
                    <a:pt x="1154" y="2519"/>
                  </a:cubicBezTo>
                  <a:cubicBezTo>
                    <a:pt x="1730" y="3547"/>
                    <a:pt x="1655" y="4324"/>
                    <a:pt x="1580" y="5502"/>
                  </a:cubicBezTo>
                  <a:lnTo>
                    <a:pt x="1580" y="5602"/>
                  </a:lnTo>
                  <a:cubicBezTo>
                    <a:pt x="1204" y="8960"/>
                    <a:pt x="1028" y="10163"/>
                    <a:pt x="728" y="11441"/>
                  </a:cubicBezTo>
                  <a:cubicBezTo>
                    <a:pt x="402" y="12895"/>
                    <a:pt x="1" y="16003"/>
                    <a:pt x="652" y="16028"/>
                  </a:cubicBezTo>
                  <a:cubicBezTo>
                    <a:pt x="685" y="16029"/>
                    <a:pt x="717" y="16030"/>
                    <a:pt x="748" y="16030"/>
                  </a:cubicBezTo>
                  <a:cubicBezTo>
                    <a:pt x="1316" y="16030"/>
                    <a:pt x="1635" y="15821"/>
                    <a:pt x="1279" y="15702"/>
                  </a:cubicBezTo>
                  <a:cubicBezTo>
                    <a:pt x="903" y="15602"/>
                    <a:pt x="903" y="15552"/>
                    <a:pt x="903" y="15426"/>
                  </a:cubicBezTo>
                  <a:cubicBezTo>
                    <a:pt x="1053" y="13923"/>
                    <a:pt x="3209" y="11592"/>
                    <a:pt x="3384" y="9787"/>
                  </a:cubicBezTo>
                  <a:cubicBezTo>
                    <a:pt x="3434" y="9186"/>
                    <a:pt x="3484" y="8634"/>
                    <a:pt x="3510" y="8133"/>
                  </a:cubicBezTo>
                  <a:cubicBezTo>
                    <a:pt x="3760" y="9462"/>
                    <a:pt x="3585" y="10840"/>
                    <a:pt x="3585" y="11291"/>
                  </a:cubicBezTo>
                  <a:cubicBezTo>
                    <a:pt x="3660" y="12945"/>
                    <a:pt x="3986" y="16028"/>
                    <a:pt x="4688" y="16028"/>
                  </a:cubicBezTo>
                  <a:cubicBezTo>
                    <a:pt x="5439" y="16028"/>
                    <a:pt x="5815" y="15802"/>
                    <a:pt x="5339" y="15702"/>
                  </a:cubicBezTo>
                  <a:cubicBezTo>
                    <a:pt x="4913" y="15602"/>
                    <a:pt x="4938" y="15577"/>
                    <a:pt x="4938" y="15452"/>
                  </a:cubicBezTo>
                  <a:cubicBezTo>
                    <a:pt x="5038" y="13822"/>
                    <a:pt x="5765" y="10765"/>
                    <a:pt x="5916" y="8810"/>
                  </a:cubicBezTo>
                  <a:cubicBezTo>
                    <a:pt x="6066" y="6529"/>
                    <a:pt x="5063" y="4875"/>
                    <a:pt x="5013" y="4775"/>
                  </a:cubicBezTo>
                  <a:cubicBezTo>
                    <a:pt x="4462" y="3271"/>
                    <a:pt x="5339" y="1817"/>
                    <a:pt x="5164" y="840"/>
                  </a:cubicBezTo>
                  <a:cubicBezTo>
                    <a:pt x="5039" y="201"/>
                    <a:pt x="4366" y="1"/>
                    <a:pt x="3668" y="1"/>
                  </a:cubicBezTo>
                  <a:close/>
                </a:path>
              </a:pathLst>
            </a:custGeom>
            <a:solidFill>
              <a:srgbClr val="DD7E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2"/>
            <p:cNvSpPr/>
            <p:nvPr/>
          </p:nvSpPr>
          <p:spPr>
            <a:xfrm>
              <a:off x="1884555" y="2850527"/>
              <a:ext cx="643212" cy="1071331"/>
            </a:xfrm>
            <a:custGeom>
              <a:rect b="b" l="l" r="r" t="t"/>
              <a:pathLst>
                <a:path extrusionOk="0" h="9852" w="5915">
                  <a:moveTo>
                    <a:pt x="5088" y="1"/>
                  </a:moveTo>
                  <a:cubicBezTo>
                    <a:pt x="4387" y="523"/>
                    <a:pt x="3565" y="669"/>
                    <a:pt x="2850" y="669"/>
                  </a:cubicBezTo>
                  <a:cubicBezTo>
                    <a:pt x="2262" y="669"/>
                    <a:pt x="1746" y="570"/>
                    <a:pt x="1429" y="502"/>
                  </a:cubicBezTo>
                  <a:cubicBezTo>
                    <a:pt x="1228" y="2181"/>
                    <a:pt x="125" y="8547"/>
                    <a:pt x="0" y="9424"/>
                  </a:cubicBezTo>
                  <a:cubicBezTo>
                    <a:pt x="577" y="9625"/>
                    <a:pt x="752" y="9675"/>
                    <a:pt x="927" y="9675"/>
                  </a:cubicBezTo>
                  <a:cubicBezTo>
                    <a:pt x="3960" y="5214"/>
                    <a:pt x="3358" y="3459"/>
                    <a:pt x="3384" y="2958"/>
                  </a:cubicBezTo>
                  <a:lnTo>
                    <a:pt x="3384" y="2958"/>
                  </a:lnTo>
                  <a:cubicBezTo>
                    <a:pt x="3484" y="3535"/>
                    <a:pt x="3509" y="6843"/>
                    <a:pt x="3734" y="9675"/>
                  </a:cubicBezTo>
                  <a:cubicBezTo>
                    <a:pt x="3854" y="9750"/>
                    <a:pt x="4118" y="9852"/>
                    <a:pt x="4401" y="9852"/>
                  </a:cubicBezTo>
                  <a:cubicBezTo>
                    <a:pt x="4592" y="9852"/>
                    <a:pt x="4791" y="9806"/>
                    <a:pt x="4963" y="9675"/>
                  </a:cubicBezTo>
                  <a:cubicBezTo>
                    <a:pt x="4988" y="9500"/>
                    <a:pt x="5765" y="3785"/>
                    <a:pt x="5790" y="3635"/>
                  </a:cubicBezTo>
                  <a:cubicBezTo>
                    <a:pt x="5915" y="1956"/>
                    <a:pt x="5389" y="627"/>
                    <a:pt x="50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2"/>
            <p:cNvSpPr/>
            <p:nvPr/>
          </p:nvSpPr>
          <p:spPr>
            <a:xfrm>
              <a:off x="2028965" y="2280937"/>
              <a:ext cx="498802" cy="743472"/>
            </a:xfrm>
            <a:custGeom>
              <a:rect b="b" l="l" r="r" t="t"/>
              <a:pathLst>
                <a:path extrusionOk="0" h="6837" w="4587">
                  <a:moveTo>
                    <a:pt x="2281" y="1"/>
                  </a:moveTo>
                  <a:cubicBezTo>
                    <a:pt x="3484" y="1329"/>
                    <a:pt x="3158" y="1880"/>
                    <a:pt x="2782" y="1956"/>
                  </a:cubicBezTo>
                  <a:cubicBezTo>
                    <a:pt x="2692" y="1975"/>
                    <a:pt x="2604" y="1984"/>
                    <a:pt x="2518" y="1984"/>
                  </a:cubicBezTo>
                  <a:cubicBezTo>
                    <a:pt x="1362" y="1984"/>
                    <a:pt x="602" y="377"/>
                    <a:pt x="602" y="377"/>
                  </a:cubicBezTo>
                  <a:lnTo>
                    <a:pt x="276" y="502"/>
                  </a:lnTo>
                  <a:cubicBezTo>
                    <a:pt x="276" y="502"/>
                    <a:pt x="953" y="1053"/>
                    <a:pt x="1053" y="2231"/>
                  </a:cubicBezTo>
                  <a:cubicBezTo>
                    <a:pt x="1153" y="3635"/>
                    <a:pt x="101" y="3635"/>
                    <a:pt x="101" y="3635"/>
                  </a:cubicBezTo>
                  <a:cubicBezTo>
                    <a:pt x="251" y="4412"/>
                    <a:pt x="0" y="6642"/>
                    <a:pt x="0" y="6642"/>
                  </a:cubicBezTo>
                  <a:cubicBezTo>
                    <a:pt x="437" y="6775"/>
                    <a:pt x="931" y="6836"/>
                    <a:pt x="1494" y="6836"/>
                  </a:cubicBezTo>
                  <a:cubicBezTo>
                    <a:pt x="1674" y="6836"/>
                    <a:pt x="1861" y="6830"/>
                    <a:pt x="2056" y="6818"/>
                  </a:cubicBezTo>
                  <a:cubicBezTo>
                    <a:pt x="3835" y="6642"/>
                    <a:pt x="4236" y="6316"/>
                    <a:pt x="4236" y="6316"/>
                  </a:cubicBezTo>
                  <a:cubicBezTo>
                    <a:pt x="4236" y="6316"/>
                    <a:pt x="4587" y="5414"/>
                    <a:pt x="4236" y="3484"/>
                  </a:cubicBezTo>
                  <a:cubicBezTo>
                    <a:pt x="3860" y="1529"/>
                    <a:pt x="2707" y="101"/>
                    <a:pt x="2707" y="101"/>
                  </a:cubicBezTo>
                  <a:lnTo>
                    <a:pt x="228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2"/>
            <p:cNvSpPr/>
            <p:nvPr/>
          </p:nvSpPr>
          <p:spPr>
            <a:xfrm>
              <a:off x="2108564" y="2201882"/>
              <a:ext cx="184645" cy="181600"/>
            </a:xfrm>
            <a:custGeom>
              <a:rect b="b" l="l" r="r" t="t"/>
              <a:pathLst>
                <a:path extrusionOk="0" h="1670" w="1698">
                  <a:moveTo>
                    <a:pt x="196" y="1"/>
                  </a:moveTo>
                  <a:cubicBezTo>
                    <a:pt x="196" y="1"/>
                    <a:pt x="622" y="552"/>
                    <a:pt x="271" y="953"/>
                  </a:cubicBezTo>
                  <a:cubicBezTo>
                    <a:pt x="0" y="1282"/>
                    <a:pt x="1040" y="1670"/>
                    <a:pt x="1485" y="1670"/>
                  </a:cubicBezTo>
                  <a:cubicBezTo>
                    <a:pt x="1618" y="1670"/>
                    <a:pt x="1697" y="1635"/>
                    <a:pt x="1674" y="1555"/>
                  </a:cubicBezTo>
                  <a:cubicBezTo>
                    <a:pt x="1499" y="1129"/>
                    <a:pt x="1223" y="903"/>
                    <a:pt x="1324" y="327"/>
                  </a:cubicBezTo>
                  <a:lnTo>
                    <a:pt x="196" y="1"/>
                  </a:lnTo>
                  <a:close/>
                </a:path>
              </a:pathLst>
            </a:custGeom>
            <a:solidFill>
              <a:srgbClr val="DD7E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2"/>
            <p:cNvSpPr/>
            <p:nvPr/>
          </p:nvSpPr>
          <p:spPr>
            <a:xfrm>
              <a:off x="2075289" y="2045946"/>
              <a:ext cx="264462" cy="263701"/>
            </a:xfrm>
            <a:custGeom>
              <a:rect b="b" l="l" r="r" t="t"/>
              <a:pathLst>
                <a:path extrusionOk="0" h="2425" w="2432">
                  <a:moveTo>
                    <a:pt x="858" y="0"/>
                  </a:moveTo>
                  <a:cubicBezTo>
                    <a:pt x="499" y="0"/>
                    <a:pt x="234" y="346"/>
                    <a:pt x="176" y="558"/>
                  </a:cubicBezTo>
                  <a:cubicBezTo>
                    <a:pt x="0" y="1159"/>
                    <a:pt x="351" y="1660"/>
                    <a:pt x="602" y="1886"/>
                  </a:cubicBezTo>
                  <a:cubicBezTo>
                    <a:pt x="993" y="2277"/>
                    <a:pt x="1459" y="2425"/>
                    <a:pt x="1771" y="2425"/>
                  </a:cubicBezTo>
                  <a:cubicBezTo>
                    <a:pt x="1939" y="2425"/>
                    <a:pt x="2062" y="2382"/>
                    <a:pt x="2106" y="2312"/>
                  </a:cubicBezTo>
                  <a:cubicBezTo>
                    <a:pt x="2432" y="1861"/>
                    <a:pt x="1680" y="382"/>
                    <a:pt x="1203" y="107"/>
                  </a:cubicBezTo>
                  <a:cubicBezTo>
                    <a:pt x="1082" y="31"/>
                    <a:pt x="966" y="0"/>
                    <a:pt x="858" y="0"/>
                  </a:cubicBezTo>
                  <a:close/>
                </a:path>
              </a:pathLst>
            </a:custGeom>
            <a:solidFill>
              <a:srgbClr val="DD7E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2"/>
            <p:cNvSpPr/>
            <p:nvPr/>
          </p:nvSpPr>
          <p:spPr>
            <a:xfrm>
              <a:off x="2050713" y="2027678"/>
              <a:ext cx="218137" cy="247172"/>
            </a:xfrm>
            <a:custGeom>
              <a:rect b="b" l="l" r="r" t="t"/>
              <a:pathLst>
                <a:path extrusionOk="0" h="2273" w="2006">
                  <a:moveTo>
                    <a:pt x="1139" y="1"/>
                  </a:moveTo>
                  <a:cubicBezTo>
                    <a:pt x="704" y="1"/>
                    <a:pt x="260" y="305"/>
                    <a:pt x="151" y="801"/>
                  </a:cubicBezTo>
                  <a:cubicBezTo>
                    <a:pt x="1" y="1503"/>
                    <a:pt x="352" y="1828"/>
                    <a:pt x="402" y="1904"/>
                  </a:cubicBezTo>
                  <a:cubicBezTo>
                    <a:pt x="591" y="2122"/>
                    <a:pt x="864" y="2272"/>
                    <a:pt x="992" y="2272"/>
                  </a:cubicBezTo>
                  <a:cubicBezTo>
                    <a:pt x="1084" y="2272"/>
                    <a:pt x="1101" y="2193"/>
                    <a:pt x="953" y="2004"/>
                  </a:cubicBezTo>
                  <a:cubicBezTo>
                    <a:pt x="627" y="1553"/>
                    <a:pt x="1079" y="1553"/>
                    <a:pt x="803" y="1177"/>
                  </a:cubicBezTo>
                  <a:cubicBezTo>
                    <a:pt x="703" y="1026"/>
                    <a:pt x="828" y="1051"/>
                    <a:pt x="1404" y="826"/>
                  </a:cubicBezTo>
                  <a:cubicBezTo>
                    <a:pt x="1981" y="600"/>
                    <a:pt x="2006" y="550"/>
                    <a:pt x="1856" y="375"/>
                  </a:cubicBezTo>
                  <a:cubicBezTo>
                    <a:pt x="1674" y="117"/>
                    <a:pt x="1408" y="1"/>
                    <a:pt x="1139" y="1"/>
                  </a:cubicBezTo>
                  <a:close/>
                </a:path>
              </a:pathLst>
            </a:custGeom>
            <a:solidFill>
              <a:srgbClr val="171B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2"/>
            <p:cNvSpPr/>
            <p:nvPr/>
          </p:nvSpPr>
          <p:spPr>
            <a:xfrm>
              <a:off x="2230681" y="2222978"/>
              <a:ext cx="73401" cy="61548"/>
            </a:xfrm>
            <a:custGeom>
              <a:rect b="b" l="l" r="r" t="t"/>
              <a:pathLst>
                <a:path extrusionOk="0" h="566" w="675">
                  <a:moveTo>
                    <a:pt x="501" y="1"/>
                  </a:moveTo>
                  <a:cubicBezTo>
                    <a:pt x="486" y="1"/>
                    <a:pt x="469" y="3"/>
                    <a:pt x="451" y="7"/>
                  </a:cubicBezTo>
                  <a:cubicBezTo>
                    <a:pt x="251" y="57"/>
                    <a:pt x="175" y="333"/>
                    <a:pt x="175" y="333"/>
                  </a:cubicBezTo>
                  <a:cubicBezTo>
                    <a:pt x="150" y="433"/>
                    <a:pt x="0" y="509"/>
                    <a:pt x="175" y="559"/>
                  </a:cubicBezTo>
                  <a:cubicBezTo>
                    <a:pt x="193" y="564"/>
                    <a:pt x="211" y="566"/>
                    <a:pt x="230" y="566"/>
                  </a:cubicBezTo>
                  <a:cubicBezTo>
                    <a:pt x="402" y="566"/>
                    <a:pt x="629" y="373"/>
                    <a:pt x="652" y="283"/>
                  </a:cubicBezTo>
                  <a:cubicBezTo>
                    <a:pt x="675" y="215"/>
                    <a:pt x="656" y="1"/>
                    <a:pt x="501" y="1"/>
                  </a:cubicBezTo>
                  <a:close/>
                </a:path>
              </a:pathLst>
            </a:custGeom>
            <a:solidFill>
              <a:srgbClr val="DD7E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2"/>
            <p:cNvSpPr/>
            <p:nvPr/>
          </p:nvSpPr>
          <p:spPr>
            <a:xfrm>
              <a:off x="2335400" y="3989815"/>
              <a:ext cx="170617" cy="45998"/>
            </a:xfrm>
            <a:custGeom>
              <a:rect b="b" l="l" r="r" t="t"/>
              <a:pathLst>
                <a:path extrusionOk="0" h="423" w="1569">
                  <a:moveTo>
                    <a:pt x="942" y="0"/>
                  </a:moveTo>
                  <a:cubicBezTo>
                    <a:pt x="825" y="84"/>
                    <a:pt x="683" y="111"/>
                    <a:pt x="545" y="111"/>
                  </a:cubicBezTo>
                  <a:cubicBezTo>
                    <a:pt x="271" y="111"/>
                    <a:pt x="15" y="0"/>
                    <a:pt x="15" y="0"/>
                  </a:cubicBezTo>
                  <a:lnTo>
                    <a:pt x="15" y="0"/>
                  </a:lnTo>
                  <a:cubicBezTo>
                    <a:pt x="1" y="318"/>
                    <a:pt x="232" y="423"/>
                    <a:pt x="509" y="423"/>
                  </a:cubicBezTo>
                  <a:cubicBezTo>
                    <a:pt x="733" y="423"/>
                    <a:pt x="988" y="354"/>
                    <a:pt x="1167" y="276"/>
                  </a:cubicBezTo>
                  <a:cubicBezTo>
                    <a:pt x="1568" y="100"/>
                    <a:pt x="942" y="0"/>
                    <a:pt x="94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2"/>
            <p:cNvSpPr/>
            <p:nvPr/>
          </p:nvSpPr>
          <p:spPr>
            <a:xfrm>
              <a:off x="1910218" y="3995252"/>
              <a:ext cx="167898" cy="45998"/>
            </a:xfrm>
            <a:custGeom>
              <a:rect b="b" l="l" r="r" t="t"/>
              <a:pathLst>
                <a:path extrusionOk="0" h="423" w="1544">
                  <a:moveTo>
                    <a:pt x="917" y="0"/>
                  </a:moveTo>
                  <a:cubicBezTo>
                    <a:pt x="800" y="84"/>
                    <a:pt x="661" y="112"/>
                    <a:pt x="527" y="112"/>
                  </a:cubicBezTo>
                  <a:cubicBezTo>
                    <a:pt x="260" y="112"/>
                    <a:pt x="15" y="0"/>
                    <a:pt x="15" y="0"/>
                  </a:cubicBezTo>
                  <a:lnTo>
                    <a:pt x="15" y="0"/>
                  </a:lnTo>
                  <a:cubicBezTo>
                    <a:pt x="1" y="319"/>
                    <a:pt x="224" y="423"/>
                    <a:pt x="494" y="423"/>
                  </a:cubicBezTo>
                  <a:cubicBezTo>
                    <a:pt x="713" y="423"/>
                    <a:pt x="963" y="354"/>
                    <a:pt x="1143" y="276"/>
                  </a:cubicBezTo>
                  <a:cubicBezTo>
                    <a:pt x="1544" y="100"/>
                    <a:pt x="917" y="0"/>
                    <a:pt x="91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2"/>
            <p:cNvSpPr/>
            <p:nvPr/>
          </p:nvSpPr>
          <p:spPr>
            <a:xfrm>
              <a:off x="1584753" y="1827049"/>
              <a:ext cx="504239" cy="791972"/>
            </a:xfrm>
            <a:custGeom>
              <a:rect b="b" l="l" r="r" t="t"/>
              <a:pathLst>
                <a:path extrusionOk="0" h="7283" w="4637">
                  <a:moveTo>
                    <a:pt x="177" y="1"/>
                  </a:moveTo>
                  <a:cubicBezTo>
                    <a:pt x="123" y="1"/>
                    <a:pt x="79" y="35"/>
                    <a:pt x="50" y="114"/>
                  </a:cubicBezTo>
                  <a:cubicBezTo>
                    <a:pt x="0" y="290"/>
                    <a:pt x="552" y="1192"/>
                    <a:pt x="752" y="1493"/>
                  </a:cubicBezTo>
                  <a:cubicBezTo>
                    <a:pt x="1278" y="2320"/>
                    <a:pt x="1328" y="4024"/>
                    <a:pt x="2256" y="5052"/>
                  </a:cubicBezTo>
                  <a:cubicBezTo>
                    <a:pt x="2707" y="5553"/>
                    <a:pt x="4336" y="7282"/>
                    <a:pt x="4336" y="7282"/>
                  </a:cubicBezTo>
                  <a:lnTo>
                    <a:pt x="4637" y="5328"/>
                  </a:lnTo>
                  <a:cubicBezTo>
                    <a:pt x="4637" y="5328"/>
                    <a:pt x="3208" y="4350"/>
                    <a:pt x="2832" y="3949"/>
                  </a:cubicBezTo>
                  <a:cubicBezTo>
                    <a:pt x="2281" y="3348"/>
                    <a:pt x="1153" y="1192"/>
                    <a:pt x="1153" y="1192"/>
                  </a:cubicBezTo>
                  <a:cubicBezTo>
                    <a:pt x="1153" y="1192"/>
                    <a:pt x="493" y="1"/>
                    <a:pt x="177" y="1"/>
                  </a:cubicBezTo>
                  <a:close/>
                </a:path>
              </a:pathLst>
            </a:custGeom>
            <a:solidFill>
              <a:srgbClr val="DD7E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2"/>
            <p:cNvSpPr/>
            <p:nvPr/>
          </p:nvSpPr>
          <p:spPr>
            <a:xfrm>
              <a:off x="2587681" y="1962106"/>
              <a:ext cx="316223" cy="294475"/>
            </a:xfrm>
            <a:custGeom>
              <a:rect b="b" l="l" r="r" t="t"/>
              <a:pathLst>
                <a:path extrusionOk="0" h="2708" w="2908">
                  <a:moveTo>
                    <a:pt x="2807" y="0"/>
                  </a:moveTo>
                  <a:lnTo>
                    <a:pt x="2807" y="0"/>
                  </a:lnTo>
                  <a:cubicBezTo>
                    <a:pt x="2005" y="247"/>
                    <a:pt x="1374" y="295"/>
                    <a:pt x="1007" y="295"/>
                  </a:cubicBezTo>
                  <a:cubicBezTo>
                    <a:pt x="778" y="295"/>
                    <a:pt x="652" y="276"/>
                    <a:pt x="652" y="276"/>
                  </a:cubicBezTo>
                  <a:lnTo>
                    <a:pt x="652" y="276"/>
                  </a:lnTo>
                  <a:cubicBezTo>
                    <a:pt x="827" y="1354"/>
                    <a:pt x="0" y="2707"/>
                    <a:pt x="0" y="2707"/>
                  </a:cubicBezTo>
                  <a:cubicBezTo>
                    <a:pt x="351" y="2206"/>
                    <a:pt x="2908" y="1880"/>
                    <a:pt x="2908" y="1880"/>
                  </a:cubicBezTo>
                  <a:cubicBezTo>
                    <a:pt x="2456" y="1153"/>
                    <a:pt x="2807" y="0"/>
                    <a:pt x="280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2"/>
            <p:cNvSpPr/>
            <p:nvPr/>
          </p:nvSpPr>
          <p:spPr>
            <a:xfrm>
              <a:off x="1524728" y="2528977"/>
              <a:ext cx="313505" cy="297193"/>
            </a:xfrm>
            <a:custGeom>
              <a:rect b="b" l="l" r="r" t="t"/>
              <a:pathLst>
                <a:path extrusionOk="0" h="2733" w="2883">
                  <a:moveTo>
                    <a:pt x="2783" y="0"/>
                  </a:moveTo>
                  <a:lnTo>
                    <a:pt x="2783" y="0"/>
                  </a:lnTo>
                  <a:cubicBezTo>
                    <a:pt x="1981" y="247"/>
                    <a:pt x="1359" y="295"/>
                    <a:pt x="1000" y="295"/>
                  </a:cubicBezTo>
                  <a:cubicBezTo>
                    <a:pt x="775" y="295"/>
                    <a:pt x="652" y="276"/>
                    <a:pt x="652" y="276"/>
                  </a:cubicBezTo>
                  <a:lnTo>
                    <a:pt x="652" y="276"/>
                  </a:lnTo>
                  <a:cubicBezTo>
                    <a:pt x="803" y="1379"/>
                    <a:pt x="1" y="2732"/>
                    <a:pt x="1" y="2732"/>
                  </a:cubicBezTo>
                  <a:cubicBezTo>
                    <a:pt x="327" y="2206"/>
                    <a:pt x="2883" y="1880"/>
                    <a:pt x="2883" y="1880"/>
                  </a:cubicBezTo>
                  <a:cubicBezTo>
                    <a:pt x="2432" y="1178"/>
                    <a:pt x="2783" y="0"/>
                    <a:pt x="27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2"/>
            <p:cNvSpPr/>
            <p:nvPr/>
          </p:nvSpPr>
          <p:spPr>
            <a:xfrm>
              <a:off x="2658473" y="1534207"/>
              <a:ext cx="215419" cy="201826"/>
            </a:xfrm>
            <a:custGeom>
              <a:rect b="b" l="l" r="r" t="t"/>
              <a:pathLst>
                <a:path extrusionOk="0" h="1856" w="1981">
                  <a:moveTo>
                    <a:pt x="1906" y="0"/>
                  </a:moveTo>
                  <a:lnTo>
                    <a:pt x="1906" y="0"/>
                  </a:lnTo>
                  <a:cubicBezTo>
                    <a:pt x="1398" y="160"/>
                    <a:pt x="991" y="194"/>
                    <a:pt x="738" y="194"/>
                  </a:cubicBezTo>
                  <a:cubicBezTo>
                    <a:pt x="554" y="194"/>
                    <a:pt x="452" y="176"/>
                    <a:pt x="452" y="176"/>
                  </a:cubicBezTo>
                  <a:lnTo>
                    <a:pt x="452" y="176"/>
                  </a:lnTo>
                  <a:cubicBezTo>
                    <a:pt x="552" y="928"/>
                    <a:pt x="1" y="1855"/>
                    <a:pt x="1" y="1855"/>
                  </a:cubicBezTo>
                  <a:cubicBezTo>
                    <a:pt x="226" y="1504"/>
                    <a:pt x="1981" y="1304"/>
                    <a:pt x="1981" y="1304"/>
                  </a:cubicBezTo>
                  <a:cubicBezTo>
                    <a:pt x="1680" y="802"/>
                    <a:pt x="1906" y="1"/>
                    <a:pt x="190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2"/>
            <p:cNvSpPr/>
            <p:nvPr/>
          </p:nvSpPr>
          <p:spPr>
            <a:xfrm>
              <a:off x="1407612" y="1610544"/>
              <a:ext cx="365266" cy="278055"/>
            </a:xfrm>
            <a:custGeom>
              <a:rect b="b" l="l" r="r" t="t"/>
              <a:pathLst>
                <a:path extrusionOk="0" h="2557" w="3359">
                  <a:moveTo>
                    <a:pt x="1704" y="0"/>
                  </a:moveTo>
                  <a:cubicBezTo>
                    <a:pt x="1178" y="652"/>
                    <a:pt x="0" y="702"/>
                    <a:pt x="0" y="702"/>
                  </a:cubicBezTo>
                  <a:cubicBezTo>
                    <a:pt x="777" y="1755"/>
                    <a:pt x="927" y="2557"/>
                    <a:pt x="927" y="2557"/>
                  </a:cubicBezTo>
                  <a:cubicBezTo>
                    <a:pt x="1341" y="2339"/>
                    <a:pt x="1855" y="2277"/>
                    <a:pt x="2303" y="2277"/>
                  </a:cubicBezTo>
                  <a:cubicBezTo>
                    <a:pt x="2886" y="2277"/>
                    <a:pt x="3359" y="2381"/>
                    <a:pt x="3359" y="2381"/>
                  </a:cubicBezTo>
                  <a:cubicBezTo>
                    <a:pt x="2782" y="2256"/>
                    <a:pt x="1704" y="0"/>
                    <a:pt x="17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2"/>
            <p:cNvSpPr/>
            <p:nvPr/>
          </p:nvSpPr>
          <p:spPr>
            <a:xfrm>
              <a:off x="1936316" y="1460589"/>
              <a:ext cx="152674" cy="218137"/>
            </a:xfrm>
            <a:custGeom>
              <a:rect b="b" l="l" r="r" t="t"/>
              <a:pathLst>
                <a:path extrusionOk="0" h="2006" w="1404">
                  <a:moveTo>
                    <a:pt x="0" y="1"/>
                  </a:moveTo>
                  <a:lnTo>
                    <a:pt x="0" y="1479"/>
                  </a:lnTo>
                  <a:lnTo>
                    <a:pt x="1379" y="2006"/>
                  </a:lnTo>
                  <a:lnTo>
                    <a:pt x="1404" y="7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2"/>
            <p:cNvSpPr/>
            <p:nvPr/>
          </p:nvSpPr>
          <p:spPr>
            <a:xfrm>
              <a:off x="2260585" y="1716785"/>
              <a:ext cx="152783" cy="220856"/>
            </a:xfrm>
            <a:custGeom>
              <a:rect b="b" l="l" r="r" t="t"/>
              <a:pathLst>
                <a:path extrusionOk="0" h="2031" w="1405">
                  <a:moveTo>
                    <a:pt x="26" y="1"/>
                  </a:moveTo>
                  <a:lnTo>
                    <a:pt x="1" y="1479"/>
                  </a:lnTo>
                  <a:lnTo>
                    <a:pt x="1379" y="2031"/>
                  </a:lnTo>
                  <a:lnTo>
                    <a:pt x="1404" y="76"/>
                  </a:lnTo>
                  <a:lnTo>
                    <a:pt x="2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20"/>
          <p:cNvSpPr txBox="1"/>
          <p:nvPr>
            <p:ph type="title"/>
          </p:nvPr>
        </p:nvSpPr>
        <p:spPr>
          <a:xfrm>
            <a:off x="870186" y="210447"/>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b="1" lang="en-US" sz="3600">
                <a:solidFill>
                  <a:schemeClr val="dk2"/>
                </a:solidFill>
                <a:latin typeface="Barlow Semi Condensed"/>
                <a:ea typeface="Barlow Semi Condensed"/>
                <a:cs typeface="Barlow Semi Condensed"/>
                <a:sym typeface="Barlow Semi Condensed"/>
              </a:rPr>
              <a:t>SRS : Undian</a:t>
            </a:r>
            <a:endParaRPr>
              <a:solidFill>
                <a:schemeClr val="dk2"/>
              </a:solidFill>
              <a:latin typeface="Barlow Semi Condensed"/>
              <a:ea typeface="Barlow Semi Condensed"/>
              <a:cs typeface="Barlow Semi Condensed"/>
              <a:sym typeface="Barlow Semi Condensed"/>
            </a:endParaRPr>
          </a:p>
        </p:txBody>
      </p:sp>
      <p:sp>
        <p:nvSpPr>
          <p:cNvPr id="1279" name="Google Shape;1279;p20"/>
          <p:cNvSpPr txBox="1"/>
          <p:nvPr/>
        </p:nvSpPr>
        <p:spPr>
          <a:xfrm>
            <a:off x="344586" y="1232590"/>
            <a:ext cx="8229600" cy="3700463"/>
          </a:xfrm>
          <a:prstGeom prst="rect">
            <a:avLst/>
          </a:prstGeom>
          <a:noFill/>
          <a:ln>
            <a:noFill/>
          </a:ln>
        </p:spPr>
        <p:txBody>
          <a:bodyPr anchorCtr="0" anchor="t" bIns="91425" lIns="91425" spcFirstLastPara="1" rIns="91425" wrap="square" tIns="91425">
            <a:noAutofit/>
          </a:bodyPr>
          <a:lstStyle/>
          <a:p>
            <a:pPr indent="-533400" lvl="1" marL="990600" marR="0" rtl="0" algn="l">
              <a:lnSpc>
                <a:spcPct val="90000"/>
              </a:lnSpc>
              <a:spcBef>
                <a:spcPts val="0"/>
              </a:spcBef>
              <a:spcAft>
                <a:spcPts val="0"/>
              </a:spcAft>
              <a:buClr>
                <a:schemeClr val="dk1"/>
              </a:buClr>
              <a:buSzPts val="1400"/>
              <a:buFont typeface="Noto Sans Symbols"/>
              <a:buChar char="⚫"/>
            </a:pPr>
            <a:r>
              <a:rPr b="0" i="0" lang="en-US" sz="1600" u="none" cap="none" strike="noStrike">
                <a:solidFill>
                  <a:schemeClr val="dk1"/>
                </a:solidFill>
                <a:latin typeface="Titillium Web"/>
                <a:ea typeface="Titillium Web"/>
                <a:cs typeface="Titillium Web"/>
                <a:sym typeface="Titillium Web"/>
              </a:rPr>
              <a:t>Dengan cara memberikan nomor-nomor pada seluruh anggota populasi, lalu secara acak dipilih nomor-nomor sesuai dgn banyaknya jumlah sampel yang dibutuhkan.</a:t>
            </a:r>
            <a:endParaRPr/>
          </a:p>
          <a:p>
            <a:pPr indent="-533400" lvl="1" marL="990600" marR="0" rtl="0" algn="l">
              <a:lnSpc>
                <a:spcPct val="90000"/>
              </a:lnSpc>
              <a:spcBef>
                <a:spcPts val="0"/>
              </a:spcBef>
              <a:spcAft>
                <a:spcPts val="0"/>
              </a:spcAft>
              <a:buClr>
                <a:schemeClr val="dk1"/>
              </a:buClr>
              <a:buSzPts val="1400"/>
              <a:buFont typeface="Noto Sans Symbols"/>
              <a:buChar char="⚫"/>
            </a:pPr>
            <a:r>
              <a:rPr b="0" i="0" lang="en-US" sz="1600" u="none" cap="none" strike="noStrike">
                <a:solidFill>
                  <a:schemeClr val="dk1"/>
                </a:solidFill>
                <a:latin typeface="Titillium Web"/>
                <a:ea typeface="Titillium Web"/>
                <a:cs typeface="Titillium Web"/>
                <a:sym typeface="Titillium Web"/>
              </a:rPr>
              <a:t>Ada dua rancangan cara undian :</a:t>
            </a:r>
            <a:endParaRPr/>
          </a:p>
          <a:p>
            <a:pPr indent="-457200" lvl="2" marL="1371600" marR="0" rtl="0" algn="l">
              <a:lnSpc>
                <a:spcPct val="90000"/>
              </a:lnSpc>
              <a:spcBef>
                <a:spcPts val="0"/>
              </a:spcBef>
              <a:spcAft>
                <a:spcPts val="0"/>
              </a:spcAft>
              <a:buClr>
                <a:schemeClr val="dk1"/>
              </a:buClr>
              <a:buSzPts val="1400"/>
              <a:buFont typeface="Courier New"/>
              <a:buChar char="o"/>
            </a:pPr>
            <a:r>
              <a:rPr b="0" i="0" lang="en-US" sz="1600" u="none" cap="none" strike="noStrike">
                <a:solidFill>
                  <a:schemeClr val="dk1"/>
                </a:solidFill>
                <a:latin typeface="Titillium Web"/>
                <a:ea typeface="Titillium Web"/>
                <a:cs typeface="Titillium Web"/>
                <a:sym typeface="Titillium Web"/>
              </a:rPr>
              <a:t>Pengambilan sampel tanpa pengembalian, yang berarti sampel yang pernah terpilih tidak akan dipilih lagi. Akan menghasilkan nilai probabilitas yang tidak konstan</a:t>
            </a:r>
            <a:endParaRPr b="0" i="0" sz="1600" u="none" cap="none" strike="noStrike">
              <a:solidFill>
                <a:schemeClr val="dk1"/>
              </a:solidFill>
              <a:latin typeface="Titillium Web"/>
              <a:ea typeface="Titillium Web"/>
              <a:cs typeface="Titillium Web"/>
              <a:sym typeface="Titillium Web"/>
            </a:endParaRPr>
          </a:p>
          <a:p>
            <a:pPr indent="-457200" lvl="2" marL="1371600" marR="0" rtl="0" algn="l">
              <a:lnSpc>
                <a:spcPct val="90000"/>
              </a:lnSpc>
              <a:spcBef>
                <a:spcPts val="0"/>
              </a:spcBef>
              <a:spcAft>
                <a:spcPts val="0"/>
              </a:spcAft>
              <a:buClr>
                <a:schemeClr val="dk1"/>
              </a:buClr>
              <a:buSzPts val="1400"/>
              <a:buFont typeface="Courier New"/>
              <a:buChar char="o"/>
            </a:pPr>
            <a:r>
              <a:rPr b="0" i="0" lang="en-US" sz="1600" u="none" cap="none" strike="noStrike">
                <a:solidFill>
                  <a:schemeClr val="dk1"/>
                </a:solidFill>
                <a:latin typeface="Titillium Web"/>
                <a:ea typeface="Titillium Web"/>
                <a:cs typeface="Titillium Web"/>
                <a:sym typeface="Titillium Web"/>
              </a:rPr>
              <a:t>Pengambilan sampel dengan pengembalian, yang berarti sampel yang pernah terpilih ada kemungkinan terpilih lagi. Menghasilkan nilai probabilitas yang konstan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21"/>
          <p:cNvSpPr txBox="1"/>
          <p:nvPr>
            <p:ph type="title"/>
          </p:nvPr>
        </p:nvSpPr>
        <p:spPr>
          <a:xfrm>
            <a:off x="870186" y="210447"/>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b="1" lang="en-US" sz="3600">
                <a:solidFill>
                  <a:schemeClr val="dk2"/>
                </a:solidFill>
                <a:latin typeface="Barlow Semi Condensed"/>
                <a:ea typeface="Barlow Semi Condensed"/>
                <a:cs typeface="Barlow Semi Condensed"/>
                <a:sym typeface="Barlow Semi Condensed"/>
              </a:rPr>
              <a:t>SRS : Tabel Bilangan Random</a:t>
            </a:r>
            <a:endParaRPr>
              <a:solidFill>
                <a:schemeClr val="dk2"/>
              </a:solidFill>
              <a:latin typeface="Barlow Semi Condensed"/>
              <a:ea typeface="Barlow Semi Condensed"/>
              <a:cs typeface="Barlow Semi Condensed"/>
              <a:sym typeface="Barlow Semi Condensed"/>
            </a:endParaRPr>
          </a:p>
        </p:txBody>
      </p:sp>
      <p:sp>
        <p:nvSpPr>
          <p:cNvPr id="1285" name="Google Shape;1285;p21"/>
          <p:cNvSpPr txBox="1"/>
          <p:nvPr/>
        </p:nvSpPr>
        <p:spPr>
          <a:xfrm>
            <a:off x="457200" y="1177411"/>
            <a:ext cx="8229600" cy="3700463"/>
          </a:xfrm>
          <a:prstGeom prst="rect">
            <a:avLst/>
          </a:prstGeom>
          <a:noFill/>
          <a:ln>
            <a:noFill/>
          </a:ln>
        </p:spPr>
        <p:txBody>
          <a:bodyPr anchorCtr="0" anchor="t" bIns="91425" lIns="91425" spcFirstLastPara="1" rIns="91425" wrap="square" tIns="91425">
            <a:noAutofit/>
          </a:bodyPr>
          <a:lstStyle/>
          <a:p>
            <a:pPr indent="-533400" lvl="1" marL="990600" marR="0" rtl="0" algn="l">
              <a:lnSpc>
                <a:spcPct val="90000"/>
              </a:lnSpc>
              <a:spcBef>
                <a:spcPts val="0"/>
              </a:spcBef>
              <a:spcAft>
                <a:spcPts val="0"/>
              </a:spcAft>
              <a:buClr>
                <a:schemeClr val="dk1"/>
              </a:buClr>
              <a:buSzPts val="1400"/>
              <a:buFont typeface="Noto Sans Symbols"/>
              <a:buChar char="⚫"/>
            </a:pPr>
            <a:r>
              <a:rPr b="0" i="0" lang="en-US" sz="1600" u="none" cap="none" strike="noStrike">
                <a:solidFill>
                  <a:schemeClr val="dk1"/>
                </a:solidFill>
                <a:latin typeface="Titillium Web"/>
                <a:ea typeface="Titillium Web"/>
                <a:cs typeface="Titillium Web"/>
                <a:sym typeface="Titillium Web"/>
              </a:rPr>
              <a:t>Menggunakan tabel bilangan random (</a:t>
            </a:r>
            <a:r>
              <a:rPr b="0" i="1" lang="en-US" sz="1600" u="none" cap="none" strike="noStrike">
                <a:solidFill>
                  <a:schemeClr val="dk1"/>
                </a:solidFill>
                <a:latin typeface="Titillium Web"/>
                <a:ea typeface="Titillium Web"/>
                <a:cs typeface="Titillium Web"/>
                <a:sym typeface="Titillium Web"/>
              </a:rPr>
              <a:t>acak</a:t>
            </a:r>
            <a:r>
              <a:rPr b="0" i="0" lang="en-US" sz="1600" u="none" cap="none" strike="noStrike">
                <a:solidFill>
                  <a:schemeClr val="dk1"/>
                </a:solidFill>
                <a:latin typeface="Titillium Web"/>
                <a:ea typeface="Titillium Web"/>
                <a:cs typeface="Titillium Web"/>
                <a:sym typeface="Titillium Web"/>
              </a:rPr>
              <a:t>), yaitu suatu tabel yang terdiri dari bilangan-bilangan yang tidak berurutan.</a:t>
            </a:r>
            <a:endParaRPr/>
          </a:p>
          <a:p>
            <a:pPr indent="-533400" lvl="1" marL="990600" marR="0" rtl="0" algn="l">
              <a:lnSpc>
                <a:spcPct val="90000"/>
              </a:lnSpc>
              <a:spcBef>
                <a:spcPts val="0"/>
              </a:spcBef>
              <a:spcAft>
                <a:spcPts val="0"/>
              </a:spcAft>
              <a:buClr>
                <a:schemeClr val="dk1"/>
              </a:buClr>
              <a:buSzPts val="1400"/>
              <a:buFont typeface="Noto Sans Symbols"/>
              <a:buChar char="⚫"/>
            </a:pPr>
            <a:r>
              <a:rPr b="0" i="0" lang="en-US" sz="1600" u="none" cap="none" strike="noStrike">
                <a:solidFill>
                  <a:schemeClr val="dk1"/>
                </a:solidFill>
                <a:latin typeface="Titillium Web"/>
                <a:ea typeface="Titillium Web"/>
                <a:cs typeface="Titillium Web"/>
                <a:sym typeface="Titillium Web"/>
              </a:rPr>
              <a:t>Secara prinsip, pemakaiannya adalah dengan memberi nomor pada setiap anggota populasi dalam suatu daftar (</a:t>
            </a:r>
            <a:r>
              <a:rPr b="0" i="1" lang="en-US" sz="1600" u="none" cap="none" strike="noStrike">
                <a:solidFill>
                  <a:schemeClr val="dk1"/>
                </a:solidFill>
                <a:latin typeface="Titillium Web"/>
                <a:ea typeface="Titillium Web"/>
                <a:cs typeface="Titillium Web"/>
                <a:sym typeface="Titillium Web"/>
              </a:rPr>
              <a:t>sample frame</a:t>
            </a:r>
            <a:r>
              <a:rPr b="0" i="0" lang="en-US" sz="1600" u="none" cap="none" strike="noStrike">
                <a:solidFill>
                  <a:schemeClr val="dk1"/>
                </a:solidFill>
                <a:latin typeface="Titillium Web"/>
                <a:ea typeface="Titillium Web"/>
                <a:cs typeface="Titillium Web"/>
                <a:sym typeface="Titillium Web"/>
              </a:rPr>
              <a:t>)</a:t>
            </a:r>
            <a:endParaRPr/>
          </a:p>
          <a:p>
            <a:pPr indent="-533400" lvl="1" marL="990600" marR="0" rtl="0" algn="l">
              <a:lnSpc>
                <a:spcPct val="90000"/>
              </a:lnSpc>
              <a:spcBef>
                <a:spcPts val="0"/>
              </a:spcBef>
              <a:spcAft>
                <a:spcPts val="0"/>
              </a:spcAft>
              <a:buClr>
                <a:schemeClr val="dk1"/>
              </a:buClr>
              <a:buSzPts val="1400"/>
              <a:buFont typeface="Noto Sans Symbols"/>
              <a:buChar char="⚫"/>
            </a:pPr>
            <a:r>
              <a:rPr b="0" i="0" lang="en-US" sz="1600" u="none" cap="none" strike="noStrike">
                <a:solidFill>
                  <a:schemeClr val="dk1"/>
                </a:solidFill>
                <a:latin typeface="Titillium Web"/>
                <a:ea typeface="Titillium Web"/>
                <a:cs typeface="Titillium Web"/>
                <a:sym typeface="Titillium Web"/>
              </a:rPr>
              <a:t>Selanjutnya dipergunakan jumlah digit pada tabel acak dengan digit populasi</a:t>
            </a:r>
            <a:endParaRPr b="0" i="0" sz="1600" u="none" cap="none" strike="noStrike">
              <a:solidFill>
                <a:schemeClr val="dk1"/>
              </a:solidFill>
              <a:latin typeface="Titillium Web"/>
              <a:ea typeface="Titillium Web"/>
              <a:cs typeface="Titillium Web"/>
              <a:sym typeface="Titillium Web"/>
            </a:endParaRPr>
          </a:p>
          <a:p>
            <a:pPr indent="-533400" lvl="1" marL="990600" marR="0" rtl="0" algn="l">
              <a:lnSpc>
                <a:spcPct val="90000"/>
              </a:lnSpc>
              <a:spcBef>
                <a:spcPts val="0"/>
              </a:spcBef>
              <a:spcAft>
                <a:spcPts val="0"/>
              </a:spcAft>
              <a:buClr>
                <a:schemeClr val="dk1"/>
              </a:buClr>
              <a:buSzPts val="1400"/>
              <a:buFont typeface="Noto Sans Symbols"/>
              <a:buChar char="⚫"/>
            </a:pPr>
            <a:r>
              <a:rPr b="0" i="0" lang="en-US" sz="1600" u="none" cap="none" strike="noStrike">
                <a:solidFill>
                  <a:schemeClr val="dk1"/>
                </a:solidFill>
                <a:latin typeface="Titillium Web"/>
                <a:ea typeface="Titillium Web"/>
                <a:cs typeface="Titillium Web"/>
                <a:sym typeface="Titillium Web"/>
              </a:rPr>
              <a:t>Pilih salah satu nomor dengan acak, gunakan dua digit terakhirnya, cocokkan dengan nomor pada </a:t>
            </a:r>
            <a:r>
              <a:rPr b="0" i="1" lang="en-US" sz="1600" u="none" cap="none" strike="noStrike">
                <a:solidFill>
                  <a:schemeClr val="dk1"/>
                </a:solidFill>
                <a:latin typeface="Titillium Web"/>
                <a:ea typeface="Titillium Web"/>
                <a:cs typeface="Titillium Web"/>
                <a:sym typeface="Titillium Web"/>
              </a:rPr>
              <a:t>sample frame</a:t>
            </a:r>
            <a:r>
              <a:rPr b="0" i="0" lang="en-US" sz="1600" u="none" cap="none" strike="noStrike">
                <a:solidFill>
                  <a:schemeClr val="dk1"/>
                </a:solidFill>
                <a:latin typeface="Titillium Web"/>
                <a:ea typeface="Titillium Web"/>
                <a:cs typeface="Titillium Web"/>
                <a:sym typeface="Titillium Web"/>
              </a:rPr>
              <a:t>.</a:t>
            </a:r>
            <a:endParaRPr/>
          </a:p>
          <a:p>
            <a:pPr indent="-533400" lvl="1" marL="990600" marR="0" rtl="0" algn="l">
              <a:lnSpc>
                <a:spcPct val="90000"/>
              </a:lnSpc>
              <a:spcBef>
                <a:spcPts val="0"/>
              </a:spcBef>
              <a:spcAft>
                <a:spcPts val="0"/>
              </a:spcAft>
              <a:buClr>
                <a:schemeClr val="dk1"/>
              </a:buClr>
              <a:buSzPts val="1400"/>
              <a:buFont typeface="Noto Sans Symbols"/>
              <a:buChar char="⚫"/>
            </a:pPr>
            <a:r>
              <a:rPr b="0" i="0" lang="en-US" sz="1600" u="none" cap="none" strike="noStrike">
                <a:solidFill>
                  <a:schemeClr val="dk1"/>
                </a:solidFill>
                <a:latin typeface="Titillium Web"/>
                <a:ea typeface="Titillium Web"/>
                <a:cs typeface="Titillium Web"/>
                <a:sym typeface="Titillium Web"/>
              </a:rPr>
              <a:t>Jika ada yang sama, maka data pada sample frame diambil sebagai anggota sampel.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22"/>
          <p:cNvSpPr txBox="1"/>
          <p:nvPr>
            <p:ph type="title"/>
          </p:nvPr>
        </p:nvSpPr>
        <p:spPr>
          <a:xfrm>
            <a:off x="870186" y="210447"/>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US" sz="3600">
                <a:solidFill>
                  <a:schemeClr val="dk2"/>
                </a:solidFill>
                <a:latin typeface="Barlow Semi Condensed"/>
                <a:ea typeface="Barlow Semi Condensed"/>
                <a:cs typeface="Barlow Semi Condensed"/>
                <a:sym typeface="Barlow Semi Condensed"/>
              </a:rPr>
              <a:t>2</a:t>
            </a:r>
            <a:r>
              <a:rPr b="1" lang="en-US" sz="3600">
                <a:solidFill>
                  <a:schemeClr val="dk2"/>
                </a:solidFill>
                <a:latin typeface="Barlow Semi Condensed"/>
                <a:ea typeface="Barlow Semi Condensed"/>
                <a:cs typeface="Barlow Semi Condensed"/>
                <a:sym typeface="Barlow Semi Condensed"/>
              </a:rPr>
              <a:t>. </a:t>
            </a:r>
            <a:r>
              <a:rPr lang="en-US" sz="3600">
                <a:solidFill>
                  <a:srgbClr val="304BA6"/>
                </a:solidFill>
              </a:rPr>
              <a:t>Stratified Random Sampling</a:t>
            </a:r>
            <a:endParaRPr>
              <a:solidFill>
                <a:srgbClr val="304BA6"/>
              </a:solidFill>
              <a:latin typeface="Barlow Semi Condensed"/>
              <a:ea typeface="Barlow Semi Condensed"/>
              <a:cs typeface="Barlow Semi Condensed"/>
              <a:sym typeface="Barlow Semi Condensed"/>
            </a:endParaRPr>
          </a:p>
        </p:txBody>
      </p:sp>
      <p:sp>
        <p:nvSpPr>
          <p:cNvPr id="1291" name="Google Shape;1291;p22"/>
          <p:cNvSpPr txBox="1"/>
          <p:nvPr/>
        </p:nvSpPr>
        <p:spPr>
          <a:xfrm>
            <a:off x="344586" y="1232590"/>
            <a:ext cx="8229600" cy="3700463"/>
          </a:xfrm>
          <a:prstGeom prst="rect">
            <a:avLst/>
          </a:prstGeom>
          <a:noFill/>
          <a:ln>
            <a:noFill/>
          </a:ln>
        </p:spPr>
        <p:txBody>
          <a:bodyPr anchorCtr="0" anchor="t" bIns="91425" lIns="91425" spcFirstLastPara="1" rIns="91425" wrap="square" tIns="91425">
            <a:noAutofit/>
          </a:bodyPr>
          <a:lstStyle/>
          <a:p>
            <a:pPr indent="-317500" lvl="0" marL="457200" marR="0" rtl="0" algn="just">
              <a:lnSpc>
                <a:spcPct val="90000"/>
              </a:lnSpc>
              <a:spcBef>
                <a:spcPts val="0"/>
              </a:spcBef>
              <a:spcAft>
                <a:spcPts val="0"/>
              </a:spcAft>
              <a:buClr>
                <a:schemeClr val="dk1"/>
              </a:buClr>
              <a:buSzPts val="1400"/>
              <a:buFont typeface="Titillium Web"/>
              <a:buNone/>
            </a:pPr>
            <a:r>
              <a:rPr b="0" i="0" lang="en-US" sz="2000" u="none" cap="none" strike="noStrike">
                <a:solidFill>
                  <a:schemeClr val="dk1"/>
                </a:solidFill>
                <a:latin typeface="Noto Sans Symbols"/>
                <a:ea typeface="Noto Sans Symbols"/>
                <a:cs typeface="Noto Sans Symbols"/>
                <a:sym typeface="Noto Sans Symbols"/>
              </a:rPr>
              <a:t>⮚</a:t>
            </a:r>
            <a:r>
              <a:rPr b="0" i="0" lang="en-US" sz="2000" u="none" cap="none" strike="noStrike">
                <a:solidFill>
                  <a:schemeClr val="dk1"/>
                </a:solidFill>
                <a:latin typeface="Titillium Web"/>
                <a:ea typeface="Titillium Web"/>
                <a:cs typeface="Titillium Web"/>
                <a:sym typeface="Titillium Web"/>
              </a:rPr>
              <a:t>Digunakan untuk mengurangi pengaruh faktor heterogen dan melakukan pembagian elemen-elemen populasi ke dalam strata. Selanjutnya dari masing-masing strata dipilih sampelnya secara random sesuai proporsinya.</a:t>
            </a:r>
            <a:endParaRPr/>
          </a:p>
          <a:p>
            <a:pPr indent="-317500" lvl="0" marL="457200" marR="0" rtl="0" algn="just">
              <a:lnSpc>
                <a:spcPct val="90000"/>
              </a:lnSpc>
              <a:spcBef>
                <a:spcPts val="0"/>
              </a:spcBef>
              <a:spcAft>
                <a:spcPts val="0"/>
              </a:spcAft>
              <a:buClr>
                <a:schemeClr val="dk1"/>
              </a:buClr>
              <a:buSzPts val="1400"/>
              <a:buFont typeface="Titillium Web"/>
              <a:buNone/>
            </a:pPr>
            <a:r>
              <a:rPr b="0" i="0" lang="en-US" sz="2000" u="none" cap="none" strike="noStrike">
                <a:solidFill>
                  <a:schemeClr val="dk1"/>
                </a:solidFill>
                <a:latin typeface="Noto Sans Symbols"/>
                <a:ea typeface="Noto Sans Symbols"/>
                <a:cs typeface="Noto Sans Symbols"/>
                <a:sym typeface="Noto Sans Symbols"/>
              </a:rPr>
              <a:t>⮚</a:t>
            </a:r>
            <a:r>
              <a:rPr b="0" i="0" lang="en-US" sz="2000" u="none" cap="none" strike="noStrike">
                <a:solidFill>
                  <a:schemeClr val="dk1"/>
                </a:solidFill>
                <a:latin typeface="Titillium Web"/>
                <a:ea typeface="Titillium Web"/>
                <a:cs typeface="Titillium Web"/>
                <a:sym typeface="Titillium Web"/>
              </a:rPr>
              <a:t>Sampling ini banyak digunakan untuk mempelajari karakteristik yang berbeda, misalnya, di sekolah ada kls I, kls II, dan kls III. Atau responden dapat dibedakan menurut jenis kelamin; laki-laki dan perempuan, dll.</a:t>
            </a:r>
            <a:endParaRPr/>
          </a:p>
          <a:p>
            <a:pPr indent="-317500" lvl="0" marL="457200" marR="0" rtl="0" algn="just">
              <a:lnSpc>
                <a:spcPct val="90000"/>
              </a:lnSpc>
              <a:spcBef>
                <a:spcPts val="0"/>
              </a:spcBef>
              <a:spcAft>
                <a:spcPts val="0"/>
              </a:spcAft>
              <a:buClr>
                <a:schemeClr val="dk1"/>
              </a:buClr>
              <a:buSzPts val="1400"/>
              <a:buFont typeface="Titillium Web"/>
              <a:buNone/>
            </a:pPr>
            <a:r>
              <a:rPr b="0" i="0" lang="en-US" sz="2000" u="none" cap="none" strike="noStrike">
                <a:solidFill>
                  <a:schemeClr val="dk1"/>
                </a:solidFill>
                <a:latin typeface="Noto Sans Symbols"/>
                <a:ea typeface="Noto Sans Symbols"/>
                <a:cs typeface="Noto Sans Symbols"/>
                <a:sym typeface="Noto Sans Symbols"/>
              </a:rPr>
              <a:t>⮚</a:t>
            </a:r>
            <a:r>
              <a:rPr b="0" i="0" lang="en-US" sz="2000" u="none" cap="none" strike="noStrike">
                <a:solidFill>
                  <a:schemeClr val="dk1"/>
                </a:solidFill>
                <a:latin typeface="Titillium Web"/>
                <a:ea typeface="Titillium Web"/>
                <a:cs typeface="Titillium Web"/>
                <a:sym typeface="Titillium Web"/>
              </a:rPr>
              <a:t>Keadaan populasi yang heterogen tidak akan terwakili, bila menggunakan teknik random. Karena hasilnya mungkin satu kelompok terlalu banyak yang terpilih menjadi sampel.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23"/>
          <p:cNvSpPr txBox="1"/>
          <p:nvPr>
            <p:ph type="title"/>
          </p:nvPr>
        </p:nvSpPr>
        <p:spPr>
          <a:xfrm>
            <a:off x="457200" y="361348"/>
            <a:ext cx="8229600" cy="73435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a:solidFill>
                  <a:schemeClr val="dk2"/>
                </a:solidFill>
              </a:rPr>
              <a:t>Stratified Random Sampling</a:t>
            </a:r>
            <a:endParaRPr/>
          </a:p>
        </p:txBody>
      </p:sp>
      <p:sp>
        <p:nvSpPr>
          <p:cNvPr id="1297" name="Google Shape;1297;p23"/>
          <p:cNvSpPr txBox="1"/>
          <p:nvPr/>
        </p:nvSpPr>
        <p:spPr>
          <a:xfrm>
            <a:off x="457200" y="1439836"/>
            <a:ext cx="3276600" cy="2142249"/>
          </a:xfrm>
          <a:prstGeom prst="rect">
            <a:avLst/>
          </a:prstGeom>
          <a:noFill/>
          <a:ln>
            <a:noFill/>
          </a:ln>
        </p:spPr>
        <p:txBody>
          <a:bodyPr anchorCtr="0" anchor="b" bIns="91425" lIns="91425" spcFirstLastPara="1" rIns="91425" wrap="square" tIns="91425">
            <a:noAutofit/>
          </a:bodyPr>
          <a:lstStyle/>
          <a:p>
            <a:pPr indent="-317500" lvl="0" marL="457200" marR="0" rtl="0" algn="r">
              <a:lnSpc>
                <a:spcPct val="115000"/>
              </a:lnSpc>
              <a:spcBef>
                <a:spcPts val="0"/>
              </a:spcBef>
              <a:spcAft>
                <a:spcPts val="0"/>
              </a:spcAft>
              <a:buClr>
                <a:schemeClr val="dk1"/>
              </a:buClr>
              <a:buSzPts val="3000"/>
              <a:buFont typeface="Titillium Web"/>
              <a:buNone/>
            </a:pPr>
            <a:r>
              <a:rPr b="0" i="0" lang="en-US" sz="2000" u="none" cap="none" strike="noStrike">
                <a:solidFill>
                  <a:schemeClr val="dk1"/>
                </a:solidFill>
                <a:latin typeface="Titillium Web"/>
                <a:ea typeface="Titillium Web"/>
                <a:cs typeface="Titillium Web"/>
                <a:sym typeface="Titillium Web"/>
              </a:rPr>
              <a:t>Adakalanya populasi yang ada memiliki strata atau tingkatan dan setiap tingkatan memiliki karakteristik sendiri </a:t>
            </a:r>
            <a:endParaRPr/>
          </a:p>
        </p:txBody>
      </p:sp>
      <p:graphicFrame>
        <p:nvGraphicFramePr>
          <p:cNvPr id="1298" name="Google Shape;1298;p23"/>
          <p:cNvGraphicFramePr/>
          <p:nvPr/>
        </p:nvGraphicFramePr>
        <p:xfrm>
          <a:off x="4280337" y="1580001"/>
          <a:ext cx="3000000" cy="3000000"/>
        </p:xfrm>
        <a:graphic>
          <a:graphicData uri="http://schemas.openxmlformats.org/drawingml/2006/table">
            <a:tbl>
              <a:tblPr>
                <a:noFill/>
                <a:tableStyleId>{AD0EFFA7-7539-40F6-822B-74B59A2BF6DD}</a:tableStyleId>
              </a:tblPr>
              <a:tblGrid>
                <a:gridCol w="898625"/>
                <a:gridCol w="1087825"/>
                <a:gridCol w="1182425"/>
                <a:gridCol w="1169275"/>
              </a:tblGrid>
              <a:tr h="556225">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Strata</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Anggota Populasi</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Persentase</a:t>
                      </a:r>
                      <a:endParaRPr b="0" i="0" sz="1400" u="none" cap="none" strike="noStrike">
                        <a:solidFill>
                          <a:schemeClr val="dk1"/>
                        </a:solidFill>
                        <a:latin typeface="Times New Roman"/>
                        <a:ea typeface="Times New Roman"/>
                        <a:cs typeface="Times New Roman"/>
                        <a:sym typeface="Times New Roman"/>
                      </a:endParaRPr>
                    </a:p>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Sampel</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5850">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2</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3</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4 = (3 x 50)</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r>
              <a:tr h="337825">
                <a:tc>
                  <a:txBody>
                    <a:bodyPr/>
                    <a:lstStyle/>
                    <a:p>
                      <a:pPr indent="-342900" lvl="0" marL="342900" marR="0" rtl="0" algn="just">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SD</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150</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37,5</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19</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8950">
                <a:tc>
                  <a:txBody>
                    <a:bodyPr/>
                    <a:lstStyle/>
                    <a:p>
                      <a:pPr indent="-342900" lvl="0" marL="342900" marR="0" rtl="0" algn="just">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SMP</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125</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31,25</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16</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4725">
                <a:tc>
                  <a:txBody>
                    <a:bodyPr/>
                    <a:lstStyle/>
                    <a:p>
                      <a:pPr indent="-342900" lvl="0" marL="342900" marR="0" rtl="0" algn="just">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SMU</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75</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18,75</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9</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4725">
                <a:tc>
                  <a:txBody>
                    <a:bodyPr/>
                    <a:lstStyle/>
                    <a:p>
                      <a:pPr indent="-342900" lvl="0" marL="342900" marR="0" rtl="0" algn="just">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Sarjana</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50</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12,5</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6</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02425">
                <a:tc>
                  <a:txBody>
                    <a:bodyPr/>
                    <a:lstStyle/>
                    <a:p>
                      <a:pPr indent="-342900" lvl="0" marL="342900" marR="0" rtl="0" algn="just">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ahoma"/>
                          <a:ea typeface="Tahoma"/>
                          <a:cs typeface="Tahoma"/>
                          <a:sym typeface="Tahoma"/>
                        </a:rPr>
                        <a:t>Jumlah</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ahoma"/>
                          <a:ea typeface="Tahoma"/>
                          <a:cs typeface="Tahoma"/>
                          <a:sym typeface="Tahoma"/>
                        </a:rPr>
                        <a:t>400</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ahoma"/>
                          <a:ea typeface="Tahoma"/>
                          <a:cs typeface="Tahoma"/>
                          <a:sym typeface="Tahoma"/>
                        </a:rPr>
                        <a:t>100</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ahoma"/>
                          <a:ea typeface="Tahoma"/>
                          <a:cs typeface="Tahoma"/>
                          <a:sym typeface="Tahoma"/>
                        </a:rPr>
                        <a:t>50</a:t>
                      </a:r>
                      <a:endParaRPr b="0" i="0" sz="1400" u="none" cap="none" strike="noStrike">
                        <a:solidFill>
                          <a:schemeClr val="dk1"/>
                        </a:solidFill>
                        <a:latin typeface="Times New Roman"/>
                        <a:ea typeface="Times New Roman"/>
                        <a:cs typeface="Times New Roman"/>
                        <a:sym typeface="Times New Roman"/>
                      </a:endParaRPr>
                    </a:p>
                  </a:txBody>
                  <a:tcPr marT="44525" marB="445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24"/>
          <p:cNvSpPr txBox="1"/>
          <p:nvPr>
            <p:ph type="title"/>
          </p:nvPr>
        </p:nvSpPr>
        <p:spPr>
          <a:xfrm>
            <a:off x="457200" y="361348"/>
            <a:ext cx="8229600" cy="73435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a:solidFill>
                  <a:schemeClr val="dk2"/>
                </a:solidFill>
              </a:rPr>
              <a:t>Proportionate Stratified Random Sampling</a:t>
            </a:r>
            <a:endParaRPr/>
          </a:p>
        </p:txBody>
      </p:sp>
      <p:sp>
        <p:nvSpPr>
          <p:cNvPr id="1304" name="Google Shape;1304;p24"/>
          <p:cNvSpPr txBox="1"/>
          <p:nvPr/>
        </p:nvSpPr>
        <p:spPr>
          <a:xfrm>
            <a:off x="1100958" y="1578522"/>
            <a:ext cx="6056585" cy="2142249"/>
          </a:xfrm>
          <a:prstGeom prst="rect">
            <a:avLst/>
          </a:prstGeom>
          <a:noFill/>
          <a:ln>
            <a:noFill/>
          </a:ln>
        </p:spPr>
        <p:txBody>
          <a:bodyPr anchorCtr="0" anchor="b" bIns="91425" lIns="91425" spcFirstLastPara="1" rIns="91425" wrap="square" tIns="91425">
            <a:noAutofit/>
          </a:bodyPr>
          <a:lstStyle/>
          <a:p>
            <a:pPr indent="-342900" lvl="0" marL="342900" marR="0" rtl="0" algn="l">
              <a:lnSpc>
                <a:spcPct val="115000"/>
              </a:lnSpc>
              <a:spcBef>
                <a:spcPts val="0"/>
              </a:spcBef>
              <a:spcAft>
                <a:spcPts val="0"/>
              </a:spcAft>
              <a:buClr>
                <a:schemeClr val="dk1"/>
              </a:buClr>
              <a:buSzPts val="3000"/>
              <a:buFont typeface="Arial"/>
              <a:buChar char="•"/>
            </a:pPr>
            <a:r>
              <a:rPr b="0" i="0" lang="en-US" sz="2000" u="none" cap="none" strike="noStrike">
                <a:solidFill>
                  <a:schemeClr val="dk1"/>
                </a:solidFill>
                <a:latin typeface="Titillium Web"/>
                <a:ea typeface="Titillium Web"/>
                <a:cs typeface="Titillium Web"/>
                <a:sym typeface="Titillium Web"/>
              </a:rPr>
              <a:t>Teknik sampling dari anggota populasi secara acak dan berstrata secara </a:t>
            </a:r>
            <a:r>
              <a:rPr b="1" i="0" lang="en-US" sz="2400" u="none" cap="none" strike="noStrike">
                <a:solidFill>
                  <a:schemeClr val="dk1"/>
                </a:solidFill>
                <a:latin typeface="Titillium Web"/>
                <a:ea typeface="Titillium Web"/>
                <a:cs typeface="Titillium Web"/>
                <a:sym typeface="Titillium Web"/>
              </a:rPr>
              <a:t>proporsional.</a:t>
            </a:r>
            <a:r>
              <a:rPr b="0" i="0" lang="en-US" sz="2000" u="none" cap="none" strike="noStrike">
                <a:solidFill>
                  <a:schemeClr val="dk1"/>
                </a:solidFill>
                <a:latin typeface="Titillium Web"/>
                <a:ea typeface="Titillium Web"/>
                <a:cs typeface="Titillium Web"/>
                <a:sym typeface="Titillium Web"/>
              </a:rPr>
              <a:t> </a:t>
            </a:r>
            <a:endParaRPr/>
          </a:p>
          <a:p>
            <a:pPr indent="-342900" lvl="0" marL="342900" marR="0" rtl="0" algn="l">
              <a:lnSpc>
                <a:spcPct val="115000"/>
              </a:lnSpc>
              <a:spcBef>
                <a:spcPts val="0"/>
              </a:spcBef>
              <a:spcAft>
                <a:spcPts val="0"/>
              </a:spcAft>
              <a:buClr>
                <a:schemeClr val="dk1"/>
              </a:buClr>
              <a:buSzPts val="3000"/>
              <a:buFont typeface="Arial"/>
              <a:buChar char="•"/>
            </a:pPr>
            <a:r>
              <a:rPr b="0" i="0" lang="en-US" sz="2000" u="none" cap="none" strike="noStrike">
                <a:solidFill>
                  <a:schemeClr val="dk1"/>
                </a:solidFill>
                <a:latin typeface="Titillium Web"/>
                <a:ea typeface="Titillium Web"/>
                <a:cs typeface="Titillium Web"/>
                <a:sym typeface="Titillium Web"/>
              </a:rPr>
              <a:t>Anggota populasi heterogen, dan heterogenitas tersebut mempunyai arti yang signifikan pada pencapaian tujuan penelitian</a:t>
            </a:r>
            <a:endParaRPr b="0" i="0" sz="2000" u="none" cap="none" strike="noStrike">
              <a:solidFill>
                <a:schemeClr val="dk1"/>
              </a:solidFill>
              <a:latin typeface="Titillium Web"/>
              <a:ea typeface="Titillium Web"/>
              <a:cs typeface="Titillium Web"/>
              <a:sym typeface="Titillium Web"/>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25"/>
          <p:cNvSpPr txBox="1"/>
          <p:nvPr>
            <p:ph type="title"/>
          </p:nvPr>
        </p:nvSpPr>
        <p:spPr>
          <a:xfrm>
            <a:off x="457200" y="361348"/>
            <a:ext cx="8229600" cy="73435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a:solidFill>
                  <a:schemeClr val="dk2"/>
                </a:solidFill>
              </a:rPr>
              <a:t>Disproportionate Stratified Random Sampling</a:t>
            </a:r>
            <a:endParaRPr/>
          </a:p>
        </p:txBody>
      </p:sp>
      <p:sp>
        <p:nvSpPr>
          <p:cNvPr id="1310" name="Google Shape;1310;p25"/>
          <p:cNvSpPr txBox="1"/>
          <p:nvPr/>
        </p:nvSpPr>
        <p:spPr>
          <a:xfrm>
            <a:off x="818492" y="2348241"/>
            <a:ext cx="7507015" cy="2142249"/>
          </a:xfrm>
          <a:prstGeom prst="rect">
            <a:avLst/>
          </a:prstGeom>
          <a:noFill/>
          <a:ln>
            <a:noFill/>
          </a:ln>
        </p:spPr>
        <p:txBody>
          <a:bodyPr anchorCtr="0" anchor="b"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3000"/>
              <a:buFont typeface="Arial"/>
              <a:buChar char="•"/>
            </a:pPr>
            <a:r>
              <a:rPr b="0" i="0" lang="en-US" sz="2000" u="none" cap="none" strike="noStrike">
                <a:solidFill>
                  <a:schemeClr val="dk1"/>
                </a:solidFill>
                <a:latin typeface="Titillium Web"/>
                <a:ea typeface="Titillium Web"/>
                <a:cs typeface="Titillium Web"/>
                <a:sym typeface="Titillium Web"/>
              </a:rPr>
              <a:t>Teknik sampling dimana populasi berstrata tapi </a:t>
            </a:r>
            <a:r>
              <a:rPr b="1" i="0" lang="en-US" sz="2400" u="none" cap="none" strike="noStrike">
                <a:solidFill>
                  <a:schemeClr val="dk1"/>
                </a:solidFill>
                <a:latin typeface="Titillium Web"/>
                <a:ea typeface="Titillium Web"/>
                <a:cs typeface="Titillium Web"/>
                <a:sym typeface="Titillium Web"/>
              </a:rPr>
              <a:t>kurang proporsional. </a:t>
            </a:r>
            <a:endParaRPr/>
          </a:p>
          <a:p>
            <a:pPr indent="-317500" lvl="0" marL="457200" marR="0" rtl="0" algn="l">
              <a:lnSpc>
                <a:spcPct val="115000"/>
              </a:lnSpc>
              <a:spcBef>
                <a:spcPts val="0"/>
              </a:spcBef>
              <a:spcAft>
                <a:spcPts val="0"/>
              </a:spcAft>
              <a:buClr>
                <a:schemeClr val="dk1"/>
              </a:buClr>
              <a:buSzPts val="3000"/>
              <a:buFont typeface="Arial"/>
              <a:buChar char="•"/>
            </a:pPr>
            <a:r>
              <a:rPr b="0" i="0" lang="en-US" sz="2000" u="none" cap="none" strike="noStrike">
                <a:solidFill>
                  <a:schemeClr val="dk1"/>
                </a:solidFill>
                <a:latin typeface="Titillium Web"/>
                <a:ea typeface="Titillium Web"/>
                <a:cs typeface="Titillium Web"/>
                <a:sym typeface="Titillium Web"/>
              </a:rPr>
              <a:t>Jumlah guru di Kecamatan Ciampea memiliki 1 orang lulusan S3, 4 orang lulusan S2, 178 orang lulusan S1 dan 156 orang lulusan Diploma. Maka Pengambilan sampel untuk S3 sebanyak 1 orang, S2 sebanyak 4 orang, sedangkan untuk S1 dan Diploma diambil secara proporsional.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graphicFrame>
        <p:nvGraphicFramePr>
          <p:cNvPr id="1315" name="Google Shape;1315;p26"/>
          <p:cNvGraphicFramePr/>
          <p:nvPr/>
        </p:nvGraphicFramePr>
        <p:xfrm>
          <a:off x="1066800" y="1155809"/>
          <a:ext cx="3000000" cy="3000000"/>
        </p:xfrm>
        <a:graphic>
          <a:graphicData uri="http://schemas.openxmlformats.org/drawingml/2006/table">
            <a:tbl>
              <a:tblPr>
                <a:noFill/>
                <a:tableStyleId>{AD0EFFA7-7539-40F6-822B-74B59A2BF6DD}</a:tableStyleId>
              </a:tblPr>
              <a:tblGrid>
                <a:gridCol w="982675"/>
                <a:gridCol w="1614475"/>
                <a:gridCol w="1184275"/>
                <a:gridCol w="1614500"/>
                <a:gridCol w="1614475"/>
              </a:tblGrid>
              <a:tr h="633575">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Strata</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Anggota Populasi</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Persentase</a:t>
                      </a:r>
                      <a:endParaRPr b="0" i="0" sz="1400" u="none" cap="none" strike="noStrike">
                        <a:solidFill>
                          <a:schemeClr val="dk1"/>
                        </a:solidFill>
                        <a:latin typeface="Times New Roman"/>
                        <a:ea typeface="Times New Roman"/>
                        <a:cs typeface="Times New Roman"/>
                        <a:sym typeface="Times New Roman"/>
                      </a:endParaRPr>
                    </a:p>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Sampel</a:t>
                      </a:r>
                      <a:endParaRPr b="0" i="0" sz="1400" u="none" cap="none" strike="noStrike">
                        <a:solidFill>
                          <a:schemeClr val="dk1"/>
                        </a:solidFill>
                        <a:latin typeface="Times New Roman"/>
                        <a:ea typeface="Times New Roman"/>
                        <a:cs typeface="Times New Roman"/>
                        <a:sym typeface="Times New Roman"/>
                      </a:endParaRPr>
                    </a:p>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proporsional</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Sampel Non proprsional</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2925">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2</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3</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4 = (3 x 50)</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5</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tcPr>
                </a:tc>
              </a:tr>
              <a:tr h="417550">
                <a:tc>
                  <a:txBody>
                    <a:bodyPr/>
                    <a:lstStyle/>
                    <a:p>
                      <a:pPr indent="-342900" lvl="0" marL="342900" marR="0" rtl="0" algn="just">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SD</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150</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37,5</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19</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18</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6025">
                <a:tc>
                  <a:txBody>
                    <a:bodyPr/>
                    <a:lstStyle/>
                    <a:p>
                      <a:pPr indent="-342900" lvl="0" marL="342900" marR="0" rtl="0" algn="just">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SMP</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125</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31,25</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16</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15</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6025">
                <a:tc>
                  <a:txBody>
                    <a:bodyPr/>
                    <a:lstStyle/>
                    <a:p>
                      <a:pPr indent="-342900" lvl="0" marL="342900" marR="0" rtl="0" algn="just">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SMU</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122</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30,5</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15</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14</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6025">
                <a:tc>
                  <a:txBody>
                    <a:bodyPr/>
                    <a:lstStyle/>
                    <a:p>
                      <a:pPr indent="-342900" lvl="0" marL="342900" marR="0" rtl="0" algn="just">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Sarjana</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3</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Tahoma"/>
                          <a:ea typeface="Tahoma"/>
                          <a:cs typeface="Tahoma"/>
                          <a:sym typeface="Tahoma"/>
                        </a:rPr>
                        <a:t>0,75</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ahoma"/>
                          <a:ea typeface="Tahoma"/>
                          <a:cs typeface="Tahoma"/>
                          <a:sym typeface="Tahoma"/>
                        </a:rPr>
                        <a:t>0</a:t>
                      </a:r>
                      <a:endParaRPr b="1"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ahoma"/>
                          <a:ea typeface="Tahoma"/>
                          <a:cs typeface="Tahoma"/>
                          <a:sym typeface="Tahoma"/>
                        </a:rPr>
                        <a:t>3</a:t>
                      </a:r>
                      <a:endParaRPr b="1"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6650">
                <a:tc>
                  <a:txBody>
                    <a:bodyPr/>
                    <a:lstStyle/>
                    <a:p>
                      <a:pPr indent="-342900" lvl="0" marL="342900" marR="0" rtl="0" algn="just">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ahoma"/>
                          <a:ea typeface="Tahoma"/>
                          <a:cs typeface="Tahoma"/>
                          <a:sym typeface="Tahoma"/>
                        </a:rPr>
                        <a:t>Jumlah</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ahoma"/>
                          <a:ea typeface="Tahoma"/>
                          <a:cs typeface="Tahoma"/>
                          <a:sym typeface="Tahoma"/>
                        </a:rPr>
                        <a:t>400</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ahoma"/>
                          <a:ea typeface="Tahoma"/>
                          <a:cs typeface="Tahoma"/>
                          <a:sym typeface="Tahoma"/>
                        </a:rPr>
                        <a:t>100</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ahoma"/>
                          <a:ea typeface="Tahoma"/>
                          <a:cs typeface="Tahoma"/>
                          <a:sym typeface="Tahoma"/>
                        </a:rPr>
                        <a:t>50</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Tahoma"/>
                          <a:ea typeface="Tahoma"/>
                          <a:cs typeface="Tahoma"/>
                          <a:sym typeface="Tahoma"/>
                        </a:rPr>
                        <a:t>50</a:t>
                      </a:r>
                      <a:endParaRPr b="0" i="0" sz="1400" u="none" cap="none" strike="noStrike">
                        <a:solidFill>
                          <a:schemeClr val="dk1"/>
                        </a:solidFill>
                        <a:latin typeface="Times New Roman"/>
                        <a:ea typeface="Times New Roman"/>
                        <a:cs typeface="Times New Roman"/>
                        <a:sym typeface="Times New Roman"/>
                      </a:endParaRPr>
                    </a:p>
                  </a:txBody>
                  <a:tcPr marT="44550" marB="445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27"/>
          <p:cNvSpPr txBox="1"/>
          <p:nvPr>
            <p:ph type="title"/>
          </p:nvPr>
        </p:nvSpPr>
        <p:spPr>
          <a:xfrm>
            <a:off x="870186" y="210447"/>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b="1" lang="en-US" sz="3600">
                <a:solidFill>
                  <a:schemeClr val="dk2"/>
                </a:solidFill>
                <a:latin typeface="Barlow Semi Condensed"/>
                <a:ea typeface="Barlow Semi Condensed"/>
                <a:cs typeface="Barlow Semi Condensed"/>
                <a:sym typeface="Barlow Semi Condensed"/>
              </a:rPr>
              <a:t>3. </a:t>
            </a:r>
            <a:r>
              <a:rPr lang="en-US" sz="3600">
                <a:solidFill>
                  <a:srgbClr val="304BA6"/>
                </a:solidFill>
              </a:rPr>
              <a:t>Cluster Sampling</a:t>
            </a:r>
            <a:endParaRPr>
              <a:solidFill>
                <a:srgbClr val="304BA6"/>
              </a:solidFill>
              <a:latin typeface="Barlow Semi Condensed"/>
              <a:ea typeface="Barlow Semi Condensed"/>
              <a:cs typeface="Barlow Semi Condensed"/>
              <a:sym typeface="Barlow Semi Condensed"/>
            </a:endParaRPr>
          </a:p>
        </p:txBody>
      </p:sp>
      <p:sp>
        <p:nvSpPr>
          <p:cNvPr id="1321" name="Google Shape;1321;p27"/>
          <p:cNvSpPr txBox="1"/>
          <p:nvPr/>
        </p:nvSpPr>
        <p:spPr>
          <a:xfrm>
            <a:off x="344586" y="1232590"/>
            <a:ext cx="8229600" cy="3700463"/>
          </a:xfrm>
          <a:prstGeom prst="rect">
            <a:avLst/>
          </a:prstGeom>
          <a:noFill/>
          <a:ln>
            <a:noFill/>
          </a:ln>
        </p:spPr>
        <p:txBody>
          <a:bodyPr anchorCtr="0" anchor="t" bIns="91425" lIns="91425" spcFirstLastPara="1" rIns="91425" wrap="square" tIns="91425">
            <a:noAutofit/>
          </a:bodyPr>
          <a:lstStyle/>
          <a:p>
            <a:pPr indent="-342900" lvl="0" marL="482600" marR="0" rtl="0" algn="just">
              <a:lnSpc>
                <a:spcPct val="115000"/>
              </a:lnSpc>
              <a:spcBef>
                <a:spcPts val="0"/>
              </a:spcBef>
              <a:spcAft>
                <a:spcPts val="0"/>
              </a:spcAft>
              <a:buClr>
                <a:schemeClr val="dk1"/>
              </a:buClr>
              <a:buSzPts val="1400"/>
              <a:buFont typeface="Arial"/>
              <a:buChar char="•"/>
            </a:pPr>
            <a:r>
              <a:rPr b="0" i="0" lang="en-US" sz="2400" u="none" cap="none" strike="noStrike">
                <a:solidFill>
                  <a:schemeClr val="dk1"/>
                </a:solidFill>
                <a:latin typeface="Titillium Web"/>
                <a:ea typeface="Titillium Web"/>
                <a:cs typeface="Titillium Web"/>
                <a:sym typeface="Titillium Web"/>
              </a:rPr>
              <a:t>Elemen-elemen dalam populasi dibagi ke dalam cluster atau kelompok, jika ada beberapa kelompok dengan heterogenitas dalam kelompoknya dan homogenitas antar kelompok. Teknik cluster sering digunakan oleh para peneliti di lapangan yang mungkin wilayahnya luas.</a:t>
            </a:r>
            <a:endParaRPr/>
          </a:p>
          <a:p>
            <a:pPr indent="-342900" lvl="0" marL="482600" marR="0" rtl="0" algn="just">
              <a:lnSpc>
                <a:spcPct val="115000"/>
              </a:lnSpc>
              <a:spcBef>
                <a:spcPts val="0"/>
              </a:spcBef>
              <a:spcAft>
                <a:spcPts val="0"/>
              </a:spcAft>
              <a:buClr>
                <a:schemeClr val="dk1"/>
              </a:buClr>
              <a:buSzPts val="1400"/>
              <a:buFont typeface="Arial"/>
              <a:buChar char="•"/>
            </a:pPr>
            <a:r>
              <a:rPr b="0" i="0" lang="en-US" sz="2400" u="none" cap="none" strike="noStrike">
                <a:solidFill>
                  <a:schemeClr val="dk1"/>
                </a:solidFill>
                <a:latin typeface="Titillium Web"/>
                <a:ea typeface="Titillium Web"/>
                <a:cs typeface="Titillium Web"/>
                <a:sym typeface="Titillium Web"/>
              </a:rPr>
              <a:t>Sampling ini mudah dan murah, tapi tidak efisien dalam hal ketepatan serta tidak umum</a:t>
            </a:r>
            <a:endParaRPr b="0" i="0" sz="2400" u="none" cap="none" strike="noStrike">
              <a:solidFill>
                <a:schemeClr val="dk1"/>
              </a:solidFill>
              <a:latin typeface="Titillium Web"/>
              <a:ea typeface="Titillium Web"/>
              <a:cs typeface="Titillium Web"/>
              <a:sym typeface="Titillium Web"/>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28"/>
          <p:cNvSpPr txBox="1"/>
          <p:nvPr/>
        </p:nvSpPr>
        <p:spPr>
          <a:xfrm>
            <a:off x="818492" y="922283"/>
            <a:ext cx="7507015" cy="3489380"/>
          </a:xfrm>
          <a:prstGeom prst="rect">
            <a:avLst/>
          </a:prstGeom>
          <a:noFill/>
          <a:ln>
            <a:noFill/>
          </a:ln>
        </p:spPr>
        <p:txBody>
          <a:bodyPr anchorCtr="0" anchor="b" bIns="91425" lIns="91425" spcFirstLastPara="1" rIns="91425" wrap="square" tIns="91425">
            <a:noAutofit/>
          </a:bodyPr>
          <a:lstStyle/>
          <a:p>
            <a:pPr indent="-342900" lvl="0" marL="482600" marR="0" rtl="0" algn="l">
              <a:lnSpc>
                <a:spcPct val="115000"/>
              </a:lnSpc>
              <a:spcBef>
                <a:spcPts val="0"/>
              </a:spcBef>
              <a:spcAft>
                <a:spcPts val="0"/>
              </a:spcAft>
              <a:buClr>
                <a:schemeClr val="dk1"/>
              </a:buClr>
              <a:buSzPts val="3000"/>
              <a:buFont typeface="Arial"/>
              <a:buChar char="•"/>
            </a:pPr>
            <a:r>
              <a:rPr b="0" i="0" lang="en-US" sz="2000" u="none" cap="none" strike="noStrike">
                <a:solidFill>
                  <a:schemeClr val="dk1"/>
                </a:solidFill>
                <a:latin typeface="Titillium Web"/>
                <a:ea typeface="Titillium Web"/>
                <a:cs typeface="Titillium Web"/>
                <a:sym typeface="Titillium Web"/>
              </a:rPr>
              <a:t>Digunakan jika objek yang akan diteliti sangat luas</a:t>
            </a:r>
            <a:endParaRPr b="0" i="0" sz="2000" u="none" cap="none" strike="noStrike">
              <a:solidFill>
                <a:schemeClr val="dk1"/>
              </a:solidFill>
              <a:latin typeface="Titillium Web"/>
              <a:ea typeface="Titillium Web"/>
              <a:cs typeface="Titillium Web"/>
              <a:sym typeface="Titillium Web"/>
            </a:endParaRPr>
          </a:p>
          <a:p>
            <a:pPr indent="-342900" lvl="0" marL="482600" marR="0" rtl="0" algn="l">
              <a:lnSpc>
                <a:spcPct val="115000"/>
              </a:lnSpc>
              <a:spcBef>
                <a:spcPts val="0"/>
              </a:spcBef>
              <a:spcAft>
                <a:spcPts val="0"/>
              </a:spcAft>
              <a:buClr>
                <a:schemeClr val="dk1"/>
              </a:buClr>
              <a:buSzPts val="3000"/>
              <a:buFont typeface="Arial"/>
              <a:buChar char="•"/>
            </a:pPr>
            <a:r>
              <a:rPr b="0" i="0" lang="en-US" sz="2000" u="none" cap="none" strike="noStrike">
                <a:solidFill>
                  <a:schemeClr val="dk1"/>
                </a:solidFill>
                <a:latin typeface="Titillium Web"/>
                <a:ea typeface="Titillium Web"/>
                <a:cs typeface="Titillium Web"/>
                <a:sym typeface="Titillium Web"/>
              </a:rPr>
              <a:t>Populasi biasanya dalam bentuk gugus atau kelompok-kelompok tertentu. </a:t>
            </a:r>
            <a:endParaRPr/>
          </a:p>
          <a:p>
            <a:pPr indent="-342900" lvl="0" marL="482600" marR="0" rtl="0" algn="l">
              <a:lnSpc>
                <a:spcPct val="115000"/>
              </a:lnSpc>
              <a:spcBef>
                <a:spcPts val="0"/>
              </a:spcBef>
              <a:spcAft>
                <a:spcPts val="0"/>
              </a:spcAft>
              <a:buClr>
                <a:schemeClr val="dk1"/>
              </a:buClr>
              <a:buSzPts val="3000"/>
              <a:buFont typeface="Arial"/>
              <a:buChar char="•"/>
            </a:pPr>
            <a:r>
              <a:rPr b="1" i="0" lang="en-US" sz="2000" u="none" cap="none" strike="noStrike">
                <a:solidFill>
                  <a:schemeClr val="dk1"/>
                </a:solidFill>
                <a:latin typeface="Titillium Web"/>
                <a:ea typeface="Titillium Web"/>
                <a:cs typeface="Titillium Web"/>
                <a:sym typeface="Titillium Web"/>
              </a:rPr>
              <a:t>Anggota gugus/kelompok mungkin tidak homogen</a:t>
            </a:r>
            <a:endParaRPr b="1" i="0" sz="2000" u="none" cap="none" strike="noStrike">
              <a:solidFill>
                <a:schemeClr val="dk1"/>
              </a:solidFill>
              <a:latin typeface="Titillium Web"/>
              <a:ea typeface="Titillium Web"/>
              <a:cs typeface="Titillium Web"/>
              <a:sym typeface="Titillium Web"/>
            </a:endParaRPr>
          </a:p>
          <a:p>
            <a:pPr indent="-342900" lvl="0" marL="482600" marR="0" rtl="0" algn="l">
              <a:lnSpc>
                <a:spcPct val="115000"/>
              </a:lnSpc>
              <a:spcBef>
                <a:spcPts val="0"/>
              </a:spcBef>
              <a:spcAft>
                <a:spcPts val="0"/>
              </a:spcAft>
              <a:buClr>
                <a:schemeClr val="dk1"/>
              </a:buClr>
              <a:buSzPts val="3000"/>
              <a:buFont typeface="Arial"/>
              <a:buChar char="•"/>
            </a:pPr>
            <a:r>
              <a:rPr b="0" i="0" lang="en-US" sz="2000" u="none" cap="none" strike="noStrike">
                <a:solidFill>
                  <a:schemeClr val="dk1"/>
                </a:solidFill>
                <a:latin typeface="Titillium Web"/>
                <a:ea typeface="Titillium Web"/>
                <a:cs typeface="Titillium Web"/>
                <a:sym typeface="Titillium Web"/>
              </a:rPr>
              <a:t>Misalnya akan diambil populasi seluruh guru SD di Kota Bogor. Pengambilan sampelnya dengan cara membagi wilayah Kota Bogor ke dalam enam wilayah, kemudian dari masing-masing kecamatan diambil perwakilannya. Jumlah sampel tiap kecamatan diambil secara proporsional.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grpSp>
        <p:nvGrpSpPr>
          <p:cNvPr id="1331" name="Google Shape;1331;p29"/>
          <p:cNvGrpSpPr/>
          <p:nvPr/>
        </p:nvGrpSpPr>
        <p:grpSpPr>
          <a:xfrm>
            <a:off x="1273558" y="747385"/>
            <a:ext cx="6143625" cy="3214687"/>
            <a:chOff x="1598" y="13724"/>
            <a:chExt cx="7020" cy="2160"/>
          </a:xfrm>
        </p:grpSpPr>
        <p:sp>
          <p:nvSpPr>
            <p:cNvPr id="1332" name="Google Shape;1332;p29"/>
            <p:cNvSpPr/>
            <p:nvPr/>
          </p:nvSpPr>
          <p:spPr>
            <a:xfrm>
              <a:off x="1598" y="13724"/>
              <a:ext cx="2880" cy="2160"/>
            </a:xfrm>
            <a:prstGeom prst="ellipse">
              <a:avLst/>
            </a:prstGeom>
            <a:solidFill>
              <a:schemeClr val="lt2"/>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chemeClr val="dk2"/>
                  </a:solidFill>
                  <a:latin typeface="Calibri"/>
                  <a:ea typeface="Calibri"/>
                  <a:cs typeface="Calibri"/>
                  <a:sym typeface="Calibri"/>
                </a:rPr>
                <a:t>  </a:t>
              </a:r>
              <a:r>
                <a:rPr b="1" i="0" lang="en-US" sz="2400" u="none" cap="none" strike="noStrike">
                  <a:solidFill>
                    <a:schemeClr val="dk2"/>
                  </a:solidFill>
                  <a:latin typeface="Calibri"/>
                  <a:ea typeface="Calibri"/>
                  <a:cs typeface="Calibri"/>
                  <a:sym typeface="Calibri"/>
                </a:rPr>
                <a:t>A            B</a:t>
              </a:r>
              <a:endParaRPr/>
            </a:p>
            <a:p>
              <a:pPr indent="0" lvl="0" marL="0" marR="0" rtl="0" algn="l">
                <a:lnSpc>
                  <a:spcPct val="100000"/>
                </a:lnSpc>
                <a:spcBef>
                  <a:spcPts val="1000"/>
                </a:spcBef>
                <a:spcAft>
                  <a:spcPts val="0"/>
                </a:spcAft>
                <a:buNone/>
              </a:pPr>
              <a:r>
                <a:t/>
              </a:r>
              <a:endParaRPr b="1" i="0" sz="2400" u="none" cap="none" strike="noStrike">
                <a:solidFill>
                  <a:schemeClr val="dk2"/>
                </a:solidFill>
                <a:latin typeface="Calibri"/>
                <a:ea typeface="Calibri"/>
                <a:cs typeface="Calibri"/>
                <a:sym typeface="Calibri"/>
              </a:endParaRPr>
            </a:p>
            <a:p>
              <a:pPr indent="0" lvl="0" marL="0" marR="0" rtl="0" algn="l">
                <a:lnSpc>
                  <a:spcPct val="100000"/>
                </a:lnSpc>
                <a:spcBef>
                  <a:spcPts val="1000"/>
                </a:spcBef>
                <a:spcAft>
                  <a:spcPts val="0"/>
                </a:spcAft>
                <a:buNone/>
              </a:pPr>
              <a:r>
                <a:rPr b="1" i="0" lang="en-US" sz="2400" u="none" cap="none" strike="noStrike">
                  <a:solidFill>
                    <a:schemeClr val="dk2"/>
                  </a:solidFill>
                  <a:latin typeface="Calibri"/>
                  <a:ea typeface="Calibri"/>
                  <a:cs typeface="Calibri"/>
                  <a:sym typeface="Calibri"/>
                </a:rPr>
                <a:t> C                 D</a:t>
              </a:r>
              <a:endParaRPr/>
            </a:p>
            <a:p>
              <a:pPr indent="0" lvl="0" marL="0" marR="0" rtl="0" algn="l">
                <a:lnSpc>
                  <a:spcPct val="100000"/>
                </a:lnSpc>
                <a:spcBef>
                  <a:spcPts val="1000"/>
                </a:spcBef>
                <a:spcAft>
                  <a:spcPts val="0"/>
                </a:spcAft>
                <a:buNone/>
              </a:pPr>
              <a:r>
                <a:rPr b="1" i="0" lang="en-US" sz="2400" u="none" cap="none" strike="noStrike">
                  <a:solidFill>
                    <a:schemeClr val="dk2"/>
                  </a:solidFill>
                  <a:latin typeface="Calibri"/>
                  <a:ea typeface="Calibri"/>
                  <a:cs typeface="Calibri"/>
                  <a:sym typeface="Calibri"/>
                </a:rPr>
                <a:t>       E     F </a:t>
              </a:r>
              <a:endParaRPr b="1" i="0" sz="2400" u="none" cap="none" strike="noStrike">
                <a:solidFill>
                  <a:schemeClr val="dk2"/>
                </a:solidFill>
                <a:latin typeface="Arial"/>
                <a:ea typeface="Arial"/>
                <a:cs typeface="Arial"/>
                <a:sym typeface="Arial"/>
              </a:endParaRPr>
            </a:p>
          </p:txBody>
        </p:sp>
        <p:cxnSp>
          <p:nvCxnSpPr>
            <p:cNvPr id="1333" name="Google Shape;1333;p29"/>
            <p:cNvCxnSpPr/>
            <p:nvPr/>
          </p:nvCxnSpPr>
          <p:spPr>
            <a:xfrm flipH="1">
              <a:off x="2678" y="13724"/>
              <a:ext cx="540" cy="2160"/>
            </a:xfrm>
            <a:prstGeom prst="straightConnector1">
              <a:avLst/>
            </a:prstGeom>
            <a:noFill/>
            <a:ln cap="flat" cmpd="sng" w="9525">
              <a:solidFill>
                <a:srgbClr val="000000"/>
              </a:solidFill>
              <a:prstDash val="solid"/>
              <a:round/>
              <a:headEnd len="med" w="med" type="none"/>
              <a:tailEnd len="med" w="med" type="none"/>
            </a:ln>
          </p:spPr>
        </p:cxnSp>
        <p:cxnSp>
          <p:nvCxnSpPr>
            <p:cNvPr id="1334" name="Google Shape;1334;p29"/>
            <p:cNvCxnSpPr/>
            <p:nvPr/>
          </p:nvCxnSpPr>
          <p:spPr>
            <a:xfrm flipH="1" rot="10800000">
              <a:off x="3038" y="14264"/>
              <a:ext cx="1260" cy="360"/>
            </a:xfrm>
            <a:prstGeom prst="straightConnector1">
              <a:avLst/>
            </a:prstGeom>
            <a:noFill/>
            <a:ln cap="flat" cmpd="sng" w="9525">
              <a:solidFill>
                <a:srgbClr val="000000"/>
              </a:solidFill>
              <a:prstDash val="solid"/>
              <a:round/>
              <a:headEnd len="med" w="med" type="none"/>
              <a:tailEnd len="med" w="med" type="none"/>
            </a:ln>
          </p:spPr>
        </p:cxnSp>
        <p:cxnSp>
          <p:nvCxnSpPr>
            <p:cNvPr id="1335" name="Google Shape;1335;p29"/>
            <p:cNvCxnSpPr/>
            <p:nvPr/>
          </p:nvCxnSpPr>
          <p:spPr>
            <a:xfrm rot="10800000">
              <a:off x="1658" y="14444"/>
              <a:ext cx="1380" cy="180"/>
            </a:xfrm>
            <a:prstGeom prst="straightConnector1">
              <a:avLst/>
            </a:prstGeom>
            <a:noFill/>
            <a:ln cap="flat" cmpd="sng" w="9525">
              <a:solidFill>
                <a:srgbClr val="000000"/>
              </a:solidFill>
              <a:prstDash val="solid"/>
              <a:round/>
              <a:headEnd len="med" w="med" type="none"/>
              <a:tailEnd len="med" w="med" type="none"/>
            </a:ln>
          </p:spPr>
        </p:cxnSp>
        <p:cxnSp>
          <p:nvCxnSpPr>
            <p:cNvPr id="1336" name="Google Shape;1336;p29"/>
            <p:cNvCxnSpPr/>
            <p:nvPr/>
          </p:nvCxnSpPr>
          <p:spPr>
            <a:xfrm>
              <a:off x="3018" y="14624"/>
              <a:ext cx="740" cy="1081"/>
            </a:xfrm>
            <a:prstGeom prst="straightConnector1">
              <a:avLst/>
            </a:prstGeom>
            <a:noFill/>
            <a:ln cap="flat" cmpd="sng" w="9525">
              <a:solidFill>
                <a:srgbClr val="000000"/>
              </a:solidFill>
              <a:prstDash val="solid"/>
              <a:round/>
              <a:headEnd len="med" w="med" type="none"/>
              <a:tailEnd len="med" w="med" type="none"/>
            </a:ln>
          </p:spPr>
        </p:cxnSp>
        <p:cxnSp>
          <p:nvCxnSpPr>
            <p:cNvPr id="1337" name="Google Shape;1337;p29"/>
            <p:cNvCxnSpPr/>
            <p:nvPr/>
          </p:nvCxnSpPr>
          <p:spPr>
            <a:xfrm flipH="1">
              <a:off x="1778" y="14624"/>
              <a:ext cx="1225" cy="736"/>
            </a:xfrm>
            <a:prstGeom prst="straightConnector1">
              <a:avLst/>
            </a:prstGeom>
            <a:noFill/>
            <a:ln cap="flat" cmpd="sng" w="9525">
              <a:solidFill>
                <a:srgbClr val="000000"/>
              </a:solidFill>
              <a:prstDash val="solid"/>
              <a:round/>
              <a:headEnd len="med" w="med" type="none"/>
              <a:tailEnd len="med" w="med" type="none"/>
            </a:ln>
          </p:spPr>
        </p:cxnSp>
        <p:sp>
          <p:nvSpPr>
            <p:cNvPr id="1338" name="Google Shape;1338;p29"/>
            <p:cNvSpPr/>
            <p:nvPr/>
          </p:nvSpPr>
          <p:spPr>
            <a:xfrm>
              <a:off x="6819" y="14159"/>
              <a:ext cx="1799" cy="1620"/>
            </a:xfrm>
            <a:prstGeom prst="ellipse">
              <a:avLst/>
            </a:prstGeom>
            <a:solidFill>
              <a:schemeClr val="lt2"/>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000" u="none" cap="none" strike="noStrike">
                  <a:solidFill>
                    <a:schemeClr val="dk2"/>
                  </a:solidFill>
                  <a:latin typeface="Calibri"/>
                  <a:ea typeface="Calibri"/>
                  <a:cs typeface="Calibri"/>
                  <a:sym typeface="Calibri"/>
                </a:rPr>
                <a:t>  </a:t>
              </a:r>
              <a:r>
                <a:rPr b="0" i="0" lang="en-US" sz="1400" u="none" cap="none" strike="noStrike">
                  <a:solidFill>
                    <a:schemeClr val="dk2"/>
                  </a:solidFill>
                  <a:latin typeface="Calibri"/>
                  <a:ea typeface="Calibri"/>
                  <a:cs typeface="Calibri"/>
                  <a:sym typeface="Calibri"/>
                </a:rPr>
                <a:t>A           B</a:t>
              </a:r>
              <a:endParaRPr/>
            </a:p>
            <a:p>
              <a:pPr indent="0" lvl="0" marL="0" marR="0" rtl="0" algn="l">
                <a:lnSpc>
                  <a:spcPct val="100000"/>
                </a:lnSpc>
                <a:spcBef>
                  <a:spcPts val="1800"/>
                </a:spcBef>
                <a:spcAft>
                  <a:spcPts val="0"/>
                </a:spcAft>
                <a:buNone/>
              </a:pPr>
              <a:r>
                <a:rPr b="0" i="0" lang="en-US" sz="1400" u="none" cap="none" strike="noStrike">
                  <a:solidFill>
                    <a:schemeClr val="dk2"/>
                  </a:solidFill>
                  <a:latin typeface="Calibri"/>
                  <a:ea typeface="Calibri"/>
                  <a:cs typeface="Calibri"/>
                  <a:sym typeface="Calibri"/>
                </a:rPr>
                <a:t>  C          D</a:t>
              </a:r>
              <a:endParaRPr/>
            </a:p>
            <a:p>
              <a:pPr indent="0" lvl="0" marL="0" marR="0" rtl="0" algn="l">
                <a:lnSpc>
                  <a:spcPct val="100000"/>
                </a:lnSpc>
                <a:spcBef>
                  <a:spcPts val="1800"/>
                </a:spcBef>
                <a:spcAft>
                  <a:spcPts val="0"/>
                </a:spcAft>
                <a:buNone/>
              </a:pPr>
              <a:r>
                <a:rPr b="0" i="0" lang="en-US" sz="1400" u="none" cap="none" strike="noStrike">
                  <a:solidFill>
                    <a:schemeClr val="dk2"/>
                  </a:solidFill>
                  <a:latin typeface="Calibri"/>
                  <a:ea typeface="Calibri"/>
                  <a:cs typeface="Calibri"/>
                  <a:sym typeface="Calibri"/>
                </a:rPr>
                <a:t>   E     F </a:t>
              </a:r>
              <a:endParaRPr b="0" i="0" sz="1400" u="none" cap="none" strike="noStrike">
                <a:solidFill>
                  <a:schemeClr val="dk2"/>
                </a:solidFill>
                <a:latin typeface="Arial"/>
                <a:ea typeface="Arial"/>
                <a:cs typeface="Arial"/>
                <a:sym typeface="Arial"/>
              </a:endParaRPr>
            </a:p>
          </p:txBody>
        </p:sp>
        <p:cxnSp>
          <p:nvCxnSpPr>
            <p:cNvPr id="1339" name="Google Shape;1339;p29"/>
            <p:cNvCxnSpPr/>
            <p:nvPr/>
          </p:nvCxnSpPr>
          <p:spPr>
            <a:xfrm flipH="1">
              <a:off x="7493" y="14159"/>
              <a:ext cx="360" cy="1620"/>
            </a:xfrm>
            <a:prstGeom prst="straightConnector1">
              <a:avLst/>
            </a:prstGeom>
            <a:noFill/>
            <a:ln cap="flat" cmpd="sng" w="9525">
              <a:solidFill>
                <a:srgbClr val="000000"/>
              </a:solidFill>
              <a:prstDash val="solid"/>
              <a:round/>
              <a:headEnd len="med" w="med" type="none"/>
              <a:tailEnd len="med" w="med" type="none"/>
            </a:ln>
          </p:spPr>
        </p:cxnSp>
        <p:cxnSp>
          <p:nvCxnSpPr>
            <p:cNvPr id="1340" name="Google Shape;1340;p29"/>
            <p:cNvCxnSpPr/>
            <p:nvPr/>
          </p:nvCxnSpPr>
          <p:spPr>
            <a:xfrm flipH="1" rot="10800000">
              <a:off x="7763" y="14549"/>
              <a:ext cx="720" cy="180"/>
            </a:xfrm>
            <a:prstGeom prst="straightConnector1">
              <a:avLst/>
            </a:prstGeom>
            <a:noFill/>
            <a:ln cap="flat" cmpd="sng" w="9525">
              <a:solidFill>
                <a:srgbClr val="000000"/>
              </a:solidFill>
              <a:prstDash val="solid"/>
              <a:round/>
              <a:headEnd len="med" w="med" type="none"/>
              <a:tailEnd len="med" w="med" type="none"/>
            </a:ln>
          </p:spPr>
        </p:cxnSp>
        <p:cxnSp>
          <p:nvCxnSpPr>
            <p:cNvPr id="1341" name="Google Shape;1341;p29"/>
            <p:cNvCxnSpPr/>
            <p:nvPr/>
          </p:nvCxnSpPr>
          <p:spPr>
            <a:xfrm flipH="1">
              <a:off x="6818" y="14699"/>
              <a:ext cx="900" cy="105"/>
            </a:xfrm>
            <a:prstGeom prst="straightConnector1">
              <a:avLst/>
            </a:prstGeom>
            <a:noFill/>
            <a:ln cap="flat" cmpd="sng" w="9525">
              <a:solidFill>
                <a:srgbClr val="000000"/>
              </a:solidFill>
              <a:prstDash val="solid"/>
              <a:round/>
              <a:headEnd len="med" w="med" type="none"/>
              <a:tailEnd len="med" w="med" type="none"/>
            </a:ln>
          </p:spPr>
        </p:cxnSp>
        <p:cxnSp>
          <p:nvCxnSpPr>
            <p:cNvPr id="1342" name="Google Shape;1342;p29"/>
            <p:cNvCxnSpPr/>
            <p:nvPr/>
          </p:nvCxnSpPr>
          <p:spPr>
            <a:xfrm>
              <a:off x="7733" y="14789"/>
              <a:ext cx="525" cy="810"/>
            </a:xfrm>
            <a:prstGeom prst="straightConnector1">
              <a:avLst/>
            </a:prstGeom>
            <a:noFill/>
            <a:ln cap="flat" cmpd="sng" w="9525">
              <a:solidFill>
                <a:srgbClr val="000000"/>
              </a:solidFill>
              <a:prstDash val="solid"/>
              <a:round/>
              <a:headEnd len="med" w="med" type="none"/>
              <a:tailEnd len="med" w="med" type="none"/>
            </a:ln>
          </p:spPr>
        </p:cxnSp>
        <p:cxnSp>
          <p:nvCxnSpPr>
            <p:cNvPr id="1343" name="Google Shape;1343;p29"/>
            <p:cNvCxnSpPr/>
            <p:nvPr/>
          </p:nvCxnSpPr>
          <p:spPr>
            <a:xfrm flipH="1">
              <a:off x="6923" y="14699"/>
              <a:ext cx="795" cy="675"/>
            </a:xfrm>
            <a:prstGeom prst="straightConnector1">
              <a:avLst/>
            </a:prstGeom>
            <a:noFill/>
            <a:ln cap="flat" cmpd="sng" w="9525">
              <a:solidFill>
                <a:srgbClr val="000000"/>
              </a:solidFill>
              <a:prstDash val="solid"/>
              <a:round/>
              <a:headEnd len="med" w="med" type="none"/>
              <a:tailEnd len="med" w="med" type="none"/>
            </a:ln>
          </p:spPr>
        </p:cxnSp>
        <p:cxnSp>
          <p:nvCxnSpPr>
            <p:cNvPr id="1344" name="Google Shape;1344;p29"/>
            <p:cNvCxnSpPr/>
            <p:nvPr/>
          </p:nvCxnSpPr>
          <p:spPr>
            <a:xfrm>
              <a:off x="4498" y="14865"/>
              <a:ext cx="2340" cy="0"/>
            </a:xfrm>
            <a:prstGeom prst="straightConnector1">
              <a:avLst/>
            </a:prstGeom>
            <a:noFill/>
            <a:ln cap="flat" cmpd="sng" w="9525">
              <a:solidFill>
                <a:srgbClr val="000000"/>
              </a:solidFill>
              <a:prstDash val="solid"/>
              <a:round/>
              <a:headEnd len="med" w="med" type="none"/>
              <a:tailEnd len="med" w="med" type="triangl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3"/>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US"/>
              <a:t>POPULASI</a:t>
            </a:r>
            <a:endParaRPr/>
          </a:p>
        </p:txBody>
      </p:sp>
      <p:sp>
        <p:nvSpPr>
          <p:cNvPr id="860" name="Google Shape;860;p3"/>
          <p:cNvSpPr txBox="1"/>
          <p:nvPr>
            <p:ph idx="1" type="subTitle"/>
          </p:nvPr>
        </p:nvSpPr>
        <p:spPr>
          <a:xfrm>
            <a:off x="683395" y="1281255"/>
            <a:ext cx="6531277" cy="2630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accent1"/>
              </a:buClr>
              <a:buSzPts val="1400"/>
              <a:buFont typeface="Noto Sans Symbols"/>
              <a:buChar char="▪"/>
            </a:pPr>
            <a:r>
              <a:rPr b="1" lang="en-US" sz="1600">
                <a:solidFill>
                  <a:srgbClr val="002060"/>
                </a:solidFill>
              </a:rPr>
              <a:t>wilayah generalisasi </a:t>
            </a:r>
            <a:r>
              <a:rPr lang="en-US" sz="1400">
                <a:solidFill>
                  <a:srgbClr val="002060"/>
                </a:solidFill>
              </a:rPr>
              <a:t>yang terdiri atas objek/subjek yang </a:t>
            </a:r>
            <a:r>
              <a:rPr b="1" lang="en-US" sz="1600">
                <a:solidFill>
                  <a:srgbClr val="002060"/>
                </a:solidFill>
              </a:rPr>
              <a:t>ditetapkan oleh peneliti </a:t>
            </a:r>
            <a:r>
              <a:rPr lang="en-US" sz="1400">
                <a:solidFill>
                  <a:srgbClr val="002060"/>
                </a:solidFill>
              </a:rPr>
              <a:t>untuk dipelajari dan kemudian ditarik kesimpulannya</a:t>
            </a:r>
            <a:endParaRPr sz="1400">
              <a:solidFill>
                <a:srgbClr val="002060"/>
              </a:solidFill>
            </a:endParaRPr>
          </a:p>
          <a:p>
            <a:pPr indent="-317500" lvl="0" marL="457200" rtl="0" algn="l">
              <a:lnSpc>
                <a:spcPct val="115000"/>
              </a:lnSpc>
              <a:spcBef>
                <a:spcPts val="600"/>
              </a:spcBef>
              <a:spcAft>
                <a:spcPts val="0"/>
              </a:spcAft>
              <a:buClr>
                <a:schemeClr val="accent1"/>
              </a:buClr>
              <a:buSzPts val="1400"/>
              <a:buFont typeface="Noto Sans Symbols"/>
              <a:buChar char="▪"/>
            </a:pPr>
            <a:r>
              <a:rPr lang="en-US" sz="1400">
                <a:solidFill>
                  <a:srgbClr val="002060"/>
                </a:solidFill>
              </a:rPr>
              <a:t>keseluruhan unsur yang akan diteliti yang ciri-cirinya akan ditaksir (diestimasi). Ciri-ciri populasi disebut parameter.</a:t>
            </a:r>
            <a:endParaRPr>
              <a:solidFill>
                <a:srgbClr val="002060"/>
              </a:solidFill>
            </a:endParaRPr>
          </a:p>
          <a:p>
            <a:pPr indent="-317500" lvl="0" marL="457200" rtl="0" algn="l">
              <a:lnSpc>
                <a:spcPct val="115000"/>
              </a:lnSpc>
              <a:spcBef>
                <a:spcPts val="600"/>
              </a:spcBef>
              <a:spcAft>
                <a:spcPts val="0"/>
              </a:spcAft>
              <a:buClr>
                <a:schemeClr val="accent1"/>
              </a:buClr>
              <a:buSzPts val="1400"/>
              <a:buFont typeface="Noto Sans Symbols"/>
              <a:buChar char="▪"/>
            </a:pPr>
            <a:r>
              <a:rPr lang="en-US" sz="1400">
                <a:solidFill>
                  <a:srgbClr val="002060"/>
                </a:solidFill>
              </a:rPr>
              <a:t>kumpulan objek penelitian, bisa berupa kumpulan orang (individu, kelompok, komunitas, masyarakat, dll); benda (jumlah gedung/bangunan, tempat, dll).</a:t>
            </a:r>
            <a:endParaRPr/>
          </a:p>
          <a:p>
            <a:pPr indent="-317500" lvl="0" marL="457200" rtl="0" algn="l">
              <a:lnSpc>
                <a:spcPct val="115000"/>
              </a:lnSpc>
              <a:spcBef>
                <a:spcPts val="600"/>
              </a:spcBef>
              <a:spcAft>
                <a:spcPts val="0"/>
              </a:spcAft>
              <a:buClr>
                <a:schemeClr val="accent1"/>
              </a:buClr>
              <a:buSzPts val="1400"/>
              <a:buFont typeface="Noto Sans Symbols"/>
              <a:buChar char="▪"/>
            </a:pPr>
            <a:r>
              <a:rPr lang="en-US" sz="1400">
                <a:solidFill>
                  <a:srgbClr val="002060"/>
                </a:solidFill>
              </a:rPr>
              <a:t>Sekumpulan orang atau objek yang memiliki kesamaan dalam satu atau beberapa hal dan yang membentuk masalah pokok dalam suatu riset khusus. Populasi yang akan diteliti harus </a:t>
            </a:r>
            <a:r>
              <a:rPr b="1" lang="en-US" sz="1600">
                <a:solidFill>
                  <a:srgbClr val="002060"/>
                </a:solidFill>
              </a:rPr>
              <a:t>didefinisikan dengan jelas sebelum penelitian dilakukan.</a:t>
            </a:r>
            <a:endParaRPr b="1" sz="1400">
              <a:solidFill>
                <a:srgbClr val="002060"/>
              </a:solidFill>
            </a:endParaRPr>
          </a:p>
          <a:p>
            <a:pPr indent="0" lvl="0" marL="0" rtl="0" algn="l">
              <a:lnSpc>
                <a:spcPct val="115000"/>
              </a:lnSpc>
              <a:spcBef>
                <a:spcPts val="600"/>
              </a:spcBef>
              <a:spcAft>
                <a:spcPts val="0"/>
              </a:spcAft>
              <a:buSzPts val="1400"/>
              <a:buNone/>
            </a:pPr>
            <a:r>
              <a:t/>
            </a:r>
            <a:endParaRPr>
              <a:solidFill>
                <a:srgbClr val="002060"/>
              </a:solidFill>
            </a:endParaRPr>
          </a:p>
        </p:txBody>
      </p:sp>
      <p:grpSp>
        <p:nvGrpSpPr>
          <p:cNvPr id="861" name="Google Shape;861;p3"/>
          <p:cNvGrpSpPr/>
          <p:nvPr/>
        </p:nvGrpSpPr>
        <p:grpSpPr>
          <a:xfrm>
            <a:off x="7267903" y="145917"/>
            <a:ext cx="1725005" cy="1556759"/>
            <a:chOff x="5705925" y="1464088"/>
            <a:chExt cx="3200273" cy="2717518"/>
          </a:xfrm>
        </p:grpSpPr>
        <p:grpSp>
          <p:nvGrpSpPr>
            <p:cNvPr id="862" name="Google Shape;862;p3"/>
            <p:cNvGrpSpPr/>
            <p:nvPr/>
          </p:nvGrpSpPr>
          <p:grpSpPr>
            <a:xfrm>
              <a:off x="5705925" y="1464088"/>
              <a:ext cx="3200273" cy="2717518"/>
              <a:chOff x="5705925" y="1464088"/>
              <a:chExt cx="3200273" cy="2717518"/>
            </a:xfrm>
          </p:grpSpPr>
          <p:sp>
            <p:nvSpPr>
              <p:cNvPr id="863" name="Google Shape;863;p3"/>
              <p:cNvSpPr/>
              <p:nvPr/>
            </p:nvSpPr>
            <p:spPr>
              <a:xfrm>
                <a:off x="5748801" y="2686691"/>
                <a:ext cx="3032955" cy="870948"/>
              </a:xfrm>
              <a:custGeom>
                <a:rect b="b" l="l" r="r" t="t"/>
                <a:pathLst>
                  <a:path extrusionOk="0" h="10177" w="35440">
                    <a:moveTo>
                      <a:pt x="22131" y="1"/>
                    </a:moveTo>
                    <a:lnTo>
                      <a:pt x="16968" y="6266"/>
                    </a:lnTo>
                    <a:lnTo>
                      <a:pt x="13159" y="3810"/>
                    </a:lnTo>
                    <a:lnTo>
                      <a:pt x="7570" y="9349"/>
                    </a:lnTo>
                    <a:lnTo>
                      <a:pt x="3610" y="7194"/>
                    </a:lnTo>
                    <a:lnTo>
                      <a:pt x="1" y="9775"/>
                    </a:lnTo>
                    <a:lnTo>
                      <a:pt x="276" y="10176"/>
                    </a:lnTo>
                    <a:lnTo>
                      <a:pt x="3660" y="7795"/>
                    </a:lnTo>
                    <a:lnTo>
                      <a:pt x="7645" y="9976"/>
                    </a:lnTo>
                    <a:lnTo>
                      <a:pt x="13209" y="4462"/>
                    </a:lnTo>
                    <a:lnTo>
                      <a:pt x="17068" y="6918"/>
                    </a:lnTo>
                    <a:lnTo>
                      <a:pt x="22131" y="778"/>
                    </a:lnTo>
                    <a:lnTo>
                      <a:pt x="27018" y="6316"/>
                    </a:lnTo>
                    <a:lnTo>
                      <a:pt x="30402" y="4136"/>
                    </a:lnTo>
                    <a:lnTo>
                      <a:pt x="35064" y="9374"/>
                    </a:lnTo>
                    <a:lnTo>
                      <a:pt x="35439" y="9023"/>
                    </a:lnTo>
                    <a:lnTo>
                      <a:pt x="30477" y="3459"/>
                    </a:lnTo>
                    <a:lnTo>
                      <a:pt x="27119" y="5640"/>
                    </a:lnTo>
                    <a:lnTo>
                      <a:pt x="2213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3"/>
              <p:cNvSpPr/>
              <p:nvPr/>
            </p:nvSpPr>
            <p:spPr>
              <a:xfrm>
                <a:off x="8702348" y="3383745"/>
                <a:ext cx="126573" cy="124519"/>
              </a:xfrm>
              <a:custGeom>
                <a:rect b="b" l="l" r="r" t="t"/>
                <a:pathLst>
                  <a:path extrusionOk="0" h="1455" w="1479">
                    <a:moveTo>
                      <a:pt x="727" y="1"/>
                    </a:moveTo>
                    <a:cubicBezTo>
                      <a:pt x="326" y="1"/>
                      <a:pt x="0" y="327"/>
                      <a:pt x="0" y="728"/>
                    </a:cubicBezTo>
                    <a:cubicBezTo>
                      <a:pt x="0" y="1129"/>
                      <a:pt x="326" y="1455"/>
                      <a:pt x="727" y="1455"/>
                    </a:cubicBezTo>
                    <a:cubicBezTo>
                      <a:pt x="1153" y="1455"/>
                      <a:pt x="1479" y="1129"/>
                      <a:pt x="1479" y="728"/>
                    </a:cubicBezTo>
                    <a:cubicBezTo>
                      <a:pt x="1479" y="327"/>
                      <a:pt x="1153" y="1"/>
                      <a:pt x="72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3"/>
              <p:cNvSpPr/>
              <p:nvPr/>
            </p:nvSpPr>
            <p:spPr>
              <a:xfrm>
                <a:off x="8003071" y="3134962"/>
                <a:ext cx="124519" cy="126658"/>
              </a:xfrm>
              <a:custGeom>
                <a:rect b="b" l="l" r="r" t="t"/>
                <a:pathLst>
                  <a:path extrusionOk="0" h="1480" w="1455">
                    <a:moveTo>
                      <a:pt x="728" y="1"/>
                    </a:moveTo>
                    <a:cubicBezTo>
                      <a:pt x="326" y="1"/>
                      <a:pt x="1" y="327"/>
                      <a:pt x="1" y="753"/>
                    </a:cubicBezTo>
                    <a:cubicBezTo>
                      <a:pt x="1" y="1154"/>
                      <a:pt x="326" y="1479"/>
                      <a:pt x="728" y="1479"/>
                    </a:cubicBezTo>
                    <a:cubicBezTo>
                      <a:pt x="1129" y="1479"/>
                      <a:pt x="1454" y="1154"/>
                      <a:pt x="1454" y="753"/>
                    </a:cubicBezTo>
                    <a:cubicBezTo>
                      <a:pt x="1454" y="327"/>
                      <a:pt x="1129" y="1"/>
                      <a:pt x="728" y="1"/>
                    </a:cubicBezTo>
                    <a:close/>
                  </a:path>
                </a:pathLst>
              </a:custGeom>
              <a:solidFill>
                <a:srgbClr val="F8C2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3"/>
              <p:cNvSpPr/>
              <p:nvPr/>
            </p:nvSpPr>
            <p:spPr>
              <a:xfrm>
                <a:off x="8286171" y="2937614"/>
                <a:ext cx="126658" cy="124519"/>
              </a:xfrm>
              <a:custGeom>
                <a:rect b="b" l="l" r="r" t="t"/>
                <a:pathLst>
                  <a:path extrusionOk="0" h="1455" w="1480">
                    <a:moveTo>
                      <a:pt x="753" y="1"/>
                    </a:moveTo>
                    <a:cubicBezTo>
                      <a:pt x="327" y="1"/>
                      <a:pt x="1" y="327"/>
                      <a:pt x="1" y="728"/>
                    </a:cubicBezTo>
                    <a:cubicBezTo>
                      <a:pt x="1" y="1129"/>
                      <a:pt x="327" y="1455"/>
                      <a:pt x="753" y="1455"/>
                    </a:cubicBezTo>
                    <a:cubicBezTo>
                      <a:pt x="1154" y="1455"/>
                      <a:pt x="1480" y="1129"/>
                      <a:pt x="1480" y="728"/>
                    </a:cubicBezTo>
                    <a:cubicBezTo>
                      <a:pt x="1480" y="327"/>
                      <a:pt x="1154" y="1"/>
                      <a:pt x="7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3"/>
              <p:cNvSpPr/>
              <p:nvPr/>
            </p:nvSpPr>
            <p:spPr>
              <a:xfrm>
                <a:off x="7580561" y="2656653"/>
                <a:ext cx="124433" cy="126658"/>
              </a:xfrm>
              <a:custGeom>
                <a:rect b="b" l="l" r="r" t="t"/>
                <a:pathLst>
                  <a:path extrusionOk="0" h="1480" w="1454">
                    <a:moveTo>
                      <a:pt x="727" y="1"/>
                    </a:moveTo>
                    <a:cubicBezTo>
                      <a:pt x="326" y="1"/>
                      <a:pt x="0" y="327"/>
                      <a:pt x="0" y="728"/>
                    </a:cubicBezTo>
                    <a:cubicBezTo>
                      <a:pt x="0" y="1129"/>
                      <a:pt x="326" y="1479"/>
                      <a:pt x="727" y="1479"/>
                    </a:cubicBezTo>
                    <a:cubicBezTo>
                      <a:pt x="1128" y="1479"/>
                      <a:pt x="1454" y="1129"/>
                      <a:pt x="1454" y="728"/>
                    </a:cubicBezTo>
                    <a:cubicBezTo>
                      <a:pt x="1454" y="327"/>
                      <a:pt x="1128" y="1"/>
                      <a:pt x="727" y="1"/>
                    </a:cubicBezTo>
                    <a:close/>
                  </a:path>
                </a:pathLst>
              </a:custGeom>
              <a:solidFill>
                <a:srgbClr val="F8C2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
              <p:cNvSpPr/>
              <p:nvPr/>
            </p:nvSpPr>
            <p:spPr>
              <a:xfrm>
                <a:off x="7157966" y="3169280"/>
                <a:ext cx="126658" cy="126658"/>
              </a:xfrm>
              <a:custGeom>
                <a:rect b="b" l="l" r="r" t="t"/>
                <a:pathLst>
                  <a:path extrusionOk="0" h="1480" w="1480">
                    <a:moveTo>
                      <a:pt x="753" y="1"/>
                    </a:moveTo>
                    <a:cubicBezTo>
                      <a:pt x="352" y="1"/>
                      <a:pt x="1" y="352"/>
                      <a:pt x="1" y="753"/>
                    </a:cubicBezTo>
                    <a:cubicBezTo>
                      <a:pt x="1" y="1154"/>
                      <a:pt x="352" y="1479"/>
                      <a:pt x="753" y="1479"/>
                    </a:cubicBezTo>
                    <a:cubicBezTo>
                      <a:pt x="1154" y="1479"/>
                      <a:pt x="1480" y="1154"/>
                      <a:pt x="1480" y="753"/>
                    </a:cubicBezTo>
                    <a:cubicBezTo>
                      <a:pt x="1480" y="352"/>
                      <a:pt x="1154" y="1"/>
                      <a:pt x="753" y="1"/>
                    </a:cubicBezTo>
                    <a:close/>
                  </a:path>
                </a:pathLst>
              </a:custGeom>
              <a:solidFill>
                <a:srgbClr val="F8C2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3"/>
              <p:cNvSpPr/>
              <p:nvPr/>
            </p:nvSpPr>
            <p:spPr>
              <a:xfrm>
                <a:off x="6819153" y="2999831"/>
                <a:ext cx="126573" cy="126658"/>
              </a:xfrm>
              <a:custGeom>
                <a:rect b="b" l="l" r="r" t="t"/>
                <a:pathLst>
                  <a:path extrusionOk="0" h="1480" w="1479">
                    <a:moveTo>
                      <a:pt x="727" y="1"/>
                    </a:moveTo>
                    <a:cubicBezTo>
                      <a:pt x="326" y="1"/>
                      <a:pt x="0" y="327"/>
                      <a:pt x="0" y="728"/>
                    </a:cubicBezTo>
                    <a:cubicBezTo>
                      <a:pt x="0" y="1154"/>
                      <a:pt x="326" y="1479"/>
                      <a:pt x="727" y="1479"/>
                    </a:cubicBezTo>
                    <a:cubicBezTo>
                      <a:pt x="1153" y="1479"/>
                      <a:pt x="1479" y="1154"/>
                      <a:pt x="1479" y="728"/>
                    </a:cubicBezTo>
                    <a:cubicBezTo>
                      <a:pt x="1479" y="327"/>
                      <a:pt x="1153" y="1"/>
                      <a:pt x="727" y="1"/>
                    </a:cubicBezTo>
                    <a:close/>
                  </a:path>
                </a:pathLst>
              </a:custGeom>
              <a:solidFill>
                <a:srgbClr val="F8C2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3"/>
              <p:cNvSpPr/>
              <p:nvPr/>
            </p:nvSpPr>
            <p:spPr>
              <a:xfrm>
                <a:off x="6351543" y="3445962"/>
                <a:ext cx="126658" cy="126658"/>
              </a:xfrm>
              <a:custGeom>
                <a:rect b="b" l="l" r="r" t="t"/>
                <a:pathLst>
                  <a:path extrusionOk="0" h="1480" w="1480">
                    <a:moveTo>
                      <a:pt x="752" y="1"/>
                    </a:moveTo>
                    <a:cubicBezTo>
                      <a:pt x="351" y="1"/>
                      <a:pt x="0" y="327"/>
                      <a:pt x="0" y="728"/>
                    </a:cubicBezTo>
                    <a:cubicBezTo>
                      <a:pt x="0" y="1154"/>
                      <a:pt x="351" y="1480"/>
                      <a:pt x="752" y="1480"/>
                    </a:cubicBezTo>
                    <a:cubicBezTo>
                      <a:pt x="1153" y="1480"/>
                      <a:pt x="1479" y="1154"/>
                      <a:pt x="1479" y="728"/>
                    </a:cubicBezTo>
                    <a:cubicBezTo>
                      <a:pt x="1479" y="327"/>
                      <a:pt x="1153" y="1"/>
                      <a:pt x="752" y="1"/>
                    </a:cubicBezTo>
                    <a:close/>
                  </a:path>
                </a:pathLst>
              </a:custGeom>
              <a:solidFill>
                <a:srgbClr val="F8C2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3"/>
              <p:cNvSpPr/>
              <p:nvPr/>
            </p:nvSpPr>
            <p:spPr>
              <a:xfrm>
                <a:off x="6019063" y="3261536"/>
                <a:ext cx="124519" cy="126658"/>
              </a:xfrm>
              <a:custGeom>
                <a:rect b="b" l="l" r="r" t="t"/>
                <a:pathLst>
                  <a:path extrusionOk="0" h="1480" w="1455">
                    <a:moveTo>
                      <a:pt x="727" y="0"/>
                    </a:moveTo>
                    <a:cubicBezTo>
                      <a:pt x="326" y="0"/>
                      <a:pt x="1" y="326"/>
                      <a:pt x="1" y="727"/>
                    </a:cubicBezTo>
                    <a:cubicBezTo>
                      <a:pt x="1" y="1153"/>
                      <a:pt x="326" y="1479"/>
                      <a:pt x="727" y="1479"/>
                    </a:cubicBezTo>
                    <a:cubicBezTo>
                      <a:pt x="1128" y="1479"/>
                      <a:pt x="1454" y="1153"/>
                      <a:pt x="1454" y="727"/>
                    </a:cubicBezTo>
                    <a:cubicBezTo>
                      <a:pt x="1454" y="326"/>
                      <a:pt x="1128" y="0"/>
                      <a:pt x="72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3"/>
              <p:cNvSpPr/>
              <p:nvPr/>
            </p:nvSpPr>
            <p:spPr>
              <a:xfrm>
                <a:off x="6621805" y="1464088"/>
                <a:ext cx="1510059" cy="2655462"/>
              </a:xfrm>
              <a:custGeom>
                <a:rect b="b" l="l" r="r" t="t"/>
                <a:pathLst>
                  <a:path extrusionOk="0" h="31029" w="17645">
                    <a:moveTo>
                      <a:pt x="1755" y="1"/>
                    </a:moveTo>
                    <a:cubicBezTo>
                      <a:pt x="802" y="1"/>
                      <a:pt x="0" y="778"/>
                      <a:pt x="0" y="1755"/>
                    </a:cubicBezTo>
                    <a:lnTo>
                      <a:pt x="0" y="29274"/>
                    </a:lnTo>
                    <a:cubicBezTo>
                      <a:pt x="0" y="30252"/>
                      <a:pt x="802" y="31029"/>
                      <a:pt x="1755" y="31029"/>
                    </a:cubicBezTo>
                    <a:lnTo>
                      <a:pt x="15890" y="31029"/>
                    </a:lnTo>
                    <a:cubicBezTo>
                      <a:pt x="16868" y="31029"/>
                      <a:pt x="17644" y="30252"/>
                      <a:pt x="17644" y="29274"/>
                    </a:cubicBezTo>
                    <a:lnTo>
                      <a:pt x="17644" y="1755"/>
                    </a:lnTo>
                    <a:cubicBezTo>
                      <a:pt x="17644" y="778"/>
                      <a:pt x="16868" y="1"/>
                      <a:pt x="1589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3"/>
              <p:cNvSpPr/>
              <p:nvPr/>
            </p:nvSpPr>
            <p:spPr>
              <a:xfrm>
                <a:off x="6729037" y="1700033"/>
                <a:ext cx="1291317" cy="2061365"/>
              </a:xfrm>
              <a:custGeom>
                <a:rect b="b" l="l" r="r" t="t"/>
                <a:pathLst>
                  <a:path extrusionOk="0" h="24087" w="15089">
                    <a:moveTo>
                      <a:pt x="0" y="1"/>
                    </a:moveTo>
                    <a:lnTo>
                      <a:pt x="0" y="24086"/>
                    </a:lnTo>
                    <a:lnTo>
                      <a:pt x="15088" y="24086"/>
                    </a:lnTo>
                    <a:lnTo>
                      <a:pt x="1508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3"/>
              <p:cNvSpPr/>
              <p:nvPr/>
            </p:nvSpPr>
            <p:spPr>
              <a:xfrm>
                <a:off x="6924246" y="1541367"/>
                <a:ext cx="915877" cy="53659"/>
              </a:xfrm>
              <a:custGeom>
                <a:rect b="b" l="l" r="r" t="t"/>
                <a:pathLst>
                  <a:path extrusionOk="0" h="627" w="10702">
                    <a:moveTo>
                      <a:pt x="301" y="0"/>
                    </a:moveTo>
                    <a:cubicBezTo>
                      <a:pt x="150" y="0"/>
                      <a:pt x="0" y="150"/>
                      <a:pt x="0" y="301"/>
                    </a:cubicBezTo>
                    <a:cubicBezTo>
                      <a:pt x="0" y="476"/>
                      <a:pt x="150" y="627"/>
                      <a:pt x="301" y="627"/>
                    </a:cubicBezTo>
                    <a:lnTo>
                      <a:pt x="10401" y="627"/>
                    </a:lnTo>
                    <a:cubicBezTo>
                      <a:pt x="10552" y="627"/>
                      <a:pt x="10702" y="476"/>
                      <a:pt x="10702" y="301"/>
                    </a:cubicBezTo>
                    <a:cubicBezTo>
                      <a:pt x="10702" y="150"/>
                      <a:pt x="10552" y="0"/>
                      <a:pt x="104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3"/>
              <p:cNvSpPr/>
              <p:nvPr/>
            </p:nvSpPr>
            <p:spPr>
              <a:xfrm>
                <a:off x="8251853" y="2144025"/>
                <a:ext cx="148139" cy="145914"/>
              </a:xfrm>
              <a:custGeom>
                <a:rect b="b" l="l" r="r" t="t"/>
                <a:pathLst>
                  <a:path extrusionOk="0" h="1705" w="1731">
                    <a:moveTo>
                      <a:pt x="302" y="1"/>
                    </a:moveTo>
                    <a:lnTo>
                      <a:pt x="1" y="301"/>
                    </a:lnTo>
                    <a:lnTo>
                      <a:pt x="1430" y="1705"/>
                    </a:lnTo>
                    <a:lnTo>
                      <a:pt x="1730" y="1404"/>
                    </a:lnTo>
                    <a:lnTo>
                      <a:pt x="30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3"/>
              <p:cNvSpPr/>
              <p:nvPr/>
            </p:nvSpPr>
            <p:spPr>
              <a:xfrm>
                <a:off x="8254078" y="2144025"/>
                <a:ext cx="143774" cy="145914"/>
              </a:xfrm>
              <a:custGeom>
                <a:rect b="b" l="l" r="r" t="t"/>
                <a:pathLst>
                  <a:path extrusionOk="0" h="1705" w="1680">
                    <a:moveTo>
                      <a:pt x="1404" y="1"/>
                    </a:moveTo>
                    <a:lnTo>
                      <a:pt x="0" y="1404"/>
                    </a:lnTo>
                    <a:lnTo>
                      <a:pt x="276" y="1705"/>
                    </a:lnTo>
                    <a:lnTo>
                      <a:pt x="1679" y="301"/>
                    </a:lnTo>
                    <a:lnTo>
                      <a:pt x="140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3"/>
              <p:cNvSpPr/>
              <p:nvPr/>
            </p:nvSpPr>
            <p:spPr>
              <a:xfrm>
                <a:off x="8284031" y="1899521"/>
                <a:ext cx="622167" cy="92341"/>
              </a:xfrm>
              <a:custGeom>
                <a:rect b="b" l="l" r="r" t="t"/>
                <a:pathLst>
                  <a:path extrusionOk="0" h="1079" w="7270">
                    <a:moveTo>
                      <a:pt x="7094" y="1"/>
                    </a:moveTo>
                    <a:lnTo>
                      <a:pt x="6542" y="652"/>
                    </a:lnTo>
                    <a:cubicBezTo>
                      <a:pt x="6442" y="752"/>
                      <a:pt x="6317" y="803"/>
                      <a:pt x="6166" y="803"/>
                    </a:cubicBezTo>
                    <a:cubicBezTo>
                      <a:pt x="6041" y="803"/>
                      <a:pt x="5891" y="752"/>
                      <a:pt x="5815" y="627"/>
                    </a:cubicBezTo>
                    <a:lnTo>
                      <a:pt x="5565" y="326"/>
                    </a:lnTo>
                    <a:cubicBezTo>
                      <a:pt x="5440" y="176"/>
                      <a:pt x="5239" y="101"/>
                      <a:pt x="5064" y="76"/>
                    </a:cubicBezTo>
                    <a:cubicBezTo>
                      <a:pt x="4863" y="76"/>
                      <a:pt x="4688" y="151"/>
                      <a:pt x="4537" y="276"/>
                    </a:cubicBezTo>
                    <a:lnTo>
                      <a:pt x="4086" y="727"/>
                    </a:lnTo>
                    <a:cubicBezTo>
                      <a:pt x="3986" y="803"/>
                      <a:pt x="3861" y="853"/>
                      <a:pt x="3735" y="853"/>
                    </a:cubicBezTo>
                    <a:cubicBezTo>
                      <a:pt x="3585" y="853"/>
                      <a:pt x="3485" y="803"/>
                      <a:pt x="3384" y="702"/>
                    </a:cubicBezTo>
                    <a:lnTo>
                      <a:pt x="2983" y="276"/>
                    </a:lnTo>
                    <a:cubicBezTo>
                      <a:pt x="2858" y="126"/>
                      <a:pt x="2683" y="51"/>
                      <a:pt x="2482" y="51"/>
                    </a:cubicBezTo>
                    <a:cubicBezTo>
                      <a:pt x="2459" y="47"/>
                      <a:pt x="2437" y="46"/>
                      <a:pt x="2414" y="46"/>
                    </a:cubicBezTo>
                    <a:cubicBezTo>
                      <a:pt x="2262" y="46"/>
                      <a:pt x="2112" y="117"/>
                      <a:pt x="1981" y="226"/>
                    </a:cubicBezTo>
                    <a:lnTo>
                      <a:pt x="1455" y="727"/>
                    </a:lnTo>
                    <a:cubicBezTo>
                      <a:pt x="1370" y="812"/>
                      <a:pt x="1250" y="856"/>
                      <a:pt x="1129" y="856"/>
                    </a:cubicBezTo>
                    <a:cubicBezTo>
                      <a:pt x="999" y="856"/>
                      <a:pt x="868" y="806"/>
                      <a:pt x="778" y="702"/>
                    </a:cubicBezTo>
                    <a:lnTo>
                      <a:pt x="151" y="51"/>
                    </a:lnTo>
                    <a:lnTo>
                      <a:pt x="1" y="201"/>
                    </a:lnTo>
                    <a:lnTo>
                      <a:pt x="627" y="853"/>
                    </a:lnTo>
                    <a:cubicBezTo>
                      <a:pt x="756" y="994"/>
                      <a:pt x="937" y="1063"/>
                      <a:pt x="1120" y="1063"/>
                    </a:cubicBezTo>
                    <a:cubicBezTo>
                      <a:pt x="1294" y="1063"/>
                      <a:pt x="1470" y="1000"/>
                      <a:pt x="1605" y="878"/>
                    </a:cubicBezTo>
                    <a:lnTo>
                      <a:pt x="2131" y="376"/>
                    </a:lnTo>
                    <a:cubicBezTo>
                      <a:pt x="2231" y="301"/>
                      <a:pt x="2357" y="251"/>
                      <a:pt x="2482" y="251"/>
                    </a:cubicBezTo>
                    <a:cubicBezTo>
                      <a:pt x="2607" y="251"/>
                      <a:pt x="2733" y="326"/>
                      <a:pt x="2833" y="402"/>
                    </a:cubicBezTo>
                    <a:lnTo>
                      <a:pt x="3234" y="853"/>
                    </a:lnTo>
                    <a:cubicBezTo>
                      <a:pt x="3359" y="978"/>
                      <a:pt x="3535" y="1053"/>
                      <a:pt x="3710" y="1078"/>
                    </a:cubicBezTo>
                    <a:cubicBezTo>
                      <a:pt x="3911" y="1078"/>
                      <a:pt x="4086" y="1003"/>
                      <a:pt x="4211" y="878"/>
                    </a:cubicBezTo>
                    <a:lnTo>
                      <a:pt x="4688" y="427"/>
                    </a:lnTo>
                    <a:cubicBezTo>
                      <a:pt x="4788" y="326"/>
                      <a:pt x="4913" y="301"/>
                      <a:pt x="5039" y="301"/>
                    </a:cubicBezTo>
                    <a:cubicBezTo>
                      <a:pt x="5189" y="301"/>
                      <a:pt x="5314" y="376"/>
                      <a:pt x="5389" y="477"/>
                    </a:cubicBezTo>
                    <a:lnTo>
                      <a:pt x="5640" y="777"/>
                    </a:lnTo>
                    <a:cubicBezTo>
                      <a:pt x="5765" y="928"/>
                      <a:pt x="5966" y="1003"/>
                      <a:pt x="6166" y="1028"/>
                    </a:cubicBezTo>
                    <a:cubicBezTo>
                      <a:pt x="6367" y="1028"/>
                      <a:pt x="6567" y="928"/>
                      <a:pt x="6693" y="777"/>
                    </a:cubicBezTo>
                    <a:lnTo>
                      <a:pt x="7269" y="151"/>
                    </a:lnTo>
                    <a:lnTo>
                      <a:pt x="709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3"/>
              <p:cNvSpPr/>
              <p:nvPr/>
            </p:nvSpPr>
            <p:spPr>
              <a:xfrm>
                <a:off x="6924246" y="1886684"/>
                <a:ext cx="368935" cy="238169"/>
              </a:xfrm>
              <a:custGeom>
                <a:rect b="b" l="l" r="r" t="t"/>
                <a:pathLst>
                  <a:path extrusionOk="0" h="2783" w="4311">
                    <a:moveTo>
                      <a:pt x="0" y="0"/>
                    </a:moveTo>
                    <a:lnTo>
                      <a:pt x="0" y="2782"/>
                    </a:lnTo>
                    <a:lnTo>
                      <a:pt x="4311" y="2782"/>
                    </a:lnTo>
                    <a:lnTo>
                      <a:pt x="4311" y="25"/>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3"/>
              <p:cNvSpPr/>
              <p:nvPr/>
            </p:nvSpPr>
            <p:spPr>
              <a:xfrm>
                <a:off x="6924246" y="2182622"/>
                <a:ext cx="482671" cy="238169"/>
              </a:xfrm>
              <a:custGeom>
                <a:rect b="b" l="l" r="r" t="t"/>
                <a:pathLst>
                  <a:path extrusionOk="0" h="2783" w="5640">
                    <a:moveTo>
                      <a:pt x="0" y="1"/>
                    </a:moveTo>
                    <a:lnTo>
                      <a:pt x="0" y="2758"/>
                    </a:lnTo>
                    <a:lnTo>
                      <a:pt x="5639" y="2783"/>
                    </a:lnTo>
                    <a:lnTo>
                      <a:pt x="563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3"/>
              <p:cNvSpPr/>
              <p:nvPr/>
            </p:nvSpPr>
            <p:spPr>
              <a:xfrm>
                <a:off x="6922107" y="2472226"/>
                <a:ext cx="1340611" cy="240309"/>
              </a:xfrm>
              <a:custGeom>
                <a:rect b="b" l="l" r="r" t="t"/>
                <a:pathLst>
                  <a:path extrusionOk="0" h="2808" w="15665">
                    <a:moveTo>
                      <a:pt x="25" y="0"/>
                    </a:moveTo>
                    <a:lnTo>
                      <a:pt x="0" y="2757"/>
                    </a:lnTo>
                    <a:lnTo>
                      <a:pt x="15664" y="2807"/>
                    </a:lnTo>
                    <a:lnTo>
                      <a:pt x="15664" y="25"/>
                    </a:lnTo>
                    <a:lnTo>
                      <a:pt x="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3"/>
              <p:cNvSpPr/>
              <p:nvPr/>
            </p:nvSpPr>
            <p:spPr>
              <a:xfrm>
                <a:off x="6922107" y="2774668"/>
                <a:ext cx="763630" cy="238169"/>
              </a:xfrm>
              <a:custGeom>
                <a:rect b="b" l="l" r="r" t="t"/>
                <a:pathLst>
                  <a:path extrusionOk="0" h="2783" w="8923">
                    <a:moveTo>
                      <a:pt x="0" y="0"/>
                    </a:moveTo>
                    <a:lnTo>
                      <a:pt x="0" y="2757"/>
                    </a:lnTo>
                    <a:lnTo>
                      <a:pt x="8922" y="2782"/>
                    </a:lnTo>
                    <a:lnTo>
                      <a:pt x="8922" y="25"/>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3"/>
              <p:cNvSpPr/>
              <p:nvPr/>
            </p:nvSpPr>
            <p:spPr>
              <a:xfrm>
                <a:off x="6922107" y="3070606"/>
                <a:ext cx="918017" cy="240309"/>
              </a:xfrm>
              <a:custGeom>
                <a:rect b="b" l="l" r="r" t="t"/>
                <a:pathLst>
                  <a:path extrusionOk="0" h="2808" w="10727">
                    <a:moveTo>
                      <a:pt x="0" y="1"/>
                    </a:moveTo>
                    <a:lnTo>
                      <a:pt x="0" y="2783"/>
                    </a:lnTo>
                    <a:lnTo>
                      <a:pt x="10727" y="2808"/>
                    </a:lnTo>
                    <a:lnTo>
                      <a:pt x="10727" y="26"/>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3"/>
              <p:cNvSpPr/>
              <p:nvPr/>
            </p:nvSpPr>
            <p:spPr>
              <a:xfrm>
                <a:off x="6922107" y="3383745"/>
                <a:ext cx="1662306" cy="240394"/>
              </a:xfrm>
              <a:custGeom>
                <a:rect b="b" l="l" r="r" t="t"/>
                <a:pathLst>
                  <a:path extrusionOk="0" h="2809" w="19424">
                    <a:moveTo>
                      <a:pt x="0" y="1"/>
                    </a:moveTo>
                    <a:lnTo>
                      <a:pt x="0" y="2783"/>
                    </a:lnTo>
                    <a:lnTo>
                      <a:pt x="19424" y="2808"/>
                    </a:lnTo>
                    <a:lnTo>
                      <a:pt x="19424" y="51"/>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3"/>
              <p:cNvSpPr/>
              <p:nvPr/>
            </p:nvSpPr>
            <p:spPr>
              <a:xfrm>
                <a:off x="6209993" y="1526305"/>
                <a:ext cx="32264" cy="90201"/>
              </a:xfrm>
              <a:custGeom>
                <a:rect b="b" l="l" r="r" t="t"/>
                <a:pathLst>
                  <a:path extrusionOk="0" h="1054" w="377">
                    <a:moveTo>
                      <a:pt x="0" y="1"/>
                    </a:moveTo>
                    <a:lnTo>
                      <a:pt x="0" y="1053"/>
                    </a:lnTo>
                    <a:lnTo>
                      <a:pt x="376" y="1053"/>
                    </a:lnTo>
                    <a:lnTo>
                      <a:pt x="37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3"/>
              <p:cNvSpPr/>
              <p:nvPr/>
            </p:nvSpPr>
            <p:spPr>
              <a:xfrm>
                <a:off x="6209993" y="1659297"/>
                <a:ext cx="32264" cy="90201"/>
              </a:xfrm>
              <a:custGeom>
                <a:rect b="b" l="l" r="r" t="t"/>
                <a:pathLst>
                  <a:path extrusionOk="0" h="1054" w="377">
                    <a:moveTo>
                      <a:pt x="0" y="1"/>
                    </a:moveTo>
                    <a:lnTo>
                      <a:pt x="0" y="1053"/>
                    </a:lnTo>
                    <a:lnTo>
                      <a:pt x="376" y="1053"/>
                    </a:lnTo>
                    <a:lnTo>
                      <a:pt x="37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3"/>
              <p:cNvSpPr/>
              <p:nvPr/>
            </p:nvSpPr>
            <p:spPr>
              <a:xfrm>
                <a:off x="6209993" y="1792289"/>
                <a:ext cx="32264" cy="87976"/>
              </a:xfrm>
              <a:custGeom>
                <a:rect b="b" l="l" r="r" t="t"/>
                <a:pathLst>
                  <a:path extrusionOk="0" h="1028" w="377">
                    <a:moveTo>
                      <a:pt x="0" y="0"/>
                    </a:moveTo>
                    <a:lnTo>
                      <a:pt x="0" y="1028"/>
                    </a:lnTo>
                    <a:lnTo>
                      <a:pt x="376" y="1028"/>
                    </a:lnTo>
                    <a:lnTo>
                      <a:pt x="37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3"/>
              <p:cNvSpPr/>
              <p:nvPr/>
            </p:nvSpPr>
            <p:spPr>
              <a:xfrm>
                <a:off x="6209993" y="1925281"/>
                <a:ext cx="32264" cy="87976"/>
              </a:xfrm>
              <a:custGeom>
                <a:rect b="b" l="l" r="r" t="t"/>
                <a:pathLst>
                  <a:path extrusionOk="0" h="1028" w="377">
                    <a:moveTo>
                      <a:pt x="0" y="0"/>
                    </a:moveTo>
                    <a:lnTo>
                      <a:pt x="0" y="1028"/>
                    </a:lnTo>
                    <a:lnTo>
                      <a:pt x="376" y="1028"/>
                    </a:lnTo>
                    <a:lnTo>
                      <a:pt x="37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3"/>
              <p:cNvSpPr/>
              <p:nvPr/>
            </p:nvSpPr>
            <p:spPr>
              <a:xfrm>
                <a:off x="6209993" y="2058273"/>
                <a:ext cx="32264" cy="87976"/>
              </a:xfrm>
              <a:custGeom>
                <a:rect b="b" l="l" r="r" t="t"/>
                <a:pathLst>
                  <a:path extrusionOk="0" h="1028" w="377">
                    <a:moveTo>
                      <a:pt x="0" y="0"/>
                    </a:moveTo>
                    <a:lnTo>
                      <a:pt x="0" y="1028"/>
                    </a:lnTo>
                    <a:lnTo>
                      <a:pt x="376" y="1028"/>
                    </a:lnTo>
                    <a:lnTo>
                      <a:pt x="37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3"/>
              <p:cNvSpPr/>
              <p:nvPr/>
            </p:nvSpPr>
            <p:spPr>
              <a:xfrm>
                <a:off x="6209993" y="2189126"/>
                <a:ext cx="32264" cy="90116"/>
              </a:xfrm>
              <a:custGeom>
                <a:rect b="b" l="l" r="r" t="t"/>
                <a:pathLst>
                  <a:path extrusionOk="0" h="1053" w="377">
                    <a:moveTo>
                      <a:pt x="0" y="0"/>
                    </a:moveTo>
                    <a:lnTo>
                      <a:pt x="0" y="1053"/>
                    </a:lnTo>
                    <a:lnTo>
                      <a:pt x="376" y="1053"/>
                    </a:lnTo>
                    <a:lnTo>
                      <a:pt x="37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3"/>
              <p:cNvSpPr/>
              <p:nvPr/>
            </p:nvSpPr>
            <p:spPr>
              <a:xfrm>
                <a:off x="6209993" y="2322033"/>
                <a:ext cx="32264" cy="90201"/>
              </a:xfrm>
              <a:custGeom>
                <a:rect b="b" l="l" r="r" t="t"/>
                <a:pathLst>
                  <a:path extrusionOk="0" h="1054" w="377">
                    <a:moveTo>
                      <a:pt x="0" y="1"/>
                    </a:moveTo>
                    <a:lnTo>
                      <a:pt x="0" y="1054"/>
                    </a:lnTo>
                    <a:lnTo>
                      <a:pt x="376" y="1054"/>
                    </a:lnTo>
                    <a:lnTo>
                      <a:pt x="37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3"/>
              <p:cNvSpPr/>
              <p:nvPr/>
            </p:nvSpPr>
            <p:spPr>
              <a:xfrm>
                <a:off x="5705925" y="3079249"/>
                <a:ext cx="570647" cy="32264"/>
              </a:xfrm>
              <a:custGeom>
                <a:rect b="b" l="l" r="r" t="t"/>
                <a:pathLst>
                  <a:path extrusionOk="0" h="377" w="6668">
                    <a:moveTo>
                      <a:pt x="0" y="0"/>
                    </a:moveTo>
                    <a:lnTo>
                      <a:pt x="0" y="376"/>
                    </a:lnTo>
                    <a:lnTo>
                      <a:pt x="6667" y="376"/>
                    </a:lnTo>
                    <a:lnTo>
                      <a:pt x="666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3"/>
              <p:cNvSpPr/>
              <p:nvPr/>
            </p:nvSpPr>
            <p:spPr>
              <a:xfrm>
                <a:off x="5928947" y="2974071"/>
                <a:ext cx="315448" cy="32264"/>
              </a:xfrm>
              <a:custGeom>
                <a:rect b="b" l="l" r="r" t="t"/>
                <a:pathLst>
                  <a:path extrusionOk="0" h="377" w="3686">
                    <a:moveTo>
                      <a:pt x="1" y="1"/>
                    </a:moveTo>
                    <a:lnTo>
                      <a:pt x="1" y="377"/>
                    </a:lnTo>
                    <a:lnTo>
                      <a:pt x="3685" y="377"/>
                    </a:lnTo>
                    <a:lnTo>
                      <a:pt x="368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3"/>
              <p:cNvSpPr/>
              <p:nvPr/>
            </p:nvSpPr>
            <p:spPr>
              <a:xfrm>
                <a:off x="6360101" y="3181090"/>
                <a:ext cx="377579" cy="1000516"/>
              </a:xfrm>
              <a:custGeom>
                <a:rect b="b" l="l" r="r" t="t"/>
                <a:pathLst>
                  <a:path extrusionOk="0" h="11691" w="4412">
                    <a:moveTo>
                      <a:pt x="1777" y="1"/>
                    </a:moveTo>
                    <a:cubicBezTo>
                      <a:pt x="1539" y="1"/>
                      <a:pt x="1255" y="106"/>
                      <a:pt x="903" y="414"/>
                    </a:cubicBezTo>
                    <a:cubicBezTo>
                      <a:pt x="903" y="414"/>
                      <a:pt x="1" y="2219"/>
                      <a:pt x="502" y="5477"/>
                    </a:cubicBezTo>
                    <a:cubicBezTo>
                      <a:pt x="1028" y="8735"/>
                      <a:pt x="2707" y="9687"/>
                      <a:pt x="1855" y="11091"/>
                    </a:cubicBezTo>
                    <a:cubicBezTo>
                      <a:pt x="1780" y="11241"/>
                      <a:pt x="1379" y="11467"/>
                      <a:pt x="1404" y="11617"/>
                    </a:cubicBezTo>
                    <a:cubicBezTo>
                      <a:pt x="1411" y="11664"/>
                      <a:pt x="1496" y="11691"/>
                      <a:pt x="1621" y="11691"/>
                    </a:cubicBezTo>
                    <a:cubicBezTo>
                      <a:pt x="1970" y="11691"/>
                      <a:pt x="2628" y="11480"/>
                      <a:pt x="2757" y="10890"/>
                    </a:cubicBezTo>
                    <a:cubicBezTo>
                      <a:pt x="2757" y="10890"/>
                      <a:pt x="3158" y="9186"/>
                      <a:pt x="2657" y="6905"/>
                    </a:cubicBezTo>
                    <a:cubicBezTo>
                      <a:pt x="2056" y="4123"/>
                      <a:pt x="4412" y="1818"/>
                      <a:pt x="2507" y="314"/>
                    </a:cubicBezTo>
                    <a:cubicBezTo>
                      <a:pt x="2310" y="173"/>
                      <a:pt x="2081" y="1"/>
                      <a:pt x="1777" y="1"/>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3"/>
              <p:cNvSpPr/>
              <p:nvPr/>
            </p:nvSpPr>
            <p:spPr>
              <a:xfrm>
                <a:off x="6508069" y="3132395"/>
                <a:ext cx="538298" cy="639026"/>
              </a:xfrm>
              <a:custGeom>
                <a:rect b="b" l="l" r="r" t="t"/>
                <a:pathLst>
                  <a:path extrusionOk="0" h="7467" w="6290">
                    <a:moveTo>
                      <a:pt x="2249" y="0"/>
                    </a:moveTo>
                    <a:cubicBezTo>
                      <a:pt x="2218" y="0"/>
                      <a:pt x="2187" y="2"/>
                      <a:pt x="2156" y="6"/>
                    </a:cubicBezTo>
                    <a:cubicBezTo>
                      <a:pt x="1404" y="81"/>
                      <a:pt x="1" y="858"/>
                      <a:pt x="1204" y="2838"/>
                    </a:cubicBezTo>
                    <a:cubicBezTo>
                      <a:pt x="1630" y="3565"/>
                      <a:pt x="3034" y="3840"/>
                      <a:pt x="3785" y="4768"/>
                    </a:cubicBezTo>
                    <a:cubicBezTo>
                      <a:pt x="4312" y="5394"/>
                      <a:pt x="903" y="4918"/>
                      <a:pt x="1028" y="6722"/>
                    </a:cubicBezTo>
                    <a:cubicBezTo>
                      <a:pt x="1028" y="6722"/>
                      <a:pt x="1050" y="7467"/>
                      <a:pt x="1190" y="7467"/>
                    </a:cubicBezTo>
                    <a:cubicBezTo>
                      <a:pt x="1202" y="7467"/>
                      <a:pt x="1215" y="7461"/>
                      <a:pt x="1229" y="7449"/>
                    </a:cubicBezTo>
                    <a:cubicBezTo>
                      <a:pt x="1429" y="7299"/>
                      <a:pt x="1480" y="6522"/>
                      <a:pt x="1780" y="6497"/>
                    </a:cubicBezTo>
                    <a:cubicBezTo>
                      <a:pt x="1794" y="6496"/>
                      <a:pt x="1813" y="6495"/>
                      <a:pt x="1837" y="6495"/>
                    </a:cubicBezTo>
                    <a:cubicBezTo>
                      <a:pt x="1995" y="6495"/>
                      <a:pt x="2377" y="6514"/>
                      <a:pt x="2853" y="6514"/>
                    </a:cubicBezTo>
                    <a:cubicBezTo>
                      <a:pt x="4129" y="6514"/>
                      <a:pt x="6079" y="6383"/>
                      <a:pt x="6166" y="5419"/>
                    </a:cubicBezTo>
                    <a:cubicBezTo>
                      <a:pt x="6289" y="4093"/>
                      <a:pt x="3765" y="0"/>
                      <a:pt x="2249" y="0"/>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3"/>
              <p:cNvSpPr/>
              <p:nvPr/>
            </p:nvSpPr>
            <p:spPr>
              <a:xfrm>
                <a:off x="6383721" y="3112198"/>
                <a:ext cx="686437" cy="943348"/>
              </a:xfrm>
              <a:custGeom>
                <a:rect b="b" l="l" r="r" t="t"/>
                <a:pathLst>
                  <a:path extrusionOk="0" h="11023" w="8021">
                    <a:moveTo>
                      <a:pt x="3565" y="0"/>
                    </a:moveTo>
                    <a:cubicBezTo>
                      <a:pt x="3065" y="0"/>
                      <a:pt x="2518" y="265"/>
                      <a:pt x="2281" y="943"/>
                    </a:cubicBezTo>
                    <a:cubicBezTo>
                      <a:pt x="1983" y="663"/>
                      <a:pt x="1657" y="451"/>
                      <a:pt x="1347" y="451"/>
                    </a:cubicBezTo>
                    <a:cubicBezTo>
                      <a:pt x="745" y="451"/>
                      <a:pt x="208" y="1252"/>
                      <a:pt x="75" y="3901"/>
                    </a:cubicBezTo>
                    <a:cubicBezTo>
                      <a:pt x="0" y="5329"/>
                      <a:pt x="226" y="6658"/>
                      <a:pt x="301" y="7234"/>
                    </a:cubicBezTo>
                    <a:cubicBezTo>
                      <a:pt x="376" y="7836"/>
                      <a:pt x="1679" y="10943"/>
                      <a:pt x="1679" y="10943"/>
                    </a:cubicBezTo>
                    <a:cubicBezTo>
                      <a:pt x="1810" y="11000"/>
                      <a:pt x="1934" y="11022"/>
                      <a:pt x="2046" y="11022"/>
                    </a:cubicBezTo>
                    <a:cubicBezTo>
                      <a:pt x="2428" y="11022"/>
                      <a:pt x="2682" y="10768"/>
                      <a:pt x="2682" y="10768"/>
                    </a:cubicBezTo>
                    <a:cubicBezTo>
                      <a:pt x="2882" y="9866"/>
                      <a:pt x="2532" y="7610"/>
                      <a:pt x="2406" y="6658"/>
                    </a:cubicBezTo>
                    <a:cubicBezTo>
                      <a:pt x="2331" y="6081"/>
                      <a:pt x="2707" y="4578"/>
                      <a:pt x="2983" y="3500"/>
                    </a:cubicBezTo>
                    <a:cubicBezTo>
                      <a:pt x="3233" y="3675"/>
                      <a:pt x="3509" y="3851"/>
                      <a:pt x="3835" y="4026"/>
                    </a:cubicBezTo>
                    <a:cubicBezTo>
                      <a:pt x="3835" y="4026"/>
                      <a:pt x="5489" y="4828"/>
                      <a:pt x="5138" y="5154"/>
                    </a:cubicBezTo>
                    <a:cubicBezTo>
                      <a:pt x="4888" y="5380"/>
                      <a:pt x="3735" y="5405"/>
                      <a:pt x="3133" y="5680"/>
                    </a:cubicBezTo>
                    <a:cubicBezTo>
                      <a:pt x="3133" y="5680"/>
                      <a:pt x="3008" y="6332"/>
                      <a:pt x="3409" y="6808"/>
                    </a:cubicBezTo>
                    <a:cubicBezTo>
                      <a:pt x="3409" y="6808"/>
                      <a:pt x="3921" y="6872"/>
                      <a:pt x="4593" y="6872"/>
                    </a:cubicBezTo>
                    <a:cubicBezTo>
                      <a:pt x="5759" y="6872"/>
                      <a:pt x="7408" y="6680"/>
                      <a:pt x="7695" y="5630"/>
                    </a:cubicBezTo>
                    <a:cubicBezTo>
                      <a:pt x="8020" y="4402"/>
                      <a:pt x="5940" y="1244"/>
                      <a:pt x="4211" y="166"/>
                    </a:cubicBezTo>
                    <a:cubicBezTo>
                      <a:pt x="4032" y="61"/>
                      <a:pt x="3804" y="0"/>
                      <a:pt x="35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3"/>
              <p:cNvSpPr/>
              <p:nvPr/>
            </p:nvSpPr>
            <p:spPr>
              <a:xfrm>
                <a:off x="6426597" y="3112198"/>
                <a:ext cx="450493" cy="162345"/>
              </a:xfrm>
              <a:custGeom>
                <a:rect b="b" l="l" r="r" t="t"/>
                <a:pathLst>
                  <a:path extrusionOk="0" h="1897" w="5264">
                    <a:moveTo>
                      <a:pt x="3064" y="0"/>
                    </a:moveTo>
                    <a:cubicBezTo>
                      <a:pt x="2564" y="0"/>
                      <a:pt x="2017" y="265"/>
                      <a:pt x="1780" y="943"/>
                    </a:cubicBezTo>
                    <a:cubicBezTo>
                      <a:pt x="1504" y="692"/>
                      <a:pt x="1194" y="526"/>
                      <a:pt x="893" y="526"/>
                    </a:cubicBezTo>
                    <a:cubicBezTo>
                      <a:pt x="565" y="526"/>
                      <a:pt x="249" y="723"/>
                      <a:pt x="1" y="1219"/>
                    </a:cubicBezTo>
                    <a:cubicBezTo>
                      <a:pt x="192" y="1662"/>
                      <a:pt x="1384" y="1896"/>
                      <a:pt x="2684" y="1896"/>
                    </a:cubicBezTo>
                    <a:cubicBezTo>
                      <a:pt x="3592" y="1896"/>
                      <a:pt x="4553" y="1782"/>
                      <a:pt x="5264" y="1545"/>
                    </a:cubicBezTo>
                    <a:cubicBezTo>
                      <a:pt x="5113" y="1395"/>
                      <a:pt x="4988" y="1244"/>
                      <a:pt x="4863" y="1119"/>
                    </a:cubicBezTo>
                    <a:cubicBezTo>
                      <a:pt x="4487" y="743"/>
                      <a:pt x="4086" y="392"/>
                      <a:pt x="3710" y="166"/>
                    </a:cubicBezTo>
                    <a:cubicBezTo>
                      <a:pt x="3531" y="61"/>
                      <a:pt x="3303" y="0"/>
                      <a:pt x="306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3"/>
              <p:cNvSpPr/>
              <p:nvPr/>
            </p:nvSpPr>
            <p:spPr>
              <a:xfrm>
                <a:off x="6409481" y="3280792"/>
                <a:ext cx="85837" cy="66581"/>
              </a:xfrm>
              <a:custGeom>
                <a:rect b="b" l="l" r="r" t="t"/>
                <a:pathLst>
                  <a:path extrusionOk="0" h="778" w="1003">
                    <a:moveTo>
                      <a:pt x="952" y="1"/>
                    </a:moveTo>
                    <a:lnTo>
                      <a:pt x="927" y="26"/>
                    </a:lnTo>
                    <a:cubicBezTo>
                      <a:pt x="802" y="602"/>
                      <a:pt x="426" y="703"/>
                      <a:pt x="25" y="703"/>
                    </a:cubicBezTo>
                    <a:lnTo>
                      <a:pt x="0" y="753"/>
                    </a:lnTo>
                    <a:lnTo>
                      <a:pt x="25" y="778"/>
                    </a:lnTo>
                    <a:cubicBezTo>
                      <a:pt x="426" y="778"/>
                      <a:pt x="852" y="678"/>
                      <a:pt x="1003" y="51"/>
                    </a:cubicBezTo>
                    <a:lnTo>
                      <a:pt x="95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3"/>
              <p:cNvSpPr/>
              <p:nvPr/>
            </p:nvSpPr>
            <p:spPr>
              <a:xfrm>
                <a:off x="6838409" y="3272234"/>
                <a:ext cx="81558" cy="68721"/>
              </a:xfrm>
              <a:custGeom>
                <a:rect b="b" l="l" r="r" t="t"/>
                <a:pathLst>
                  <a:path extrusionOk="0" h="803" w="953">
                    <a:moveTo>
                      <a:pt x="26" y="1"/>
                    </a:moveTo>
                    <a:lnTo>
                      <a:pt x="1" y="51"/>
                    </a:lnTo>
                    <a:cubicBezTo>
                      <a:pt x="101" y="527"/>
                      <a:pt x="377" y="753"/>
                      <a:pt x="903" y="803"/>
                    </a:cubicBezTo>
                    <a:lnTo>
                      <a:pt x="953" y="778"/>
                    </a:lnTo>
                    <a:lnTo>
                      <a:pt x="928" y="728"/>
                    </a:lnTo>
                    <a:cubicBezTo>
                      <a:pt x="427" y="702"/>
                      <a:pt x="151" y="477"/>
                      <a:pt x="76" y="26"/>
                    </a:cubicBezTo>
                    <a:lnTo>
                      <a:pt x="2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3"/>
              <p:cNvSpPr/>
              <p:nvPr/>
            </p:nvSpPr>
            <p:spPr>
              <a:xfrm>
                <a:off x="6263566" y="2466749"/>
                <a:ext cx="532051" cy="582372"/>
              </a:xfrm>
              <a:custGeom>
                <a:rect b="b" l="l" r="r" t="t"/>
                <a:pathLst>
                  <a:path extrusionOk="0" h="6805" w="6217">
                    <a:moveTo>
                      <a:pt x="4103" y="1"/>
                    </a:moveTo>
                    <a:cubicBezTo>
                      <a:pt x="3644" y="1"/>
                      <a:pt x="3129" y="232"/>
                      <a:pt x="2708" y="967"/>
                    </a:cubicBezTo>
                    <a:cubicBezTo>
                      <a:pt x="2507" y="1292"/>
                      <a:pt x="2307" y="1894"/>
                      <a:pt x="1605" y="2044"/>
                    </a:cubicBezTo>
                    <a:cubicBezTo>
                      <a:pt x="1104" y="2170"/>
                      <a:pt x="1" y="2896"/>
                      <a:pt x="878" y="4225"/>
                    </a:cubicBezTo>
                    <a:cubicBezTo>
                      <a:pt x="1730" y="5578"/>
                      <a:pt x="126" y="5728"/>
                      <a:pt x="1078" y="6230"/>
                    </a:cubicBezTo>
                    <a:cubicBezTo>
                      <a:pt x="1802" y="6635"/>
                      <a:pt x="2388" y="6804"/>
                      <a:pt x="2872" y="6804"/>
                    </a:cubicBezTo>
                    <a:cubicBezTo>
                      <a:pt x="4064" y="6804"/>
                      <a:pt x="4639" y="5778"/>
                      <a:pt x="5139" y="4726"/>
                    </a:cubicBezTo>
                    <a:cubicBezTo>
                      <a:pt x="6216" y="2420"/>
                      <a:pt x="5916" y="1267"/>
                      <a:pt x="5214" y="465"/>
                    </a:cubicBezTo>
                    <a:cubicBezTo>
                      <a:pt x="5032" y="270"/>
                      <a:pt x="4599" y="1"/>
                      <a:pt x="41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3"/>
              <p:cNvSpPr/>
              <p:nvPr/>
            </p:nvSpPr>
            <p:spPr>
              <a:xfrm>
                <a:off x="6398697" y="2719554"/>
                <a:ext cx="443133" cy="532736"/>
              </a:xfrm>
              <a:custGeom>
                <a:rect b="b" l="l" r="r" t="t"/>
                <a:pathLst>
                  <a:path extrusionOk="0" h="6225" w="5178">
                    <a:moveTo>
                      <a:pt x="3210" y="1"/>
                    </a:moveTo>
                    <a:cubicBezTo>
                      <a:pt x="2905" y="1"/>
                      <a:pt x="2602" y="45"/>
                      <a:pt x="2357" y="68"/>
                    </a:cubicBezTo>
                    <a:cubicBezTo>
                      <a:pt x="1429" y="168"/>
                      <a:pt x="1" y="820"/>
                      <a:pt x="652" y="2424"/>
                    </a:cubicBezTo>
                    <a:cubicBezTo>
                      <a:pt x="1229" y="3852"/>
                      <a:pt x="126" y="4554"/>
                      <a:pt x="201" y="5556"/>
                    </a:cubicBezTo>
                    <a:cubicBezTo>
                      <a:pt x="243" y="6018"/>
                      <a:pt x="1146" y="6225"/>
                      <a:pt x="2157" y="6225"/>
                    </a:cubicBezTo>
                    <a:cubicBezTo>
                      <a:pt x="3562" y="6225"/>
                      <a:pt x="5178" y="5826"/>
                      <a:pt x="4988" y="5155"/>
                    </a:cubicBezTo>
                    <a:cubicBezTo>
                      <a:pt x="4662" y="4053"/>
                      <a:pt x="4687" y="2449"/>
                      <a:pt x="4637" y="1446"/>
                    </a:cubicBezTo>
                    <a:cubicBezTo>
                      <a:pt x="4603" y="228"/>
                      <a:pt x="3903" y="1"/>
                      <a:pt x="32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3"/>
              <p:cNvSpPr/>
              <p:nvPr/>
            </p:nvSpPr>
            <p:spPr>
              <a:xfrm>
                <a:off x="6756937" y="2540862"/>
                <a:ext cx="265983" cy="378349"/>
              </a:xfrm>
              <a:custGeom>
                <a:rect b="b" l="l" r="r" t="t"/>
                <a:pathLst>
                  <a:path extrusionOk="0" h="4421" w="3108">
                    <a:moveTo>
                      <a:pt x="2704" y="0"/>
                    </a:moveTo>
                    <a:cubicBezTo>
                      <a:pt x="2679" y="0"/>
                      <a:pt x="2662" y="15"/>
                      <a:pt x="2657" y="25"/>
                    </a:cubicBezTo>
                    <a:cubicBezTo>
                      <a:pt x="2582" y="126"/>
                      <a:pt x="2331" y="451"/>
                      <a:pt x="2532" y="978"/>
                    </a:cubicBezTo>
                    <a:cubicBezTo>
                      <a:pt x="2732" y="1504"/>
                      <a:pt x="2256" y="3033"/>
                      <a:pt x="1855" y="3108"/>
                    </a:cubicBezTo>
                    <a:cubicBezTo>
                      <a:pt x="1782" y="3124"/>
                      <a:pt x="1712" y="3131"/>
                      <a:pt x="1645" y="3131"/>
                    </a:cubicBezTo>
                    <a:cubicBezTo>
                      <a:pt x="1082" y="3131"/>
                      <a:pt x="702" y="2632"/>
                      <a:pt x="702" y="2632"/>
                    </a:cubicBezTo>
                    <a:lnTo>
                      <a:pt x="0" y="3885"/>
                    </a:lnTo>
                    <a:cubicBezTo>
                      <a:pt x="0" y="3885"/>
                      <a:pt x="1007" y="4421"/>
                      <a:pt x="1792" y="4421"/>
                    </a:cubicBezTo>
                    <a:cubicBezTo>
                      <a:pt x="1982" y="4421"/>
                      <a:pt x="2159" y="4389"/>
                      <a:pt x="2306" y="4311"/>
                    </a:cubicBezTo>
                    <a:cubicBezTo>
                      <a:pt x="2506" y="4236"/>
                      <a:pt x="3108" y="3960"/>
                      <a:pt x="3058" y="1980"/>
                    </a:cubicBezTo>
                    <a:cubicBezTo>
                      <a:pt x="3018" y="239"/>
                      <a:pt x="2802" y="0"/>
                      <a:pt x="2704" y="0"/>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3"/>
              <p:cNvSpPr/>
              <p:nvPr/>
            </p:nvSpPr>
            <p:spPr>
              <a:xfrm>
                <a:off x="6578844" y="2735472"/>
                <a:ext cx="291828" cy="174412"/>
              </a:xfrm>
              <a:custGeom>
                <a:rect b="b" l="l" r="r" t="t"/>
                <a:pathLst>
                  <a:path extrusionOk="0" h="2038" w="3410">
                    <a:moveTo>
                      <a:pt x="1751" y="1"/>
                    </a:moveTo>
                    <a:cubicBezTo>
                      <a:pt x="1433" y="1"/>
                      <a:pt x="1145" y="98"/>
                      <a:pt x="978" y="383"/>
                    </a:cubicBezTo>
                    <a:cubicBezTo>
                      <a:pt x="828" y="634"/>
                      <a:pt x="1" y="258"/>
                      <a:pt x="577" y="909"/>
                    </a:cubicBezTo>
                    <a:cubicBezTo>
                      <a:pt x="1029" y="1411"/>
                      <a:pt x="2557" y="2037"/>
                      <a:pt x="2557" y="2037"/>
                    </a:cubicBezTo>
                    <a:cubicBezTo>
                      <a:pt x="2557" y="2037"/>
                      <a:pt x="3410" y="1360"/>
                      <a:pt x="3259" y="458"/>
                    </a:cubicBezTo>
                    <a:cubicBezTo>
                      <a:pt x="3259" y="458"/>
                      <a:pt x="2438" y="1"/>
                      <a:pt x="1751" y="1"/>
                    </a:cubicBezTo>
                    <a:close/>
                  </a:path>
                </a:pathLst>
              </a:custGeom>
              <a:solidFill>
                <a:srgbClr val="F8C2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3"/>
              <p:cNvSpPr/>
              <p:nvPr/>
            </p:nvSpPr>
            <p:spPr>
              <a:xfrm>
                <a:off x="6580042" y="2626614"/>
                <a:ext cx="110912" cy="149679"/>
              </a:xfrm>
              <a:custGeom>
                <a:rect b="b" l="l" r="r" t="t"/>
                <a:pathLst>
                  <a:path extrusionOk="0" h="1749" w="1296">
                    <a:moveTo>
                      <a:pt x="238" y="1"/>
                    </a:moveTo>
                    <a:cubicBezTo>
                      <a:pt x="238" y="1"/>
                      <a:pt x="388" y="853"/>
                      <a:pt x="137" y="1204"/>
                    </a:cubicBezTo>
                    <a:cubicBezTo>
                      <a:pt x="0" y="1400"/>
                      <a:pt x="796" y="1748"/>
                      <a:pt x="1139" y="1748"/>
                    </a:cubicBezTo>
                    <a:cubicBezTo>
                      <a:pt x="1235" y="1748"/>
                      <a:pt x="1296" y="1721"/>
                      <a:pt x="1290" y="1655"/>
                    </a:cubicBezTo>
                    <a:cubicBezTo>
                      <a:pt x="1240" y="1254"/>
                      <a:pt x="1015" y="1003"/>
                      <a:pt x="1290" y="552"/>
                    </a:cubicBezTo>
                    <a:lnTo>
                      <a:pt x="238" y="1"/>
                    </a:lnTo>
                    <a:close/>
                  </a:path>
                </a:pathLst>
              </a:custGeom>
              <a:solidFill>
                <a:srgbClr val="633C1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3"/>
              <p:cNvSpPr/>
              <p:nvPr/>
            </p:nvSpPr>
            <p:spPr>
              <a:xfrm>
                <a:off x="6566007" y="2501067"/>
                <a:ext cx="186736" cy="228926"/>
              </a:xfrm>
              <a:custGeom>
                <a:rect b="b" l="l" r="r" t="t"/>
                <a:pathLst>
                  <a:path extrusionOk="0" h="2675" w="2182">
                    <a:moveTo>
                      <a:pt x="1095" y="0"/>
                    </a:moveTo>
                    <a:cubicBezTo>
                      <a:pt x="879" y="0"/>
                      <a:pt x="671" y="108"/>
                      <a:pt x="577" y="215"/>
                    </a:cubicBezTo>
                    <a:cubicBezTo>
                      <a:pt x="176" y="591"/>
                      <a:pt x="1" y="1167"/>
                      <a:pt x="76" y="1468"/>
                    </a:cubicBezTo>
                    <a:cubicBezTo>
                      <a:pt x="267" y="2163"/>
                      <a:pt x="871" y="2674"/>
                      <a:pt x="1253" y="2674"/>
                    </a:cubicBezTo>
                    <a:cubicBezTo>
                      <a:pt x="1270" y="2674"/>
                      <a:pt x="1287" y="2673"/>
                      <a:pt x="1304" y="2671"/>
                    </a:cubicBezTo>
                    <a:cubicBezTo>
                      <a:pt x="2181" y="2571"/>
                      <a:pt x="1830" y="741"/>
                      <a:pt x="1605" y="315"/>
                    </a:cubicBezTo>
                    <a:cubicBezTo>
                      <a:pt x="1476" y="82"/>
                      <a:pt x="1283" y="0"/>
                      <a:pt x="1095" y="0"/>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3"/>
              <p:cNvSpPr/>
              <p:nvPr/>
            </p:nvSpPr>
            <p:spPr>
              <a:xfrm>
                <a:off x="6533829" y="2487289"/>
                <a:ext cx="202653" cy="177921"/>
              </a:xfrm>
              <a:custGeom>
                <a:rect b="b" l="l" r="r" t="t"/>
                <a:pathLst>
                  <a:path extrusionOk="0" h="2079" w="2368">
                    <a:moveTo>
                      <a:pt x="1179" y="0"/>
                    </a:moveTo>
                    <a:cubicBezTo>
                      <a:pt x="925" y="0"/>
                      <a:pt x="683" y="88"/>
                      <a:pt x="527" y="275"/>
                    </a:cubicBezTo>
                    <a:cubicBezTo>
                      <a:pt x="1" y="852"/>
                      <a:pt x="1" y="852"/>
                      <a:pt x="126" y="1228"/>
                    </a:cubicBezTo>
                    <a:cubicBezTo>
                      <a:pt x="146" y="1309"/>
                      <a:pt x="396" y="2078"/>
                      <a:pt x="584" y="2078"/>
                    </a:cubicBezTo>
                    <a:cubicBezTo>
                      <a:pt x="628" y="2078"/>
                      <a:pt x="669" y="2035"/>
                      <a:pt x="702" y="1930"/>
                    </a:cubicBezTo>
                    <a:cubicBezTo>
                      <a:pt x="978" y="1128"/>
                      <a:pt x="1429" y="1378"/>
                      <a:pt x="1680" y="952"/>
                    </a:cubicBezTo>
                    <a:cubicBezTo>
                      <a:pt x="1726" y="870"/>
                      <a:pt x="1778" y="838"/>
                      <a:pt x="1831" y="838"/>
                    </a:cubicBezTo>
                    <a:cubicBezTo>
                      <a:pt x="2006" y="838"/>
                      <a:pt x="2197" y="1185"/>
                      <a:pt x="2261" y="1185"/>
                    </a:cubicBezTo>
                    <a:cubicBezTo>
                      <a:pt x="2271" y="1185"/>
                      <a:pt x="2279" y="1176"/>
                      <a:pt x="2281" y="1153"/>
                    </a:cubicBezTo>
                    <a:cubicBezTo>
                      <a:pt x="2368" y="428"/>
                      <a:pt x="1741" y="0"/>
                      <a:pt x="11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3"/>
              <p:cNvSpPr/>
              <p:nvPr/>
            </p:nvSpPr>
            <p:spPr>
              <a:xfrm>
                <a:off x="6160870" y="2617628"/>
                <a:ext cx="300129" cy="364913"/>
              </a:xfrm>
              <a:custGeom>
                <a:rect b="b" l="l" r="r" t="t"/>
                <a:pathLst>
                  <a:path extrusionOk="0" h="4264" w="3507">
                    <a:moveTo>
                      <a:pt x="293" y="1"/>
                    </a:moveTo>
                    <a:cubicBezTo>
                      <a:pt x="186" y="1"/>
                      <a:pt x="1" y="271"/>
                      <a:pt x="223" y="2011"/>
                    </a:cubicBezTo>
                    <a:cubicBezTo>
                      <a:pt x="449" y="3965"/>
                      <a:pt x="1075" y="4141"/>
                      <a:pt x="1276" y="4216"/>
                    </a:cubicBezTo>
                    <a:cubicBezTo>
                      <a:pt x="1371" y="4249"/>
                      <a:pt x="1474" y="4263"/>
                      <a:pt x="1583" y="4263"/>
                    </a:cubicBezTo>
                    <a:cubicBezTo>
                      <a:pt x="2396" y="4263"/>
                      <a:pt x="3507" y="3464"/>
                      <a:pt x="3507" y="3464"/>
                    </a:cubicBezTo>
                    <a:lnTo>
                      <a:pt x="2629" y="2336"/>
                    </a:lnTo>
                    <a:cubicBezTo>
                      <a:pt x="2629" y="2336"/>
                      <a:pt x="2280" y="2966"/>
                      <a:pt x="1626" y="2966"/>
                    </a:cubicBezTo>
                    <a:cubicBezTo>
                      <a:pt x="1601" y="2966"/>
                      <a:pt x="1577" y="2965"/>
                      <a:pt x="1552" y="2963"/>
                    </a:cubicBezTo>
                    <a:cubicBezTo>
                      <a:pt x="1151" y="2913"/>
                      <a:pt x="474" y="1484"/>
                      <a:pt x="599" y="933"/>
                    </a:cubicBezTo>
                    <a:cubicBezTo>
                      <a:pt x="725" y="407"/>
                      <a:pt x="424" y="106"/>
                      <a:pt x="349" y="31"/>
                    </a:cubicBezTo>
                    <a:cubicBezTo>
                      <a:pt x="339" y="16"/>
                      <a:pt x="318" y="1"/>
                      <a:pt x="293" y="1"/>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3"/>
              <p:cNvSpPr/>
              <p:nvPr/>
            </p:nvSpPr>
            <p:spPr>
              <a:xfrm>
                <a:off x="6345124" y="2771587"/>
                <a:ext cx="220968" cy="183312"/>
              </a:xfrm>
              <a:custGeom>
                <a:rect b="b" l="l" r="r" t="t"/>
                <a:pathLst>
                  <a:path extrusionOk="0" h="2142" w="2582">
                    <a:moveTo>
                      <a:pt x="1648" y="1"/>
                    </a:moveTo>
                    <a:cubicBezTo>
                      <a:pt x="923" y="1"/>
                      <a:pt x="25" y="688"/>
                      <a:pt x="25" y="688"/>
                    </a:cubicBezTo>
                    <a:cubicBezTo>
                      <a:pt x="0" y="1590"/>
                      <a:pt x="953" y="2141"/>
                      <a:pt x="953" y="2141"/>
                    </a:cubicBezTo>
                    <a:cubicBezTo>
                      <a:pt x="953" y="2141"/>
                      <a:pt x="1504" y="1866"/>
                      <a:pt x="2005" y="1390"/>
                    </a:cubicBezTo>
                    <a:cubicBezTo>
                      <a:pt x="2582" y="838"/>
                      <a:pt x="2456" y="512"/>
                      <a:pt x="2281" y="287"/>
                    </a:cubicBezTo>
                    <a:cubicBezTo>
                      <a:pt x="2117" y="78"/>
                      <a:pt x="1892" y="1"/>
                      <a:pt x="1648" y="1"/>
                    </a:cubicBezTo>
                    <a:close/>
                  </a:path>
                </a:pathLst>
              </a:custGeom>
              <a:solidFill>
                <a:srgbClr val="F8C2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8" name="Google Shape;908;p3"/>
            <p:cNvSpPr/>
            <p:nvPr/>
          </p:nvSpPr>
          <p:spPr>
            <a:xfrm>
              <a:off x="7185198" y="3914344"/>
              <a:ext cx="393967" cy="53649"/>
            </a:xfrm>
            <a:custGeom>
              <a:rect b="b" l="l" r="r" t="t"/>
              <a:pathLst>
                <a:path extrusionOk="0" h="627" w="10702">
                  <a:moveTo>
                    <a:pt x="301" y="0"/>
                  </a:moveTo>
                  <a:cubicBezTo>
                    <a:pt x="150" y="0"/>
                    <a:pt x="0" y="150"/>
                    <a:pt x="0" y="301"/>
                  </a:cubicBezTo>
                  <a:cubicBezTo>
                    <a:pt x="0" y="476"/>
                    <a:pt x="150" y="627"/>
                    <a:pt x="301" y="627"/>
                  </a:cubicBezTo>
                  <a:lnTo>
                    <a:pt x="10401" y="627"/>
                  </a:lnTo>
                  <a:cubicBezTo>
                    <a:pt x="10552" y="627"/>
                    <a:pt x="10702" y="476"/>
                    <a:pt x="10702" y="301"/>
                  </a:cubicBezTo>
                  <a:cubicBezTo>
                    <a:pt x="10702" y="150"/>
                    <a:pt x="10552" y="0"/>
                    <a:pt x="1040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30"/>
          <p:cNvSpPr txBox="1"/>
          <p:nvPr>
            <p:ph type="title"/>
          </p:nvPr>
        </p:nvSpPr>
        <p:spPr>
          <a:xfrm>
            <a:off x="870186" y="210447"/>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US" sz="3600">
                <a:solidFill>
                  <a:schemeClr val="dk2"/>
                </a:solidFill>
                <a:latin typeface="Barlow Semi Condensed"/>
                <a:ea typeface="Barlow Semi Condensed"/>
                <a:cs typeface="Barlow Semi Condensed"/>
                <a:sym typeface="Barlow Semi Condensed"/>
              </a:rPr>
              <a:t>4</a:t>
            </a:r>
            <a:r>
              <a:rPr b="1" lang="en-US" sz="3600">
                <a:solidFill>
                  <a:schemeClr val="dk2"/>
                </a:solidFill>
                <a:latin typeface="Barlow Semi Condensed"/>
                <a:ea typeface="Barlow Semi Condensed"/>
                <a:cs typeface="Barlow Semi Condensed"/>
                <a:sym typeface="Barlow Semi Condensed"/>
              </a:rPr>
              <a:t>. </a:t>
            </a:r>
            <a:r>
              <a:rPr lang="en-US" sz="3600">
                <a:solidFill>
                  <a:srgbClr val="304BA6"/>
                </a:solidFill>
              </a:rPr>
              <a:t>Sistematis Random Sampling</a:t>
            </a:r>
            <a:endParaRPr>
              <a:solidFill>
                <a:srgbClr val="304BA6"/>
              </a:solidFill>
              <a:latin typeface="Barlow Semi Condensed"/>
              <a:ea typeface="Barlow Semi Condensed"/>
              <a:cs typeface="Barlow Semi Condensed"/>
              <a:sym typeface="Barlow Semi Condensed"/>
            </a:endParaRPr>
          </a:p>
        </p:txBody>
      </p:sp>
      <p:sp>
        <p:nvSpPr>
          <p:cNvPr id="1350" name="Google Shape;1350;p30"/>
          <p:cNvSpPr txBox="1"/>
          <p:nvPr/>
        </p:nvSpPr>
        <p:spPr>
          <a:xfrm>
            <a:off x="344586" y="1232590"/>
            <a:ext cx="8229600" cy="3700463"/>
          </a:xfrm>
          <a:prstGeom prst="rect">
            <a:avLst/>
          </a:prstGeom>
          <a:noFill/>
          <a:ln>
            <a:noFill/>
          </a:ln>
        </p:spPr>
        <p:txBody>
          <a:bodyPr anchorCtr="0" anchor="t" bIns="91425" lIns="91425" spcFirstLastPara="1" rIns="91425" wrap="square" tIns="91425">
            <a:noAutofit/>
          </a:bodyPr>
          <a:lstStyle/>
          <a:p>
            <a:pPr indent="-342900" lvl="0" marL="482600" marR="0" rtl="0" algn="just">
              <a:lnSpc>
                <a:spcPct val="90000"/>
              </a:lnSpc>
              <a:spcBef>
                <a:spcPts val="0"/>
              </a:spcBef>
              <a:spcAft>
                <a:spcPts val="0"/>
              </a:spcAft>
              <a:buClr>
                <a:schemeClr val="dk1"/>
              </a:buClr>
              <a:buSzPts val="1400"/>
              <a:buFont typeface="Arial"/>
              <a:buChar char="•"/>
            </a:pPr>
            <a:r>
              <a:rPr b="0" i="0" lang="en-US" sz="2000" u="none" cap="none" strike="noStrike">
                <a:solidFill>
                  <a:schemeClr val="dk1"/>
                </a:solidFill>
                <a:latin typeface="Titillium Web"/>
                <a:ea typeface="Titillium Web"/>
                <a:cs typeface="Titillium Web"/>
                <a:sym typeface="Titillium Web"/>
              </a:rPr>
              <a:t>Setiap elemen populasi dipilih dengan suatu jarak interval (tiap ke n elemen) dan dimulai secara random dan selanjutnya dipilih sampelnya pada setiap jarak interval tertentu. Jarak interval misalnya ditentukan angka pembagi 5,6 atau 10. Atau dapat menggunakan dasar urutan abjad</a:t>
            </a:r>
            <a:endParaRPr/>
          </a:p>
          <a:p>
            <a:pPr indent="-342900" lvl="0" marL="482600" marR="0" rtl="0" algn="just">
              <a:lnSpc>
                <a:spcPct val="90000"/>
              </a:lnSpc>
              <a:spcBef>
                <a:spcPts val="0"/>
              </a:spcBef>
              <a:spcAft>
                <a:spcPts val="0"/>
              </a:spcAft>
              <a:buClr>
                <a:schemeClr val="dk1"/>
              </a:buClr>
              <a:buSzPts val="1400"/>
              <a:buFont typeface="Arial"/>
              <a:buChar char="•"/>
            </a:pPr>
            <a:r>
              <a:rPr b="0" i="0" lang="en-US" sz="2000" u="none" cap="none" strike="noStrike">
                <a:solidFill>
                  <a:schemeClr val="dk1"/>
                </a:solidFill>
                <a:latin typeface="Titillium Web"/>
                <a:ea typeface="Titillium Web"/>
                <a:cs typeface="Titillium Web"/>
                <a:sym typeface="Titillium Web"/>
              </a:rPr>
              <a:t>Syarat yang perlu diperhatikan oleh peneliti adalah </a:t>
            </a:r>
            <a:r>
              <a:rPr b="1" i="0" lang="en-US" sz="3200" u="none" cap="none" strike="noStrike">
                <a:solidFill>
                  <a:schemeClr val="dk1"/>
                </a:solidFill>
                <a:latin typeface="Titillium Web"/>
                <a:ea typeface="Titillium Web"/>
                <a:cs typeface="Titillium Web"/>
                <a:sym typeface="Titillium Web"/>
              </a:rPr>
              <a:t>adanya daftar semua anggota populasi</a:t>
            </a:r>
            <a:endParaRPr b="1" i="0" sz="3200" u="none" cap="none" strike="noStrike">
              <a:solidFill>
                <a:schemeClr val="dk1"/>
              </a:solidFill>
              <a:latin typeface="Titillium Web"/>
              <a:ea typeface="Titillium Web"/>
              <a:cs typeface="Titillium Web"/>
              <a:sym typeface="Titillium Web"/>
            </a:endParaRPr>
          </a:p>
          <a:p>
            <a:pPr indent="-342900" lvl="0" marL="482600" marR="0" rtl="0" algn="just">
              <a:lnSpc>
                <a:spcPct val="90000"/>
              </a:lnSpc>
              <a:spcBef>
                <a:spcPts val="0"/>
              </a:spcBef>
              <a:spcAft>
                <a:spcPts val="0"/>
              </a:spcAft>
              <a:buClr>
                <a:schemeClr val="dk1"/>
              </a:buClr>
              <a:buSzPts val="1400"/>
              <a:buFont typeface="Arial"/>
              <a:buChar char="•"/>
            </a:pPr>
            <a:r>
              <a:rPr b="0" i="0" lang="en-US" sz="2000" u="none" cap="none" strike="noStrike">
                <a:solidFill>
                  <a:schemeClr val="dk1"/>
                </a:solidFill>
                <a:latin typeface="Titillium Web"/>
                <a:ea typeface="Titillium Web"/>
                <a:cs typeface="Titillium Web"/>
                <a:sym typeface="Titillium Web"/>
              </a:rPr>
              <a:t>Sampling ini bisa dilakukan dengan cepat dan menghemat biaya, tapi bisa menimbulkan bias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31"/>
          <p:cNvSpPr txBox="1"/>
          <p:nvPr/>
        </p:nvSpPr>
        <p:spPr>
          <a:xfrm>
            <a:off x="1066142" y="932683"/>
            <a:ext cx="6848148" cy="286232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2"/>
                </a:solidFill>
                <a:latin typeface="Titillium Web"/>
                <a:ea typeface="Titillium Web"/>
                <a:cs typeface="Titillium Web"/>
                <a:sym typeface="Titillium Web"/>
              </a:rPr>
              <a:t>Teknik sampling berdasarkan urutan dari anggota populasi yang telah diberi nomor urut, anggota sampel dapat diambil dari populasi homogen pada jenis interval waktu, ruang dengan urutan yang seragam</a:t>
            </a:r>
            <a:endParaRPr b="0" i="0" sz="2000" u="none" cap="none" strike="noStrike">
              <a:solidFill>
                <a:schemeClr val="dk2"/>
              </a:solidFill>
              <a:latin typeface="Titillium Web"/>
              <a:ea typeface="Titillium Web"/>
              <a:cs typeface="Titillium Web"/>
              <a:sym typeface="Titillium Web"/>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2"/>
                </a:solidFill>
                <a:latin typeface="Titillium Web"/>
                <a:ea typeface="Titillium Web"/>
                <a:cs typeface="Titillium Web"/>
                <a:sym typeface="Titillium Web"/>
              </a:rPr>
              <a:t>Jika ada 100 guru, semuanya diberi nomor urut no. 1 s.d. 100. Pengambilan sampel dapat dilakukan berdasarkan urutan nomor genap saja atau urutan nomor ganjil saja</a:t>
            </a:r>
            <a:endParaRPr b="0" i="0" sz="2000" u="none" cap="none" strike="noStrike">
              <a:solidFill>
                <a:schemeClr val="dk2"/>
              </a:solidFill>
              <a:latin typeface="Titillium Web"/>
              <a:ea typeface="Titillium Web"/>
              <a:cs typeface="Titillium Web"/>
              <a:sym typeface="Titillium Web"/>
            </a:endParaRPr>
          </a:p>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2"/>
                </a:solidFill>
                <a:latin typeface="Titillium Web"/>
                <a:ea typeface="Titillium Web"/>
                <a:cs typeface="Titillium Web"/>
                <a:sym typeface="Titillium Web"/>
              </a:rPr>
              <a:t>sampel pertama ditentukan secara acak sedangkan sampel berikutnya diambil berdasarkan satu interval tertentu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pic>
        <p:nvPicPr>
          <p:cNvPr descr="F:\Download\randomsystem.gif" id="1360" name="Google Shape;1360;p32"/>
          <p:cNvPicPr preferRelativeResize="0"/>
          <p:nvPr/>
        </p:nvPicPr>
        <p:blipFill rotWithShape="1">
          <a:blip r:embed="rId3">
            <a:alphaModFix/>
          </a:blip>
          <a:srcRect b="0" l="0" r="0" t="0"/>
          <a:stretch/>
        </p:blipFill>
        <p:spPr>
          <a:xfrm>
            <a:off x="2169730" y="460375"/>
            <a:ext cx="4286250" cy="4222750"/>
          </a:xfrm>
          <a:prstGeom prst="rect">
            <a:avLst/>
          </a:prstGeom>
          <a:solidFill>
            <a:schemeClr val="lt1"/>
          </a:solid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33"/>
          <p:cNvSpPr txBox="1"/>
          <p:nvPr/>
        </p:nvSpPr>
        <p:spPr>
          <a:xfrm>
            <a:off x="1332187" y="2134203"/>
            <a:ext cx="6739758" cy="639762"/>
          </a:xfrm>
          <a:prstGeom prst="rect">
            <a:avLst/>
          </a:prstGeom>
          <a:noFill/>
          <a:ln>
            <a:noFill/>
          </a:ln>
        </p:spPr>
        <p:txBody>
          <a:bodyPr anchorCtr="0" anchor="b" bIns="91425" lIns="91425" spcFirstLastPara="1" rIns="91425" wrap="square" tIns="91425">
            <a:noAutofit/>
          </a:bodyPr>
          <a:lstStyle/>
          <a:p>
            <a:pPr indent="-317500" lvl="0" marL="457200" marR="0" rtl="0" algn="ctr">
              <a:lnSpc>
                <a:spcPct val="115000"/>
              </a:lnSpc>
              <a:spcBef>
                <a:spcPts val="0"/>
              </a:spcBef>
              <a:spcAft>
                <a:spcPts val="0"/>
              </a:spcAft>
              <a:buClr>
                <a:schemeClr val="dk1"/>
              </a:buClr>
              <a:buSzPts val="3000"/>
              <a:buFont typeface="Titillium Web"/>
              <a:buNone/>
            </a:pPr>
            <a:r>
              <a:rPr b="1" i="0" lang="en-US" sz="4400" u="none" cap="none" strike="noStrike">
                <a:solidFill>
                  <a:schemeClr val="dk2"/>
                </a:solidFill>
                <a:latin typeface="Titillium Web"/>
                <a:ea typeface="Titillium Web"/>
                <a:cs typeface="Titillium Web"/>
                <a:sym typeface="Titillium Web"/>
              </a:rPr>
              <a:t>Non Probability Sampling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34"/>
          <p:cNvSpPr txBox="1"/>
          <p:nvPr/>
        </p:nvSpPr>
        <p:spPr>
          <a:xfrm>
            <a:off x="551793" y="467052"/>
            <a:ext cx="8190187" cy="160884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2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peneliti pada umumnya </a:t>
            </a:r>
            <a:r>
              <a:rPr b="1" i="0" lang="en-US" sz="2000" u="none" cap="none" strike="noStrike">
                <a:solidFill>
                  <a:schemeClr val="dk2"/>
                </a:solidFill>
                <a:latin typeface="Arial"/>
                <a:ea typeface="Arial"/>
                <a:cs typeface="Arial"/>
                <a:sym typeface="Arial"/>
              </a:rPr>
              <a:t>tidak dapat mengidentifikasikan populasi induk sama sekali</a:t>
            </a:r>
            <a:r>
              <a:rPr b="0" i="0" lang="en-US" sz="1800" u="none" cap="none" strike="noStrike">
                <a:solidFill>
                  <a:srgbClr val="000000"/>
                </a:solidFill>
                <a:latin typeface="Arial"/>
                <a:ea typeface="Arial"/>
                <a:cs typeface="Arial"/>
                <a:sym typeface="Arial"/>
              </a:rPr>
              <a:t>. </a:t>
            </a:r>
            <a:endParaRPr/>
          </a:p>
          <a:p>
            <a:pPr indent="-342900" lvl="0" marL="342900" marR="0" rtl="0" algn="l">
              <a:lnSpc>
                <a:spcPct val="12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Oleh karena itu sampel yang diambil </a:t>
            </a:r>
            <a:r>
              <a:rPr b="1" i="0" lang="en-US" sz="1800" u="none" cap="none" strike="noStrike">
                <a:solidFill>
                  <a:srgbClr val="000000"/>
                </a:solidFill>
                <a:latin typeface="Arial"/>
                <a:ea typeface="Arial"/>
                <a:cs typeface="Arial"/>
                <a:sym typeface="Arial"/>
              </a:rPr>
              <a:t>tidak dapat digeneralisasikan</a:t>
            </a:r>
            <a:r>
              <a:rPr b="0" i="0" lang="en-US" sz="1800" u="none" cap="none" strike="noStrike">
                <a:solidFill>
                  <a:srgbClr val="000000"/>
                </a:solidFill>
                <a:latin typeface="Arial"/>
                <a:ea typeface="Arial"/>
                <a:cs typeface="Arial"/>
                <a:sym typeface="Arial"/>
              </a:rPr>
              <a:t> pada populasi tempat sampel tersebut diambil. </a:t>
            </a:r>
            <a:endParaRPr/>
          </a:p>
          <a:p>
            <a:pPr indent="-342900" lvl="0" marL="342900" marR="0" rtl="0" algn="l">
              <a:lnSpc>
                <a:spcPct val="12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Karena itu </a:t>
            </a:r>
            <a:r>
              <a:rPr b="1" i="0" lang="en-US" sz="1800" u="none" cap="none" strike="noStrike">
                <a:solidFill>
                  <a:srgbClr val="000000"/>
                </a:solidFill>
                <a:latin typeface="Arial"/>
                <a:ea typeface="Arial"/>
                <a:cs typeface="Arial"/>
                <a:sym typeface="Arial"/>
              </a:rPr>
              <a:t>kesalahan sampling </a:t>
            </a:r>
            <a:r>
              <a:rPr b="0" i="0" lang="en-US" sz="1800" u="none" cap="none" strike="noStrike">
                <a:solidFill>
                  <a:srgbClr val="000000"/>
                </a:solidFill>
                <a:latin typeface="Arial"/>
                <a:ea typeface="Arial"/>
                <a:cs typeface="Arial"/>
                <a:sym typeface="Arial"/>
              </a:rPr>
              <a:t>tidak perlu dibahas karena memang perencanaan sampling Nonprobabilitas tidak dirancang untuk bisa menyajian fungsi inferensial</a:t>
            </a:r>
            <a:endParaRPr b="0" i="0" sz="1800" u="none" cap="none" strike="noStrike">
              <a:solidFill>
                <a:srgbClr val="000000"/>
              </a:solidFill>
              <a:latin typeface="Arial"/>
              <a:ea typeface="Arial"/>
              <a:cs typeface="Arial"/>
              <a:sym typeface="Arial"/>
            </a:endParaRPr>
          </a:p>
          <a:p>
            <a:pPr indent="-342900" lvl="0" marL="342900" marR="0" rtl="0" algn="l">
              <a:lnSpc>
                <a:spcPct val="12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Kelemahan:</a:t>
            </a:r>
            <a:endParaRPr/>
          </a:p>
          <a:p>
            <a:pPr indent="-342900" lvl="2" marL="342900" marR="0" rtl="0" algn="l">
              <a:lnSpc>
                <a:spcPct val="12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Tidak ada kontrol terhadap investigator bias dalam pemilihan sampel</a:t>
            </a:r>
            <a:endParaRPr b="0" i="0" sz="1800" u="none" cap="none" strike="noStrike">
              <a:solidFill>
                <a:srgbClr val="000000"/>
              </a:solidFill>
              <a:latin typeface="Arial"/>
              <a:ea typeface="Arial"/>
              <a:cs typeface="Arial"/>
              <a:sym typeface="Arial"/>
            </a:endParaRPr>
          </a:p>
          <a:p>
            <a:pPr indent="-342900" lvl="5" marL="342900" marR="0" rtl="0" algn="l">
              <a:lnSpc>
                <a:spcPct val="12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Variabilitasnya tidak bisa dihitung menggunakan probability sampling theory</a:t>
            </a:r>
            <a:endParaRPr/>
          </a:p>
          <a:p>
            <a:pPr indent="-342900" lvl="5" marL="342900" marR="0" rtl="0" algn="l">
              <a:lnSpc>
                <a:spcPct val="12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tidak bisa menghitung sampling error atau sample precision.</a:t>
            </a:r>
            <a:endParaRPr/>
          </a:p>
          <a:p>
            <a:pPr indent="0" lvl="0" marL="0" marR="0" rtl="0" algn="l">
              <a:lnSpc>
                <a:spcPct val="120000"/>
              </a:lnSpc>
              <a:spcBef>
                <a:spcPts val="0"/>
              </a:spcBef>
              <a:spcAft>
                <a:spcPts val="0"/>
              </a:spcAft>
              <a:buNone/>
            </a:pPr>
            <a:r>
              <a:t/>
            </a:r>
            <a:endParaRPr b="0" i="0" sz="1800" u="none" cap="none" strike="noStrike">
              <a:solidFill>
                <a:schemeClr val="dk2"/>
              </a:solidFill>
              <a:latin typeface="Arial"/>
              <a:ea typeface="Arial"/>
              <a:cs typeface="Arial"/>
              <a:sym typeface="Arial"/>
            </a:endParaRPr>
          </a:p>
          <a:p>
            <a:pPr indent="0" lvl="0" marL="0" marR="0" rtl="0" algn="l">
              <a:lnSpc>
                <a:spcPct val="120000"/>
              </a:lnSpc>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35"/>
          <p:cNvSpPr txBox="1"/>
          <p:nvPr>
            <p:ph type="title"/>
          </p:nvPr>
        </p:nvSpPr>
        <p:spPr>
          <a:xfrm>
            <a:off x="870186" y="210447"/>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b="1" lang="en-US" sz="3600">
                <a:solidFill>
                  <a:schemeClr val="dk2"/>
                </a:solidFill>
                <a:latin typeface="Barlow Semi Condensed"/>
                <a:ea typeface="Barlow Semi Condensed"/>
                <a:cs typeface="Barlow Semi Condensed"/>
                <a:sym typeface="Barlow Semi Condensed"/>
              </a:rPr>
              <a:t>1. KUOTA (Jatah) SAMPLING</a:t>
            </a:r>
            <a:endParaRPr>
              <a:solidFill>
                <a:schemeClr val="dk2"/>
              </a:solidFill>
              <a:latin typeface="Barlow Semi Condensed"/>
              <a:ea typeface="Barlow Semi Condensed"/>
              <a:cs typeface="Barlow Semi Condensed"/>
              <a:sym typeface="Barlow Semi Condensed"/>
            </a:endParaRPr>
          </a:p>
        </p:txBody>
      </p:sp>
      <p:sp>
        <p:nvSpPr>
          <p:cNvPr id="1376" name="Google Shape;1376;p35"/>
          <p:cNvSpPr txBox="1"/>
          <p:nvPr/>
        </p:nvSpPr>
        <p:spPr>
          <a:xfrm>
            <a:off x="344586" y="1232590"/>
            <a:ext cx="8229600" cy="3700463"/>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Arial"/>
              <a:buChar char="•"/>
            </a:pPr>
            <a:r>
              <a:rPr b="0" i="0" lang="en-US" sz="2000" u="none" cap="none" strike="noStrike">
                <a:solidFill>
                  <a:schemeClr val="dk1"/>
                </a:solidFill>
                <a:latin typeface="Titillium Web"/>
                <a:ea typeface="Titillium Web"/>
                <a:cs typeface="Titillium Web"/>
                <a:sym typeface="Titillium Web"/>
              </a:rPr>
              <a:t>Teknik sampling dari populasi yang memiliki ciri-ciri tertentu sampai jumlah (kuota) yang dinginkan tercapai  berdasarkan pertimbangan tertentu.</a:t>
            </a:r>
            <a:endParaRPr/>
          </a:p>
          <a:p>
            <a:pPr indent="-317500" lvl="0" marL="457200" marR="0" rtl="0" algn="l">
              <a:lnSpc>
                <a:spcPct val="115000"/>
              </a:lnSpc>
              <a:spcBef>
                <a:spcPts val="0"/>
              </a:spcBef>
              <a:spcAft>
                <a:spcPts val="0"/>
              </a:spcAft>
              <a:buClr>
                <a:schemeClr val="dk1"/>
              </a:buClr>
              <a:buSzPts val="1400"/>
              <a:buFont typeface="Arial"/>
              <a:buChar char="•"/>
            </a:pPr>
            <a:r>
              <a:rPr b="0" i="0" lang="en-US" sz="2000" u="none" cap="none" strike="noStrike">
                <a:solidFill>
                  <a:schemeClr val="dk1"/>
                </a:solidFill>
                <a:latin typeface="Titillium Web"/>
                <a:ea typeface="Titillium Web"/>
                <a:cs typeface="Titillium Web"/>
                <a:sym typeface="Titillium Web"/>
              </a:rPr>
              <a:t>Pengambilan sampel dari 1000 guru PNS. Jika kuota sampel yang  dibutuhkan adalah 100 guru, maka pengambilan sampel dapat dilakukan dengan memilih sampel secara bebas dengan karakteristik yang telah ditentukan peneliti</a:t>
            </a:r>
            <a:endParaRPr b="0" i="0" sz="2000" u="none" cap="none" strike="noStrike">
              <a:solidFill>
                <a:schemeClr val="dk1"/>
              </a:solidFill>
              <a:latin typeface="Titillium Web"/>
              <a:ea typeface="Titillium Web"/>
              <a:cs typeface="Titillium Web"/>
              <a:sym typeface="Titillium Web"/>
            </a:endParaRPr>
          </a:p>
          <a:p>
            <a:pPr indent="-317500" lvl="0" marL="457200" marR="0" rtl="0" algn="l">
              <a:lnSpc>
                <a:spcPct val="115000"/>
              </a:lnSpc>
              <a:spcBef>
                <a:spcPts val="0"/>
              </a:spcBef>
              <a:spcAft>
                <a:spcPts val="0"/>
              </a:spcAft>
              <a:buClr>
                <a:schemeClr val="dk1"/>
              </a:buClr>
              <a:buSzPts val="1400"/>
              <a:buFont typeface="Arial"/>
              <a:buChar char="•"/>
            </a:pPr>
            <a:r>
              <a:rPr b="0" i="0" lang="en-US" sz="2000" u="none" cap="none" strike="noStrike">
                <a:solidFill>
                  <a:schemeClr val="dk1"/>
                </a:solidFill>
                <a:latin typeface="Titillium Web"/>
                <a:ea typeface="Titillium Web"/>
                <a:cs typeface="Titillium Web"/>
                <a:sym typeface="Titillium Web"/>
              </a:rPr>
              <a:t>sebelum quata masing-masing kelompok terpenuhi maka peneltian beluam dianggap selesai.</a:t>
            </a:r>
            <a:endParaRPr b="0" i="0" sz="2000" u="none" cap="none" strike="noStrike">
              <a:solidFill>
                <a:schemeClr val="dk1"/>
              </a:solidFill>
              <a:latin typeface="Titillium Web"/>
              <a:ea typeface="Titillium Web"/>
              <a:cs typeface="Titillium Web"/>
              <a:sym typeface="Titillium Web"/>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36"/>
          <p:cNvSpPr txBox="1"/>
          <p:nvPr/>
        </p:nvSpPr>
        <p:spPr>
          <a:xfrm>
            <a:off x="0" y="597202"/>
            <a:ext cx="9143999" cy="639762"/>
          </a:xfrm>
          <a:prstGeom prst="rect">
            <a:avLst/>
          </a:prstGeom>
          <a:noFill/>
          <a:ln>
            <a:noFill/>
          </a:ln>
        </p:spPr>
        <p:txBody>
          <a:bodyPr anchorCtr="0" anchor="b" bIns="91425" lIns="91425" spcFirstLastPara="1" rIns="91425" wrap="square" tIns="91425">
            <a:noAutofit/>
          </a:bodyPr>
          <a:lstStyle/>
          <a:p>
            <a:pPr indent="-317500" lvl="0" marL="457200" marR="0" rtl="0" algn="ctr">
              <a:lnSpc>
                <a:spcPct val="115000"/>
              </a:lnSpc>
              <a:spcBef>
                <a:spcPts val="0"/>
              </a:spcBef>
              <a:spcAft>
                <a:spcPts val="0"/>
              </a:spcAft>
              <a:buClr>
                <a:schemeClr val="dk1"/>
              </a:buClr>
              <a:buSzPts val="3000"/>
              <a:buFont typeface="Titillium Web"/>
              <a:buNone/>
            </a:pPr>
            <a:r>
              <a:rPr b="1" i="0" lang="en-US" sz="3600" u="none" cap="none" strike="noStrike">
                <a:solidFill>
                  <a:schemeClr val="dk2"/>
                </a:solidFill>
                <a:latin typeface="Barlow Semi Condensed"/>
                <a:ea typeface="Barlow Semi Condensed"/>
                <a:cs typeface="Barlow Semi Condensed"/>
                <a:sym typeface="Barlow Semi Condensed"/>
              </a:rPr>
              <a:t>2. SAMPLING AKSIDENTAL</a:t>
            </a:r>
            <a:endParaRPr/>
          </a:p>
        </p:txBody>
      </p:sp>
      <p:sp>
        <p:nvSpPr>
          <p:cNvPr id="1382" name="Google Shape;1382;p36"/>
          <p:cNvSpPr txBox="1"/>
          <p:nvPr/>
        </p:nvSpPr>
        <p:spPr>
          <a:xfrm>
            <a:off x="1083876" y="2437032"/>
            <a:ext cx="6976241" cy="1789385"/>
          </a:xfrm>
          <a:prstGeom prst="rect">
            <a:avLst/>
          </a:prstGeom>
          <a:noFill/>
          <a:ln>
            <a:noFill/>
          </a:ln>
        </p:spPr>
        <p:txBody>
          <a:bodyPr anchorCtr="0" anchor="b"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3000"/>
              <a:buFont typeface="Arial"/>
              <a:buChar char="•"/>
            </a:pPr>
            <a:r>
              <a:rPr b="0" i="0" lang="en-US" sz="2000" u="none" cap="none" strike="noStrike">
                <a:solidFill>
                  <a:schemeClr val="dk1"/>
                </a:solidFill>
                <a:latin typeface="Titillium Web"/>
                <a:ea typeface="Titillium Web"/>
                <a:cs typeface="Titillium Web"/>
                <a:sym typeface="Titillium Web"/>
              </a:rPr>
              <a:t>Teknik  sampling berdasarkan faktor spontanitas. Artinya siapa saja yang secara tidak sengaja bertemu dengan peneliti maka orang tersebut dapat dijadikan sampel</a:t>
            </a:r>
            <a:endParaRPr b="0" i="0" sz="2000" u="none" cap="none" strike="noStrike">
              <a:solidFill>
                <a:schemeClr val="dk1"/>
              </a:solidFill>
              <a:latin typeface="Titillium Web"/>
              <a:ea typeface="Titillium Web"/>
              <a:cs typeface="Titillium Web"/>
              <a:sym typeface="Titillium Web"/>
            </a:endParaRPr>
          </a:p>
          <a:p>
            <a:pPr indent="-317500" lvl="0" marL="457200" marR="0" rtl="0" algn="l">
              <a:lnSpc>
                <a:spcPct val="115000"/>
              </a:lnSpc>
              <a:spcBef>
                <a:spcPts val="0"/>
              </a:spcBef>
              <a:spcAft>
                <a:spcPts val="0"/>
              </a:spcAft>
              <a:buClr>
                <a:schemeClr val="dk1"/>
              </a:buClr>
              <a:buSzPts val="3000"/>
              <a:buFont typeface="Arial"/>
              <a:buChar char="•"/>
            </a:pPr>
            <a:r>
              <a:rPr b="0" i="0" lang="en-US" sz="2000" u="none" cap="none" strike="noStrike">
                <a:solidFill>
                  <a:schemeClr val="dk1"/>
                </a:solidFill>
                <a:latin typeface="Titillium Web"/>
                <a:ea typeface="Titillium Web"/>
                <a:cs typeface="Titillium Web"/>
                <a:sym typeface="Titillium Web"/>
              </a:rPr>
              <a:t>Peneliti ingin mengetahui minat siswa untuk mengunjungi perpustakaan. Untuk pengambilan sampel, peneliti memberikan angket kepada para pengunjung perpustakaan dan dijadikan sebagai sampel</a:t>
            </a:r>
            <a:endParaRPr b="0" i="0" sz="2000" u="none" cap="none" strike="noStrike">
              <a:solidFill>
                <a:schemeClr val="dk1"/>
              </a:solidFill>
              <a:latin typeface="Titillium Web"/>
              <a:ea typeface="Titillium Web"/>
              <a:cs typeface="Titillium Web"/>
              <a:sym typeface="Titillium Web"/>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37"/>
          <p:cNvSpPr txBox="1"/>
          <p:nvPr>
            <p:ph type="title"/>
          </p:nvPr>
        </p:nvSpPr>
        <p:spPr>
          <a:xfrm>
            <a:off x="870186" y="210447"/>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US" sz="3600">
                <a:solidFill>
                  <a:schemeClr val="dk2"/>
                </a:solidFill>
                <a:latin typeface="Barlow Semi Condensed"/>
                <a:ea typeface="Barlow Semi Condensed"/>
                <a:cs typeface="Barlow Semi Condensed"/>
                <a:sym typeface="Barlow Semi Condensed"/>
              </a:rPr>
              <a:t>3</a:t>
            </a:r>
            <a:r>
              <a:rPr b="1" lang="en-US" sz="3600">
                <a:solidFill>
                  <a:schemeClr val="dk2"/>
                </a:solidFill>
                <a:latin typeface="Barlow Semi Condensed"/>
                <a:ea typeface="Barlow Semi Condensed"/>
                <a:cs typeface="Barlow Semi Condensed"/>
                <a:sym typeface="Barlow Semi Condensed"/>
              </a:rPr>
              <a:t>. </a:t>
            </a:r>
            <a:r>
              <a:rPr b="1" lang="en-US" sz="3600">
                <a:solidFill>
                  <a:schemeClr val="dk2"/>
                </a:solidFill>
              </a:rPr>
              <a:t>SAMPLING PURPOSIF</a:t>
            </a:r>
            <a:endParaRPr>
              <a:solidFill>
                <a:schemeClr val="dk2"/>
              </a:solidFill>
              <a:latin typeface="Barlow Semi Condensed"/>
              <a:ea typeface="Barlow Semi Condensed"/>
              <a:cs typeface="Barlow Semi Condensed"/>
              <a:sym typeface="Barlow Semi Condensed"/>
            </a:endParaRPr>
          </a:p>
        </p:txBody>
      </p:sp>
      <p:sp>
        <p:nvSpPr>
          <p:cNvPr id="1388" name="Google Shape;1388;p37"/>
          <p:cNvSpPr txBox="1"/>
          <p:nvPr/>
        </p:nvSpPr>
        <p:spPr>
          <a:xfrm>
            <a:off x="344586" y="1130114"/>
            <a:ext cx="8229600" cy="3700463"/>
          </a:xfrm>
          <a:prstGeom prst="rect">
            <a:avLst/>
          </a:prstGeom>
          <a:noFill/>
          <a:ln>
            <a:noFill/>
          </a:ln>
        </p:spPr>
        <p:txBody>
          <a:bodyPr anchorCtr="0" anchor="t" bIns="91425" lIns="91425" spcFirstLastPara="1" rIns="91425" wrap="square" tIns="91425">
            <a:noAutofit/>
          </a:bodyPr>
          <a:lstStyle/>
          <a:p>
            <a:pPr indent="-317500" lvl="0" marL="457200" marR="0" rtl="0" algn="l">
              <a:lnSpc>
                <a:spcPct val="150000"/>
              </a:lnSpc>
              <a:spcBef>
                <a:spcPts val="0"/>
              </a:spcBef>
              <a:spcAft>
                <a:spcPts val="0"/>
              </a:spcAft>
              <a:buClr>
                <a:schemeClr val="dk1"/>
              </a:buClr>
              <a:buSzPts val="1400"/>
              <a:buFont typeface="Arial"/>
              <a:buChar char="•"/>
            </a:pPr>
            <a:r>
              <a:rPr b="0" i="0" lang="en-US" sz="2000" u="none" cap="none" strike="noStrike">
                <a:solidFill>
                  <a:schemeClr val="dk1"/>
                </a:solidFill>
                <a:latin typeface="Titillium Web"/>
                <a:ea typeface="Titillium Web"/>
                <a:cs typeface="Titillium Web"/>
                <a:sym typeface="Titillium Web"/>
              </a:rPr>
              <a:t>Teknik pengambilan sampel dengan pertimbangan-pertimbangan tertentu. Biasanya teknik ini digunakan untuk studi kasus yang dimana aspek dari kasus tunggal yang representatif diamati dan dianalisis</a:t>
            </a:r>
            <a:endParaRPr b="0" i="0" sz="2000" u="none" cap="none" strike="noStrike">
              <a:solidFill>
                <a:schemeClr val="dk1"/>
              </a:solidFill>
              <a:latin typeface="Titillium Web"/>
              <a:ea typeface="Titillium Web"/>
              <a:cs typeface="Titillium Web"/>
              <a:sym typeface="Titillium Web"/>
            </a:endParaRPr>
          </a:p>
          <a:p>
            <a:pPr indent="-317500" lvl="0" marL="457200" marR="0" rtl="0" algn="l">
              <a:lnSpc>
                <a:spcPct val="150000"/>
              </a:lnSpc>
              <a:spcBef>
                <a:spcPts val="0"/>
              </a:spcBef>
              <a:spcAft>
                <a:spcPts val="0"/>
              </a:spcAft>
              <a:buClr>
                <a:schemeClr val="dk1"/>
              </a:buClr>
              <a:buSzPts val="1400"/>
              <a:buFont typeface="Arial"/>
              <a:buChar char="•"/>
            </a:pPr>
            <a:r>
              <a:rPr b="0" i="0" lang="en-US" sz="2000" u="none" cap="none" strike="noStrike">
                <a:solidFill>
                  <a:schemeClr val="dk1"/>
                </a:solidFill>
                <a:latin typeface="Titillium Web"/>
                <a:ea typeface="Titillium Web"/>
                <a:cs typeface="Titillium Web"/>
                <a:sym typeface="Titillium Web"/>
              </a:rPr>
              <a:t>Peneliti ingin mengetahui model pembelajaran aktif, maka sampel yang dipilih yaitu responden yang ahli dalam bidang pembelajaran aktif, misalnya : guru, wakil kepala sekolah urusan kurikulum dan lain-lain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38"/>
          <p:cNvSpPr txBox="1"/>
          <p:nvPr>
            <p:ph type="title"/>
          </p:nvPr>
        </p:nvSpPr>
        <p:spPr>
          <a:xfrm>
            <a:off x="870186" y="210447"/>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US" sz="3600">
                <a:solidFill>
                  <a:schemeClr val="dk2"/>
                </a:solidFill>
                <a:latin typeface="Barlow Semi Condensed"/>
                <a:ea typeface="Barlow Semi Condensed"/>
                <a:cs typeface="Barlow Semi Condensed"/>
                <a:sym typeface="Barlow Semi Condensed"/>
              </a:rPr>
              <a:t>3</a:t>
            </a:r>
            <a:r>
              <a:rPr b="1" lang="en-US" sz="3600">
                <a:solidFill>
                  <a:schemeClr val="dk2"/>
                </a:solidFill>
                <a:latin typeface="Barlow Semi Condensed"/>
                <a:ea typeface="Barlow Semi Condensed"/>
                <a:cs typeface="Barlow Semi Condensed"/>
                <a:sym typeface="Barlow Semi Condensed"/>
              </a:rPr>
              <a:t>. </a:t>
            </a:r>
            <a:r>
              <a:rPr b="1" lang="en-US" sz="3600">
                <a:solidFill>
                  <a:schemeClr val="dk2"/>
                </a:solidFill>
              </a:rPr>
              <a:t>SAMPLING PURPOSIF</a:t>
            </a:r>
            <a:endParaRPr>
              <a:solidFill>
                <a:schemeClr val="dk2"/>
              </a:solidFill>
              <a:latin typeface="Barlow Semi Condensed"/>
              <a:ea typeface="Barlow Semi Condensed"/>
              <a:cs typeface="Barlow Semi Condensed"/>
              <a:sym typeface="Barlow Semi Condensed"/>
            </a:endParaRPr>
          </a:p>
        </p:txBody>
      </p:sp>
      <p:sp>
        <p:nvSpPr>
          <p:cNvPr id="1394" name="Google Shape;1394;p38"/>
          <p:cNvSpPr txBox="1"/>
          <p:nvPr/>
        </p:nvSpPr>
        <p:spPr>
          <a:xfrm>
            <a:off x="344586" y="1130114"/>
            <a:ext cx="8229600" cy="3700463"/>
          </a:xfrm>
          <a:prstGeom prst="rect">
            <a:avLst/>
          </a:prstGeom>
          <a:noFill/>
          <a:ln>
            <a:noFill/>
          </a:ln>
        </p:spPr>
        <p:txBody>
          <a:bodyPr anchorCtr="0" anchor="t" bIns="91425" lIns="91425" spcFirstLastPara="1" rIns="91425" wrap="square" tIns="91425">
            <a:noAutofit/>
          </a:bodyPr>
          <a:lstStyle/>
          <a:p>
            <a:pPr indent="-246062" lvl="1" marL="639763" marR="0" rtl="0" algn="l">
              <a:lnSpc>
                <a:spcPct val="150000"/>
              </a:lnSpc>
              <a:spcBef>
                <a:spcPts val="0"/>
              </a:spcBef>
              <a:spcAft>
                <a:spcPts val="0"/>
              </a:spcAft>
              <a:buClr>
                <a:schemeClr val="dk1"/>
              </a:buClr>
              <a:buSzPts val="1400"/>
              <a:buFont typeface="Noto Sans Symbols"/>
              <a:buChar char="⚫"/>
            </a:pPr>
            <a:r>
              <a:rPr b="0" i="0" lang="en-US" sz="2400" u="none" cap="none" strike="noStrike">
                <a:solidFill>
                  <a:schemeClr val="dk1"/>
                </a:solidFill>
                <a:latin typeface="Titillium Web"/>
                <a:ea typeface="Titillium Web"/>
                <a:cs typeface="Titillium Web"/>
                <a:sym typeface="Titillium Web"/>
              </a:rPr>
              <a:t>Pemilihan sampel didasarkan pada karakteristik tertentu yang dianggap mempunyai hubungan dengan karakteristik populasi yang sudah diketahui sebelumnya.</a:t>
            </a:r>
            <a:endParaRPr/>
          </a:p>
          <a:p>
            <a:pPr indent="-246062" lvl="1" marL="639763" marR="0" rtl="0" algn="l">
              <a:lnSpc>
                <a:spcPct val="150000"/>
              </a:lnSpc>
              <a:spcBef>
                <a:spcPts val="0"/>
              </a:spcBef>
              <a:spcAft>
                <a:spcPts val="0"/>
              </a:spcAft>
              <a:buClr>
                <a:schemeClr val="dk1"/>
              </a:buClr>
              <a:buSzPts val="1400"/>
              <a:buFont typeface="Noto Sans Symbols"/>
              <a:buChar char="⚫"/>
            </a:pPr>
            <a:r>
              <a:rPr b="0" i="0" lang="en-US" sz="2400" u="none" cap="none" strike="noStrike">
                <a:solidFill>
                  <a:schemeClr val="dk1"/>
                </a:solidFill>
                <a:latin typeface="Titillium Web"/>
                <a:ea typeface="Titillium Web"/>
                <a:cs typeface="Titillium Web"/>
                <a:sym typeface="Titillium Web"/>
              </a:rPr>
              <a:t>Memilih sampel berdasarkan kelompok, wilayah atau sekelompok individu melalui pertimbangan tertentu yang diyakini mewakili semua unit analisis yang ada</a:t>
            </a:r>
            <a:endParaRPr b="0" i="0" sz="2400" u="none" cap="none" strike="noStrike">
              <a:solidFill>
                <a:schemeClr val="dk1"/>
              </a:solidFill>
              <a:latin typeface="Titillium Web"/>
              <a:ea typeface="Titillium Web"/>
              <a:cs typeface="Titillium Web"/>
              <a:sym typeface="Titillium Web"/>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39"/>
          <p:cNvSpPr txBox="1"/>
          <p:nvPr/>
        </p:nvSpPr>
        <p:spPr>
          <a:xfrm>
            <a:off x="0" y="597202"/>
            <a:ext cx="9143999" cy="639762"/>
          </a:xfrm>
          <a:prstGeom prst="rect">
            <a:avLst/>
          </a:prstGeom>
          <a:noFill/>
          <a:ln>
            <a:noFill/>
          </a:ln>
        </p:spPr>
        <p:txBody>
          <a:bodyPr anchorCtr="0" anchor="b" bIns="91425" lIns="91425" spcFirstLastPara="1" rIns="91425" wrap="square" tIns="91425">
            <a:noAutofit/>
          </a:bodyPr>
          <a:lstStyle/>
          <a:p>
            <a:pPr indent="-317500" lvl="0" marL="457200" marR="0" rtl="0" algn="ctr">
              <a:lnSpc>
                <a:spcPct val="115000"/>
              </a:lnSpc>
              <a:spcBef>
                <a:spcPts val="0"/>
              </a:spcBef>
              <a:spcAft>
                <a:spcPts val="0"/>
              </a:spcAft>
              <a:buClr>
                <a:schemeClr val="dk1"/>
              </a:buClr>
              <a:buSzPts val="3000"/>
              <a:buFont typeface="Titillium Web"/>
              <a:buNone/>
            </a:pPr>
            <a:r>
              <a:rPr b="1" i="0" lang="en-US" sz="3600" u="none" cap="none" strike="noStrike">
                <a:solidFill>
                  <a:schemeClr val="dk2"/>
                </a:solidFill>
                <a:latin typeface="Barlow Semi Condensed"/>
                <a:ea typeface="Barlow Semi Condensed"/>
                <a:cs typeface="Barlow Semi Condensed"/>
                <a:sym typeface="Barlow Semi Condensed"/>
              </a:rPr>
              <a:t>4. SAMPLING JENUH</a:t>
            </a:r>
            <a:endParaRPr/>
          </a:p>
        </p:txBody>
      </p:sp>
      <p:sp>
        <p:nvSpPr>
          <p:cNvPr id="1400" name="Google Shape;1400;p39"/>
          <p:cNvSpPr txBox="1"/>
          <p:nvPr/>
        </p:nvSpPr>
        <p:spPr>
          <a:xfrm>
            <a:off x="1083876" y="2437032"/>
            <a:ext cx="6976241" cy="1789385"/>
          </a:xfrm>
          <a:prstGeom prst="rect">
            <a:avLst/>
          </a:prstGeom>
          <a:noFill/>
          <a:ln>
            <a:noFill/>
          </a:ln>
        </p:spPr>
        <p:txBody>
          <a:bodyPr anchorCtr="0" anchor="b"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3000"/>
              <a:buFont typeface="Arial"/>
              <a:buChar char="•"/>
            </a:pPr>
            <a:r>
              <a:rPr b="0" i="0" lang="en-US" sz="2000" u="none" cap="none" strike="noStrike">
                <a:solidFill>
                  <a:schemeClr val="dk1"/>
                </a:solidFill>
                <a:latin typeface="Titillium Web"/>
                <a:ea typeface="Titillium Web"/>
                <a:cs typeface="Titillium Web"/>
                <a:sym typeface="Titillium Web"/>
              </a:rPr>
              <a:t>Teknik sampling jika semua anggota populasi digunakan sebagai sampel. Hal ini dilakukan jika jumlah populasi kurang dari 30</a:t>
            </a:r>
            <a:endParaRPr/>
          </a:p>
          <a:p>
            <a:pPr indent="-317500" lvl="0" marL="457200" marR="0" rtl="0" algn="l">
              <a:lnSpc>
                <a:spcPct val="115000"/>
              </a:lnSpc>
              <a:spcBef>
                <a:spcPts val="0"/>
              </a:spcBef>
              <a:spcAft>
                <a:spcPts val="0"/>
              </a:spcAft>
              <a:buClr>
                <a:schemeClr val="dk1"/>
              </a:buClr>
              <a:buSzPts val="3000"/>
              <a:buFont typeface="Arial"/>
              <a:buChar char="•"/>
            </a:pPr>
            <a:r>
              <a:rPr b="0" i="0" lang="en-US" sz="2000" u="none" cap="none" strike="noStrike">
                <a:solidFill>
                  <a:schemeClr val="dk1"/>
                </a:solidFill>
                <a:latin typeface="Titillium Web"/>
                <a:ea typeface="Titillium Web"/>
                <a:cs typeface="Titillium Web"/>
                <a:sym typeface="Titillium Web"/>
              </a:rPr>
              <a:t>Jika terdapat 28 orang yang terseleksi sebagai peserta pertukaran pelajar ke Swiss, maka dalam hal ini, jumlah responden kurang dari 30 orang sehingga semua populasi dapat dijadikan sampel</a:t>
            </a:r>
            <a:endParaRPr b="0" i="0" sz="2000" u="none" cap="none" strike="noStrike">
              <a:solidFill>
                <a:schemeClr val="dk1"/>
              </a:solidFill>
              <a:latin typeface="Titillium Web"/>
              <a:ea typeface="Titillium Web"/>
              <a:cs typeface="Titillium Web"/>
              <a:sym typeface="Titillium We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4"/>
          <p:cNvSpPr txBox="1"/>
          <p:nvPr>
            <p:ph type="title"/>
          </p:nvPr>
        </p:nvSpPr>
        <p:spPr>
          <a:xfrm>
            <a:off x="720000" y="445025"/>
            <a:ext cx="7710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US"/>
              <a:t>Sampel</a:t>
            </a:r>
            <a:endParaRPr/>
          </a:p>
        </p:txBody>
      </p:sp>
      <p:sp>
        <p:nvSpPr>
          <p:cNvPr id="914" name="Google Shape;914;p4"/>
          <p:cNvSpPr txBox="1"/>
          <p:nvPr>
            <p:ph idx="1" type="subTitle"/>
          </p:nvPr>
        </p:nvSpPr>
        <p:spPr>
          <a:xfrm>
            <a:off x="720000" y="1700299"/>
            <a:ext cx="5579726" cy="2998175"/>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600"/>
              <a:buChar char="●"/>
            </a:pPr>
            <a:r>
              <a:rPr b="1" lang="en-US" sz="1600">
                <a:solidFill>
                  <a:srgbClr val="002060"/>
                </a:solidFill>
              </a:rPr>
              <a:t>bagian</a:t>
            </a:r>
            <a:r>
              <a:rPr lang="en-US" sz="1600">
                <a:solidFill>
                  <a:srgbClr val="002060"/>
                </a:solidFill>
              </a:rPr>
              <a:t> dari populasi yang dapat </a:t>
            </a:r>
            <a:r>
              <a:rPr b="1" lang="en-US" sz="1600">
                <a:solidFill>
                  <a:srgbClr val="002060"/>
                </a:solidFill>
              </a:rPr>
              <a:t>mewakili seluruh populasi</a:t>
            </a:r>
            <a:endParaRPr b="1" sz="1600">
              <a:solidFill>
                <a:srgbClr val="002060"/>
              </a:solidFill>
            </a:endParaRPr>
          </a:p>
          <a:p>
            <a:pPr indent="-317500" lvl="0" marL="457200" rtl="0" algn="l">
              <a:lnSpc>
                <a:spcPct val="115000"/>
              </a:lnSpc>
              <a:spcBef>
                <a:spcPts val="0"/>
              </a:spcBef>
              <a:spcAft>
                <a:spcPts val="0"/>
              </a:spcAft>
              <a:buSzPts val="1600"/>
              <a:buChar char="●"/>
            </a:pPr>
            <a:r>
              <a:rPr lang="en-US" sz="1600">
                <a:solidFill>
                  <a:srgbClr val="002060"/>
                </a:solidFill>
              </a:rPr>
              <a:t>sebagian unsur populasi yang dijadikan objek penelitian. </a:t>
            </a:r>
            <a:endParaRPr/>
          </a:p>
          <a:p>
            <a:pPr indent="-317500" lvl="0" marL="457200" rtl="0" algn="l">
              <a:lnSpc>
                <a:spcPct val="115000"/>
              </a:lnSpc>
              <a:spcBef>
                <a:spcPts val="0"/>
              </a:spcBef>
              <a:spcAft>
                <a:spcPts val="0"/>
              </a:spcAft>
              <a:buSzPts val="1600"/>
              <a:buChar char="●"/>
            </a:pPr>
            <a:r>
              <a:rPr lang="en-US" sz="1600">
                <a:solidFill>
                  <a:srgbClr val="002060"/>
                </a:solidFill>
              </a:rPr>
              <a:t>miniatur (mikrokosmos) populasi</a:t>
            </a:r>
            <a:endParaRPr sz="1600">
              <a:solidFill>
                <a:srgbClr val="002060"/>
              </a:solidFill>
            </a:endParaRPr>
          </a:p>
          <a:p>
            <a:pPr indent="-317500" lvl="0" marL="457200" rtl="0" algn="l">
              <a:lnSpc>
                <a:spcPct val="115000"/>
              </a:lnSpc>
              <a:spcBef>
                <a:spcPts val="0"/>
              </a:spcBef>
              <a:spcAft>
                <a:spcPts val="0"/>
              </a:spcAft>
              <a:buSzPts val="1600"/>
              <a:buChar char="●"/>
            </a:pPr>
            <a:r>
              <a:rPr lang="en-US" sz="1600">
                <a:solidFill>
                  <a:srgbClr val="002060"/>
                </a:solidFill>
              </a:rPr>
              <a:t>Sampel yang memiliki ciri karakteristik yang sama atau relatif sama dengan ciri karakteristik populasinya disebut </a:t>
            </a:r>
            <a:r>
              <a:rPr b="1" lang="en-US" sz="1600">
                <a:solidFill>
                  <a:srgbClr val="002060"/>
                </a:solidFill>
              </a:rPr>
              <a:t>sampel representatif</a:t>
            </a:r>
            <a:r>
              <a:rPr lang="en-US" sz="1600">
                <a:solidFill>
                  <a:srgbClr val="002060"/>
                </a:solidFill>
              </a:rPr>
              <a:t>.</a:t>
            </a:r>
            <a:endParaRPr sz="1600">
              <a:solidFill>
                <a:srgbClr val="002060"/>
              </a:solidFill>
            </a:endParaRPr>
          </a:p>
          <a:p>
            <a:pPr indent="-317500" lvl="0" marL="457200" rtl="0" algn="l">
              <a:lnSpc>
                <a:spcPct val="115000"/>
              </a:lnSpc>
              <a:spcBef>
                <a:spcPts val="0"/>
              </a:spcBef>
              <a:spcAft>
                <a:spcPts val="0"/>
              </a:spcAft>
              <a:buSzPts val="1600"/>
              <a:buChar char="●"/>
            </a:pPr>
            <a:r>
              <a:rPr lang="en-US" sz="1600">
                <a:solidFill>
                  <a:srgbClr val="002060"/>
                </a:solidFill>
              </a:rPr>
              <a:t>Ciri karakteristik sampel disebut </a:t>
            </a:r>
            <a:r>
              <a:rPr b="1" lang="en-US" sz="1600">
                <a:solidFill>
                  <a:srgbClr val="002060"/>
                </a:solidFill>
              </a:rPr>
              <a:t>statistik</a:t>
            </a:r>
            <a:endParaRPr sz="1600">
              <a:solidFill>
                <a:srgbClr val="002060"/>
              </a:solidFill>
            </a:endParaRPr>
          </a:p>
        </p:txBody>
      </p:sp>
      <p:grpSp>
        <p:nvGrpSpPr>
          <p:cNvPr id="915" name="Google Shape;915;p4"/>
          <p:cNvGrpSpPr/>
          <p:nvPr/>
        </p:nvGrpSpPr>
        <p:grpSpPr>
          <a:xfrm>
            <a:off x="6779171" y="1437176"/>
            <a:ext cx="1856527" cy="1715928"/>
            <a:chOff x="5306450" y="1437175"/>
            <a:chExt cx="3329249" cy="2667976"/>
          </a:xfrm>
        </p:grpSpPr>
        <p:sp>
          <p:nvSpPr>
            <p:cNvPr id="916" name="Google Shape;916;p4"/>
            <p:cNvSpPr/>
            <p:nvPr/>
          </p:nvSpPr>
          <p:spPr>
            <a:xfrm>
              <a:off x="6723619" y="4069786"/>
              <a:ext cx="123247" cy="35365"/>
            </a:xfrm>
            <a:custGeom>
              <a:rect b="b" l="l" r="r" t="t"/>
              <a:pathLst>
                <a:path extrusionOk="0" h="369" w="1286">
                  <a:moveTo>
                    <a:pt x="1229" y="0"/>
                  </a:moveTo>
                  <a:cubicBezTo>
                    <a:pt x="1192" y="19"/>
                    <a:pt x="981" y="131"/>
                    <a:pt x="752" y="131"/>
                  </a:cubicBezTo>
                  <a:cubicBezTo>
                    <a:pt x="669" y="131"/>
                    <a:pt x="583" y="116"/>
                    <a:pt x="502" y="75"/>
                  </a:cubicBezTo>
                  <a:cubicBezTo>
                    <a:pt x="502" y="75"/>
                    <a:pt x="1" y="201"/>
                    <a:pt x="352" y="301"/>
                  </a:cubicBezTo>
                  <a:cubicBezTo>
                    <a:pt x="473" y="338"/>
                    <a:pt x="637" y="369"/>
                    <a:pt x="791" y="369"/>
                  </a:cubicBezTo>
                  <a:cubicBezTo>
                    <a:pt x="1051" y="369"/>
                    <a:pt x="1285" y="283"/>
                    <a:pt x="12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7" name="Google Shape;917;p4"/>
            <p:cNvGrpSpPr/>
            <p:nvPr/>
          </p:nvGrpSpPr>
          <p:grpSpPr>
            <a:xfrm>
              <a:off x="5306450" y="1437175"/>
              <a:ext cx="3329249" cy="2645166"/>
              <a:chOff x="5306450" y="1437175"/>
              <a:chExt cx="3329249" cy="2645166"/>
            </a:xfrm>
          </p:grpSpPr>
          <p:sp>
            <p:nvSpPr>
              <p:cNvPr id="918" name="Google Shape;918;p4"/>
              <p:cNvSpPr/>
              <p:nvPr/>
            </p:nvSpPr>
            <p:spPr>
              <a:xfrm>
                <a:off x="7187384" y="3997715"/>
                <a:ext cx="117593" cy="65363"/>
              </a:xfrm>
              <a:custGeom>
                <a:rect b="b" l="l" r="r" t="t"/>
                <a:pathLst>
                  <a:path extrusionOk="0" h="682" w="1227">
                    <a:moveTo>
                      <a:pt x="976" y="0"/>
                    </a:moveTo>
                    <a:cubicBezTo>
                      <a:pt x="952" y="49"/>
                      <a:pt x="694" y="378"/>
                      <a:pt x="383" y="378"/>
                    </a:cubicBezTo>
                    <a:cubicBezTo>
                      <a:pt x="372" y="378"/>
                      <a:pt x="361" y="377"/>
                      <a:pt x="350" y="376"/>
                    </a:cubicBezTo>
                    <a:cubicBezTo>
                      <a:pt x="350" y="376"/>
                      <a:pt x="0" y="682"/>
                      <a:pt x="239" y="682"/>
                    </a:cubicBezTo>
                    <a:cubicBezTo>
                      <a:pt x="256" y="682"/>
                      <a:pt x="276" y="680"/>
                      <a:pt x="300" y="677"/>
                    </a:cubicBezTo>
                    <a:cubicBezTo>
                      <a:pt x="650" y="627"/>
                      <a:pt x="1227" y="401"/>
                      <a:pt x="9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4"/>
              <p:cNvSpPr/>
              <p:nvPr/>
            </p:nvSpPr>
            <p:spPr>
              <a:xfrm>
                <a:off x="6771635" y="4021674"/>
                <a:ext cx="72166" cy="60667"/>
              </a:xfrm>
              <a:custGeom>
                <a:rect b="b" l="l" r="r" t="t"/>
                <a:pathLst>
                  <a:path extrusionOk="0" h="633" w="753">
                    <a:moveTo>
                      <a:pt x="728" y="1"/>
                    </a:moveTo>
                    <a:lnTo>
                      <a:pt x="201" y="76"/>
                    </a:lnTo>
                    <a:cubicBezTo>
                      <a:pt x="227" y="151"/>
                      <a:pt x="277" y="252"/>
                      <a:pt x="277" y="327"/>
                    </a:cubicBezTo>
                    <a:cubicBezTo>
                      <a:pt x="302" y="402"/>
                      <a:pt x="302" y="452"/>
                      <a:pt x="1" y="577"/>
                    </a:cubicBezTo>
                    <a:cubicBezTo>
                      <a:pt x="82" y="618"/>
                      <a:pt x="168" y="633"/>
                      <a:pt x="251" y="633"/>
                    </a:cubicBezTo>
                    <a:cubicBezTo>
                      <a:pt x="480" y="633"/>
                      <a:pt x="691" y="521"/>
                      <a:pt x="728" y="502"/>
                    </a:cubicBezTo>
                    <a:cubicBezTo>
                      <a:pt x="753" y="377"/>
                      <a:pt x="753" y="201"/>
                      <a:pt x="728" y="1"/>
                    </a:cubicBezTo>
                    <a:close/>
                  </a:path>
                </a:pathLst>
              </a:custGeom>
              <a:solidFill>
                <a:srgbClr val="F9B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0" name="Google Shape;920;p4"/>
              <p:cNvGrpSpPr/>
              <p:nvPr/>
            </p:nvGrpSpPr>
            <p:grpSpPr>
              <a:xfrm>
                <a:off x="5306450" y="1437175"/>
                <a:ext cx="3329249" cy="2609041"/>
                <a:chOff x="5306450" y="1437175"/>
                <a:chExt cx="3329249" cy="2609041"/>
              </a:xfrm>
            </p:grpSpPr>
            <p:sp>
              <p:nvSpPr>
                <p:cNvPr id="921" name="Google Shape;921;p4"/>
                <p:cNvSpPr/>
                <p:nvPr/>
              </p:nvSpPr>
              <p:spPr>
                <a:xfrm>
                  <a:off x="7857393" y="3731090"/>
                  <a:ext cx="72166" cy="86544"/>
                </a:xfrm>
                <a:custGeom>
                  <a:rect b="b" l="l" r="r" t="t"/>
                  <a:pathLst>
                    <a:path extrusionOk="0" h="903" w="753">
                      <a:moveTo>
                        <a:pt x="301" y="0"/>
                      </a:moveTo>
                      <a:lnTo>
                        <a:pt x="0" y="176"/>
                      </a:lnTo>
                      <a:lnTo>
                        <a:pt x="451" y="903"/>
                      </a:lnTo>
                      <a:lnTo>
                        <a:pt x="752" y="702"/>
                      </a:lnTo>
                      <a:lnTo>
                        <a:pt x="301"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4"/>
                <p:cNvSpPr/>
                <p:nvPr/>
              </p:nvSpPr>
              <p:spPr>
                <a:xfrm>
                  <a:off x="7794906" y="3630171"/>
                  <a:ext cx="72166" cy="86544"/>
                </a:xfrm>
                <a:custGeom>
                  <a:rect b="b" l="l" r="r" t="t"/>
                  <a:pathLst>
                    <a:path extrusionOk="0" h="903" w="753">
                      <a:moveTo>
                        <a:pt x="301" y="1"/>
                      </a:moveTo>
                      <a:lnTo>
                        <a:pt x="1" y="176"/>
                      </a:lnTo>
                      <a:lnTo>
                        <a:pt x="427" y="903"/>
                      </a:lnTo>
                      <a:lnTo>
                        <a:pt x="753" y="702"/>
                      </a:lnTo>
                      <a:lnTo>
                        <a:pt x="301"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4"/>
                <p:cNvSpPr/>
                <p:nvPr/>
              </p:nvSpPr>
              <p:spPr>
                <a:xfrm>
                  <a:off x="7732515" y="3529348"/>
                  <a:ext cx="72070" cy="86544"/>
                </a:xfrm>
                <a:custGeom>
                  <a:rect b="b" l="l" r="r" t="t"/>
                  <a:pathLst>
                    <a:path extrusionOk="0" h="903" w="752">
                      <a:moveTo>
                        <a:pt x="301" y="0"/>
                      </a:moveTo>
                      <a:lnTo>
                        <a:pt x="0" y="201"/>
                      </a:lnTo>
                      <a:lnTo>
                        <a:pt x="426" y="902"/>
                      </a:lnTo>
                      <a:lnTo>
                        <a:pt x="752" y="702"/>
                      </a:lnTo>
                      <a:lnTo>
                        <a:pt x="301"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4"/>
                <p:cNvSpPr/>
                <p:nvPr/>
              </p:nvSpPr>
              <p:spPr>
                <a:xfrm>
                  <a:off x="7667632" y="3428429"/>
                  <a:ext cx="72166" cy="86544"/>
                </a:xfrm>
                <a:custGeom>
                  <a:rect b="b" l="l" r="r" t="t"/>
                  <a:pathLst>
                    <a:path extrusionOk="0" h="903" w="753">
                      <a:moveTo>
                        <a:pt x="326" y="0"/>
                      </a:moveTo>
                      <a:lnTo>
                        <a:pt x="0" y="201"/>
                      </a:lnTo>
                      <a:lnTo>
                        <a:pt x="451" y="903"/>
                      </a:lnTo>
                      <a:lnTo>
                        <a:pt x="752" y="702"/>
                      </a:lnTo>
                      <a:lnTo>
                        <a:pt x="326"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4"/>
                <p:cNvSpPr/>
                <p:nvPr/>
              </p:nvSpPr>
              <p:spPr>
                <a:xfrm>
                  <a:off x="7605145" y="3327510"/>
                  <a:ext cx="72166" cy="86639"/>
                </a:xfrm>
                <a:custGeom>
                  <a:rect b="b" l="l" r="r" t="t"/>
                  <a:pathLst>
                    <a:path extrusionOk="0" h="904" w="753">
                      <a:moveTo>
                        <a:pt x="327" y="1"/>
                      </a:moveTo>
                      <a:lnTo>
                        <a:pt x="1" y="201"/>
                      </a:lnTo>
                      <a:lnTo>
                        <a:pt x="452" y="903"/>
                      </a:lnTo>
                      <a:lnTo>
                        <a:pt x="753" y="703"/>
                      </a:lnTo>
                      <a:lnTo>
                        <a:pt x="327"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4"/>
                <p:cNvSpPr/>
                <p:nvPr/>
              </p:nvSpPr>
              <p:spPr>
                <a:xfrm>
                  <a:off x="7542754" y="3226687"/>
                  <a:ext cx="72070" cy="86544"/>
                </a:xfrm>
                <a:custGeom>
                  <a:rect b="b" l="l" r="r" t="t"/>
                  <a:pathLst>
                    <a:path extrusionOk="0" h="903" w="752">
                      <a:moveTo>
                        <a:pt x="301" y="0"/>
                      </a:moveTo>
                      <a:lnTo>
                        <a:pt x="0" y="201"/>
                      </a:lnTo>
                      <a:lnTo>
                        <a:pt x="451" y="902"/>
                      </a:lnTo>
                      <a:lnTo>
                        <a:pt x="752" y="702"/>
                      </a:lnTo>
                      <a:lnTo>
                        <a:pt x="301"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4"/>
                <p:cNvSpPr/>
                <p:nvPr/>
              </p:nvSpPr>
              <p:spPr>
                <a:xfrm>
                  <a:off x="7480267" y="3125768"/>
                  <a:ext cx="72166" cy="86544"/>
                </a:xfrm>
                <a:custGeom>
                  <a:rect b="b" l="l" r="r" t="t"/>
                  <a:pathLst>
                    <a:path extrusionOk="0" h="903" w="753">
                      <a:moveTo>
                        <a:pt x="301" y="1"/>
                      </a:moveTo>
                      <a:lnTo>
                        <a:pt x="0" y="201"/>
                      </a:lnTo>
                      <a:lnTo>
                        <a:pt x="427" y="903"/>
                      </a:lnTo>
                      <a:lnTo>
                        <a:pt x="752" y="702"/>
                      </a:lnTo>
                      <a:lnTo>
                        <a:pt x="301"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4"/>
                <p:cNvSpPr/>
                <p:nvPr/>
              </p:nvSpPr>
              <p:spPr>
                <a:xfrm>
                  <a:off x="7417780" y="3024850"/>
                  <a:ext cx="72166" cy="86639"/>
                </a:xfrm>
                <a:custGeom>
                  <a:rect b="b" l="l" r="r" t="t"/>
                  <a:pathLst>
                    <a:path extrusionOk="0" h="904" w="753">
                      <a:moveTo>
                        <a:pt x="302" y="1"/>
                      </a:moveTo>
                      <a:lnTo>
                        <a:pt x="1" y="201"/>
                      </a:lnTo>
                      <a:lnTo>
                        <a:pt x="427" y="903"/>
                      </a:lnTo>
                      <a:lnTo>
                        <a:pt x="753" y="703"/>
                      </a:lnTo>
                      <a:lnTo>
                        <a:pt x="302"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4"/>
                <p:cNvSpPr/>
                <p:nvPr/>
              </p:nvSpPr>
              <p:spPr>
                <a:xfrm>
                  <a:off x="7352993" y="2924027"/>
                  <a:ext cx="72166" cy="86544"/>
                </a:xfrm>
                <a:custGeom>
                  <a:rect b="b" l="l" r="r" t="t"/>
                  <a:pathLst>
                    <a:path extrusionOk="0" h="903" w="753">
                      <a:moveTo>
                        <a:pt x="326" y="0"/>
                      </a:moveTo>
                      <a:lnTo>
                        <a:pt x="0" y="201"/>
                      </a:lnTo>
                      <a:lnTo>
                        <a:pt x="451" y="902"/>
                      </a:lnTo>
                      <a:lnTo>
                        <a:pt x="752" y="702"/>
                      </a:lnTo>
                      <a:lnTo>
                        <a:pt x="326"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4"/>
                <p:cNvSpPr/>
                <p:nvPr/>
              </p:nvSpPr>
              <p:spPr>
                <a:xfrm>
                  <a:off x="7290506" y="2823108"/>
                  <a:ext cx="72166" cy="86544"/>
                </a:xfrm>
                <a:custGeom>
                  <a:rect b="b" l="l" r="r" t="t"/>
                  <a:pathLst>
                    <a:path extrusionOk="0" h="903" w="753">
                      <a:moveTo>
                        <a:pt x="326" y="1"/>
                      </a:moveTo>
                      <a:lnTo>
                        <a:pt x="1" y="201"/>
                      </a:lnTo>
                      <a:lnTo>
                        <a:pt x="452" y="903"/>
                      </a:lnTo>
                      <a:lnTo>
                        <a:pt x="752" y="702"/>
                      </a:lnTo>
                      <a:lnTo>
                        <a:pt x="326"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4"/>
                <p:cNvSpPr/>
                <p:nvPr/>
              </p:nvSpPr>
              <p:spPr>
                <a:xfrm>
                  <a:off x="7228019" y="2722189"/>
                  <a:ext cx="72166" cy="86639"/>
                </a:xfrm>
                <a:custGeom>
                  <a:rect b="b" l="l" r="r" t="t"/>
                  <a:pathLst>
                    <a:path extrusionOk="0" h="904" w="753">
                      <a:moveTo>
                        <a:pt x="302" y="1"/>
                      </a:moveTo>
                      <a:lnTo>
                        <a:pt x="1" y="201"/>
                      </a:lnTo>
                      <a:lnTo>
                        <a:pt x="452" y="903"/>
                      </a:lnTo>
                      <a:lnTo>
                        <a:pt x="753" y="703"/>
                      </a:lnTo>
                      <a:lnTo>
                        <a:pt x="302"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4"/>
                <p:cNvSpPr/>
                <p:nvPr/>
              </p:nvSpPr>
              <p:spPr>
                <a:xfrm>
                  <a:off x="7165628" y="2621366"/>
                  <a:ext cx="72166" cy="86544"/>
                </a:xfrm>
                <a:custGeom>
                  <a:rect b="b" l="l" r="r" t="t"/>
                  <a:pathLst>
                    <a:path extrusionOk="0" h="903" w="753">
                      <a:moveTo>
                        <a:pt x="301" y="0"/>
                      </a:moveTo>
                      <a:lnTo>
                        <a:pt x="0" y="201"/>
                      </a:lnTo>
                      <a:lnTo>
                        <a:pt x="426" y="903"/>
                      </a:lnTo>
                      <a:lnTo>
                        <a:pt x="752" y="702"/>
                      </a:lnTo>
                      <a:lnTo>
                        <a:pt x="301"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4"/>
                <p:cNvSpPr/>
                <p:nvPr/>
              </p:nvSpPr>
              <p:spPr>
                <a:xfrm>
                  <a:off x="7103141" y="2520447"/>
                  <a:ext cx="72166" cy="86544"/>
                </a:xfrm>
                <a:custGeom>
                  <a:rect b="b" l="l" r="r" t="t"/>
                  <a:pathLst>
                    <a:path extrusionOk="0" h="903" w="753">
                      <a:moveTo>
                        <a:pt x="301" y="1"/>
                      </a:moveTo>
                      <a:lnTo>
                        <a:pt x="1" y="201"/>
                      </a:lnTo>
                      <a:lnTo>
                        <a:pt x="427" y="903"/>
                      </a:lnTo>
                      <a:lnTo>
                        <a:pt x="752" y="702"/>
                      </a:lnTo>
                      <a:lnTo>
                        <a:pt x="301"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4"/>
                <p:cNvSpPr/>
                <p:nvPr/>
              </p:nvSpPr>
              <p:spPr>
                <a:xfrm>
                  <a:off x="7040654" y="2419624"/>
                  <a:ext cx="69770" cy="86544"/>
                </a:xfrm>
                <a:custGeom>
                  <a:rect b="b" l="l" r="r" t="t"/>
                  <a:pathLst>
                    <a:path extrusionOk="0" h="903" w="728">
                      <a:moveTo>
                        <a:pt x="302" y="0"/>
                      </a:moveTo>
                      <a:lnTo>
                        <a:pt x="1" y="201"/>
                      </a:lnTo>
                      <a:lnTo>
                        <a:pt x="427" y="902"/>
                      </a:lnTo>
                      <a:lnTo>
                        <a:pt x="728" y="702"/>
                      </a:lnTo>
                      <a:lnTo>
                        <a:pt x="302"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4"/>
                <p:cNvSpPr/>
                <p:nvPr/>
              </p:nvSpPr>
              <p:spPr>
                <a:xfrm>
                  <a:off x="6975867" y="2318705"/>
                  <a:ext cx="72166" cy="86544"/>
                </a:xfrm>
                <a:custGeom>
                  <a:rect b="b" l="l" r="r" t="t"/>
                  <a:pathLst>
                    <a:path extrusionOk="0" h="903" w="753">
                      <a:moveTo>
                        <a:pt x="326" y="0"/>
                      </a:moveTo>
                      <a:lnTo>
                        <a:pt x="0" y="201"/>
                      </a:lnTo>
                      <a:lnTo>
                        <a:pt x="451" y="903"/>
                      </a:lnTo>
                      <a:lnTo>
                        <a:pt x="752" y="702"/>
                      </a:lnTo>
                      <a:lnTo>
                        <a:pt x="326"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4"/>
                <p:cNvSpPr/>
                <p:nvPr/>
              </p:nvSpPr>
              <p:spPr>
                <a:xfrm>
                  <a:off x="6913380" y="2217787"/>
                  <a:ext cx="72166" cy="86639"/>
                </a:xfrm>
                <a:custGeom>
                  <a:rect b="b" l="l" r="r" t="t"/>
                  <a:pathLst>
                    <a:path extrusionOk="0" h="904" w="753">
                      <a:moveTo>
                        <a:pt x="326" y="1"/>
                      </a:moveTo>
                      <a:lnTo>
                        <a:pt x="1" y="201"/>
                      </a:lnTo>
                      <a:lnTo>
                        <a:pt x="452" y="903"/>
                      </a:lnTo>
                      <a:lnTo>
                        <a:pt x="753" y="703"/>
                      </a:lnTo>
                      <a:lnTo>
                        <a:pt x="326"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4"/>
                <p:cNvSpPr/>
                <p:nvPr/>
              </p:nvSpPr>
              <p:spPr>
                <a:xfrm>
                  <a:off x="6850989" y="2116964"/>
                  <a:ext cx="72070" cy="86544"/>
                </a:xfrm>
                <a:custGeom>
                  <a:rect b="b" l="l" r="r" t="t"/>
                  <a:pathLst>
                    <a:path extrusionOk="0" h="903" w="752">
                      <a:moveTo>
                        <a:pt x="301" y="0"/>
                      </a:moveTo>
                      <a:lnTo>
                        <a:pt x="0" y="201"/>
                      </a:lnTo>
                      <a:lnTo>
                        <a:pt x="451" y="902"/>
                      </a:lnTo>
                      <a:lnTo>
                        <a:pt x="752" y="702"/>
                      </a:lnTo>
                      <a:lnTo>
                        <a:pt x="301"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4"/>
                <p:cNvSpPr/>
                <p:nvPr/>
              </p:nvSpPr>
              <p:spPr>
                <a:xfrm>
                  <a:off x="6788502" y="2016045"/>
                  <a:ext cx="72166" cy="86544"/>
                </a:xfrm>
                <a:custGeom>
                  <a:rect b="b" l="l" r="r" t="t"/>
                  <a:pathLst>
                    <a:path extrusionOk="0" h="903" w="753">
                      <a:moveTo>
                        <a:pt x="301" y="0"/>
                      </a:moveTo>
                      <a:lnTo>
                        <a:pt x="0" y="201"/>
                      </a:lnTo>
                      <a:lnTo>
                        <a:pt x="426" y="903"/>
                      </a:lnTo>
                      <a:lnTo>
                        <a:pt x="752" y="702"/>
                      </a:lnTo>
                      <a:lnTo>
                        <a:pt x="301" y="0"/>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4"/>
                <p:cNvSpPr/>
                <p:nvPr/>
              </p:nvSpPr>
              <p:spPr>
                <a:xfrm>
                  <a:off x="6726015" y="1915126"/>
                  <a:ext cx="72166" cy="86639"/>
                </a:xfrm>
                <a:custGeom>
                  <a:rect b="b" l="l" r="r" t="t"/>
                  <a:pathLst>
                    <a:path extrusionOk="0" h="904" w="753">
                      <a:moveTo>
                        <a:pt x="302" y="1"/>
                      </a:moveTo>
                      <a:lnTo>
                        <a:pt x="1" y="201"/>
                      </a:lnTo>
                      <a:lnTo>
                        <a:pt x="427" y="903"/>
                      </a:lnTo>
                      <a:lnTo>
                        <a:pt x="753" y="703"/>
                      </a:lnTo>
                      <a:lnTo>
                        <a:pt x="302" y="1"/>
                      </a:lnTo>
                      <a:close/>
                    </a:path>
                  </a:pathLst>
                </a:custGeom>
                <a:solidFill>
                  <a:srgbClr val="394E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4"/>
                <p:cNvSpPr/>
                <p:nvPr/>
              </p:nvSpPr>
              <p:spPr>
                <a:xfrm>
                  <a:off x="5611505" y="1437175"/>
                  <a:ext cx="2846470" cy="2394850"/>
                </a:xfrm>
                <a:custGeom>
                  <a:rect b="b" l="l" r="r" t="t"/>
                  <a:pathLst>
                    <a:path extrusionOk="0" h="24988" w="29701">
                      <a:moveTo>
                        <a:pt x="14863" y="0"/>
                      </a:moveTo>
                      <a:lnTo>
                        <a:pt x="1" y="24988"/>
                      </a:lnTo>
                      <a:lnTo>
                        <a:pt x="29700" y="24988"/>
                      </a:lnTo>
                      <a:lnTo>
                        <a:pt x="1486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4"/>
                <p:cNvSpPr/>
                <p:nvPr/>
              </p:nvSpPr>
              <p:spPr>
                <a:xfrm>
                  <a:off x="5611505" y="3137748"/>
                  <a:ext cx="2846470" cy="694265"/>
                </a:xfrm>
                <a:custGeom>
                  <a:rect b="b" l="l" r="r" t="t"/>
                  <a:pathLst>
                    <a:path extrusionOk="0" h="7244" w="29701">
                      <a:moveTo>
                        <a:pt x="4311" y="1"/>
                      </a:moveTo>
                      <a:lnTo>
                        <a:pt x="1" y="7244"/>
                      </a:lnTo>
                      <a:lnTo>
                        <a:pt x="29700" y="7244"/>
                      </a:lnTo>
                      <a:lnTo>
                        <a:pt x="25389"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4"/>
                <p:cNvSpPr/>
                <p:nvPr/>
              </p:nvSpPr>
              <p:spPr>
                <a:xfrm>
                  <a:off x="6420960" y="1437175"/>
                  <a:ext cx="1229883" cy="1035360"/>
                </a:xfrm>
                <a:custGeom>
                  <a:rect b="b" l="l" r="r" t="t"/>
                  <a:pathLst>
                    <a:path extrusionOk="0" h="10803" w="12833">
                      <a:moveTo>
                        <a:pt x="6417" y="0"/>
                      </a:moveTo>
                      <a:lnTo>
                        <a:pt x="1" y="10802"/>
                      </a:lnTo>
                      <a:lnTo>
                        <a:pt x="12833" y="10802"/>
                      </a:lnTo>
                      <a:lnTo>
                        <a:pt x="641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4"/>
                <p:cNvSpPr/>
                <p:nvPr/>
              </p:nvSpPr>
              <p:spPr>
                <a:xfrm>
                  <a:off x="6420960" y="2102492"/>
                  <a:ext cx="1229883" cy="370038"/>
                </a:xfrm>
                <a:custGeom>
                  <a:rect b="b" l="l" r="r" t="t"/>
                  <a:pathLst>
                    <a:path extrusionOk="0" h="3861" w="12833">
                      <a:moveTo>
                        <a:pt x="2281" y="1"/>
                      </a:moveTo>
                      <a:lnTo>
                        <a:pt x="1" y="3860"/>
                      </a:lnTo>
                      <a:lnTo>
                        <a:pt x="12833" y="3860"/>
                      </a:lnTo>
                      <a:lnTo>
                        <a:pt x="105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4"/>
                <p:cNvSpPr/>
                <p:nvPr/>
              </p:nvSpPr>
              <p:spPr>
                <a:xfrm>
                  <a:off x="7569110" y="1915126"/>
                  <a:ext cx="161007" cy="158615"/>
                </a:xfrm>
                <a:custGeom>
                  <a:rect b="b" l="l" r="r" t="t"/>
                  <a:pathLst>
                    <a:path extrusionOk="0" h="1655" w="1680">
                      <a:moveTo>
                        <a:pt x="302" y="1"/>
                      </a:moveTo>
                      <a:lnTo>
                        <a:pt x="1" y="277"/>
                      </a:lnTo>
                      <a:lnTo>
                        <a:pt x="1379" y="1655"/>
                      </a:lnTo>
                      <a:lnTo>
                        <a:pt x="1680" y="1354"/>
                      </a:lnTo>
                      <a:lnTo>
                        <a:pt x="30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4"/>
                <p:cNvSpPr/>
                <p:nvPr/>
              </p:nvSpPr>
              <p:spPr>
                <a:xfrm>
                  <a:off x="7571506" y="1915126"/>
                  <a:ext cx="156215" cy="158615"/>
                </a:xfrm>
                <a:custGeom>
                  <a:rect b="b" l="l" r="r" t="t"/>
                  <a:pathLst>
                    <a:path extrusionOk="0" h="1655" w="1630">
                      <a:moveTo>
                        <a:pt x="1354" y="1"/>
                      </a:moveTo>
                      <a:lnTo>
                        <a:pt x="1" y="1354"/>
                      </a:lnTo>
                      <a:lnTo>
                        <a:pt x="277" y="1655"/>
                      </a:lnTo>
                      <a:lnTo>
                        <a:pt x="1630" y="277"/>
                      </a:lnTo>
                      <a:lnTo>
                        <a:pt x="135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4"/>
                <p:cNvSpPr/>
                <p:nvPr/>
              </p:nvSpPr>
              <p:spPr>
                <a:xfrm>
                  <a:off x="5882921" y="2025629"/>
                  <a:ext cx="187458" cy="187463"/>
                </a:xfrm>
                <a:custGeom>
                  <a:rect b="b" l="l" r="r" t="t"/>
                  <a:pathLst>
                    <a:path extrusionOk="0" h="1956" w="1956">
                      <a:moveTo>
                        <a:pt x="978" y="427"/>
                      </a:moveTo>
                      <a:cubicBezTo>
                        <a:pt x="1279" y="427"/>
                        <a:pt x="1530" y="677"/>
                        <a:pt x="1530" y="978"/>
                      </a:cubicBezTo>
                      <a:cubicBezTo>
                        <a:pt x="1530" y="1279"/>
                        <a:pt x="1279" y="1530"/>
                        <a:pt x="978" y="1530"/>
                      </a:cubicBezTo>
                      <a:cubicBezTo>
                        <a:pt x="652" y="1530"/>
                        <a:pt x="402" y="1279"/>
                        <a:pt x="402" y="978"/>
                      </a:cubicBezTo>
                      <a:cubicBezTo>
                        <a:pt x="402" y="677"/>
                        <a:pt x="652" y="427"/>
                        <a:pt x="978" y="427"/>
                      </a:cubicBezTo>
                      <a:close/>
                      <a:moveTo>
                        <a:pt x="978" y="1"/>
                      </a:moveTo>
                      <a:cubicBezTo>
                        <a:pt x="427" y="1"/>
                        <a:pt x="1" y="452"/>
                        <a:pt x="1" y="978"/>
                      </a:cubicBezTo>
                      <a:cubicBezTo>
                        <a:pt x="1" y="1505"/>
                        <a:pt x="427" y="1956"/>
                        <a:pt x="978" y="1956"/>
                      </a:cubicBezTo>
                      <a:cubicBezTo>
                        <a:pt x="1504" y="1956"/>
                        <a:pt x="1956" y="1505"/>
                        <a:pt x="1956" y="978"/>
                      </a:cubicBezTo>
                      <a:cubicBezTo>
                        <a:pt x="1956" y="452"/>
                        <a:pt x="1504" y="1"/>
                        <a:pt x="978" y="1"/>
                      </a:cubicBezTo>
                      <a:close/>
                    </a:path>
                  </a:pathLst>
                </a:custGeom>
                <a:solidFill>
                  <a:srgbClr val="6186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4"/>
                <p:cNvSpPr/>
                <p:nvPr/>
              </p:nvSpPr>
              <p:spPr>
                <a:xfrm>
                  <a:off x="5882921" y="2025629"/>
                  <a:ext cx="187458" cy="187463"/>
                </a:xfrm>
                <a:custGeom>
                  <a:rect b="b" l="l" r="r" t="t"/>
                  <a:pathLst>
                    <a:path extrusionOk="0" h="1956" w="1956">
                      <a:moveTo>
                        <a:pt x="978" y="427"/>
                      </a:moveTo>
                      <a:cubicBezTo>
                        <a:pt x="1279" y="427"/>
                        <a:pt x="1530" y="677"/>
                        <a:pt x="1530" y="978"/>
                      </a:cubicBezTo>
                      <a:cubicBezTo>
                        <a:pt x="1530" y="1279"/>
                        <a:pt x="1279" y="1530"/>
                        <a:pt x="978" y="1530"/>
                      </a:cubicBezTo>
                      <a:cubicBezTo>
                        <a:pt x="652" y="1530"/>
                        <a:pt x="402" y="1279"/>
                        <a:pt x="402" y="978"/>
                      </a:cubicBezTo>
                      <a:cubicBezTo>
                        <a:pt x="402" y="677"/>
                        <a:pt x="652" y="427"/>
                        <a:pt x="978" y="427"/>
                      </a:cubicBezTo>
                      <a:close/>
                      <a:moveTo>
                        <a:pt x="978" y="1"/>
                      </a:moveTo>
                      <a:cubicBezTo>
                        <a:pt x="427" y="1"/>
                        <a:pt x="1" y="452"/>
                        <a:pt x="1" y="978"/>
                      </a:cubicBezTo>
                      <a:cubicBezTo>
                        <a:pt x="1" y="1505"/>
                        <a:pt x="427" y="1956"/>
                        <a:pt x="978" y="1956"/>
                      </a:cubicBezTo>
                      <a:cubicBezTo>
                        <a:pt x="1504" y="1956"/>
                        <a:pt x="1956" y="1505"/>
                        <a:pt x="1956" y="978"/>
                      </a:cubicBezTo>
                      <a:cubicBezTo>
                        <a:pt x="1956" y="452"/>
                        <a:pt x="1504" y="1"/>
                        <a:pt x="97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4"/>
                <p:cNvSpPr/>
                <p:nvPr/>
              </p:nvSpPr>
              <p:spPr>
                <a:xfrm>
                  <a:off x="8371377" y="2539711"/>
                  <a:ext cx="36131" cy="52904"/>
                </a:xfrm>
                <a:custGeom>
                  <a:rect b="b" l="l" r="r" t="t"/>
                  <a:pathLst>
                    <a:path extrusionOk="0" h="552" w="377">
                      <a:moveTo>
                        <a:pt x="1" y="0"/>
                      </a:moveTo>
                      <a:lnTo>
                        <a:pt x="1" y="552"/>
                      </a:lnTo>
                      <a:lnTo>
                        <a:pt x="377" y="552"/>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4"/>
                <p:cNvSpPr/>
                <p:nvPr/>
              </p:nvSpPr>
              <p:spPr>
                <a:xfrm>
                  <a:off x="8371377" y="2616574"/>
                  <a:ext cx="36131" cy="52904"/>
                </a:xfrm>
                <a:custGeom>
                  <a:rect b="b" l="l" r="r" t="t"/>
                  <a:pathLst>
                    <a:path extrusionOk="0" h="552" w="377">
                      <a:moveTo>
                        <a:pt x="1" y="0"/>
                      </a:moveTo>
                      <a:lnTo>
                        <a:pt x="1" y="552"/>
                      </a:lnTo>
                      <a:lnTo>
                        <a:pt x="377" y="552"/>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4"/>
                <p:cNvSpPr/>
                <p:nvPr/>
              </p:nvSpPr>
              <p:spPr>
                <a:xfrm>
                  <a:off x="8371377" y="2693437"/>
                  <a:ext cx="36131" cy="52904"/>
                </a:xfrm>
                <a:custGeom>
                  <a:rect b="b" l="l" r="r" t="t"/>
                  <a:pathLst>
                    <a:path extrusionOk="0" h="552" w="377">
                      <a:moveTo>
                        <a:pt x="1" y="0"/>
                      </a:moveTo>
                      <a:lnTo>
                        <a:pt x="1" y="552"/>
                      </a:lnTo>
                      <a:lnTo>
                        <a:pt x="377" y="552"/>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4"/>
                <p:cNvSpPr/>
                <p:nvPr/>
              </p:nvSpPr>
              <p:spPr>
                <a:xfrm>
                  <a:off x="8371377" y="2770300"/>
                  <a:ext cx="36131" cy="50508"/>
                </a:xfrm>
                <a:custGeom>
                  <a:rect b="b" l="l" r="r" t="t"/>
                  <a:pathLst>
                    <a:path extrusionOk="0" h="527" w="377">
                      <a:moveTo>
                        <a:pt x="1" y="0"/>
                      </a:moveTo>
                      <a:lnTo>
                        <a:pt x="1" y="527"/>
                      </a:lnTo>
                      <a:lnTo>
                        <a:pt x="377" y="527"/>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4"/>
                <p:cNvSpPr/>
                <p:nvPr/>
              </p:nvSpPr>
              <p:spPr>
                <a:xfrm>
                  <a:off x="8371377" y="2847163"/>
                  <a:ext cx="36131" cy="50508"/>
                </a:xfrm>
                <a:custGeom>
                  <a:rect b="b" l="l" r="r" t="t"/>
                  <a:pathLst>
                    <a:path extrusionOk="0" h="527" w="377">
                      <a:moveTo>
                        <a:pt x="1" y="0"/>
                      </a:moveTo>
                      <a:lnTo>
                        <a:pt x="1" y="527"/>
                      </a:lnTo>
                      <a:lnTo>
                        <a:pt x="377" y="527"/>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4"/>
                <p:cNvSpPr/>
                <p:nvPr/>
              </p:nvSpPr>
              <p:spPr>
                <a:xfrm>
                  <a:off x="8371377" y="2924027"/>
                  <a:ext cx="36131" cy="50508"/>
                </a:xfrm>
                <a:custGeom>
                  <a:rect b="b" l="l" r="r" t="t"/>
                  <a:pathLst>
                    <a:path extrusionOk="0" h="527" w="377">
                      <a:moveTo>
                        <a:pt x="1" y="0"/>
                      </a:moveTo>
                      <a:lnTo>
                        <a:pt x="1" y="527"/>
                      </a:lnTo>
                      <a:lnTo>
                        <a:pt x="377" y="527"/>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4"/>
                <p:cNvSpPr/>
                <p:nvPr/>
              </p:nvSpPr>
              <p:spPr>
                <a:xfrm>
                  <a:off x="8371377" y="3000890"/>
                  <a:ext cx="36131" cy="50508"/>
                </a:xfrm>
                <a:custGeom>
                  <a:rect b="b" l="l" r="r" t="t"/>
                  <a:pathLst>
                    <a:path extrusionOk="0" h="527" w="377">
                      <a:moveTo>
                        <a:pt x="1" y="0"/>
                      </a:moveTo>
                      <a:lnTo>
                        <a:pt x="1" y="527"/>
                      </a:lnTo>
                      <a:lnTo>
                        <a:pt x="377" y="527"/>
                      </a:lnTo>
                      <a:lnTo>
                        <a:pt x="3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4"/>
                <p:cNvSpPr/>
                <p:nvPr/>
              </p:nvSpPr>
              <p:spPr>
                <a:xfrm>
                  <a:off x="7297694" y="2743849"/>
                  <a:ext cx="795164" cy="129767"/>
                </a:xfrm>
                <a:custGeom>
                  <a:rect b="b" l="l" r="r" t="t"/>
                  <a:pathLst>
                    <a:path extrusionOk="0" h="1354" w="8297">
                      <a:moveTo>
                        <a:pt x="176" y="1"/>
                      </a:moveTo>
                      <a:lnTo>
                        <a:pt x="1" y="176"/>
                      </a:lnTo>
                      <a:lnTo>
                        <a:pt x="677" y="928"/>
                      </a:lnTo>
                      <a:cubicBezTo>
                        <a:pt x="826" y="1117"/>
                        <a:pt x="1047" y="1211"/>
                        <a:pt x="1270" y="1211"/>
                      </a:cubicBezTo>
                      <a:cubicBezTo>
                        <a:pt x="1462" y="1211"/>
                        <a:pt x="1655" y="1142"/>
                        <a:pt x="1805" y="1003"/>
                      </a:cubicBezTo>
                      <a:lnTo>
                        <a:pt x="2407" y="477"/>
                      </a:lnTo>
                      <a:cubicBezTo>
                        <a:pt x="2532" y="376"/>
                        <a:pt x="2682" y="326"/>
                        <a:pt x="2833" y="326"/>
                      </a:cubicBezTo>
                      <a:cubicBezTo>
                        <a:pt x="2983" y="351"/>
                        <a:pt x="3108" y="402"/>
                        <a:pt x="3209" y="527"/>
                      </a:cubicBezTo>
                      <a:lnTo>
                        <a:pt x="3660" y="1028"/>
                      </a:lnTo>
                      <a:cubicBezTo>
                        <a:pt x="3785" y="1204"/>
                        <a:pt x="3986" y="1304"/>
                        <a:pt x="4211" y="1304"/>
                      </a:cubicBezTo>
                      <a:cubicBezTo>
                        <a:pt x="4237" y="1307"/>
                        <a:pt x="4263" y="1309"/>
                        <a:pt x="4289" y="1309"/>
                      </a:cubicBezTo>
                      <a:cubicBezTo>
                        <a:pt x="4468" y="1309"/>
                        <a:pt x="4656" y="1235"/>
                        <a:pt x="4788" y="1103"/>
                      </a:cubicBezTo>
                      <a:lnTo>
                        <a:pt x="5339" y="627"/>
                      </a:lnTo>
                      <a:cubicBezTo>
                        <a:pt x="5423" y="523"/>
                        <a:pt x="5541" y="470"/>
                        <a:pt x="5680" y="470"/>
                      </a:cubicBezTo>
                      <a:cubicBezTo>
                        <a:pt x="5707" y="470"/>
                        <a:pt x="5736" y="473"/>
                        <a:pt x="5765" y="477"/>
                      </a:cubicBezTo>
                      <a:cubicBezTo>
                        <a:pt x="5916" y="502"/>
                        <a:pt x="6041" y="577"/>
                        <a:pt x="6141" y="677"/>
                      </a:cubicBezTo>
                      <a:lnTo>
                        <a:pt x="6417" y="1028"/>
                      </a:lnTo>
                      <a:cubicBezTo>
                        <a:pt x="6567" y="1229"/>
                        <a:pt x="6768" y="1329"/>
                        <a:pt x="7018" y="1354"/>
                      </a:cubicBezTo>
                      <a:cubicBezTo>
                        <a:pt x="7244" y="1354"/>
                        <a:pt x="7469" y="1254"/>
                        <a:pt x="7645" y="1078"/>
                      </a:cubicBezTo>
                      <a:lnTo>
                        <a:pt x="8296" y="376"/>
                      </a:lnTo>
                      <a:lnTo>
                        <a:pt x="8121" y="226"/>
                      </a:lnTo>
                      <a:lnTo>
                        <a:pt x="7444" y="928"/>
                      </a:lnTo>
                      <a:cubicBezTo>
                        <a:pt x="7344" y="1053"/>
                        <a:pt x="7194" y="1103"/>
                        <a:pt x="7018" y="1103"/>
                      </a:cubicBezTo>
                      <a:cubicBezTo>
                        <a:pt x="6868" y="1103"/>
                        <a:pt x="6718" y="1028"/>
                        <a:pt x="6617" y="878"/>
                      </a:cubicBezTo>
                      <a:lnTo>
                        <a:pt x="6342" y="527"/>
                      </a:lnTo>
                      <a:cubicBezTo>
                        <a:pt x="6191" y="376"/>
                        <a:pt x="5991" y="251"/>
                        <a:pt x="5765" y="226"/>
                      </a:cubicBezTo>
                      <a:cubicBezTo>
                        <a:pt x="5565" y="226"/>
                        <a:pt x="5339" y="301"/>
                        <a:pt x="5164" y="427"/>
                      </a:cubicBezTo>
                      <a:lnTo>
                        <a:pt x="4637" y="928"/>
                      </a:lnTo>
                      <a:cubicBezTo>
                        <a:pt x="4512" y="1028"/>
                        <a:pt x="4362" y="1078"/>
                        <a:pt x="4211" y="1078"/>
                      </a:cubicBezTo>
                      <a:cubicBezTo>
                        <a:pt x="4061" y="1053"/>
                        <a:pt x="3936" y="1003"/>
                        <a:pt x="3835" y="878"/>
                      </a:cubicBezTo>
                      <a:lnTo>
                        <a:pt x="3384" y="351"/>
                      </a:lnTo>
                      <a:cubicBezTo>
                        <a:pt x="3259" y="201"/>
                        <a:pt x="3058" y="101"/>
                        <a:pt x="2833" y="101"/>
                      </a:cubicBezTo>
                      <a:cubicBezTo>
                        <a:pt x="2807" y="98"/>
                        <a:pt x="2781" y="96"/>
                        <a:pt x="2755" y="96"/>
                      </a:cubicBezTo>
                      <a:cubicBezTo>
                        <a:pt x="2581" y="96"/>
                        <a:pt x="2409" y="167"/>
                        <a:pt x="2256" y="276"/>
                      </a:cubicBezTo>
                      <a:lnTo>
                        <a:pt x="1630" y="828"/>
                      </a:lnTo>
                      <a:cubicBezTo>
                        <a:pt x="1527" y="919"/>
                        <a:pt x="1398" y="964"/>
                        <a:pt x="1269" y="964"/>
                      </a:cubicBezTo>
                      <a:cubicBezTo>
                        <a:pt x="1115" y="964"/>
                        <a:pt x="962" y="900"/>
                        <a:pt x="853" y="777"/>
                      </a:cubicBezTo>
                      <a:lnTo>
                        <a:pt x="17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4"/>
                <p:cNvSpPr/>
                <p:nvPr/>
              </p:nvSpPr>
              <p:spPr>
                <a:xfrm>
                  <a:off x="7405800" y="1593298"/>
                  <a:ext cx="756733" cy="319531"/>
                </a:xfrm>
                <a:custGeom>
                  <a:rect b="b" l="l" r="r" t="t"/>
                  <a:pathLst>
                    <a:path extrusionOk="0" h="3334" w="7896">
                      <a:moveTo>
                        <a:pt x="2256" y="0"/>
                      </a:moveTo>
                      <a:lnTo>
                        <a:pt x="1" y="3083"/>
                      </a:lnTo>
                      <a:lnTo>
                        <a:pt x="326" y="3334"/>
                      </a:lnTo>
                      <a:lnTo>
                        <a:pt x="2457" y="427"/>
                      </a:lnTo>
                      <a:lnTo>
                        <a:pt x="7895" y="427"/>
                      </a:lnTo>
                      <a:lnTo>
                        <a:pt x="789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4"/>
                <p:cNvSpPr/>
                <p:nvPr/>
              </p:nvSpPr>
              <p:spPr>
                <a:xfrm>
                  <a:off x="8092774" y="1545282"/>
                  <a:ext cx="137048" cy="136955"/>
                </a:xfrm>
                <a:custGeom>
                  <a:rect b="b" l="l" r="r" t="t"/>
                  <a:pathLst>
                    <a:path extrusionOk="0" h="1429" w="1430">
                      <a:moveTo>
                        <a:pt x="727" y="0"/>
                      </a:moveTo>
                      <a:cubicBezTo>
                        <a:pt x="326" y="0"/>
                        <a:pt x="0" y="326"/>
                        <a:pt x="0" y="702"/>
                      </a:cubicBezTo>
                      <a:cubicBezTo>
                        <a:pt x="0" y="1103"/>
                        <a:pt x="326" y="1429"/>
                        <a:pt x="727" y="1429"/>
                      </a:cubicBezTo>
                      <a:cubicBezTo>
                        <a:pt x="1128" y="1429"/>
                        <a:pt x="1429" y="1103"/>
                        <a:pt x="1429" y="702"/>
                      </a:cubicBezTo>
                      <a:cubicBezTo>
                        <a:pt x="1429" y="326"/>
                        <a:pt x="1128" y="0"/>
                        <a:pt x="72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4"/>
                <p:cNvSpPr/>
                <p:nvPr/>
              </p:nvSpPr>
              <p:spPr>
                <a:xfrm>
                  <a:off x="6346493" y="2318705"/>
                  <a:ext cx="362841" cy="28944"/>
                </a:xfrm>
                <a:custGeom>
                  <a:rect b="b" l="l" r="r" t="t"/>
                  <a:pathLst>
                    <a:path extrusionOk="0" h="302" w="3786">
                      <a:moveTo>
                        <a:pt x="1" y="0"/>
                      </a:moveTo>
                      <a:lnTo>
                        <a:pt x="1" y="301"/>
                      </a:lnTo>
                      <a:lnTo>
                        <a:pt x="3785" y="301"/>
                      </a:lnTo>
                      <a:lnTo>
                        <a:pt x="378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4"/>
                <p:cNvSpPr/>
                <p:nvPr/>
              </p:nvSpPr>
              <p:spPr>
                <a:xfrm>
                  <a:off x="6488239" y="2227466"/>
                  <a:ext cx="199438" cy="26452"/>
                </a:xfrm>
                <a:custGeom>
                  <a:rect b="b" l="l" r="r" t="t"/>
                  <a:pathLst>
                    <a:path extrusionOk="0" h="276" w="2081">
                      <a:moveTo>
                        <a:pt x="1" y="0"/>
                      </a:moveTo>
                      <a:lnTo>
                        <a:pt x="1" y="276"/>
                      </a:lnTo>
                      <a:lnTo>
                        <a:pt x="2081" y="276"/>
                      </a:lnTo>
                      <a:lnTo>
                        <a:pt x="208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4"/>
                <p:cNvSpPr/>
                <p:nvPr/>
              </p:nvSpPr>
              <p:spPr>
                <a:xfrm>
                  <a:off x="7809378" y="3298758"/>
                  <a:ext cx="756637" cy="317135"/>
                </a:xfrm>
                <a:custGeom>
                  <a:rect b="b" l="l" r="r" t="t"/>
                  <a:pathLst>
                    <a:path extrusionOk="0" h="3309" w="7895">
                      <a:moveTo>
                        <a:pt x="2256" y="0"/>
                      </a:moveTo>
                      <a:lnTo>
                        <a:pt x="0" y="3083"/>
                      </a:lnTo>
                      <a:lnTo>
                        <a:pt x="326" y="3308"/>
                      </a:lnTo>
                      <a:lnTo>
                        <a:pt x="2456" y="401"/>
                      </a:lnTo>
                      <a:lnTo>
                        <a:pt x="7895" y="401"/>
                      </a:lnTo>
                      <a:lnTo>
                        <a:pt x="789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4"/>
                <p:cNvSpPr/>
                <p:nvPr/>
              </p:nvSpPr>
              <p:spPr>
                <a:xfrm>
                  <a:off x="8496351" y="3248251"/>
                  <a:ext cx="139348" cy="139447"/>
                </a:xfrm>
                <a:custGeom>
                  <a:rect b="b" l="l" r="r" t="t"/>
                  <a:pathLst>
                    <a:path extrusionOk="0" h="1455" w="1454">
                      <a:moveTo>
                        <a:pt x="727" y="1"/>
                      </a:moveTo>
                      <a:cubicBezTo>
                        <a:pt x="326" y="1"/>
                        <a:pt x="0" y="327"/>
                        <a:pt x="0" y="728"/>
                      </a:cubicBezTo>
                      <a:cubicBezTo>
                        <a:pt x="0" y="1129"/>
                        <a:pt x="326" y="1454"/>
                        <a:pt x="727" y="1454"/>
                      </a:cubicBezTo>
                      <a:cubicBezTo>
                        <a:pt x="1128" y="1454"/>
                        <a:pt x="1454" y="1129"/>
                        <a:pt x="1454" y="728"/>
                      </a:cubicBezTo>
                      <a:cubicBezTo>
                        <a:pt x="1454" y="327"/>
                        <a:pt x="1128" y="1"/>
                        <a:pt x="7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2" name="Google Shape;962;p4"/>
                <p:cNvGrpSpPr/>
                <p:nvPr/>
              </p:nvGrpSpPr>
              <p:grpSpPr>
                <a:xfrm>
                  <a:off x="5306450" y="1672557"/>
                  <a:ext cx="1426848" cy="2159452"/>
                  <a:chOff x="5306450" y="1672557"/>
                  <a:chExt cx="1426848" cy="2159452"/>
                </a:xfrm>
              </p:grpSpPr>
              <p:sp>
                <p:nvSpPr>
                  <p:cNvPr id="963" name="Google Shape;963;p4"/>
                  <p:cNvSpPr/>
                  <p:nvPr/>
                </p:nvSpPr>
                <p:spPr>
                  <a:xfrm>
                    <a:off x="6661228" y="1814303"/>
                    <a:ext cx="72070" cy="86544"/>
                  </a:xfrm>
                  <a:custGeom>
                    <a:rect b="b" l="l" r="r" t="t"/>
                    <a:pathLst>
                      <a:path extrusionOk="0" h="903" w="752">
                        <a:moveTo>
                          <a:pt x="326" y="0"/>
                        </a:moveTo>
                        <a:lnTo>
                          <a:pt x="0" y="201"/>
                        </a:lnTo>
                        <a:lnTo>
                          <a:pt x="451" y="902"/>
                        </a:lnTo>
                        <a:lnTo>
                          <a:pt x="752" y="702"/>
                        </a:lnTo>
                        <a:lnTo>
                          <a:pt x="3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4"/>
                  <p:cNvSpPr/>
                  <p:nvPr/>
                </p:nvSpPr>
                <p:spPr>
                  <a:xfrm>
                    <a:off x="6598741" y="1713384"/>
                    <a:ext cx="72166" cy="86544"/>
                  </a:xfrm>
                  <a:custGeom>
                    <a:rect b="b" l="l" r="r" t="t"/>
                    <a:pathLst>
                      <a:path extrusionOk="0" h="903" w="753">
                        <a:moveTo>
                          <a:pt x="326" y="1"/>
                        </a:moveTo>
                        <a:lnTo>
                          <a:pt x="0" y="201"/>
                        </a:lnTo>
                        <a:lnTo>
                          <a:pt x="452" y="903"/>
                        </a:lnTo>
                        <a:lnTo>
                          <a:pt x="752" y="70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4"/>
                  <p:cNvSpPr/>
                  <p:nvPr/>
                </p:nvSpPr>
                <p:spPr>
                  <a:xfrm>
                    <a:off x="6531462" y="1672557"/>
                    <a:ext cx="72166" cy="88940"/>
                  </a:xfrm>
                  <a:custGeom>
                    <a:rect b="b" l="l" r="r" t="t"/>
                    <a:pathLst>
                      <a:path extrusionOk="0" h="928" w="753">
                        <a:moveTo>
                          <a:pt x="427" y="1"/>
                        </a:moveTo>
                        <a:lnTo>
                          <a:pt x="1" y="727"/>
                        </a:lnTo>
                        <a:lnTo>
                          <a:pt x="301" y="928"/>
                        </a:lnTo>
                        <a:lnTo>
                          <a:pt x="753" y="201"/>
                        </a:lnTo>
                        <a:lnTo>
                          <a:pt x="42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4"/>
                  <p:cNvSpPr/>
                  <p:nvPr/>
                </p:nvSpPr>
                <p:spPr>
                  <a:xfrm>
                    <a:off x="6469071" y="1778267"/>
                    <a:ext cx="72070" cy="86544"/>
                  </a:xfrm>
                  <a:custGeom>
                    <a:rect b="b" l="l" r="r" t="t"/>
                    <a:pathLst>
                      <a:path extrusionOk="0" h="903" w="752">
                        <a:moveTo>
                          <a:pt x="451" y="0"/>
                        </a:moveTo>
                        <a:lnTo>
                          <a:pt x="0" y="702"/>
                        </a:lnTo>
                        <a:lnTo>
                          <a:pt x="326" y="903"/>
                        </a:lnTo>
                        <a:lnTo>
                          <a:pt x="752" y="176"/>
                        </a:lnTo>
                        <a:lnTo>
                          <a:pt x="45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4"/>
                  <p:cNvSpPr/>
                  <p:nvPr/>
                </p:nvSpPr>
                <p:spPr>
                  <a:xfrm>
                    <a:off x="6408980" y="1881486"/>
                    <a:ext cx="72166" cy="86639"/>
                  </a:xfrm>
                  <a:custGeom>
                    <a:rect b="b" l="l" r="r" t="t"/>
                    <a:pathLst>
                      <a:path extrusionOk="0" h="904" w="753">
                        <a:moveTo>
                          <a:pt x="427" y="1"/>
                        </a:moveTo>
                        <a:lnTo>
                          <a:pt x="0" y="728"/>
                        </a:lnTo>
                        <a:lnTo>
                          <a:pt x="301" y="903"/>
                        </a:lnTo>
                        <a:lnTo>
                          <a:pt x="752" y="176"/>
                        </a:lnTo>
                        <a:lnTo>
                          <a:pt x="42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4"/>
                  <p:cNvSpPr/>
                  <p:nvPr/>
                </p:nvSpPr>
                <p:spPr>
                  <a:xfrm>
                    <a:off x="6346493" y="1984801"/>
                    <a:ext cx="72166" cy="86544"/>
                  </a:xfrm>
                  <a:custGeom>
                    <a:rect b="b" l="l" r="r" t="t"/>
                    <a:pathLst>
                      <a:path extrusionOk="0" h="903" w="753">
                        <a:moveTo>
                          <a:pt x="452" y="1"/>
                        </a:moveTo>
                        <a:lnTo>
                          <a:pt x="1" y="728"/>
                        </a:lnTo>
                        <a:lnTo>
                          <a:pt x="327" y="903"/>
                        </a:lnTo>
                        <a:lnTo>
                          <a:pt x="753" y="176"/>
                        </a:lnTo>
                        <a:lnTo>
                          <a:pt x="45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4"/>
                  <p:cNvSpPr/>
                  <p:nvPr/>
                </p:nvSpPr>
                <p:spPr>
                  <a:xfrm>
                    <a:off x="6286498" y="2088116"/>
                    <a:ext cx="72166" cy="86544"/>
                  </a:xfrm>
                  <a:custGeom>
                    <a:rect b="b" l="l" r="r" t="t"/>
                    <a:pathLst>
                      <a:path extrusionOk="0" h="903" w="753">
                        <a:moveTo>
                          <a:pt x="426" y="0"/>
                        </a:moveTo>
                        <a:lnTo>
                          <a:pt x="0" y="727"/>
                        </a:lnTo>
                        <a:lnTo>
                          <a:pt x="301" y="903"/>
                        </a:lnTo>
                        <a:lnTo>
                          <a:pt x="752" y="176"/>
                        </a:lnTo>
                        <a:lnTo>
                          <a:pt x="4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4"/>
                  <p:cNvSpPr/>
                  <p:nvPr/>
                </p:nvSpPr>
                <p:spPr>
                  <a:xfrm>
                    <a:off x="6224011" y="2191431"/>
                    <a:ext cx="72166" cy="86544"/>
                  </a:xfrm>
                  <a:custGeom>
                    <a:rect b="b" l="l" r="r" t="t"/>
                    <a:pathLst>
                      <a:path extrusionOk="0" h="903" w="753">
                        <a:moveTo>
                          <a:pt x="427" y="0"/>
                        </a:moveTo>
                        <a:lnTo>
                          <a:pt x="1" y="727"/>
                        </a:lnTo>
                        <a:lnTo>
                          <a:pt x="326" y="902"/>
                        </a:lnTo>
                        <a:lnTo>
                          <a:pt x="753" y="176"/>
                        </a:lnTo>
                        <a:lnTo>
                          <a:pt x="42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4"/>
                  <p:cNvSpPr/>
                  <p:nvPr/>
                </p:nvSpPr>
                <p:spPr>
                  <a:xfrm>
                    <a:off x="6164016" y="2294650"/>
                    <a:ext cx="72070" cy="89035"/>
                  </a:xfrm>
                  <a:custGeom>
                    <a:rect b="b" l="l" r="r" t="t"/>
                    <a:pathLst>
                      <a:path extrusionOk="0" h="929" w="752">
                        <a:moveTo>
                          <a:pt x="426" y="1"/>
                        </a:moveTo>
                        <a:lnTo>
                          <a:pt x="0" y="728"/>
                        </a:lnTo>
                        <a:lnTo>
                          <a:pt x="301" y="928"/>
                        </a:lnTo>
                        <a:lnTo>
                          <a:pt x="752" y="201"/>
                        </a:lnTo>
                        <a:lnTo>
                          <a:pt x="4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4"/>
                  <p:cNvSpPr/>
                  <p:nvPr/>
                </p:nvSpPr>
                <p:spPr>
                  <a:xfrm>
                    <a:off x="6101529" y="2397964"/>
                    <a:ext cx="72166" cy="88940"/>
                  </a:xfrm>
                  <a:custGeom>
                    <a:rect b="b" l="l" r="r" t="t"/>
                    <a:pathLst>
                      <a:path extrusionOk="0" h="928" w="753">
                        <a:moveTo>
                          <a:pt x="426" y="0"/>
                        </a:moveTo>
                        <a:lnTo>
                          <a:pt x="0" y="727"/>
                        </a:lnTo>
                        <a:lnTo>
                          <a:pt x="326" y="928"/>
                        </a:lnTo>
                        <a:lnTo>
                          <a:pt x="752" y="201"/>
                        </a:lnTo>
                        <a:lnTo>
                          <a:pt x="4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4"/>
                  <p:cNvSpPr/>
                  <p:nvPr/>
                </p:nvSpPr>
                <p:spPr>
                  <a:xfrm>
                    <a:off x="6041438" y="2501279"/>
                    <a:ext cx="72166" cy="88940"/>
                  </a:xfrm>
                  <a:custGeom>
                    <a:rect b="b" l="l" r="r" t="t"/>
                    <a:pathLst>
                      <a:path extrusionOk="0" h="928" w="753">
                        <a:moveTo>
                          <a:pt x="427" y="0"/>
                        </a:moveTo>
                        <a:lnTo>
                          <a:pt x="1" y="727"/>
                        </a:lnTo>
                        <a:lnTo>
                          <a:pt x="302" y="928"/>
                        </a:lnTo>
                        <a:lnTo>
                          <a:pt x="753" y="201"/>
                        </a:lnTo>
                        <a:lnTo>
                          <a:pt x="42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4"/>
                  <p:cNvSpPr/>
                  <p:nvPr/>
                </p:nvSpPr>
                <p:spPr>
                  <a:xfrm>
                    <a:off x="5979047" y="2606894"/>
                    <a:ext cx="72166" cy="86639"/>
                  </a:xfrm>
                  <a:custGeom>
                    <a:rect b="b" l="l" r="r" t="t"/>
                    <a:pathLst>
                      <a:path extrusionOk="0" h="904" w="753">
                        <a:moveTo>
                          <a:pt x="426" y="1"/>
                        </a:moveTo>
                        <a:lnTo>
                          <a:pt x="0" y="728"/>
                        </a:lnTo>
                        <a:lnTo>
                          <a:pt x="326" y="903"/>
                        </a:lnTo>
                        <a:lnTo>
                          <a:pt x="752" y="176"/>
                        </a:lnTo>
                        <a:lnTo>
                          <a:pt x="4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4"/>
                  <p:cNvSpPr/>
                  <p:nvPr/>
                </p:nvSpPr>
                <p:spPr>
                  <a:xfrm>
                    <a:off x="5918956" y="2710209"/>
                    <a:ext cx="69770" cy="86544"/>
                  </a:xfrm>
                  <a:custGeom>
                    <a:rect b="b" l="l" r="r" t="t"/>
                    <a:pathLst>
                      <a:path extrusionOk="0" h="903" w="728">
                        <a:moveTo>
                          <a:pt x="427" y="1"/>
                        </a:moveTo>
                        <a:lnTo>
                          <a:pt x="1" y="727"/>
                        </a:lnTo>
                        <a:lnTo>
                          <a:pt x="301" y="903"/>
                        </a:lnTo>
                        <a:lnTo>
                          <a:pt x="727" y="176"/>
                        </a:lnTo>
                        <a:lnTo>
                          <a:pt x="42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4"/>
                  <p:cNvSpPr/>
                  <p:nvPr/>
                </p:nvSpPr>
                <p:spPr>
                  <a:xfrm>
                    <a:off x="5856565" y="2813524"/>
                    <a:ext cx="72070" cy="86544"/>
                  </a:xfrm>
                  <a:custGeom>
                    <a:rect b="b" l="l" r="r" t="t"/>
                    <a:pathLst>
                      <a:path extrusionOk="0" h="903" w="752">
                        <a:moveTo>
                          <a:pt x="426" y="0"/>
                        </a:moveTo>
                        <a:lnTo>
                          <a:pt x="0" y="727"/>
                        </a:lnTo>
                        <a:lnTo>
                          <a:pt x="326" y="903"/>
                        </a:lnTo>
                        <a:lnTo>
                          <a:pt x="752" y="176"/>
                        </a:lnTo>
                        <a:lnTo>
                          <a:pt x="4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4"/>
                  <p:cNvSpPr/>
                  <p:nvPr/>
                </p:nvSpPr>
                <p:spPr>
                  <a:xfrm>
                    <a:off x="5796474" y="2916839"/>
                    <a:ext cx="69770" cy="86544"/>
                  </a:xfrm>
                  <a:custGeom>
                    <a:rect b="b" l="l" r="r" t="t"/>
                    <a:pathLst>
                      <a:path extrusionOk="0" h="903" w="728">
                        <a:moveTo>
                          <a:pt x="427" y="0"/>
                        </a:moveTo>
                        <a:lnTo>
                          <a:pt x="0" y="727"/>
                        </a:lnTo>
                        <a:lnTo>
                          <a:pt x="301" y="902"/>
                        </a:lnTo>
                        <a:lnTo>
                          <a:pt x="727" y="175"/>
                        </a:lnTo>
                        <a:lnTo>
                          <a:pt x="42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4"/>
                  <p:cNvSpPr/>
                  <p:nvPr/>
                </p:nvSpPr>
                <p:spPr>
                  <a:xfrm>
                    <a:off x="5733987" y="3020058"/>
                    <a:ext cx="72166" cy="86544"/>
                  </a:xfrm>
                  <a:custGeom>
                    <a:rect b="b" l="l" r="r" t="t"/>
                    <a:pathLst>
                      <a:path extrusionOk="0" h="903" w="753">
                        <a:moveTo>
                          <a:pt x="427" y="1"/>
                        </a:moveTo>
                        <a:lnTo>
                          <a:pt x="1" y="728"/>
                        </a:lnTo>
                        <a:lnTo>
                          <a:pt x="327" y="903"/>
                        </a:lnTo>
                        <a:lnTo>
                          <a:pt x="753" y="201"/>
                        </a:lnTo>
                        <a:lnTo>
                          <a:pt x="42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4"/>
                  <p:cNvSpPr/>
                  <p:nvPr/>
                </p:nvSpPr>
                <p:spPr>
                  <a:xfrm>
                    <a:off x="5673992" y="3123372"/>
                    <a:ext cx="69770" cy="88940"/>
                  </a:xfrm>
                  <a:custGeom>
                    <a:rect b="b" l="l" r="r" t="t"/>
                    <a:pathLst>
                      <a:path extrusionOk="0" h="928" w="728">
                        <a:moveTo>
                          <a:pt x="426" y="0"/>
                        </a:moveTo>
                        <a:lnTo>
                          <a:pt x="0" y="727"/>
                        </a:lnTo>
                        <a:lnTo>
                          <a:pt x="301" y="928"/>
                        </a:lnTo>
                        <a:lnTo>
                          <a:pt x="727" y="201"/>
                        </a:lnTo>
                        <a:lnTo>
                          <a:pt x="4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4"/>
                  <p:cNvSpPr/>
                  <p:nvPr/>
                </p:nvSpPr>
                <p:spPr>
                  <a:xfrm>
                    <a:off x="5611505" y="3226687"/>
                    <a:ext cx="72166" cy="88940"/>
                  </a:xfrm>
                  <a:custGeom>
                    <a:rect b="b" l="l" r="r" t="t"/>
                    <a:pathLst>
                      <a:path extrusionOk="0" h="928" w="753">
                        <a:moveTo>
                          <a:pt x="427" y="0"/>
                        </a:moveTo>
                        <a:lnTo>
                          <a:pt x="1" y="727"/>
                        </a:lnTo>
                        <a:lnTo>
                          <a:pt x="326" y="927"/>
                        </a:lnTo>
                        <a:lnTo>
                          <a:pt x="752" y="201"/>
                        </a:lnTo>
                        <a:lnTo>
                          <a:pt x="42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4"/>
                  <p:cNvSpPr/>
                  <p:nvPr/>
                </p:nvSpPr>
                <p:spPr>
                  <a:xfrm>
                    <a:off x="5551510" y="3329906"/>
                    <a:ext cx="69674" cy="89035"/>
                  </a:xfrm>
                  <a:custGeom>
                    <a:rect b="b" l="l" r="r" t="t"/>
                    <a:pathLst>
                      <a:path extrusionOk="0" h="929" w="727">
                        <a:moveTo>
                          <a:pt x="426" y="1"/>
                        </a:moveTo>
                        <a:lnTo>
                          <a:pt x="0" y="728"/>
                        </a:lnTo>
                        <a:lnTo>
                          <a:pt x="301" y="928"/>
                        </a:lnTo>
                        <a:lnTo>
                          <a:pt x="727" y="201"/>
                        </a:lnTo>
                        <a:lnTo>
                          <a:pt x="4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4"/>
                  <p:cNvSpPr/>
                  <p:nvPr/>
                </p:nvSpPr>
                <p:spPr>
                  <a:xfrm>
                    <a:off x="5489023" y="3435617"/>
                    <a:ext cx="72166" cy="86544"/>
                  </a:xfrm>
                  <a:custGeom>
                    <a:rect b="b" l="l" r="r" t="t"/>
                    <a:pathLst>
                      <a:path extrusionOk="0" h="903" w="753">
                        <a:moveTo>
                          <a:pt x="426" y="1"/>
                        </a:moveTo>
                        <a:lnTo>
                          <a:pt x="0" y="727"/>
                        </a:lnTo>
                        <a:lnTo>
                          <a:pt x="326" y="903"/>
                        </a:lnTo>
                        <a:lnTo>
                          <a:pt x="752" y="176"/>
                        </a:lnTo>
                        <a:lnTo>
                          <a:pt x="42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4"/>
                  <p:cNvSpPr/>
                  <p:nvPr/>
                </p:nvSpPr>
                <p:spPr>
                  <a:xfrm>
                    <a:off x="5428932" y="3538932"/>
                    <a:ext cx="69770" cy="86544"/>
                  </a:xfrm>
                  <a:custGeom>
                    <a:rect b="b" l="l" r="r" t="t"/>
                    <a:pathLst>
                      <a:path extrusionOk="0" h="903" w="728">
                        <a:moveTo>
                          <a:pt x="427" y="0"/>
                        </a:moveTo>
                        <a:lnTo>
                          <a:pt x="1" y="727"/>
                        </a:lnTo>
                        <a:lnTo>
                          <a:pt x="302" y="903"/>
                        </a:lnTo>
                        <a:lnTo>
                          <a:pt x="728" y="176"/>
                        </a:lnTo>
                        <a:lnTo>
                          <a:pt x="42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4"/>
                  <p:cNvSpPr/>
                  <p:nvPr/>
                </p:nvSpPr>
                <p:spPr>
                  <a:xfrm>
                    <a:off x="5366541" y="3642246"/>
                    <a:ext cx="72166" cy="86544"/>
                  </a:xfrm>
                  <a:custGeom>
                    <a:rect b="b" l="l" r="r" t="t"/>
                    <a:pathLst>
                      <a:path extrusionOk="0" h="903" w="753">
                        <a:moveTo>
                          <a:pt x="426" y="0"/>
                        </a:moveTo>
                        <a:lnTo>
                          <a:pt x="0" y="727"/>
                        </a:lnTo>
                        <a:lnTo>
                          <a:pt x="326" y="902"/>
                        </a:lnTo>
                        <a:lnTo>
                          <a:pt x="752" y="175"/>
                        </a:lnTo>
                        <a:lnTo>
                          <a:pt x="42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4"/>
                  <p:cNvSpPr/>
                  <p:nvPr/>
                </p:nvSpPr>
                <p:spPr>
                  <a:xfrm>
                    <a:off x="5306450" y="3745465"/>
                    <a:ext cx="69770" cy="86544"/>
                  </a:xfrm>
                  <a:custGeom>
                    <a:rect b="b" l="l" r="r" t="t"/>
                    <a:pathLst>
                      <a:path extrusionOk="0" h="903" w="728">
                        <a:moveTo>
                          <a:pt x="427" y="1"/>
                        </a:moveTo>
                        <a:lnTo>
                          <a:pt x="1" y="728"/>
                        </a:lnTo>
                        <a:lnTo>
                          <a:pt x="301" y="903"/>
                        </a:lnTo>
                        <a:lnTo>
                          <a:pt x="727" y="176"/>
                        </a:lnTo>
                        <a:lnTo>
                          <a:pt x="42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6" name="Google Shape;986;p4"/>
                <p:cNvSpPr/>
                <p:nvPr/>
              </p:nvSpPr>
              <p:spPr>
                <a:xfrm>
                  <a:off x="5606713" y="2678965"/>
                  <a:ext cx="756733" cy="319626"/>
                </a:xfrm>
                <a:custGeom>
                  <a:rect b="b" l="l" r="r" t="t"/>
                  <a:pathLst>
                    <a:path extrusionOk="0" h="3335" w="7896">
                      <a:moveTo>
                        <a:pt x="0" y="1"/>
                      </a:moveTo>
                      <a:lnTo>
                        <a:pt x="0" y="427"/>
                      </a:lnTo>
                      <a:lnTo>
                        <a:pt x="5414" y="427"/>
                      </a:lnTo>
                      <a:lnTo>
                        <a:pt x="7544" y="3334"/>
                      </a:lnTo>
                      <a:lnTo>
                        <a:pt x="7895" y="3084"/>
                      </a:lnTo>
                      <a:lnTo>
                        <a:pt x="564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4"/>
                <p:cNvSpPr/>
                <p:nvPr/>
              </p:nvSpPr>
              <p:spPr>
                <a:xfrm>
                  <a:off x="5537038" y="2630950"/>
                  <a:ext cx="137048" cy="137051"/>
                </a:xfrm>
                <a:custGeom>
                  <a:rect b="b" l="l" r="r" t="t"/>
                  <a:pathLst>
                    <a:path extrusionOk="0" h="1430" w="1430">
                      <a:moveTo>
                        <a:pt x="727" y="1"/>
                      </a:moveTo>
                      <a:cubicBezTo>
                        <a:pt x="326" y="1"/>
                        <a:pt x="1" y="326"/>
                        <a:pt x="1" y="727"/>
                      </a:cubicBezTo>
                      <a:cubicBezTo>
                        <a:pt x="1" y="1103"/>
                        <a:pt x="326" y="1429"/>
                        <a:pt x="727" y="1429"/>
                      </a:cubicBezTo>
                      <a:cubicBezTo>
                        <a:pt x="1103" y="1429"/>
                        <a:pt x="1429" y="1103"/>
                        <a:pt x="1429" y="727"/>
                      </a:cubicBezTo>
                      <a:cubicBezTo>
                        <a:pt x="1429" y="326"/>
                        <a:pt x="1103" y="1"/>
                        <a:pt x="72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4"/>
                <p:cNvSpPr/>
                <p:nvPr/>
              </p:nvSpPr>
              <p:spPr>
                <a:xfrm>
                  <a:off x="6370070" y="2832117"/>
                  <a:ext cx="132639" cy="48783"/>
                </a:xfrm>
                <a:custGeom>
                  <a:rect b="b" l="l" r="r" t="t"/>
                  <a:pathLst>
                    <a:path extrusionOk="0" h="509" w="1384">
                      <a:moveTo>
                        <a:pt x="661" y="0"/>
                      </a:moveTo>
                      <a:cubicBezTo>
                        <a:pt x="341" y="0"/>
                        <a:pt x="31" y="207"/>
                        <a:pt x="31" y="207"/>
                      </a:cubicBezTo>
                      <a:cubicBezTo>
                        <a:pt x="31" y="207"/>
                        <a:pt x="1" y="281"/>
                        <a:pt x="113" y="281"/>
                      </a:cubicBezTo>
                      <a:cubicBezTo>
                        <a:pt x="146" y="281"/>
                        <a:pt x="192" y="275"/>
                        <a:pt x="256" y="257"/>
                      </a:cubicBezTo>
                      <a:cubicBezTo>
                        <a:pt x="315" y="232"/>
                        <a:pt x="354" y="221"/>
                        <a:pt x="387" y="221"/>
                      </a:cubicBezTo>
                      <a:cubicBezTo>
                        <a:pt x="454" y="221"/>
                        <a:pt x="498" y="266"/>
                        <a:pt x="632" y="333"/>
                      </a:cubicBezTo>
                      <a:cubicBezTo>
                        <a:pt x="858" y="408"/>
                        <a:pt x="933" y="408"/>
                        <a:pt x="1033" y="483"/>
                      </a:cubicBezTo>
                      <a:cubicBezTo>
                        <a:pt x="1108" y="508"/>
                        <a:pt x="1334" y="508"/>
                        <a:pt x="1334" y="508"/>
                      </a:cubicBezTo>
                      <a:lnTo>
                        <a:pt x="1384" y="157"/>
                      </a:lnTo>
                      <a:cubicBezTo>
                        <a:pt x="1058" y="107"/>
                        <a:pt x="1133" y="82"/>
                        <a:pt x="757" y="7"/>
                      </a:cubicBezTo>
                      <a:cubicBezTo>
                        <a:pt x="725" y="2"/>
                        <a:pt x="693" y="0"/>
                        <a:pt x="661" y="0"/>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4"/>
                <p:cNvSpPr/>
                <p:nvPr/>
              </p:nvSpPr>
              <p:spPr>
                <a:xfrm>
                  <a:off x="6401792" y="2859143"/>
                  <a:ext cx="96125" cy="28944"/>
                </a:xfrm>
                <a:custGeom>
                  <a:rect b="b" l="l" r="r" t="t"/>
                  <a:pathLst>
                    <a:path extrusionOk="0" h="302" w="1003">
                      <a:moveTo>
                        <a:pt x="602" y="1"/>
                      </a:moveTo>
                      <a:cubicBezTo>
                        <a:pt x="602" y="1"/>
                        <a:pt x="0" y="201"/>
                        <a:pt x="126" y="276"/>
                      </a:cubicBezTo>
                      <a:cubicBezTo>
                        <a:pt x="153" y="294"/>
                        <a:pt x="190" y="302"/>
                        <a:pt x="235" y="302"/>
                      </a:cubicBezTo>
                      <a:cubicBezTo>
                        <a:pt x="440" y="302"/>
                        <a:pt x="797" y="146"/>
                        <a:pt x="1003" y="126"/>
                      </a:cubicBezTo>
                      <a:lnTo>
                        <a:pt x="602" y="1"/>
                      </a:ln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4"/>
                <p:cNvSpPr/>
                <p:nvPr/>
              </p:nvSpPr>
              <p:spPr>
                <a:xfrm>
                  <a:off x="6461788" y="2585139"/>
                  <a:ext cx="439702" cy="341190"/>
                </a:xfrm>
                <a:custGeom>
                  <a:rect b="b" l="l" r="r" t="t"/>
                  <a:pathLst>
                    <a:path extrusionOk="0" h="3560" w="4588">
                      <a:moveTo>
                        <a:pt x="3718" y="0"/>
                      </a:moveTo>
                      <a:cubicBezTo>
                        <a:pt x="3632" y="0"/>
                        <a:pt x="3538" y="9"/>
                        <a:pt x="3434" y="27"/>
                      </a:cubicBezTo>
                      <a:cubicBezTo>
                        <a:pt x="2783" y="178"/>
                        <a:pt x="3209" y="1381"/>
                        <a:pt x="2908" y="1832"/>
                      </a:cubicBezTo>
                      <a:cubicBezTo>
                        <a:pt x="2375" y="2570"/>
                        <a:pt x="919" y="2637"/>
                        <a:pt x="407" y="2637"/>
                      </a:cubicBezTo>
                      <a:cubicBezTo>
                        <a:pt x="294" y="2637"/>
                        <a:pt x="226" y="2634"/>
                        <a:pt x="226" y="2634"/>
                      </a:cubicBezTo>
                      <a:cubicBezTo>
                        <a:pt x="1" y="2834"/>
                        <a:pt x="126" y="3135"/>
                        <a:pt x="126" y="3135"/>
                      </a:cubicBezTo>
                      <a:cubicBezTo>
                        <a:pt x="126" y="3135"/>
                        <a:pt x="1364" y="3559"/>
                        <a:pt x="2432" y="3559"/>
                      </a:cubicBezTo>
                      <a:cubicBezTo>
                        <a:pt x="2922" y="3559"/>
                        <a:pt x="3376" y="3470"/>
                        <a:pt x="3660" y="3210"/>
                      </a:cubicBezTo>
                      <a:cubicBezTo>
                        <a:pt x="4587" y="2383"/>
                        <a:pt x="4587" y="1281"/>
                        <a:pt x="4462" y="654"/>
                      </a:cubicBezTo>
                      <a:cubicBezTo>
                        <a:pt x="4419" y="291"/>
                        <a:pt x="4213" y="0"/>
                        <a:pt x="37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4"/>
                <p:cNvSpPr/>
                <p:nvPr/>
              </p:nvSpPr>
              <p:spPr>
                <a:xfrm>
                  <a:off x="7218436" y="3956887"/>
                  <a:ext cx="62582" cy="77055"/>
                </a:xfrm>
                <a:custGeom>
                  <a:rect b="b" l="l" r="r" t="t"/>
                  <a:pathLst>
                    <a:path extrusionOk="0" h="804" w="653">
                      <a:moveTo>
                        <a:pt x="452" y="0"/>
                      </a:moveTo>
                      <a:lnTo>
                        <a:pt x="1" y="276"/>
                      </a:lnTo>
                      <a:cubicBezTo>
                        <a:pt x="51" y="326"/>
                        <a:pt x="126" y="401"/>
                        <a:pt x="176" y="451"/>
                      </a:cubicBezTo>
                      <a:cubicBezTo>
                        <a:pt x="226" y="527"/>
                        <a:pt x="226" y="577"/>
                        <a:pt x="26" y="802"/>
                      </a:cubicBezTo>
                      <a:cubicBezTo>
                        <a:pt x="37" y="803"/>
                        <a:pt x="48" y="804"/>
                        <a:pt x="59" y="804"/>
                      </a:cubicBezTo>
                      <a:cubicBezTo>
                        <a:pt x="370" y="804"/>
                        <a:pt x="628" y="475"/>
                        <a:pt x="652" y="426"/>
                      </a:cubicBezTo>
                      <a:cubicBezTo>
                        <a:pt x="627" y="301"/>
                        <a:pt x="552" y="151"/>
                        <a:pt x="452" y="0"/>
                      </a:cubicBezTo>
                      <a:close/>
                    </a:path>
                  </a:pathLst>
                </a:custGeom>
                <a:solidFill>
                  <a:srgbClr val="F9B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4"/>
                <p:cNvSpPr/>
                <p:nvPr/>
              </p:nvSpPr>
              <p:spPr>
                <a:xfrm>
                  <a:off x="6778918" y="3125768"/>
                  <a:ext cx="501518" cy="868885"/>
                </a:xfrm>
                <a:custGeom>
                  <a:rect b="b" l="l" r="r" t="t"/>
                  <a:pathLst>
                    <a:path extrusionOk="0" h="9066" w="5233">
                      <a:moveTo>
                        <a:pt x="2582" y="1"/>
                      </a:moveTo>
                      <a:lnTo>
                        <a:pt x="802" y="752"/>
                      </a:lnTo>
                      <a:lnTo>
                        <a:pt x="0" y="1078"/>
                      </a:lnTo>
                      <a:cubicBezTo>
                        <a:pt x="0" y="1078"/>
                        <a:pt x="151" y="2106"/>
                        <a:pt x="401" y="2682"/>
                      </a:cubicBezTo>
                      <a:cubicBezTo>
                        <a:pt x="1228" y="4487"/>
                        <a:pt x="1354" y="4412"/>
                        <a:pt x="1604" y="4787"/>
                      </a:cubicBezTo>
                      <a:cubicBezTo>
                        <a:pt x="1604" y="4838"/>
                        <a:pt x="1629" y="4863"/>
                        <a:pt x="1654" y="4913"/>
                      </a:cubicBezTo>
                      <a:cubicBezTo>
                        <a:pt x="2130" y="5815"/>
                        <a:pt x="3409" y="8021"/>
                        <a:pt x="4612" y="9048"/>
                      </a:cubicBezTo>
                      <a:cubicBezTo>
                        <a:pt x="4627" y="9060"/>
                        <a:pt x="4647" y="9066"/>
                        <a:pt x="4672" y="9066"/>
                      </a:cubicBezTo>
                      <a:cubicBezTo>
                        <a:pt x="4850" y="9066"/>
                        <a:pt x="5232" y="8770"/>
                        <a:pt x="5188" y="8572"/>
                      </a:cubicBezTo>
                      <a:cubicBezTo>
                        <a:pt x="4787" y="7093"/>
                        <a:pt x="4461" y="6742"/>
                        <a:pt x="4010" y="5113"/>
                      </a:cubicBezTo>
                      <a:cubicBezTo>
                        <a:pt x="3885" y="4637"/>
                        <a:pt x="3760" y="3660"/>
                        <a:pt x="3634" y="3058"/>
                      </a:cubicBezTo>
                      <a:cubicBezTo>
                        <a:pt x="3484" y="2356"/>
                        <a:pt x="3233" y="627"/>
                        <a:pt x="258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4"/>
                <p:cNvSpPr/>
                <p:nvPr/>
              </p:nvSpPr>
              <p:spPr>
                <a:xfrm>
                  <a:off x="6778918" y="3197840"/>
                  <a:ext cx="194646" cy="386810"/>
                </a:xfrm>
                <a:custGeom>
                  <a:rect b="b" l="l" r="r" t="t"/>
                  <a:pathLst>
                    <a:path extrusionOk="0" h="4036" w="2031">
                      <a:moveTo>
                        <a:pt x="802" y="0"/>
                      </a:moveTo>
                      <a:lnTo>
                        <a:pt x="0" y="326"/>
                      </a:lnTo>
                      <a:cubicBezTo>
                        <a:pt x="0" y="326"/>
                        <a:pt x="151" y="1354"/>
                        <a:pt x="401" y="1930"/>
                      </a:cubicBezTo>
                      <a:cubicBezTo>
                        <a:pt x="1228" y="3735"/>
                        <a:pt x="1354" y="3660"/>
                        <a:pt x="1604" y="4035"/>
                      </a:cubicBezTo>
                      <a:cubicBezTo>
                        <a:pt x="1654" y="3860"/>
                        <a:pt x="1729" y="3685"/>
                        <a:pt x="1805" y="3459"/>
                      </a:cubicBezTo>
                      <a:cubicBezTo>
                        <a:pt x="2030" y="2782"/>
                        <a:pt x="1930" y="878"/>
                        <a:pt x="1604" y="51"/>
                      </a:cubicBezTo>
                      <a:lnTo>
                        <a:pt x="80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4"/>
                <p:cNvSpPr/>
                <p:nvPr/>
              </p:nvSpPr>
              <p:spPr>
                <a:xfrm>
                  <a:off x="6675604" y="3159408"/>
                  <a:ext cx="317126" cy="886808"/>
                </a:xfrm>
                <a:custGeom>
                  <a:rect b="b" l="l" r="r" t="t"/>
                  <a:pathLst>
                    <a:path extrusionOk="0" h="9253" w="3309">
                      <a:moveTo>
                        <a:pt x="301" y="0"/>
                      </a:moveTo>
                      <a:cubicBezTo>
                        <a:pt x="301" y="0"/>
                        <a:pt x="25" y="1003"/>
                        <a:pt x="25" y="1655"/>
                      </a:cubicBezTo>
                      <a:cubicBezTo>
                        <a:pt x="0" y="3785"/>
                        <a:pt x="0" y="3710"/>
                        <a:pt x="25" y="4311"/>
                      </a:cubicBezTo>
                      <a:cubicBezTo>
                        <a:pt x="76" y="5339"/>
                        <a:pt x="527" y="7745"/>
                        <a:pt x="1178" y="9173"/>
                      </a:cubicBezTo>
                      <a:lnTo>
                        <a:pt x="1229" y="9198"/>
                      </a:lnTo>
                      <a:lnTo>
                        <a:pt x="1304" y="9249"/>
                      </a:lnTo>
                      <a:cubicBezTo>
                        <a:pt x="1324" y="9251"/>
                        <a:pt x="1346" y="9252"/>
                        <a:pt x="1370" y="9252"/>
                      </a:cubicBezTo>
                      <a:cubicBezTo>
                        <a:pt x="1577" y="9252"/>
                        <a:pt x="1883" y="9155"/>
                        <a:pt x="1905" y="8998"/>
                      </a:cubicBezTo>
                      <a:cubicBezTo>
                        <a:pt x="2156" y="7469"/>
                        <a:pt x="2331" y="7093"/>
                        <a:pt x="2331" y="5389"/>
                      </a:cubicBezTo>
                      <a:cubicBezTo>
                        <a:pt x="2331" y="4537"/>
                        <a:pt x="2657" y="3935"/>
                        <a:pt x="2807" y="3334"/>
                      </a:cubicBezTo>
                      <a:cubicBezTo>
                        <a:pt x="2983" y="2632"/>
                        <a:pt x="3309" y="928"/>
                        <a:pt x="2983" y="101"/>
                      </a:cubicBezTo>
                      <a:lnTo>
                        <a:pt x="3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4"/>
                <p:cNvSpPr/>
                <p:nvPr/>
              </p:nvSpPr>
              <p:spPr>
                <a:xfrm>
                  <a:off x="6697168" y="3176180"/>
                  <a:ext cx="103409" cy="869652"/>
                </a:xfrm>
                <a:custGeom>
                  <a:rect b="b" l="l" r="r" t="t"/>
                  <a:pathLst>
                    <a:path extrusionOk="0" h="9074" w="1079">
                      <a:moveTo>
                        <a:pt x="552" y="1"/>
                      </a:moveTo>
                      <a:lnTo>
                        <a:pt x="527" y="26"/>
                      </a:lnTo>
                      <a:cubicBezTo>
                        <a:pt x="176" y="803"/>
                        <a:pt x="1" y="1755"/>
                        <a:pt x="1" y="2833"/>
                      </a:cubicBezTo>
                      <a:cubicBezTo>
                        <a:pt x="1" y="3810"/>
                        <a:pt x="151" y="4813"/>
                        <a:pt x="277" y="5690"/>
                      </a:cubicBezTo>
                      <a:cubicBezTo>
                        <a:pt x="427" y="6718"/>
                        <a:pt x="603" y="7921"/>
                        <a:pt x="1004" y="9023"/>
                      </a:cubicBezTo>
                      <a:lnTo>
                        <a:pt x="1079" y="9074"/>
                      </a:lnTo>
                      <a:cubicBezTo>
                        <a:pt x="653" y="7921"/>
                        <a:pt x="477" y="6718"/>
                        <a:pt x="327" y="5665"/>
                      </a:cubicBezTo>
                      <a:cubicBezTo>
                        <a:pt x="201" y="4788"/>
                        <a:pt x="76" y="3810"/>
                        <a:pt x="76" y="2833"/>
                      </a:cubicBezTo>
                      <a:cubicBezTo>
                        <a:pt x="51" y="1755"/>
                        <a:pt x="227" y="828"/>
                        <a:pt x="577" y="51"/>
                      </a:cubicBezTo>
                      <a:lnTo>
                        <a:pt x="55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4"/>
                <p:cNvSpPr/>
                <p:nvPr/>
              </p:nvSpPr>
              <p:spPr>
                <a:xfrm>
                  <a:off x="6694772" y="3125768"/>
                  <a:ext cx="398876" cy="163120"/>
                </a:xfrm>
                <a:custGeom>
                  <a:rect b="b" l="l" r="r" t="t"/>
                  <a:pathLst>
                    <a:path extrusionOk="0" h="1702" w="4162">
                      <a:moveTo>
                        <a:pt x="3460" y="1"/>
                      </a:moveTo>
                      <a:lnTo>
                        <a:pt x="2432" y="427"/>
                      </a:lnTo>
                      <a:lnTo>
                        <a:pt x="101" y="351"/>
                      </a:lnTo>
                      <a:cubicBezTo>
                        <a:pt x="101" y="351"/>
                        <a:pt x="51" y="577"/>
                        <a:pt x="1" y="853"/>
                      </a:cubicBezTo>
                      <a:cubicBezTo>
                        <a:pt x="649" y="1387"/>
                        <a:pt x="1601" y="1702"/>
                        <a:pt x="2579" y="1702"/>
                      </a:cubicBezTo>
                      <a:cubicBezTo>
                        <a:pt x="3114" y="1702"/>
                        <a:pt x="3656" y="1608"/>
                        <a:pt x="4161" y="1404"/>
                      </a:cubicBezTo>
                      <a:cubicBezTo>
                        <a:pt x="3986" y="853"/>
                        <a:pt x="3760" y="301"/>
                        <a:pt x="346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4"/>
                <p:cNvSpPr/>
                <p:nvPr/>
              </p:nvSpPr>
              <p:spPr>
                <a:xfrm>
                  <a:off x="6639569" y="2689987"/>
                  <a:ext cx="459637" cy="555776"/>
                </a:xfrm>
                <a:custGeom>
                  <a:rect b="b" l="l" r="r" t="t"/>
                  <a:pathLst>
                    <a:path extrusionOk="0" h="5799" w="4796">
                      <a:moveTo>
                        <a:pt x="1754" y="1"/>
                      </a:moveTo>
                      <a:cubicBezTo>
                        <a:pt x="1410" y="1"/>
                        <a:pt x="1025" y="153"/>
                        <a:pt x="677" y="588"/>
                      </a:cubicBezTo>
                      <a:cubicBezTo>
                        <a:pt x="276" y="1089"/>
                        <a:pt x="0" y="2116"/>
                        <a:pt x="577" y="5199"/>
                      </a:cubicBezTo>
                      <a:cubicBezTo>
                        <a:pt x="633" y="5577"/>
                        <a:pt x="1954" y="5798"/>
                        <a:pt x="3097" y="5798"/>
                      </a:cubicBezTo>
                      <a:cubicBezTo>
                        <a:pt x="4002" y="5798"/>
                        <a:pt x="4796" y="5660"/>
                        <a:pt x="4762" y="5350"/>
                      </a:cubicBezTo>
                      <a:cubicBezTo>
                        <a:pt x="4512" y="3219"/>
                        <a:pt x="3635" y="1966"/>
                        <a:pt x="2707" y="487"/>
                      </a:cubicBezTo>
                      <a:cubicBezTo>
                        <a:pt x="2580" y="260"/>
                        <a:pt x="2203" y="1"/>
                        <a:pt x="17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4"/>
                <p:cNvSpPr/>
                <p:nvPr/>
              </p:nvSpPr>
              <p:spPr>
                <a:xfrm>
                  <a:off x="6350231" y="2988718"/>
                  <a:ext cx="58078" cy="49262"/>
                </a:xfrm>
                <a:custGeom>
                  <a:rect b="b" l="l" r="r" t="t"/>
                  <a:pathLst>
                    <a:path extrusionOk="0" h="514" w="606">
                      <a:moveTo>
                        <a:pt x="126" y="1"/>
                      </a:moveTo>
                      <a:cubicBezTo>
                        <a:pt x="0" y="1"/>
                        <a:pt x="238" y="428"/>
                        <a:pt x="238" y="428"/>
                      </a:cubicBezTo>
                      <a:lnTo>
                        <a:pt x="162" y="453"/>
                      </a:lnTo>
                      <a:cubicBezTo>
                        <a:pt x="162" y="453"/>
                        <a:pt x="402" y="513"/>
                        <a:pt x="516" y="513"/>
                      </a:cubicBezTo>
                      <a:cubicBezTo>
                        <a:pt x="582" y="513"/>
                        <a:pt x="606" y="493"/>
                        <a:pt x="513" y="428"/>
                      </a:cubicBezTo>
                      <a:cubicBezTo>
                        <a:pt x="263" y="253"/>
                        <a:pt x="288" y="52"/>
                        <a:pt x="137" y="2"/>
                      </a:cubicBezTo>
                      <a:cubicBezTo>
                        <a:pt x="133" y="1"/>
                        <a:pt x="129" y="1"/>
                        <a:pt x="126" y="1"/>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4"/>
                <p:cNvSpPr/>
                <p:nvPr/>
              </p:nvSpPr>
              <p:spPr>
                <a:xfrm>
                  <a:off x="6302599" y="2991593"/>
                  <a:ext cx="89704" cy="69388"/>
                </a:xfrm>
                <a:custGeom>
                  <a:rect b="b" l="l" r="r" t="t"/>
                  <a:pathLst>
                    <a:path extrusionOk="0" h="724" w="936">
                      <a:moveTo>
                        <a:pt x="79" y="0"/>
                      </a:moveTo>
                      <a:cubicBezTo>
                        <a:pt x="23" y="0"/>
                        <a:pt x="1" y="28"/>
                        <a:pt x="33" y="97"/>
                      </a:cubicBezTo>
                      <a:cubicBezTo>
                        <a:pt x="158" y="423"/>
                        <a:pt x="308" y="699"/>
                        <a:pt x="860" y="724"/>
                      </a:cubicBezTo>
                      <a:lnTo>
                        <a:pt x="935" y="373"/>
                      </a:lnTo>
                      <a:cubicBezTo>
                        <a:pt x="935" y="373"/>
                        <a:pt x="283" y="0"/>
                        <a:pt x="79" y="0"/>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4"/>
                <p:cNvSpPr/>
                <p:nvPr/>
              </p:nvSpPr>
              <p:spPr>
                <a:xfrm>
                  <a:off x="6370549" y="2770779"/>
                  <a:ext cx="439607" cy="337836"/>
                </a:xfrm>
                <a:custGeom>
                  <a:rect b="b" l="l" r="r" t="t"/>
                  <a:pathLst>
                    <a:path extrusionOk="0" h="3525" w="4587">
                      <a:moveTo>
                        <a:pt x="3737" y="1"/>
                      </a:moveTo>
                      <a:cubicBezTo>
                        <a:pt x="3660" y="1"/>
                        <a:pt x="3576" y="7"/>
                        <a:pt x="3484" y="20"/>
                      </a:cubicBezTo>
                      <a:cubicBezTo>
                        <a:pt x="2732" y="121"/>
                        <a:pt x="3234" y="1674"/>
                        <a:pt x="2933" y="2126"/>
                      </a:cubicBezTo>
                      <a:cubicBezTo>
                        <a:pt x="2612" y="2553"/>
                        <a:pt x="1988" y="2665"/>
                        <a:pt x="1420" y="2665"/>
                      </a:cubicBezTo>
                      <a:cubicBezTo>
                        <a:pt x="788" y="2665"/>
                        <a:pt x="226" y="2527"/>
                        <a:pt x="226" y="2527"/>
                      </a:cubicBezTo>
                      <a:cubicBezTo>
                        <a:pt x="0" y="2702"/>
                        <a:pt x="76" y="3053"/>
                        <a:pt x="76" y="3053"/>
                      </a:cubicBezTo>
                      <a:cubicBezTo>
                        <a:pt x="76" y="3053"/>
                        <a:pt x="1366" y="3524"/>
                        <a:pt x="2463" y="3524"/>
                      </a:cubicBezTo>
                      <a:cubicBezTo>
                        <a:pt x="2925" y="3524"/>
                        <a:pt x="3352" y="3441"/>
                        <a:pt x="3635" y="3203"/>
                      </a:cubicBezTo>
                      <a:cubicBezTo>
                        <a:pt x="4587" y="2376"/>
                        <a:pt x="4587" y="1298"/>
                        <a:pt x="4512" y="647"/>
                      </a:cubicBezTo>
                      <a:cubicBezTo>
                        <a:pt x="4446" y="277"/>
                        <a:pt x="4249" y="1"/>
                        <a:pt x="37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4"/>
                <p:cNvSpPr/>
                <p:nvPr/>
              </p:nvSpPr>
              <p:spPr>
                <a:xfrm>
                  <a:off x="6560310" y="2441667"/>
                  <a:ext cx="482925" cy="547726"/>
                </a:xfrm>
                <a:custGeom>
                  <a:rect b="b" l="l" r="r" t="t"/>
                  <a:pathLst>
                    <a:path extrusionOk="0" h="5715" w="5039">
                      <a:moveTo>
                        <a:pt x="1852" y="1"/>
                      </a:moveTo>
                      <a:cubicBezTo>
                        <a:pt x="1664" y="1"/>
                        <a:pt x="1429" y="50"/>
                        <a:pt x="1128" y="171"/>
                      </a:cubicBezTo>
                      <a:cubicBezTo>
                        <a:pt x="727" y="321"/>
                        <a:pt x="301" y="798"/>
                        <a:pt x="502" y="1625"/>
                      </a:cubicBezTo>
                      <a:cubicBezTo>
                        <a:pt x="727" y="2452"/>
                        <a:pt x="702" y="2477"/>
                        <a:pt x="502" y="2828"/>
                      </a:cubicBezTo>
                      <a:cubicBezTo>
                        <a:pt x="0" y="3805"/>
                        <a:pt x="1830" y="3254"/>
                        <a:pt x="1554" y="4181"/>
                      </a:cubicBezTo>
                      <a:cubicBezTo>
                        <a:pt x="1216" y="5330"/>
                        <a:pt x="1683" y="5715"/>
                        <a:pt x="2343" y="5715"/>
                      </a:cubicBezTo>
                      <a:cubicBezTo>
                        <a:pt x="3152" y="5715"/>
                        <a:pt x="4250" y="5138"/>
                        <a:pt x="4512" y="4682"/>
                      </a:cubicBezTo>
                      <a:cubicBezTo>
                        <a:pt x="5038" y="3755"/>
                        <a:pt x="4938" y="2427"/>
                        <a:pt x="3985" y="2101"/>
                      </a:cubicBezTo>
                      <a:cubicBezTo>
                        <a:pt x="3660" y="2001"/>
                        <a:pt x="3910" y="898"/>
                        <a:pt x="3208" y="873"/>
                      </a:cubicBezTo>
                      <a:cubicBezTo>
                        <a:pt x="2622" y="853"/>
                        <a:pt x="2639" y="1"/>
                        <a:pt x="185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40"/>
          <p:cNvSpPr txBox="1"/>
          <p:nvPr>
            <p:ph type="title"/>
          </p:nvPr>
        </p:nvSpPr>
        <p:spPr>
          <a:xfrm>
            <a:off x="870186" y="210447"/>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b="1" lang="en-US" sz="3600">
                <a:solidFill>
                  <a:schemeClr val="dk2"/>
                </a:solidFill>
                <a:latin typeface="Barlow Semi Condensed"/>
                <a:ea typeface="Barlow Semi Condensed"/>
                <a:cs typeface="Barlow Semi Condensed"/>
                <a:sym typeface="Barlow Semi Condensed"/>
              </a:rPr>
              <a:t>5. </a:t>
            </a:r>
            <a:r>
              <a:rPr b="1" lang="en-US" sz="3600">
                <a:solidFill>
                  <a:schemeClr val="dk2"/>
                </a:solidFill>
              </a:rPr>
              <a:t>SAMPLING SNOWBALL</a:t>
            </a:r>
            <a:endParaRPr>
              <a:solidFill>
                <a:schemeClr val="dk2"/>
              </a:solidFill>
              <a:latin typeface="Barlow Semi Condensed"/>
              <a:ea typeface="Barlow Semi Condensed"/>
              <a:cs typeface="Barlow Semi Condensed"/>
              <a:sym typeface="Barlow Semi Condensed"/>
            </a:endParaRPr>
          </a:p>
        </p:txBody>
      </p:sp>
      <p:sp>
        <p:nvSpPr>
          <p:cNvPr id="1406" name="Google Shape;1406;p40"/>
          <p:cNvSpPr txBox="1"/>
          <p:nvPr/>
        </p:nvSpPr>
        <p:spPr>
          <a:xfrm>
            <a:off x="427680" y="1084268"/>
            <a:ext cx="3846125" cy="3700463"/>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400"/>
              <a:buFont typeface="Titillium Web"/>
              <a:buNone/>
            </a:pPr>
            <a:r>
              <a:rPr b="0" i="0" lang="en-US" sz="2400" u="none" cap="none" strike="noStrike">
                <a:solidFill>
                  <a:schemeClr val="dk1"/>
                </a:solidFill>
                <a:latin typeface="Titillium Web"/>
                <a:ea typeface="Titillium Web"/>
                <a:cs typeface="Titillium Web"/>
                <a:sym typeface="Titillium Web"/>
              </a:rPr>
              <a:t>Teknik sampling yang semula berjumlah sedikit kemudian anggota sampel (responden) menunjuk temannnya untuk menjadi sampel sehingga jumlahnya akan semakin banyak</a:t>
            </a:r>
            <a:endParaRPr b="0" i="0" sz="2400" u="none" cap="none" strike="noStrike">
              <a:solidFill>
                <a:schemeClr val="dk1"/>
              </a:solidFill>
              <a:latin typeface="Titillium Web"/>
              <a:ea typeface="Titillium Web"/>
              <a:cs typeface="Titillium Web"/>
              <a:sym typeface="Titillium Web"/>
            </a:endParaRPr>
          </a:p>
        </p:txBody>
      </p:sp>
      <p:grpSp>
        <p:nvGrpSpPr>
          <p:cNvPr id="1407" name="Google Shape;1407;p40"/>
          <p:cNvGrpSpPr/>
          <p:nvPr/>
        </p:nvGrpSpPr>
        <p:grpSpPr>
          <a:xfrm>
            <a:off x="4690491" y="1302125"/>
            <a:ext cx="4175420" cy="2539250"/>
            <a:chOff x="1578" y="8558"/>
            <a:chExt cx="7380" cy="3780"/>
          </a:xfrm>
        </p:grpSpPr>
        <p:sp>
          <p:nvSpPr>
            <p:cNvPr id="1408" name="Google Shape;1408;p40"/>
            <p:cNvSpPr/>
            <p:nvPr/>
          </p:nvSpPr>
          <p:spPr>
            <a:xfrm>
              <a:off x="4998" y="855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A</a:t>
              </a:r>
              <a:endParaRPr b="0" i="0" sz="1400" u="none" cap="none" strike="noStrike">
                <a:solidFill>
                  <a:schemeClr val="dk2"/>
                </a:solidFill>
                <a:latin typeface="Barlow Semi Condensed"/>
                <a:ea typeface="Barlow Semi Condensed"/>
                <a:cs typeface="Barlow Semi Condensed"/>
                <a:sym typeface="Barlow Semi Condensed"/>
              </a:endParaRPr>
            </a:p>
          </p:txBody>
        </p:sp>
        <p:sp>
          <p:nvSpPr>
            <p:cNvPr id="1409" name="Google Shape;1409;p40"/>
            <p:cNvSpPr/>
            <p:nvPr/>
          </p:nvSpPr>
          <p:spPr>
            <a:xfrm>
              <a:off x="5718" y="1071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G</a:t>
              </a:r>
              <a:endParaRPr b="0" i="0" sz="1400" u="none" cap="none" strike="noStrike">
                <a:solidFill>
                  <a:schemeClr val="dk2"/>
                </a:solidFill>
                <a:latin typeface="Barlow Semi Condensed"/>
                <a:ea typeface="Barlow Semi Condensed"/>
                <a:cs typeface="Barlow Semi Condensed"/>
                <a:sym typeface="Barlow Semi Condensed"/>
              </a:endParaRPr>
            </a:p>
          </p:txBody>
        </p:sp>
        <p:sp>
          <p:nvSpPr>
            <p:cNvPr id="1410" name="Google Shape;1410;p40"/>
            <p:cNvSpPr/>
            <p:nvPr/>
          </p:nvSpPr>
          <p:spPr>
            <a:xfrm>
              <a:off x="7158" y="1071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H</a:t>
              </a:r>
              <a:endParaRPr b="0" i="0" sz="1400" u="none" cap="none" strike="noStrike">
                <a:solidFill>
                  <a:schemeClr val="dk2"/>
                </a:solidFill>
                <a:latin typeface="Barlow Semi Condensed"/>
                <a:ea typeface="Barlow Semi Condensed"/>
                <a:cs typeface="Barlow Semi Condensed"/>
                <a:sym typeface="Barlow Semi Condensed"/>
              </a:endParaRPr>
            </a:p>
          </p:txBody>
        </p:sp>
        <p:sp>
          <p:nvSpPr>
            <p:cNvPr id="1411" name="Google Shape;1411;p40"/>
            <p:cNvSpPr/>
            <p:nvPr/>
          </p:nvSpPr>
          <p:spPr>
            <a:xfrm>
              <a:off x="8163" y="1071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I</a:t>
              </a:r>
              <a:endParaRPr b="0" i="0" sz="1400" u="none" cap="none" strike="noStrike">
                <a:solidFill>
                  <a:schemeClr val="dk2"/>
                </a:solidFill>
                <a:latin typeface="Barlow Semi Condensed"/>
                <a:ea typeface="Barlow Semi Condensed"/>
                <a:cs typeface="Barlow Semi Condensed"/>
                <a:sym typeface="Barlow Semi Condensed"/>
              </a:endParaRPr>
            </a:p>
          </p:txBody>
        </p:sp>
        <p:sp>
          <p:nvSpPr>
            <p:cNvPr id="1412" name="Google Shape;1412;p40"/>
            <p:cNvSpPr/>
            <p:nvPr/>
          </p:nvSpPr>
          <p:spPr>
            <a:xfrm>
              <a:off x="4458" y="1071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F</a:t>
              </a:r>
              <a:endParaRPr b="0" i="0" sz="1400" u="none" cap="none" strike="noStrike">
                <a:solidFill>
                  <a:schemeClr val="dk2"/>
                </a:solidFill>
                <a:latin typeface="Barlow Semi Condensed"/>
                <a:ea typeface="Barlow Semi Condensed"/>
                <a:cs typeface="Barlow Semi Condensed"/>
                <a:sym typeface="Barlow Semi Condensed"/>
              </a:endParaRPr>
            </a:p>
          </p:txBody>
        </p:sp>
        <p:sp>
          <p:nvSpPr>
            <p:cNvPr id="1413" name="Google Shape;1413;p40"/>
            <p:cNvSpPr/>
            <p:nvPr/>
          </p:nvSpPr>
          <p:spPr>
            <a:xfrm>
              <a:off x="3018" y="1071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E</a:t>
              </a:r>
              <a:endParaRPr b="0" i="0" sz="1400" u="none" cap="none" strike="noStrike">
                <a:solidFill>
                  <a:schemeClr val="dk2"/>
                </a:solidFill>
                <a:latin typeface="Barlow Semi Condensed"/>
                <a:ea typeface="Barlow Semi Condensed"/>
                <a:cs typeface="Barlow Semi Condensed"/>
                <a:sym typeface="Barlow Semi Condensed"/>
              </a:endParaRPr>
            </a:p>
          </p:txBody>
        </p:sp>
        <p:sp>
          <p:nvSpPr>
            <p:cNvPr id="1414" name="Google Shape;1414;p40"/>
            <p:cNvSpPr/>
            <p:nvPr/>
          </p:nvSpPr>
          <p:spPr>
            <a:xfrm>
              <a:off x="1578" y="1071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D</a:t>
              </a:r>
              <a:endParaRPr b="0" i="0" sz="1400" u="none" cap="none" strike="noStrike">
                <a:solidFill>
                  <a:schemeClr val="dk2"/>
                </a:solidFill>
                <a:latin typeface="Barlow Semi Condensed"/>
                <a:ea typeface="Barlow Semi Condensed"/>
                <a:cs typeface="Barlow Semi Condensed"/>
                <a:sym typeface="Barlow Semi Condensed"/>
              </a:endParaRPr>
            </a:p>
          </p:txBody>
        </p:sp>
        <p:sp>
          <p:nvSpPr>
            <p:cNvPr id="1415" name="Google Shape;1415;p40"/>
            <p:cNvSpPr/>
            <p:nvPr/>
          </p:nvSpPr>
          <p:spPr>
            <a:xfrm>
              <a:off x="7158" y="945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C</a:t>
              </a:r>
              <a:endParaRPr b="0" i="0" sz="1400" u="none" cap="none" strike="noStrike">
                <a:solidFill>
                  <a:schemeClr val="dk2"/>
                </a:solidFill>
                <a:latin typeface="Barlow Semi Condensed"/>
                <a:ea typeface="Barlow Semi Condensed"/>
                <a:cs typeface="Barlow Semi Condensed"/>
                <a:sym typeface="Barlow Semi Condensed"/>
              </a:endParaRPr>
            </a:p>
          </p:txBody>
        </p:sp>
        <p:sp>
          <p:nvSpPr>
            <p:cNvPr id="1416" name="Google Shape;1416;p40"/>
            <p:cNvSpPr/>
            <p:nvPr/>
          </p:nvSpPr>
          <p:spPr>
            <a:xfrm>
              <a:off x="3018" y="945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B</a:t>
              </a:r>
              <a:endParaRPr b="0" i="0" sz="1400" u="none" cap="none" strike="noStrike">
                <a:solidFill>
                  <a:schemeClr val="dk2"/>
                </a:solidFill>
                <a:latin typeface="Barlow Semi Condensed"/>
                <a:ea typeface="Barlow Semi Condensed"/>
                <a:cs typeface="Barlow Semi Condensed"/>
                <a:sym typeface="Barlow Semi Condensed"/>
              </a:endParaRPr>
            </a:p>
          </p:txBody>
        </p:sp>
        <p:cxnSp>
          <p:nvCxnSpPr>
            <p:cNvPr id="1417" name="Google Shape;1417;p40"/>
            <p:cNvCxnSpPr/>
            <p:nvPr/>
          </p:nvCxnSpPr>
          <p:spPr>
            <a:xfrm flipH="1">
              <a:off x="3738" y="8918"/>
              <a:ext cx="1260" cy="54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18" name="Google Shape;1418;p40"/>
            <p:cNvCxnSpPr/>
            <p:nvPr/>
          </p:nvCxnSpPr>
          <p:spPr>
            <a:xfrm>
              <a:off x="5718" y="8918"/>
              <a:ext cx="1440" cy="54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19" name="Google Shape;1419;p40"/>
            <p:cNvCxnSpPr/>
            <p:nvPr/>
          </p:nvCxnSpPr>
          <p:spPr>
            <a:xfrm flipH="1">
              <a:off x="2298" y="9998"/>
              <a:ext cx="1080" cy="72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20" name="Google Shape;1420;p40"/>
            <p:cNvCxnSpPr/>
            <p:nvPr/>
          </p:nvCxnSpPr>
          <p:spPr>
            <a:xfrm>
              <a:off x="3378" y="9998"/>
              <a:ext cx="0" cy="54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21" name="Google Shape;1421;p40"/>
            <p:cNvCxnSpPr/>
            <p:nvPr/>
          </p:nvCxnSpPr>
          <p:spPr>
            <a:xfrm>
              <a:off x="3378" y="9998"/>
              <a:ext cx="1080" cy="72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22" name="Google Shape;1422;p40"/>
            <p:cNvCxnSpPr/>
            <p:nvPr/>
          </p:nvCxnSpPr>
          <p:spPr>
            <a:xfrm flipH="1">
              <a:off x="6438" y="9998"/>
              <a:ext cx="1080" cy="72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23" name="Google Shape;1423;p40"/>
            <p:cNvCxnSpPr/>
            <p:nvPr/>
          </p:nvCxnSpPr>
          <p:spPr>
            <a:xfrm>
              <a:off x="7518" y="9998"/>
              <a:ext cx="0" cy="72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24" name="Google Shape;1424;p40"/>
            <p:cNvCxnSpPr/>
            <p:nvPr/>
          </p:nvCxnSpPr>
          <p:spPr>
            <a:xfrm>
              <a:off x="7518" y="9998"/>
              <a:ext cx="659" cy="825"/>
            </a:xfrm>
            <a:prstGeom prst="straightConnector1">
              <a:avLst/>
            </a:prstGeom>
            <a:solidFill>
              <a:schemeClr val="lt2"/>
            </a:solidFill>
            <a:ln cap="flat" cmpd="sng" w="9525">
              <a:solidFill>
                <a:srgbClr val="304BA6"/>
              </a:solidFill>
              <a:prstDash val="solid"/>
              <a:round/>
              <a:headEnd len="med" w="med" type="none"/>
              <a:tailEnd len="med" w="med" type="triangle"/>
            </a:ln>
          </p:spPr>
        </p:cxnSp>
        <p:sp>
          <p:nvSpPr>
            <p:cNvPr id="1425" name="Google Shape;1425;p40"/>
            <p:cNvSpPr/>
            <p:nvPr/>
          </p:nvSpPr>
          <p:spPr>
            <a:xfrm>
              <a:off x="3018" y="1179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K</a:t>
              </a:r>
              <a:endParaRPr b="0" i="0" sz="1400" u="none" cap="none" strike="noStrike">
                <a:solidFill>
                  <a:schemeClr val="dk2"/>
                </a:solidFill>
                <a:latin typeface="Barlow Semi Condensed"/>
                <a:ea typeface="Barlow Semi Condensed"/>
                <a:cs typeface="Barlow Semi Condensed"/>
                <a:sym typeface="Barlow Semi Condensed"/>
              </a:endParaRPr>
            </a:p>
          </p:txBody>
        </p:sp>
        <p:sp>
          <p:nvSpPr>
            <p:cNvPr id="1426" name="Google Shape;1426;p40"/>
            <p:cNvSpPr/>
            <p:nvPr/>
          </p:nvSpPr>
          <p:spPr>
            <a:xfrm>
              <a:off x="4098" y="1179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L</a:t>
              </a:r>
              <a:endParaRPr b="0" i="0" sz="1400" u="none" cap="none" strike="noStrike">
                <a:solidFill>
                  <a:schemeClr val="dk2"/>
                </a:solidFill>
                <a:latin typeface="Barlow Semi Condensed"/>
                <a:ea typeface="Barlow Semi Condensed"/>
                <a:cs typeface="Barlow Semi Condensed"/>
                <a:sym typeface="Barlow Semi Condensed"/>
              </a:endParaRPr>
            </a:p>
          </p:txBody>
        </p:sp>
        <p:sp>
          <p:nvSpPr>
            <p:cNvPr id="1427" name="Google Shape;1427;p40"/>
            <p:cNvSpPr/>
            <p:nvPr/>
          </p:nvSpPr>
          <p:spPr>
            <a:xfrm>
              <a:off x="1938" y="1179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J</a:t>
              </a:r>
              <a:endParaRPr b="0" i="0" sz="1400" u="none" cap="none" strike="noStrike">
                <a:solidFill>
                  <a:schemeClr val="dk2"/>
                </a:solidFill>
                <a:latin typeface="Barlow Semi Condensed"/>
                <a:ea typeface="Barlow Semi Condensed"/>
                <a:cs typeface="Barlow Semi Condensed"/>
                <a:sym typeface="Barlow Semi Condensed"/>
              </a:endParaRPr>
            </a:p>
          </p:txBody>
        </p:sp>
        <p:cxnSp>
          <p:nvCxnSpPr>
            <p:cNvPr id="1428" name="Google Shape;1428;p40"/>
            <p:cNvCxnSpPr/>
            <p:nvPr/>
          </p:nvCxnSpPr>
          <p:spPr>
            <a:xfrm flipH="1">
              <a:off x="2658" y="11258"/>
              <a:ext cx="720" cy="54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29" name="Google Shape;1429;p40"/>
            <p:cNvCxnSpPr/>
            <p:nvPr/>
          </p:nvCxnSpPr>
          <p:spPr>
            <a:xfrm>
              <a:off x="3378" y="11258"/>
              <a:ext cx="0" cy="54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30" name="Google Shape;1430;p40"/>
            <p:cNvCxnSpPr/>
            <p:nvPr/>
          </p:nvCxnSpPr>
          <p:spPr>
            <a:xfrm>
              <a:off x="3378" y="11258"/>
              <a:ext cx="720" cy="540"/>
            </a:xfrm>
            <a:prstGeom prst="straightConnector1">
              <a:avLst/>
            </a:prstGeom>
            <a:solidFill>
              <a:schemeClr val="lt2"/>
            </a:solidFill>
            <a:ln cap="flat" cmpd="sng" w="9525">
              <a:solidFill>
                <a:srgbClr val="304BA6"/>
              </a:solidFill>
              <a:prstDash val="solid"/>
              <a:round/>
              <a:headEnd len="med" w="med" type="none"/>
              <a:tailEnd len="med" w="med" type="triangle"/>
            </a:ln>
          </p:spPr>
        </p:cxnSp>
        <p:sp>
          <p:nvSpPr>
            <p:cNvPr id="1431" name="Google Shape;1431;p40"/>
            <p:cNvSpPr/>
            <p:nvPr/>
          </p:nvSpPr>
          <p:spPr>
            <a:xfrm>
              <a:off x="8058" y="1179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N</a:t>
              </a:r>
              <a:endParaRPr b="0" i="0" sz="1400" u="none" cap="none" strike="noStrike">
                <a:solidFill>
                  <a:schemeClr val="dk2"/>
                </a:solidFill>
                <a:latin typeface="Barlow Semi Condensed"/>
                <a:ea typeface="Barlow Semi Condensed"/>
                <a:cs typeface="Barlow Semi Condensed"/>
                <a:sym typeface="Barlow Semi Condensed"/>
              </a:endParaRPr>
            </a:p>
          </p:txBody>
        </p:sp>
        <p:sp>
          <p:nvSpPr>
            <p:cNvPr id="1432" name="Google Shape;1432;p40"/>
            <p:cNvSpPr/>
            <p:nvPr/>
          </p:nvSpPr>
          <p:spPr>
            <a:xfrm>
              <a:off x="7158" y="1179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N</a:t>
              </a:r>
              <a:endParaRPr b="0" i="0" sz="1400" u="none" cap="none" strike="noStrike">
                <a:solidFill>
                  <a:schemeClr val="dk2"/>
                </a:solidFill>
                <a:latin typeface="Barlow Semi Condensed"/>
                <a:ea typeface="Barlow Semi Condensed"/>
                <a:cs typeface="Barlow Semi Condensed"/>
                <a:sym typeface="Barlow Semi Condensed"/>
              </a:endParaRPr>
            </a:p>
          </p:txBody>
        </p:sp>
        <p:sp>
          <p:nvSpPr>
            <p:cNvPr id="1433" name="Google Shape;1433;p40"/>
            <p:cNvSpPr/>
            <p:nvPr/>
          </p:nvSpPr>
          <p:spPr>
            <a:xfrm>
              <a:off x="6258" y="11798"/>
              <a:ext cx="720" cy="540"/>
            </a:xfrm>
            <a:prstGeom prst="ellipse">
              <a:avLst/>
            </a:prstGeom>
            <a:solidFill>
              <a:schemeClr val="lt2"/>
            </a:solidFill>
            <a:ln cap="flat" cmpd="sng" w="9525">
              <a:solidFill>
                <a:srgbClr val="304BA6"/>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dk2"/>
                  </a:solidFill>
                  <a:latin typeface="Barlow Semi Condensed"/>
                  <a:ea typeface="Barlow Semi Condensed"/>
                  <a:cs typeface="Barlow Semi Condensed"/>
                  <a:sym typeface="Barlow Semi Condensed"/>
                </a:rPr>
                <a:t>M</a:t>
              </a:r>
              <a:endParaRPr b="0" i="0" sz="1400" u="none" cap="none" strike="noStrike">
                <a:solidFill>
                  <a:schemeClr val="dk2"/>
                </a:solidFill>
                <a:latin typeface="Barlow Semi Condensed"/>
                <a:ea typeface="Barlow Semi Condensed"/>
                <a:cs typeface="Barlow Semi Condensed"/>
                <a:sym typeface="Barlow Semi Condensed"/>
              </a:endParaRPr>
            </a:p>
          </p:txBody>
        </p:sp>
        <p:cxnSp>
          <p:nvCxnSpPr>
            <p:cNvPr id="1434" name="Google Shape;1434;p40"/>
            <p:cNvCxnSpPr/>
            <p:nvPr/>
          </p:nvCxnSpPr>
          <p:spPr>
            <a:xfrm flipH="1">
              <a:off x="6978" y="11258"/>
              <a:ext cx="540" cy="54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35" name="Google Shape;1435;p40"/>
            <p:cNvCxnSpPr/>
            <p:nvPr/>
          </p:nvCxnSpPr>
          <p:spPr>
            <a:xfrm>
              <a:off x="7518" y="11258"/>
              <a:ext cx="0" cy="54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36" name="Google Shape;1436;p40"/>
            <p:cNvCxnSpPr/>
            <p:nvPr/>
          </p:nvCxnSpPr>
          <p:spPr>
            <a:xfrm>
              <a:off x="7518" y="11258"/>
              <a:ext cx="540" cy="54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37" name="Google Shape;1437;p40"/>
            <p:cNvCxnSpPr/>
            <p:nvPr/>
          </p:nvCxnSpPr>
          <p:spPr>
            <a:xfrm flipH="1">
              <a:off x="1578" y="11258"/>
              <a:ext cx="360" cy="36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38" name="Google Shape;1438;p40"/>
            <p:cNvCxnSpPr/>
            <p:nvPr/>
          </p:nvCxnSpPr>
          <p:spPr>
            <a:xfrm>
              <a:off x="1938" y="11258"/>
              <a:ext cx="180" cy="36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39" name="Google Shape;1439;p40"/>
            <p:cNvCxnSpPr/>
            <p:nvPr/>
          </p:nvCxnSpPr>
          <p:spPr>
            <a:xfrm flipH="1">
              <a:off x="4458" y="11258"/>
              <a:ext cx="360" cy="36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40" name="Google Shape;1440;p40"/>
            <p:cNvCxnSpPr/>
            <p:nvPr/>
          </p:nvCxnSpPr>
          <p:spPr>
            <a:xfrm>
              <a:off x="4803" y="11258"/>
              <a:ext cx="360" cy="36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41" name="Google Shape;1441;p40"/>
            <p:cNvCxnSpPr/>
            <p:nvPr/>
          </p:nvCxnSpPr>
          <p:spPr>
            <a:xfrm flipH="1">
              <a:off x="8598" y="11258"/>
              <a:ext cx="180" cy="36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42" name="Google Shape;1442;p40"/>
            <p:cNvCxnSpPr/>
            <p:nvPr/>
          </p:nvCxnSpPr>
          <p:spPr>
            <a:xfrm>
              <a:off x="8778" y="11258"/>
              <a:ext cx="180" cy="36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43" name="Google Shape;1443;p40"/>
            <p:cNvCxnSpPr/>
            <p:nvPr/>
          </p:nvCxnSpPr>
          <p:spPr>
            <a:xfrm flipH="1">
              <a:off x="5898" y="11258"/>
              <a:ext cx="180" cy="360"/>
            </a:xfrm>
            <a:prstGeom prst="straightConnector1">
              <a:avLst/>
            </a:prstGeom>
            <a:solidFill>
              <a:schemeClr val="lt2"/>
            </a:solidFill>
            <a:ln cap="flat" cmpd="sng" w="9525">
              <a:solidFill>
                <a:srgbClr val="304BA6"/>
              </a:solidFill>
              <a:prstDash val="solid"/>
              <a:round/>
              <a:headEnd len="med" w="med" type="none"/>
              <a:tailEnd len="med" w="med" type="triangle"/>
            </a:ln>
          </p:spPr>
        </p:cxnSp>
        <p:cxnSp>
          <p:nvCxnSpPr>
            <p:cNvPr id="1444" name="Google Shape;1444;p40"/>
            <p:cNvCxnSpPr/>
            <p:nvPr/>
          </p:nvCxnSpPr>
          <p:spPr>
            <a:xfrm>
              <a:off x="6078" y="11258"/>
              <a:ext cx="180" cy="360"/>
            </a:xfrm>
            <a:prstGeom prst="straightConnector1">
              <a:avLst/>
            </a:prstGeom>
            <a:solidFill>
              <a:schemeClr val="lt2"/>
            </a:solidFill>
            <a:ln cap="flat" cmpd="sng" w="9525">
              <a:solidFill>
                <a:srgbClr val="304BA6"/>
              </a:solidFill>
              <a:prstDash val="solid"/>
              <a:round/>
              <a:headEnd len="med" w="med" type="none"/>
              <a:tailEnd len="med" w="med" type="triangle"/>
            </a:ln>
          </p:spPr>
        </p:cxn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41"/>
          <p:cNvSpPr txBox="1"/>
          <p:nvPr>
            <p:ph type="title"/>
          </p:nvPr>
        </p:nvSpPr>
        <p:spPr>
          <a:xfrm>
            <a:off x="1147598" y="1811357"/>
            <a:ext cx="6848803" cy="760393"/>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500"/>
              <a:buNone/>
            </a:pPr>
            <a:r>
              <a:rPr lang="en-US"/>
              <a:t>Jumlah Sample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42"/>
          <p:cNvSpPr txBox="1"/>
          <p:nvPr/>
        </p:nvSpPr>
        <p:spPr>
          <a:xfrm>
            <a:off x="649012" y="986823"/>
            <a:ext cx="7467600" cy="3429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Titillium Web"/>
              <a:buNone/>
            </a:pPr>
            <a:r>
              <a:rPr b="0" i="0" lang="en-US" sz="1800" u="none" cap="none" strike="noStrike">
                <a:solidFill>
                  <a:schemeClr val="dk2"/>
                </a:solidFill>
                <a:latin typeface="Titillium Web"/>
                <a:ea typeface="Titillium Web"/>
                <a:cs typeface="Titillium Web"/>
                <a:sym typeface="Titillium Web"/>
              </a:rPr>
              <a:t>Hair et al (1998)</a:t>
            </a:r>
            <a:endParaRPr/>
          </a:p>
          <a:p>
            <a:pPr indent="-317500" lvl="0" marL="457200" marR="0" rtl="0" algn="l">
              <a:lnSpc>
                <a:spcPct val="115000"/>
              </a:lnSpc>
              <a:spcBef>
                <a:spcPts val="0"/>
              </a:spcBef>
              <a:spcAft>
                <a:spcPts val="0"/>
              </a:spcAft>
              <a:buClr>
                <a:schemeClr val="dk1"/>
              </a:buClr>
              <a:buSzPts val="1400"/>
              <a:buFont typeface="Titillium Web"/>
              <a:buNone/>
            </a:pPr>
            <a:r>
              <a:rPr b="0" i="0" lang="en-US" sz="1800" u="none" cap="none" strike="noStrike">
                <a:solidFill>
                  <a:schemeClr val="dk2"/>
                </a:solidFill>
                <a:latin typeface="Titillium Web"/>
                <a:ea typeface="Titillium Web"/>
                <a:cs typeface="Titillium Web"/>
                <a:sym typeface="Titillium Web"/>
              </a:rPr>
              <a:t>	Rasio antara jumlah subjek dan jumlah variabel independen dalam analisis multivariat dianjurkan sekitar 15 sampai 20 subjek per variabel independent</a:t>
            </a:r>
            <a:endParaRPr/>
          </a:p>
          <a:p>
            <a:pPr indent="-317500" lvl="0" marL="457200" marR="0" rtl="0" algn="l">
              <a:lnSpc>
                <a:spcPct val="115000"/>
              </a:lnSpc>
              <a:spcBef>
                <a:spcPts val="0"/>
              </a:spcBef>
              <a:spcAft>
                <a:spcPts val="0"/>
              </a:spcAft>
              <a:buClr>
                <a:schemeClr val="dk1"/>
              </a:buClr>
              <a:buSzPts val="1400"/>
              <a:buFont typeface="Titillium Web"/>
              <a:buNone/>
            </a:pPr>
            <a:r>
              <a:rPr b="0" i="0" lang="en-US" sz="1800" u="none" cap="none" strike="noStrike">
                <a:solidFill>
                  <a:schemeClr val="dk2"/>
                </a:solidFill>
                <a:latin typeface="Titillium Web"/>
                <a:ea typeface="Titillium Web"/>
                <a:cs typeface="Titillium Web"/>
                <a:sym typeface="Titillium Web"/>
              </a:rPr>
              <a:t>Gay</a:t>
            </a:r>
            <a:endParaRPr/>
          </a:p>
          <a:p>
            <a:pPr indent="-317500" lvl="0" marL="457200" marR="0" rtl="0" algn="l">
              <a:lnSpc>
                <a:spcPct val="115000"/>
              </a:lnSpc>
              <a:spcBef>
                <a:spcPts val="0"/>
              </a:spcBef>
              <a:spcAft>
                <a:spcPts val="0"/>
              </a:spcAft>
              <a:buClr>
                <a:schemeClr val="dk1"/>
              </a:buClr>
              <a:buSzPts val="1400"/>
              <a:buFont typeface="Titillium Web"/>
              <a:buNone/>
            </a:pPr>
            <a:r>
              <a:rPr b="0" i="0" lang="en-US" sz="1800" u="none" cap="none" strike="noStrike">
                <a:solidFill>
                  <a:schemeClr val="dk2"/>
                </a:solidFill>
                <a:latin typeface="Titillium Web"/>
                <a:ea typeface="Titillium Web"/>
                <a:cs typeface="Titillium Web"/>
                <a:sym typeface="Titillium Web"/>
              </a:rPr>
              <a:t>	Ukuran minimum sampel yang dapat diterima bedasarkan pada desain penelitian yang digunakan, yaitu :</a:t>
            </a:r>
            <a:endParaRPr/>
          </a:p>
          <a:p>
            <a:pPr indent="-317500" lvl="1" marL="914400" marR="0" rtl="0" algn="l">
              <a:lnSpc>
                <a:spcPct val="90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Metode deskriptif, minimal 10% populasi</a:t>
            </a:r>
            <a:endParaRPr b="0" i="0" sz="1800" u="none" cap="none" strike="noStrike">
              <a:solidFill>
                <a:schemeClr val="dk2"/>
              </a:solidFill>
              <a:latin typeface="Titillium Web"/>
              <a:ea typeface="Titillium Web"/>
              <a:cs typeface="Titillium Web"/>
              <a:sym typeface="Titillium Web"/>
            </a:endParaRPr>
          </a:p>
          <a:p>
            <a:pPr indent="-317500" lvl="2" marL="1371600" marR="0" rtl="0" algn="l">
              <a:lnSpc>
                <a:spcPct val="90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untuk populasi yang relatif kecil min 20%</a:t>
            </a:r>
            <a:endParaRPr/>
          </a:p>
          <a:p>
            <a:pPr indent="-317500" lvl="1" marL="914400" marR="0" rtl="0" algn="l">
              <a:lnSpc>
                <a:spcPct val="90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Metode deskriptif-korelasional, minimal 30 subyek</a:t>
            </a:r>
            <a:endParaRPr b="0" i="0" sz="1800" u="none" cap="none" strike="noStrike">
              <a:solidFill>
                <a:schemeClr val="dk2"/>
              </a:solidFill>
              <a:latin typeface="Titillium Web"/>
              <a:ea typeface="Titillium Web"/>
              <a:cs typeface="Titillium Web"/>
              <a:sym typeface="Titillium Web"/>
            </a:endParaRPr>
          </a:p>
          <a:p>
            <a:pPr indent="-317500" lvl="1" marL="914400" marR="0" rtl="0" algn="l">
              <a:lnSpc>
                <a:spcPct val="90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Metode ex post facto, minimal 15 subyek per kelompok</a:t>
            </a:r>
            <a:endParaRPr b="0" i="0" sz="1800" u="none" cap="none" strike="noStrike">
              <a:solidFill>
                <a:schemeClr val="dk2"/>
              </a:solidFill>
              <a:latin typeface="Titillium Web"/>
              <a:ea typeface="Titillium Web"/>
              <a:cs typeface="Titillium Web"/>
              <a:sym typeface="Titillium Web"/>
            </a:endParaRPr>
          </a:p>
          <a:p>
            <a:pPr indent="-317500" lvl="1" marL="914400" marR="0" rtl="0" algn="l">
              <a:lnSpc>
                <a:spcPct val="90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Metode eksperimental, minimal 15 subyek per kelompok</a:t>
            </a:r>
            <a:endParaRPr b="0" i="0" sz="1800" u="none" cap="none" strike="noStrike">
              <a:solidFill>
                <a:schemeClr val="dk2"/>
              </a:solidFill>
              <a:latin typeface="Titillium Web"/>
              <a:ea typeface="Titillium Web"/>
              <a:cs typeface="Titillium Web"/>
              <a:sym typeface="Titillium Web"/>
            </a:endParaRPr>
          </a:p>
          <a:p>
            <a:pPr indent="-317500" lvl="0" marL="457200" marR="0" rtl="0" algn="l">
              <a:lnSpc>
                <a:spcPct val="115000"/>
              </a:lnSpc>
              <a:spcBef>
                <a:spcPts val="0"/>
              </a:spcBef>
              <a:spcAft>
                <a:spcPts val="0"/>
              </a:spcAft>
              <a:buClr>
                <a:schemeClr val="dk1"/>
              </a:buClr>
              <a:buSzPts val="1400"/>
              <a:buFont typeface="Titillium Web"/>
              <a:buNone/>
            </a:pPr>
            <a:r>
              <a:t/>
            </a:r>
            <a:endParaRPr b="0" i="0" sz="1400" u="none" cap="none" strike="noStrike">
              <a:solidFill>
                <a:schemeClr val="dk2"/>
              </a:solidFill>
              <a:latin typeface="Titillium Web"/>
              <a:ea typeface="Titillium Web"/>
              <a:cs typeface="Titillium Web"/>
              <a:sym typeface="Titillium Web"/>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43"/>
          <p:cNvSpPr txBox="1"/>
          <p:nvPr/>
        </p:nvSpPr>
        <p:spPr>
          <a:xfrm>
            <a:off x="656895" y="261610"/>
            <a:ext cx="7467600" cy="3429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Titillium Web"/>
              <a:buNone/>
            </a:pPr>
            <a:r>
              <a:rPr b="0" i="0" lang="en-US" sz="1800" u="none" cap="none" strike="noStrike">
                <a:solidFill>
                  <a:schemeClr val="dk2"/>
                </a:solidFill>
                <a:latin typeface="Titillium Web"/>
                <a:ea typeface="Titillium Web"/>
                <a:cs typeface="Titillium Web"/>
                <a:sym typeface="Titillium Web"/>
              </a:rPr>
              <a:t>Gay dan Diehl (1992)</a:t>
            </a:r>
            <a:endParaRPr/>
          </a:p>
          <a:p>
            <a:pPr indent="-457200" lvl="0" marL="596900" marR="0" rtl="0" algn="l">
              <a:lnSpc>
                <a:spcPct val="115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Penelitian deskriptif korelasional, paling sedikit 30 elemen populasi, </a:t>
            </a:r>
            <a:endParaRPr/>
          </a:p>
          <a:p>
            <a:pPr indent="-457200" lvl="0" marL="596900" marR="0" rtl="0" algn="l">
              <a:lnSpc>
                <a:spcPct val="115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Penelitian perbandingan kausal, 30 elemen per kelompok, </a:t>
            </a:r>
            <a:endParaRPr/>
          </a:p>
          <a:p>
            <a:pPr indent="-457200" lvl="0" marL="596900" marR="0" rtl="0" algn="l">
              <a:lnSpc>
                <a:spcPct val="115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Metode ex post facto, minimal 15 subyek per kelompok</a:t>
            </a:r>
            <a:endParaRPr b="0" i="0" sz="1800" u="none" cap="none" strike="noStrike">
              <a:solidFill>
                <a:schemeClr val="dk2"/>
              </a:solidFill>
              <a:latin typeface="Titillium Web"/>
              <a:ea typeface="Titillium Web"/>
              <a:cs typeface="Titillium Web"/>
              <a:sym typeface="Titillium Web"/>
            </a:endParaRPr>
          </a:p>
          <a:p>
            <a:pPr indent="-457200" lvl="0" marL="596900" marR="0" rtl="0" algn="l">
              <a:lnSpc>
                <a:spcPct val="115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Penelitian eksperimen 15 elemen per kelompok.</a:t>
            </a:r>
            <a:endParaRPr/>
          </a:p>
          <a:p>
            <a:pPr indent="0" lvl="0" marL="139700" marR="0" rtl="0" algn="l">
              <a:lnSpc>
                <a:spcPct val="115000"/>
              </a:lnSpc>
              <a:spcBef>
                <a:spcPts val="0"/>
              </a:spcBef>
              <a:spcAft>
                <a:spcPts val="0"/>
              </a:spcAft>
              <a:buClr>
                <a:schemeClr val="dk1"/>
              </a:buClr>
              <a:buSzPts val="1400"/>
              <a:buFont typeface="Titillium Web"/>
              <a:buNone/>
            </a:pPr>
            <a:r>
              <a:rPr b="0" i="0" lang="en-US" sz="1800" u="none" cap="none" strike="noStrike">
                <a:solidFill>
                  <a:schemeClr val="dk2"/>
                </a:solidFill>
                <a:latin typeface="Titillium Web"/>
                <a:ea typeface="Titillium Web"/>
                <a:cs typeface="Titillium Web"/>
                <a:sym typeface="Titillium Web"/>
              </a:rPr>
              <a:t>ROSCOE  (1975)</a:t>
            </a:r>
            <a:endParaRPr b="0" i="0" sz="1800" u="none" cap="none" strike="noStrike">
              <a:solidFill>
                <a:schemeClr val="dk2"/>
              </a:solidFill>
              <a:latin typeface="Titillium Web"/>
              <a:ea typeface="Titillium Web"/>
              <a:cs typeface="Titillium Web"/>
              <a:sym typeface="Titillium Web"/>
            </a:endParaRPr>
          </a:p>
          <a:p>
            <a:pPr indent="-317500" lvl="0" marL="457200" marR="0" rtl="0" algn="l">
              <a:lnSpc>
                <a:spcPct val="115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Sebaiknya ukuran sampel di antara 30 s/d 500 elemen</a:t>
            </a:r>
            <a:endParaRPr b="0" i="0" sz="1800" u="none" cap="none" strike="noStrike">
              <a:solidFill>
                <a:schemeClr val="dk2"/>
              </a:solidFill>
              <a:latin typeface="Titillium Web"/>
              <a:ea typeface="Titillium Web"/>
              <a:cs typeface="Titillium Web"/>
              <a:sym typeface="Titillium Web"/>
            </a:endParaRPr>
          </a:p>
          <a:p>
            <a:pPr indent="-317500" lvl="0" marL="457200" marR="0" rtl="0" algn="l">
              <a:lnSpc>
                <a:spcPct val="115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Jika sampel dipecah lagi ke dalam subsampel (laki/perempuan, SD/SLTP/SMU), jumlah minimum subsampel harus 30</a:t>
            </a:r>
            <a:endParaRPr/>
          </a:p>
          <a:p>
            <a:pPr indent="-317500" lvl="0" marL="457200" marR="0" rtl="0" algn="l">
              <a:lnSpc>
                <a:spcPct val="115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Pada penelitian multivariate (termasuk analisis regresi multivariate) ukuran sampel harus beberapa kali lebih besar (10 kali) dari jumlah variable yang akan dianalisis.</a:t>
            </a:r>
            <a:endParaRPr/>
          </a:p>
          <a:p>
            <a:pPr indent="-317500" lvl="0" marL="457200" marR="0" rtl="0" algn="l">
              <a:lnSpc>
                <a:spcPct val="115000"/>
              </a:lnSpc>
              <a:spcBef>
                <a:spcPts val="0"/>
              </a:spcBef>
              <a:spcAft>
                <a:spcPts val="0"/>
              </a:spcAft>
              <a:buClr>
                <a:schemeClr val="dk1"/>
              </a:buClr>
              <a:buSzPts val="1400"/>
              <a:buFont typeface="Arial"/>
              <a:buChar char="•"/>
            </a:pPr>
            <a:r>
              <a:rPr b="0" i="0" lang="en-US" sz="1800" u="none" cap="none" strike="noStrike">
                <a:solidFill>
                  <a:schemeClr val="dk2"/>
                </a:solidFill>
                <a:latin typeface="Titillium Web"/>
                <a:ea typeface="Titillium Web"/>
                <a:cs typeface="Titillium Web"/>
                <a:sym typeface="Titillium Web"/>
              </a:rPr>
              <a:t>Untuk penelitian eksperimen yang sederhana, dengan pengendalian yang ketat, ukuran sampel bisa antara 10 s/d 20 elemen</a:t>
            </a:r>
            <a:endParaRPr b="0" i="0" sz="1800" u="none" cap="none" strike="noStrike">
              <a:solidFill>
                <a:schemeClr val="dk2"/>
              </a:solidFill>
              <a:latin typeface="Titillium Web"/>
              <a:ea typeface="Titillium Web"/>
              <a:cs typeface="Titillium Web"/>
              <a:sym typeface="Titillium Web"/>
            </a:endParaRPr>
          </a:p>
          <a:p>
            <a:pPr indent="-317500" lvl="0" marL="457200" marR="0" rtl="0" algn="l">
              <a:lnSpc>
                <a:spcPct val="115000"/>
              </a:lnSpc>
              <a:spcBef>
                <a:spcPts val="0"/>
              </a:spcBef>
              <a:spcAft>
                <a:spcPts val="0"/>
              </a:spcAft>
              <a:buClr>
                <a:schemeClr val="dk1"/>
              </a:buClr>
              <a:buSzPts val="1400"/>
              <a:buFont typeface="Titillium Web"/>
              <a:buNone/>
            </a:pPr>
            <a:r>
              <a:t/>
            </a:r>
            <a:endParaRPr b="0" i="0" sz="1800" u="none" cap="none" strike="noStrike">
              <a:solidFill>
                <a:schemeClr val="dk2"/>
              </a:solidFill>
              <a:latin typeface="Titillium Web"/>
              <a:ea typeface="Titillium Web"/>
              <a:cs typeface="Titillium Web"/>
              <a:sym typeface="Titillium Web"/>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44"/>
          <p:cNvSpPr txBox="1"/>
          <p:nvPr/>
        </p:nvSpPr>
        <p:spPr>
          <a:xfrm>
            <a:off x="656895" y="261610"/>
            <a:ext cx="7467600" cy="3429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Titillium Web"/>
              <a:buNone/>
            </a:pPr>
            <a:r>
              <a:t/>
            </a:r>
            <a:endParaRPr b="0" i="0" sz="1800" u="none" cap="none" strike="noStrike">
              <a:solidFill>
                <a:schemeClr val="dk2"/>
              </a:solidFill>
              <a:latin typeface="Titillium Web"/>
              <a:ea typeface="Titillium Web"/>
              <a:cs typeface="Titillium Web"/>
              <a:sym typeface="Titillium Web"/>
            </a:endParaRPr>
          </a:p>
        </p:txBody>
      </p:sp>
      <p:pic>
        <p:nvPicPr>
          <p:cNvPr id="1465" name="Google Shape;1465;p44"/>
          <p:cNvPicPr preferRelativeResize="0"/>
          <p:nvPr/>
        </p:nvPicPr>
        <p:blipFill rotWithShape="1">
          <a:blip r:embed="rId3">
            <a:alphaModFix/>
          </a:blip>
          <a:srcRect b="0" l="0" r="0" t="0"/>
          <a:stretch/>
        </p:blipFill>
        <p:spPr>
          <a:xfrm>
            <a:off x="2484930" y="1166485"/>
            <a:ext cx="1573213" cy="809625"/>
          </a:xfrm>
          <a:prstGeom prst="rect">
            <a:avLst/>
          </a:prstGeom>
          <a:noFill/>
          <a:ln>
            <a:noFill/>
          </a:ln>
        </p:spPr>
      </p:pic>
      <p:sp>
        <p:nvSpPr>
          <p:cNvPr id="1466" name="Google Shape;1466;p44"/>
          <p:cNvSpPr txBox="1"/>
          <p:nvPr/>
        </p:nvSpPr>
        <p:spPr>
          <a:xfrm>
            <a:off x="1019505" y="2119480"/>
            <a:ext cx="7162800" cy="1708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2"/>
                </a:solidFill>
                <a:latin typeface="Titillium Web"/>
                <a:ea typeface="Titillium Web"/>
                <a:cs typeface="Titillium Web"/>
                <a:sym typeface="Titillium Web"/>
              </a:rPr>
              <a:t>Kita akan meneliti pengaruh upah terhadap semangat kerja pada karyawan PT. Cucak Rowo. Di dalam PT tersebut terdapat 130 orang karyawan.  Dengan tingkat kesalahan pengambilan sampel sebesar 5%, berapa jumlah sampel minimal yang harus diambil ?</a:t>
            </a:r>
            <a:endParaRPr/>
          </a:p>
          <a:p>
            <a:pPr indent="0" lvl="0" marL="0" marR="0" rtl="0" algn="l">
              <a:lnSpc>
                <a:spcPct val="100000"/>
              </a:lnSpc>
              <a:spcBef>
                <a:spcPts val="700"/>
              </a:spcBef>
              <a:spcAft>
                <a:spcPts val="0"/>
              </a:spcAft>
              <a:buNone/>
            </a:pPr>
            <a:r>
              <a:t/>
            </a:r>
            <a:endParaRPr b="0" i="0" sz="14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700"/>
              </a:spcBef>
              <a:spcAft>
                <a:spcPts val="0"/>
              </a:spcAft>
              <a:buNone/>
            </a:pPr>
            <a:r>
              <a:t/>
            </a:r>
            <a:endParaRPr b="0" i="0" sz="14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700"/>
              </a:spcBef>
              <a:spcAft>
                <a:spcPts val="0"/>
              </a:spcAft>
              <a:buNone/>
            </a:pPr>
            <a:r>
              <a:t/>
            </a:r>
            <a:endParaRPr b="0" i="0" sz="1400" u="none" cap="none" strike="noStrike">
              <a:solidFill>
                <a:schemeClr val="dk2"/>
              </a:solidFill>
              <a:latin typeface="Titillium Web"/>
              <a:ea typeface="Titillium Web"/>
              <a:cs typeface="Titillium Web"/>
              <a:sym typeface="Titillium Web"/>
            </a:endParaRPr>
          </a:p>
        </p:txBody>
      </p:sp>
      <p:pic>
        <p:nvPicPr>
          <p:cNvPr id="1467" name="Google Shape;1467;p44"/>
          <p:cNvPicPr preferRelativeResize="0"/>
          <p:nvPr/>
        </p:nvPicPr>
        <p:blipFill rotWithShape="1">
          <a:blip r:embed="rId4">
            <a:alphaModFix/>
          </a:blip>
          <a:srcRect b="0" l="0" r="0" t="0"/>
          <a:stretch/>
        </p:blipFill>
        <p:spPr>
          <a:xfrm>
            <a:off x="1416271" y="3153241"/>
            <a:ext cx="4191000" cy="1074737"/>
          </a:xfrm>
          <a:prstGeom prst="rect">
            <a:avLst/>
          </a:prstGeom>
          <a:noFill/>
          <a:ln>
            <a:noFill/>
          </a:ln>
        </p:spPr>
      </p:pic>
      <p:sp>
        <p:nvSpPr>
          <p:cNvPr id="1468" name="Google Shape;1468;p44"/>
          <p:cNvSpPr txBox="1"/>
          <p:nvPr/>
        </p:nvSpPr>
        <p:spPr>
          <a:xfrm>
            <a:off x="892722" y="728880"/>
            <a:ext cx="457594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Slovin</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45"/>
          <p:cNvSpPr txBox="1"/>
          <p:nvPr/>
        </p:nvSpPr>
        <p:spPr>
          <a:xfrm>
            <a:off x="1247446" y="311420"/>
            <a:ext cx="457594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Titillium Web"/>
                <a:ea typeface="Titillium Web"/>
                <a:cs typeface="Titillium Web"/>
                <a:sym typeface="Titillium Web"/>
              </a:rPr>
              <a:t>Krejcie dan Morgan (1970) </a:t>
            </a:r>
            <a:endParaRPr/>
          </a:p>
        </p:txBody>
      </p:sp>
      <p:graphicFrame>
        <p:nvGraphicFramePr>
          <p:cNvPr id="1474" name="Google Shape;1474;p45"/>
          <p:cNvGraphicFramePr/>
          <p:nvPr/>
        </p:nvGraphicFramePr>
        <p:xfrm>
          <a:off x="1327753" y="815589"/>
          <a:ext cx="3000000" cy="3000000"/>
        </p:xfrm>
        <a:graphic>
          <a:graphicData uri="http://schemas.openxmlformats.org/drawingml/2006/table">
            <a:tbl>
              <a:tblPr>
                <a:noFill/>
                <a:tableStyleId>{AD0EFFA7-7539-40F6-822B-74B59A2BF6DD}</a:tableStyleId>
              </a:tblPr>
              <a:tblGrid>
                <a:gridCol w="1112775"/>
                <a:gridCol w="973175"/>
                <a:gridCol w="1063700"/>
                <a:gridCol w="945925"/>
                <a:gridCol w="932000"/>
                <a:gridCol w="973175"/>
              </a:tblGrid>
              <a:tr h="260950">
                <a:tc>
                  <a:txBody>
                    <a:bodyPr/>
                    <a:lstStyle/>
                    <a:p>
                      <a:pPr indent="0" lvl="0" marL="0" marR="0" rtl="0" algn="ctr">
                        <a:lnSpc>
                          <a:spcPct val="100000"/>
                        </a:lnSpc>
                        <a:spcBef>
                          <a:spcPts val="0"/>
                        </a:spcBef>
                        <a:spcAft>
                          <a:spcPts val="0"/>
                        </a:spcAft>
                        <a:buNone/>
                      </a:pPr>
                      <a:r>
                        <a:rPr b="1" lang="en-US" sz="1400" u="none" cap="none" strike="noStrike">
                          <a:latin typeface="Times New Roman"/>
                          <a:ea typeface="Times New Roman"/>
                          <a:cs typeface="Times New Roman"/>
                          <a:sym typeface="Times New Roman"/>
                        </a:rPr>
                        <a:t>Populasi (N)</a:t>
                      </a:r>
                      <a:endParaRPr sz="1400" u="none" cap="none" strike="noStrike">
                        <a:latin typeface="Times New Roman"/>
                        <a:ea typeface="Times New Roman"/>
                        <a:cs typeface="Times New Roman"/>
                        <a:sym typeface="Times New Roman"/>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400" u="none" cap="none" strike="noStrike">
                          <a:latin typeface="Times New Roman"/>
                          <a:ea typeface="Times New Roman"/>
                          <a:cs typeface="Times New Roman"/>
                          <a:sym typeface="Times New Roman"/>
                        </a:rPr>
                        <a:t>Sampel (n)</a:t>
                      </a:r>
                      <a:endParaRPr sz="1400" u="none" cap="none" strike="noStrike">
                        <a:latin typeface="Times New Roman"/>
                        <a:ea typeface="Times New Roman"/>
                        <a:cs typeface="Times New Roman"/>
                        <a:sym typeface="Times New Roman"/>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400" u="none" cap="none" strike="noStrike">
                          <a:latin typeface="Times New Roman"/>
                          <a:ea typeface="Times New Roman"/>
                          <a:cs typeface="Times New Roman"/>
                          <a:sym typeface="Times New Roman"/>
                        </a:rPr>
                        <a:t>Populasi (N)</a:t>
                      </a:r>
                      <a:endParaRPr sz="1400" u="none" cap="none" strike="noStrike">
                        <a:latin typeface="Times New Roman"/>
                        <a:ea typeface="Times New Roman"/>
                        <a:cs typeface="Times New Roman"/>
                        <a:sym typeface="Times New Roman"/>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400" u="none" cap="none" strike="noStrike">
                          <a:latin typeface="Times New Roman"/>
                          <a:ea typeface="Times New Roman"/>
                          <a:cs typeface="Times New Roman"/>
                          <a:sym typeface="Times New Roman"/>
                        </a:rPr>
                        <a:t>Sampel (n)</a:t>
                      </a:r>
                      <a:endParaRPr sz="1400" u="none" cap="none" strike="noStrike">
                        <a:latin typeface="Times New Roman"/>
                        <a:ea typeface="Times New Roman"/>
                        <a:cs typeface="Times New Roman"/>
                        <a:sym typeface="Times New Roman"/>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400" u="none" cap="none" strike="noStrike">
                          <a:latin typeface="Times New Roman"/>
                          <a:ea typeface="Times New Roman"/>
                          <a:cs typeface="Times New Roman"/>
                          <a:sym typeface="Times New Roman"/>
                        </a:rPr>
                        <a:t>Populasi (N)</a:t>
                      </a:r>
                      <a:endParaRPr sz="1400" u="none" cap="none" strike="noStrike">
                        <a:latin typeface="Times New Roman"/>
                        <a:ea typeface="Times New Roman"/>
                        <a:cs typeface="Times New Roman"/>
                        <a:sym typeface="Times New Roman"/>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400" u="none" cap="none" strike="noStrike">
                          <a:latin typeface="Times New Roman"/>
                          <a:ea typeface="Times New Roman"/>
                          <a:cs typeface="Times New Roman"/>
                          <a:sym typeface="Times New Roman"/>
                        </a:rPr>
                        <a:t>Sampel (n)</a:t>
                      </a:r>
                      <a:endParaRPr sz="1400" u="none" cap="none" strike="noStrike">
                        <a:latin typeface="Times New Roman"/>
                        <a:ea typeface="Times New Roman"/>
                        <a:cs typeface="Times New Roman"/>
                        <a:sym typeface="Times New Roman"/>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8325">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220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140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1200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291</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0325">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14</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230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144</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1300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297</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5625">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19</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240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148</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1400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302</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2975">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24</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250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152</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1500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306</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950">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28</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260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155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1600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310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5625">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32</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270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159</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1700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313</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0325">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40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36</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280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162</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1800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317</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5625">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45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40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290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165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1900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320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575">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50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44</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169</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322</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3600">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55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48</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320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175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2200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327</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900">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60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52</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340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181</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2400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331</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900">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65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56</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360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186</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2600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335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900">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70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59</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380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191</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2800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338</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900">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75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63</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400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196</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341</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7650">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80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66</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420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201</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3500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346</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p46"/>
          <p:cNvSpPr txBox="1"/>
          <p:nvPr/>
        </p:nvSpPr>
        <p:spPr>
          <a:xfrm>
            <a:off x="1247446" y="311420"/>
            <a:ext cx="457594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Titillium Web"/>
                <a:ea typeface="Titillium Web"/>
                <a:cs typeface="Titillium Web"/>
                <a:sym typeface="Titillium Web"/>
              </a:rPr>
              <a:t>Krejcie dan Morgan (1970) </a:t>
            </a:r>
            <a:endParaRPr/>
          </a:p>
        </p:txBody>
      </p:sp>
      <p:graphicFrame>
        <p:nvGraphicFramePr>
          <p:cNvPr id="1480" name="Google Shape;1480;p46"/>
          <p:cNvGraphicFramePr/>
          <p:nvPr/>
        </p:nvGraphicFramePr>
        <p:xfrm>
          <a:off x="1464469" y="713226"/>
          <a:ext cx="3000000" cy="3000000"/>
        </p:xfrm>
        <a:graphic>
          <a:graphicData uri="http://schemas.openxmlformats.org/drawingml/2006/table">
            <a:tbl>
              <a:tblPr>
                <a:noFill/>
                <a:tableStyleId>{AD0EFFA7-7539-40F6-822B-74B59A2BF6DD}</a:tableStyleId>
              </a:tblPr>
              <a:tblGrid>
                <a:gridCol w="1152525"/>
                <a:gridCol w="1007925"/>
                <a:gridCol w="1019375"/>
                <a:gridCol w="1007925"/>
                <a:gridCol w="1019375"/>
                <a:gridCol w="1007925"/>
              </a:tblGrid>
              <a:tr h="327300">
                <a:tc>
                  <a:txBody>
                    <a:bodyPr/>
                    <a:lstStyle/>
                    <a:p>
                      <a:pPr indent="0" lvl="0" marL="0" marR="0" rtl="0" algn="ctr">
                        <a:lnSpc>
                          <a:spcPct val="150000"/>
                        </a:lnSpc>
                        <a:spcBef>
                          <a:spcPts val="0"/>
                        </a:spcBef>
                        <a:spcAft>
                          <a:spcPts val="0"/>
                        </a:spcAft>
                        <a:buNone/>
                      </a:pPr>
                      <a:r>
                        <a:rPr b="1" lang="en-US" sz="1400" u="none" cap="none" strike="noStrike">
                          <a:latin typeface="Times New Roman"/>
                          <a:ea typeface="Times New Roman"/>
                          <a:cs typeface="Times New Roman"/>
                          <a:sym typeface="Times New Roman"/>
                        </a:rPr>
                        <a:t>Populasi (N)</a:t>
                      </a:r>
                      <a:endParaRPr sz="1400" u="none" cap="none" strike="noStrike">
                        <a:latin typeface="Times New Roman"/>
                        <a:ea typeface="Times New Roman"/>
                        <a:cs typeface="Times New Roman"/>
                        <a:sym typeface="Times New Roman"/>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b="1" lang="en-US" sz="1400" u="none" cap="none" strike="noStrike">
                          <a:latin typeface="Times New Roman"/>
                          <a:ea typeface="Times New Roman"/>
                          <a:cs typeface="Times New Roman"/>
                          <a:sym typeface="Times New Roman"/>
                        </a:rPr>
                        <a:t>Sampel (n)</a:t>
                      </a:r>
                      <a:endParaRPr sz="1400" u="none" cap="none" strike="noStrike">
                        <a:latin typeface="Times New Roman"/>
                        <a:ea typeface="Times New Roman"/>
                        <a:cs typeface="Times New Roman"/>
                        <a:sym typeface="Times New Roman"/>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b="1" lang="en-US" sz="1400" u="none" cap="none" strike="noStrike">
                          <a:latin typeface="Times New Roman"/>
                          <a:ea typeface="Times New Roman"/>
                          <a:cs typeface="Times New Roman"/>
                          <a:sym typeface="Times New Roman"/>
                        </a:rPr>
                        <a:t>Populasi (N)</a:t>
                      </a:r>
                      <a:endParaRPr sz="1400" u="none" cap="none" strike="noStrike">
                        <a:latin typeface="Times New Roman"/>
                        <a:ea typeface="Times New Roman"/>
                        <a:cs typeface="Times New Roman"/>
                        <a:sym typeface="Times New Roman"/>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b="1" lang="en-US" sz="1400" u="none" cap="none" strike="noStrike">
                          <a:latin typeface="Times New Roman"/>
                          <a:ea typeface="Times New Roman"/>
                          <a:cs typeface="Times New Roman"/>
                          <a:sym typeface="Times New Roman"/>
                        </a:rPr>
                        <a:t>Sampel (n)</a:t>
                      </a:r>
                      <a:endParaRPr sz="1400" u="none" cap="none" strike="noStrike">
                        <a:latin typeface="Times New Roman"/>
                        <a:ea typeface="Times New Roman"/>
                        <a:cs typeface="Times New Roman"/>
                        <a:sym typeface="Times New Roman"/>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b="1" lang="en-US" sz="1400" u="none" cap="none" strike="noStrike">
                          <a:latin typeface="Times New Roman"/>
                          <a:ea typeface="Times New Roman"/>
                          <a:cs typeface="Times New Roman"/>
                          <a:sym typeface="Times New Roman"/>
                        </a:rPr>
                        <a:t>Populasi (N)</a:t>
                      </a:r>
                      <a:endParaRPr sz="1400" u="none" cap="none" strike="noStrike">
                        <a:latin typeface="Times New Roman"/>
                        <a:ea typeface="Times New Roman"/>
                        <a:cs typeface="Times New Roman"/>
                        <a:sym typeface="Times New Roman"/>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b="1" lang="en-US" sz="1400" u="none" cap="none" strike="noStrike">
                          <a:latin typeface="Times New Roman"/>
                          <a:ea typeface="Times New Roman"/>
                          <a:cs typeface="Times New Roman"/>
                          <a:sym typeface="Times New Roman"/>
                        </a:rPr>
                        <a:t>Sampel (n)</a:t>
                      </a:r>
                      <a:endParaRPr sz="1400" u="none" cap="none" strike="noStrike">
                        <a:latin typeface="Times New Roman"/>
                        <a:ea typeface="Times New Roman"/>
                        <a:cs typeface="Times New Roman"/>
                        <a:sym typeface="Times New Roman"/>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2250">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90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73</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460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210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4500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354</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0050">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95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76</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480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214</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5000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357</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4200">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80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500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217</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6000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361</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4325">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110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86</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550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226</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7000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364</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6950">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120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92</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600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234</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8000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367</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450">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130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97</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650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242</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9000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368</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725">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140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103</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700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248</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10000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370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925">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150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108</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750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254</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15000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375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775">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160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113</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800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260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20000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377</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170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118</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850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265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30000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379</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180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123</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900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269</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40000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380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3625">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190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127</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950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274</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50000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381</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3175">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132</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278</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75000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382</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800">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210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136</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1100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285</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1000000</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en-US" sz="1400" u="none" cap="none" strike="noStrike">
                          <a:latin typeface="Times New Roman"/>
                          <a:ea typeface="Times New Roman"/>
                          <a:cs typeface="Times New Roman"/>
                          <a:sym typeface="Times New Roman"/>
                        </a:rPr>
                        <a:t>384</a:t>
                      </a:r>
                      <a:endParaRPr/>
                    </a:p>
                  </a:txBody>
                  <a:tcPr marT="0" marB="0" marR="31750" marL="3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47"/>
          <p:cNvSpPr txBox="1"/>
          <p:nvPr/>
        </p:nvSpPr>
        <p:spPr>
          <a:xfrm>
            <a:off x="1010964" y="465308"/>
            <a:ext cx="457594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Titillium Web"/>
                <a:ea typeface="Titillium Web"/>
                <a:cs typeface="Titillium Web"/>
                <a:sym typeface="Titillium Web"/>
              </a:rPr>
              <a:t>ISAAC DAN MICHAEL</a:t>
            </a:r>
            <a:endParaRPr/>
          </a:p>
        </p:txBody>
      </p:sp>
      <p:sp>
        <p:nvSpPr>
          <p:cNvPr id="1486" name="Google Shape;1486;p47"/>
          <p:cNvSpPr/>
          <p:nvPr/>
        </p:nvSpPr>
        <p:spPr>
          <a:xfrm>
            <a:off x="900113" y="2990279"/>
            <a:ext cx="7643812" cy="1323439"/>
          </a:xfrm>
          <a:prstGeom prst="rect">
            <a:avLst/>
          </a:prstGeom>
          <a:noFill/>
          <a:ln>
            <a:noFill/>
          </a:ln>
        </p:spPr>
        <p:txBody>
          <a:bodyPr anchorCtr="0" anchor="ctr" bIns="45700" lIns="91425" spcFirstLastPara="1" rIns="91425" wrap="square" tIns="45700">
            <a:spAutoFit/>
          </a:bodyPr>
          <a:lstStyle/>
          <a:p>
            <a:pPr indent="228600" lvl="0" marL="0" marR="0" rtl="0" algn="l">
              <a:lnSpc>
                <a:spcPct val="100000"/>
              </a:lnSpc>
              <a:spcBef>
                <a:spcPts val="0"/>
              </a:spcBef>
              <a:spcAft>
                <a:spcPts val="0"/>
              </a:spcAft>
              <a:buNone/>
            </a:pPr>
            <a:r>
              <a:rPr b="0" i="0" lang="en-US" sz="1600" u="none" cap="none" strike="noStrike">
                <a:solidFill>
                  <a:schemeClr val="dk2"/>
                </a:solidFill>
                <a:latin typeface="Titillium Web"/>
                <a:ea typeface="Titillium Web"/>
                <a:cs typeface="Titillium Web"/>
                <a:sym typeface="Titillium Web"/>
              </a:rPr>
              <a:t>Keterangan :    λ</a:t>
            </a:r>
            <a:r>
              <a:rPr b="0" baseline="30000" i="0" lang="en-US" sz="1600" u="none" cap="none" strike="noStrike">
                <a:solidFill>
                  <a:schemeClr val="dk2"/>
                </a:solidFill>
                <a:latin typeface="Titillium Web"/>
                <a:ea typeface="Titillium Web"/>
                <a:cs typeface="Titillium Web"/>
                <a:sym typeface="Titillium Web"/>
              </a:rPr>
              <a:t>2</a:t>
            </a:r>
            <a:r>
              <a:rPr b="0" i="0" lang="en-US" sz="1600" u="none" cap="none" strike="noStrike">
                <a:solidFill>
                  <a:schemeClr val="dk2"/>
                </a:solidFill>
                <a:latin typeface="Titillium Web"/>
                <a:ea typeface="Titillium Web"/>
                <a:cs typeface="Titillium Web"/>
                <a:sym typeface="Titillium Web"/>
              </a:rPr>
              <a:t> dengan dk = 1, taraf kesalahan bisa 1%, 5%, 10%</a:t>
            </a:r>
            <a:endParaRPr b="0" i="0" sz="1600" u="none" cap="none" strike="noStrike">
              <a:solidFill>
                <a:schemeClr val="dk2"/>
              </a:solidFill>
              <a:latin typeface="Titillium Web"/>
              <a:ea typeface="Titillium Web"/>
              <a:cs typeface="Titillium Web"/>
              <a:sym typeface="Titillium Web"/>
            </a:endParaRPr>
          </a:p>
          <a:p>
            <a:pPr indent="228600" lvl="0" marL="0" marR="0" rtl="0" algn="l">
              <a:lnSpc>
                <a:spcPct val="100000"/>
              </a:lnSpc>
              <a:spcBef>
                <a:spcPts val="0"/>
              </a:spcBef>
              <a:spcAft>
                <a:spcPts val="0"/>
              </a:spcAft>
              <a:buNone/>
            </a:pPr>
            <a:r>
              <a:rPr b="0" i="0" lang="en-US" sz="1600" u="none" cap="none" strike="noStrike">
                <a:solidFill>
                  <a:schemeClr val="dk2"/>
                </a:solidFill>
                <a:latin typeface="Titillium Web"/>
                <a:ea typeface="Titillium Web"/>
                <a:cs typeface="Titillium Web"/>
                <a:sym typeface="Titillium Web"/>
              </a:rPr>
              <a:t>		   P = Q = 0,5</a:t>
            </a:r>
            <a:endParaRPr b="0" i="0" sz="1600" u="none" cap="none" strike="noStrike">
              <a:solidFill>
                <a:schemeClr val="dk2"/>
              </a:solidFill>
              <a:latin typeface="Titillium Web"/>
              <a:ea typeface="Titillium Web"/>
              <a:cs typeface="Titillium Web"/>
              <a:sym typeface="Titillium Web"/>
            </a:endParaRPr>
          </a:p>
          <a:p>
            <a:pPr indent="228600" lvl="0" marL="0" marR="0" rtl="0" algn="l">
              <a:lnSpc>
                <a:spcPct val="100000"/>
              </a:lnSpc>
              <a:spcBef>
                <a:spcPts val="0"/>
              </a:spcBef>
              <a:spcAft>
                <a:spcPts val="0"/>
              </a:spcAft>
              <a:buNone/>
            </a:pPr>
            <a:r>
              <a:rPr b="0" i="0" lang="en-US" sz="1600" u="none" cap="none" strike="noStrike">
                <a:solidFill>
                  <a:schemeClr val="dk2"/>
                </a:solidFill>
                <a:latin typeface="Titillium Web"/>
                <a:ea typeface="Titillium Web"/>
                <a:cs typeface="Titillium Web"/>
                <a:sym typeface="Titillium Web"/>
              </a:rPr>
              <a:t>		   d = 0,05</a:t>
            </a:r>
            <a:endParaRPr b="0" i="0" sz="1600" u="none" cap="none" strike="noStrike">
              <a:solidFill>
                <a:schemeClr val="dk2"/>
              </a:solidFill>
              <a:latin typeface="Titillium Web"/>
              <a:ea typeface="Titillium Web"/>
              <a:cs typeface="Titillium Web"/>
              <a:sym typeface="Titillium Web"/>
            </a:endParaRPr>
          </a:p>
          <a:p>
            <a:pPr indent="228600" lvl="0" marL="0" marR="0" rtl="0" algn="l">
              <a:lnSpc>
                <a:spcPct val="100000"/>
              </a:lnSpc>
              <a:spcBef>
                <a:spcPts val="0"/>
              </a:spcBef>
              <a:spcAft>
                <a:spcPts val="0"/>
              </a:spcAft>
              <a:buNone/>
            </a:pPr>
            <a:r>
              <a:rPr b="0" i="0" lang="en-US" sz="1600" u="none" cap="none" strike="noStrike">
                <a:solidFill>
                  <a:schemeClr val="dk2"/>
                </a:solidFill>
                <a:latin typeface="Titillium Web"/>
                <a:ea typeface="Titillium Web"/>
                <a:cs typeface="Titillium Web"/>
                <a:sym typeface="Titillium Web"/>
              </a:rPr>
              <a:t>		   S = Jumlah Sampel</a:t>
            </a:r>
            <a:endParaRPr b="0" i="0" sz="1600" u="none" cap="none" strike="noStrike">
              <a:solidFill>
                <a:schemeClr val="dk2"/>
              </a:solidFill>
              <a:latin typeface="Titillium Web"/>
              <a:ea typeface="Titillium Web"/>
              <a:cs typeface="Titillium Web"/>
              <a:sym typeface="Titillium Web"/>
            </a:endParaRPr>
          </a:p>
          <a:p>
            <a:pPr indent="228600" lvl="0" marL="0" marR="0" rtl="0" algn="l">
              <a:lnSpc>
                <a:spcPct val="100000"/>
              </a:lnSpc>
              <a:spcBef>
                <a:spcPts val="0"/>
              </a:spcBef>
              <a:spcAft>
                <a:spcPts val="0"/>
              </a:spcAft>
              <a:buNone/>
            </a:pPr>
            <a:r>
              <a:rPr b="0" i="0" lang="en-US" sz="1600" u="none" cap="none" strike="noStrike">
                <a:solidFill>
                  <a:schemeClr val="dk2"/>
                </a:solidFill>
                <a:latin typeface="Titillium Web"/>
                <a:ea typeface="Titillium Web"/>
                <a:cs typeface="Titillium Web"/>
                <a:sym typeface="Titillium Web"/>
              </a:rPr>
              <a:t>            </a:t>
            </a:r>
            <a:endParaRPr/>
          </a:p>
        </p:txBody>
      </p:sp>
      <p:grpSp>
        <p:nvGrpSpPr>
          <p:cNvPr id="1487" name="Google Shape;1487;p47"/>
          <p:cNvGrpSpPr/>
          <p:nvPr/>
        </p:nvGrpSpPr>
        <p:grpSpPr>
          <a:xfrm>
            <a:off x="2855531" y="1063625"/>
            <a:ext cx="4412374" cy="1508125"/>
            <a:chOff x="1857374" y="1714488"/>
            <a:chExt cx="4143386" cy="1643074"/>
          </a:xfrm>
        </p:grpSpPr>
        <p:sp>
          <p:nvSpPr>
            <p:cNvPr id="1488" name="Google Shape;1488;p47"/>
            <p:cNvSpPr/>
            <p:nvPr/>
          </p:nvSpPr>
          <p:spPr>
            <a:xfrm>
              <a:off x="1857374" y="1714488"/>
              <a:ext cx="4143386" cy="1643074"/>
            </a:xfrm>
            <a:prstGeom prst="rect">
              <a:avLst/>
            </a:prstGeom>
            <a:solidFill>
              <a:schemeClr val="lt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400" u="none" cap="none" strike="noStrike">
                  <a:solidFill>
                    <a:schemeClr val="dk2"/>
                  </a:solidFill>
                  <a:latin typeface="Calibri"/>
                  <a:ea typeface="Calibri"/>
                  <a:cs typeface="Calibri"/>
                  <a:sym typeface="Calibri"/>
                </a:rPr>
                <a:t>                            </a:t>
              </a:r>
              <a:r>
                <a:rPr b="1" i="0" lang="en-US" sz="2400" u="none" cap="none" strike="noStrike">
                  <a:solidFill>
                    <a:schemeClr val="dk2"/>
                  </a:solidFill>
                  <a:latin typeface="Times New Roman"/>
                  <a:ea typeface="Times New Roman"/>
                  <a:cs typeface="Times New Roman"/>
                  <a:sym typeface="Times New Roman"/>
                </a:rPr>
                <a:t>λ</a:t>
              </a:r>
              <a:r>
                <a:rPr b="1" baseline="30000" i="0" lang="en-US" sz="2400" u="none" cap="none" strike="noStrike">
                  <a:solidFill>
                    <a:schemeClr val="dk2"/>
                  </a:solidFill>
                  <a:latin typeface="Calibri"/>
                  <a:ea typeface="Calibri"/>
                  <a:cs typeface="Calibri"/>
                  <a:sym typeface="Calibri"/>
                </a:rPr>
                <a:t>2</a:t>
              </a:r>
              <a:r>
                <a:rPr b="1" i="0" lang="en-US" sz="2400" u="none" cap="none" strike="noStrike">
                  <a:solidFill>
                    <a:schemeClr val="dk2"/>
                  </a:solidFill>
                  <a:latin typeface="Calibri"/>
                  <a:ea typeface="Calibri"/>
                  <a:cs typeface="Calibri"/>
                  <a:sym typeface="Calibri"/>
                </a:rPr>
                <a:t>.N.P.Q</a:t>
              </a:r>
              <a:endParaRPr/>
            </a:p>
            <a:p>
              <a:pPr indent="0" lvl="0" marL="0" marR="0" rtl="0" algn="l">
                <a:lnSpc>
                  <a:spcPct val="100000"/>
                </a:lnSpc>
                <a:spcBef>
                  <a:spcPts val="0"/>
                </a:spcBef>
                <a:spcAft>
                  <a:spcPts val="0"/>
                </a:spcAft>
                <a:buNone/>
              </a:pPr>
              <a:r>
                <a:rPr b="1" i="0" lang="en-US" sz="2400" u="none" cap="none" strike="noStrike">
                  <a:solidFill>
                    <a:schemeClr val="dk2"/>
                  </a:solidFill>
                  <a:latin typeface="Calibri"/>
                  <a:ea typeface="Calibri"/>
                  <a:cs typeface="Calibri"/>
                  <a:sym typeface="Calibri"/>
                </a:rPr>
                <a:t>     S    =</a:t>
              </a:r>
              <a:endParaRPr/>
            </a:p>
            <a:p>
              <a:pPr indent="0" lvl="0" marL="0" marR="0" rtl="0" algn="l">
                <a:lnSpc>
                  <a:spcPct val="100000"/>
                </a:lnSpc>
                <a:spcBef>
                  <a:spcPts val="1000"/>
                </a:spcBef>
                <a:spcAft>
                  <a:spcPts val="0"/>
                </a:spcAft>
                <a:buNone/>
              </a:pPr>
              <a:r>
                <a:rPr b="1" i="0" lang="en-US" sz="2400" u="none" cap="none" strike="noStrike">
                  <a:solidFill>
                    <a:schemeClr val="dk2"/>
                  </a:solidFill>
                  <a:latin typeface="Calibri"/>
                  <a:ea typeface="Calibri"/>
                  <a:cs typeface="Calibri"/>
                  <a:sym typeface="Calibri"/>
                </a:rPr>
                <a:t>                   d</a:t>
              </a:r>
              <a:r>
                <a:rPr b="1" baseline="30000" i="0" lang="en-US" sz="2400" u="none" cap="none" strike="noStrike">
                  <a:solidFill>
                    <a:schemeClr val="dk2"/>
                  </a:solidFill>
                  <a:latin typeface="Calibri"/>
                  <a:ea typeface="Calibri"/>
                  <a:cs typeface="Calibri"/>
                  <a:sym typeface="Calibri"/>
                </a:rPr>
                <a:t>2</a:t>
              </a:r>
              <a:r>
                <a:rPr b="1" i="0" lang="en-US" sz="2400" u="none" cap="none" strike="noStrike">
                  <a:solidFill>
                    <a:schemeClr val="dk2"/>
                  </a:solidFill>
                  <a:latin typeface="Calibri"/>
                  <a:ea typeface="Calibri"/>
                  <a:cs typeface="Calibri"/>
                  <a:sym typeface="Calibri"/>
                </a:rPr>
                <a:t> (N – 1) + </a:t>
              </a:r>
              <a:r>
                <a:rPr b="1" i="0" lang="en-US" sz="2400" u="none" cap="none" strike="noStrike">
                  <a:solidFill>
                    <a:schemeClr val="dk2"/>
                  </a:solidFill>
                  <a:latin typeface="Times New Roman"/>
                  <a:ea typeface="Times New Roman"/>
                  <a:cs typeface="Times New Roman"/>
                  <a:sym typeface="Times New Roman"/>
                </a:rPr>
                <a:t>λ</a:t>
              </a:r>
              <a:r>
                <a:rPr b="1" baseline="30000" i="0" lang="en-US" sz="2400" u="none" cap="none" strike="noStrike">
                  <a:solidFill>
                    <a:schemeClr val="dk2"/>
                  </a:solidFill>
                  <a:latin typeface="Calibri"/>
                  <a:ea typeface="Calibri"/>
                  <a:cs typeface="Calibri"/>
                  <a:sym typeface="Calibri"/>
                </a:rPr>
                <a:t>2</a:t>
              </a:r>
              <a:r>
                <a:rPr b="1" i="0" lang="en-US" sz="2400" u="none" cap="none" strike="noStrike">
                  <a:solidFill>
                    <a:schemeClr val="dk2"/>
                  </a:solidFill>
                  <a:latin typeface="Calibri"/>
                  <a:ea typeface="Calibri"/>
                  <a:cs typeface="Calibri"/>
                  <a:sym typeface="Calibri"/>
                </a:rPr>
                <a:t>.P.Q</a:t>
              </a:r>
              <a:endParaRPr b="1" i="0" sz="1100" u="none" cap="none" strike="noStrike">
                <a:solidFill>
                  <a:schemeClr val="dk2"/>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489" name="Google Shape;1489;p47"/>
            <p:cNvCxnSpPr/>
            <p:nvPr/>
          </p:nvCxnSpPr>
          <p:spPr>
            <a:xfrm>
              <a:off x="3010220" y="2417958"/>
              <a:ext cx="2428834" cy="1106"/>
            </a:xfrm>
            <a:prstGeom prst="straightConnector1">
              <a:avLst/>
            </a:prstGeom>
            <a:noFill/>
            <a:ln cap="flat" cmpd="sng" w="9525">
              <a:solidFill>
                <a:schemeClr val="dk2"/>
              </a:solidFill>
              <a:prstDash val="solid"/>
              <a:round/>
              <a:headEnd len="sm" w="sm" type="none"/>
              <a:tailEnd len="sm" w="sm" type="none"/>
            </a:ln>
          </p:spPr>
        </p:cxn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3" name="Shape 1493"/>
        <p:cNvGrpSpPr/>
        <p:nvPr/>
      </p:nvGrpSpPr>
      <p:grpSpPr>
        <a:xfrm>
          <a:off x="0" y="0"/>
          <a:ext cx="0" cy="0"/>
          <a:chOff x="0" y="0"/>
          <a:chExt cx="0" cy="0"/>
        </a:xfrm>
      </p:grpSpPr>
      <p:sp>
        <p:nvSpPr>
          <p:cNvPr id="1494" name="Google Shape;1494;p48"/>
          <p:cNvSpPr txBox="1"/>
          <p:nvPr/>
        </p:nvSpPr>
        <p:spPr>
          <a:xfrm>
            <a:off x="1010964" y="465308"/>
            <a:ext cx="457594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Titillium Web"/>
                <a:ea typeface="Titillium Web"/>
                <a:cs typeface="Titillium Web"/>
                <a:sym typeface="Titillium Web"/>
              </a:rPr>
              <a:t>ISAAC DAN MICHAEL</a:t>
            </a:r>
            <a:endParaRPr/>
          </a:p>
        </p:txBody>
      </p:sp>
      <p:sp>
        <p:nvSpPr>
          <p:cNvPr id="1495" name="Google Shape;1495;p48"/>
          <p:cNvSpPr/>
          <p:nvPr/>
        </p:nvSpPr>
        <p:spPr>
          <a:xfrm>
            <a:off x="844934" y="1065030"/>
            <a:ext cx="7643812" cy="1815882"/>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chemeClr val="dk2"/>
                </a:solidFill>
                <a:latin typeface="Titillium Web"/>
                <a:ea typeface="Titillium Web"/>
                <a:cs typeface="Titillium Web"/>
                <a:sym typeface="Titillium Web"/>
              </a:rPr>
              <a:t>Jika kita akan mengambil sampel sebanyak 140, maka: </a:t>
            </a:r>
            <a:endParaRPr/>
          </a:p>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chemeClr val="dk2"/>
                </a:solidFill>
                <a:latin typeface="Titillium Web"/>
                <a:ea typeface="Titillium Web"/>
                <a:cs typeface="Titillium Web"/>
                <a:sym typeface="Titillium Web"/>
              </a:rPr>
              <a:t>pada taraf kesalahan 1%, sampel yang bisa diambil 116 responden, </a:t>
            </a:r>
            <a:endParaRPr/>
          </a:p>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chemeClr val="dk2"/>
                </a:solidFill>
                <a:latin typeface="Titillium Web"/>
                <a:ea typeface="Titillium Web"/>
                <a:cs typeface="Titillium Web"/>
                <a:sym typeface="Titillium Web"/>
              </a:rPr>
              <a:t>pada taraf kesalahan 5% sampel yang bisa diambil 100 responden, </a:t>
            </a:r>
            <a:endParaRPr/>
          </a:p>
          <a:p>
            <a:pPr indent="-285750" lvl="0" marL="285750" marR="0" rtl="0" algn="l">
              <a:lnSpc>
                <a:spcPct val="150000"/>
              </a:lnSpc>
              <a:spcBef>
                <a:spcPts val="0"/>
              </a:spcBef>
              <a:spcAft>
                <a:spcPts val="0"/>
              </a:spcAft>
              <a:buClr>
                <a:srgbClr val="000000"/>
              </a:buClr>
              <a:buSzPts val="1600"/>
              <a:buFont typeface="Arial"/>
              <a:buChar char="•"/>
            </a:pPr>
            <a:r>
              <a:rPr b="0" i="0" lang="en-US" sz="1600" u="none" cap="none" strike="noStrike">
                <a:solidFill>
                  <a:schemeClr val="dk2"/>
                </a:solidFill>
                <a:latin typeface="Titillium Web"/>
                <a:ea typeface="Titillium Web"/>
                <a:cs typeface="Titillium Web"/>
                <a:sym typeface="Titillium Web"/>
              </a:rPr>
              <a:t>pada taraf 10% sampel yang bisa diambil sebanyak 92 responden.</a:t>
            </a:r>
            <a:endParaRPr/>
          </a:p>
          <a:p>
            <a:pPr indent="228600" lvl="0" marL="0" marR="0" rtl="0" algn="l">
              <a:lnSpc>
                <a:spcPct val="100000"/>
              </a:lnSpc>
              <a:spcBef>
                <a:spcPts val="0"/>
              </a:spcBef>
              <a:spcAft>
                <a:spcPts val="0"/>
              </a:spcAft>
              <a:buNone/>
            </a:pPr>
            <a:r>
              <a:rPr b="0" i="0" lang="en-US" sz="1600" u="none" cap="none" strike="noStrike">
                <a:solidFill>
                  <a:schemeClr val="dk2"/>
                </a:solidFill>
                <a:latin typeface="Titillium Web"/>
                <a:ea typeface="Titillium Web"/>
                <a:cs typeface="Titillium Web"/>
                <a:sym typeface="Titillium Web"/>
              </a:rPr>
              <a:t>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49"/>
          <p:cNvSpPr txBox="1"/>
          <p:nvPr/>
        </p:nvSpPr>
        <p:spPr>
          <a:xfrm>
            <a:off x="1010964" y="465308"/>
            <a:ext cx="457594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Titillium Web"/>
                <a:ea typeface="Titillium Web"/>
                <a:cs typeface="Titillium Web"/>
                <a:sym typeface="Titillium Web"/>
              </a:rPr>
              <a:t>TARO YAMANE </a:t>
            </a:r>
            <a:r>
              <a:rPr b="0" i="0" lang="en-US" sz="1400" u="none" cap="none" strike="noStrike">
                <a:solidFill>
                  <a:schemeClr val="dk2"/>
                </a:solidFill>
                <a:latin typeface="Titillium Web"/>
                <a:ea typeface="Titillium Web"/>
                <a:cs typeface="Titillium Web"/>
                <a:sym typeface="Titillium Web"/>
              </a:rPr>
              <a:t>(jumlah populasi diketahui</a:t>
            </a:r>
            <a:r>
              <a:rPr b="0" i="0" lang="en-US" sz="1400" u="none" cap="none" strike="noStrike">
                <a:solidFill>
                  <a:schemeClr val="dk2"/>
                </a:solidFill>
                <a:latin typeface="Arial"/>
                <a:ea typeface="Arial"/>
                <a:cs typeface="Arial"/>
                <a:sym typeface="Arial"/>
              </a:rPr>
              <a:t>)</a:t>
            </a:r>
            <a:endParaRPr b="0" i="0" sz="1400" u="none" cap="none" strike="noStrike">
              <a:solidFill>
                <a:schemeClr val="dk2"/>
              </a:solidFill>
              <a:latin typeface="Titillium Web"/>
              <a:ea typeface="Titillium Web"/>
              <a:cs typeface="Titillium Web"/>
              <a:sym typeface="Titillium Web"/>
            </a:endParaRPr>
          </a:p>
        </p:txBody>
      </p:sp>
      <p:sp>
        <p:nvSpPr>
          <p:cNvPr id="1501" name="Google Shape;1501;p49"/>
          <p:cNvSpPr/>
          <p:nvPr/>
        </p:nvSpPr>
        <p:spPr>
          <a:xfrm>
            <a:off x="2262352" y="1379483"/>
            <a:ext cx="2829910" cy="1474076"/>
          </a:xfrm>
          <a:prstGeom prst="rect">
            <a:avLst/>
          </a:prstGeom>
          <a:solidFill>
            <a:schemeClr val="lt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400" u="none" cap="none" strike="noStrike">
                <a:solidFill>
                  <a:schemeClr val="dk2"/>
                </a:solidFill>
                <a:latin typeface="Titillium Web"/>
                <a:ea typeface="Titillium Web"/>
                <a:cs typeface="Titillium Web"/>
                <a:sym typeface="Titillium Web"/>
              </a:rPr>
              <a:t>                      N</a:t>
            </a:r>
            <a:endParaRPr/>
          </a:p>
          <a:p>
            <a:pPr indent="0" lvl="0" marL="0" marR="0" rtl="0" algn="l">
              <a:lnSpc>
                <a:spcPct val="100000"/>
              </a:lnSpc>
              <a:spcBef>
                <a:spcPts val="1000"/>
              </a:spcBef>
              <a:spcAft>
                <a:spcPts val="0"/>
              </a:spcAft>
              <a:buNone/>
            </a:pPr>
            <a:r>
              <a:rPr b="1" i="0" lang="en-US" sz="2400" u="none" cap="none" strike="noStrike">
                <a:solidFill>
                  <a:schemeClr val="dk2"/>
                </a:solidFill>
                <a:latin typeface="Titillium Web"/>
                <a:ea typeface="Titillium Web"/>
                <a:cs typeface="Titillium Web"/>
                <a:sym typeface="Titillium Web"/>
              </a:rPr>
              <a:t>      n  =</a:t>
            </a:r>
            <a:endParaRPr/>
          </a:p>
          <a:p>
            <a:pPr indent="0" lvl="1" marL="0" marR="0" rtl="0" algn="l">
              <a:lnSpc>
                <a:spcPct val="100000"/>
              </a:lnSpc>
              <a:spcBef>
                <a:spcPts val="0"/>
              </a:spcBef>
              <a:spcAft>
                <a:spcPts val="0"/>
              </a:spcAft>
              <a:buNone/>
            </a:pPr>
            <a:r>
              <a:rPr b="1" i="0" lang="en-US" sz="2400" u="none" cap="none" strike="noStrike">
                <a:solidFill>
                  <a:schemeClr val="dk2"/>
                </a:solidFill>
                <a:latin typeface="Titillium Web"/>
                <a:ea typeface="Titillium Web"/>
                <a:cs typeface="Titillium Web"/>
                <a:sym typeface="Titillium Web"/>
              </a:rPr>
              <a:t>                N.d</a:t>
            </a:r>
            <a:r>
              <a:rPr b="1" baseline="30000" i="0" lang="en-US" sz="2400" u="none" cap="none" strike="noStrike">
                <a:solidFill>
                  <a:schemeClr val="dk2"/>
                </a:solidFill>
                <a:latin typeface="Titillium Web"/>
                <a:ea typeface="Titillium Web"/>
                <a:cs typeface="Titillium Web"/>
                <a:sym typeface="Titillium Web"/>
              </a:rPr>
              <a:t>2</a:t>
            </a:r>
            <a:r>
              <a:rPr b="1" i="0" lang="en-US" sz="2400" u="none" cap="none" strike="noStrike">
                <a:solidFill>
                  <a:schemeClr val="dk2"/>
                </a:solidFill>
                <a:latin typeface="Titillium Web"/>
                <a:ea typeface="Titillium Web"/>
                <a:cs typeface="Titillium Web"/>
                <a:sym typeface="Titillium Web"/>
              </a:rPr>
              <a:t> + 1</a:t>
            </a:r>
            <a:endParaRPr b="0" i="0" sz="2400" u="none" cap="none" strike="noStrike">
              <a:solidFill>
                <a:schemeClr val="dk2"/>
              </a:solidFill>
              <a:latin typeface="Titillium Web"/>
              <a:ea typeface="Titillium Web"/>
              <a:cs typeface="Titillium Web"/>
              <a:sym typeface="Titillium Web"/>
            </a:endParaRPr>
          </a:p>
        </p:txBody>
      </p:sp>
      <p:sp>
        <p:nvSpPr>
          <p:cNvPr id="1502" name="Google Shape;1502;p49"/>
          <p:cNvSpPr/>
          <p:nvPr/>
        </p:nvSpPr>
        <p:spPr>
          <a:xfrm>
            <a:off x="2562391" y="3478042"/>
            <a:ext cx="45720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2"/>
                </a:solidFill>
                <a:latin typeface="Calibri"/>
                <a:ea typeface="Calibri"/>
                <a:cs typeface="Calibri"/>
                <a:sym typeface="Calibri"/>
              </a:rPr>
              <a:t>Keterangan :</a:t>
            </a:r>
            <a:endParaRPr/>
          </a:p>
          <a:p>
            <a:pPr indent="0" lvl="0" marL="0" marR="0" rtl="0" algn="l">
              <a:lnSpc>
                <a:spcPct val="100000"/>
              </a:lnSpc>
              <a:spcBef>
                <a:spcPts val="0"/>
              </a:spcBef>
              <a:spcAft>
                <a:spcPts val="0"/>
              </a:spcAft>
              <a:buNone/>
            </a:pPr>
            <a:r>
              <a:rPr b="1" i="0" lang="en-US" sz="1400" u="none" cap="none" strike="noStrike">
                <a:solidFill>
                  <a:schemeClr val="dk2"/>
                </a:solidFill>
                <a:latin typeface="Calibri"/>
                <a:ea typeface="Calibri"/>
                <a:cs typeface="Calibri"/>
                <a:sym typeface="Calibri"/>
              </a:rPr>
              <a:t>n 	= Jumlah sampel</a:t>
            </a:r>
            <a:endParaRPr/>
          </a:p>
          <a:p>
            <a:pPr indent="0" lvl="0" marL="0" marR="0" rtl="0" algn="l">
              <a:lnSpc>
                <a:spcPct val="100000"/>
              </a:lnSpc>
              <a:spcBef>
                <a:spcPts val="0"/>
              </a:spcBef>
              <a:spcAft>
                <a:spcPts val="0"/>
              </a:spcAft>
              <a:buNone/>
            </a:pPr>
            <a:r>
              <a:rPr b="1" i="0" lang="en-US" sz="1400" u="none" cap="none" strike="noStrike">
                <a:solidFill>
                  <a:schemeClr val="dk2"/>
                </a:solidFill>
                <a:latin typeface="Calibri"/>
                <a:ea typeface="Calibri"/>
                <a:cs typeface="Calibri"/>
                <a:sym typeface="Calibri"/>
              </a:rPr>
              <a:t>N 	= Jumlah populasi</a:t>
            </a:r>
            <a:endParaRPr/>
          </a:p>
          <a:p>
            <a:pPr indent="0" lvl="0" marL="0" marR="0" rtl="0" algn="l">
              <a:lnSpc>
                <a:spcPct val="100000"/>
              </a:lnSpc>
              <a:spcBef>
                <a:spcPts val="0"/>
              </a:spcBef>
              <a:spcAft>
                <a:spcPts val="0"/>
              </a:spcAft>
              <a:buNone/>
            </a:pPr>
            <a:r>
              <a:rPr b="1" i="0" lang="en-US" sz="1400" u="none" cap="none" strike="noStrike">
                <a:solidFill>
                  <a:schemeClr val="dk2"/>
                </a:solidFill>
                <a:latin typeface="Calibri"/>
                <a:ea typeface="Calibri"/>
                <a:cs typeface="Calibri"/>
                <a:sym typeface="Calibri"/>
              </a:rPr>
              <a:t>d</a:t>
            </a:r>
            <a:r>
              <a:rPr b="1" baseline="30000" i="0" lang="en-US" sz="1400" u="none" cap="none" strike="noStrike">
                <a:solidFill>
                  <a:schemeClr val="dk2"/>
                </a:solidFill>
                <a:latin typeface="Calibri"/>
                <a:ea typeface="Calibri"/>
                <a:cs typeface="Calibri"/>
                <a:sym typeface="Calibri"/>
              </a:rPr>
              <a:t>2 	</a:t>
            </a:r>
            <a:r>
              <a:rPr b="1" i="0" lang="en-US" sz="1400" u="none" cap="none" strike="noStrike">
                <a:solidFill>
                  <a:schemeClr val="dk2"/>
                </a:solidFill>
                <a:latin typeface="Calibri"/>
                <a:ea typeface="Calibri"/>
                <a:cs typeface="Calibri"/>
                <a:sym typeface="Calibri"/>
              </a:rPr>
              <a:t>= Presisi yang ditetapkan</a:t>
            </a:r>
            <a:endParaRPr/>
          </a:p>
        </p:txBody>
      </p:sp>
      <p:cxnSp>
        <p:nvCxnSpPr>
          <p:cNvPr id="1503" name="Google Shape;1503;p49"/>
          <p:cNvCxnSpPr/>
          <p:nvPr/>
        </p:nvCxnSpPr>
        <p:spPr>
          <a:xfrm>
            <a:off x="3381703" y="2065283"/>
            <a:ext cx="1190297" cy="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5"/>
          <p:cNvSpPr txBox="1"/>
          <p:nvPr>
            <p:ph type="title"/>
          </p:nvPr>
        </p:nvSpPr>
        <p:spPr>
          <a:xfrm>
            <a:off x="713225" y="2448213"/>
            <a:ext cx="4472400" cy="837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US"/>
              <a:t>WHY</a:t>
            </a:r>
            <a:endParaRPr/>
          </a:p>
        </p:txBody>
      </p:sp>
      <p:sp>
        <p:nvSpPr>
          <p:cNvPr id="1007" name="Google Shape;1007;p5"/>
          <p:cNvSpPr txBox="1"/>
          <p:nvPr>
            <p:ph idx="2" type="title"/>
          </p:nvPr>
        </p:nvSpPr>
        <p:spPr>
          <a:xfrm>
            <a:off x="2208275" y="1423663"/>
            <a:ext cx="1482300" cy="77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US"/>
              <a:t>02</a:t>
            </a:r>
            <a:endParaRPr/>
          </a:p>
        </p:txBody>
      </p:sp>
      <p:grpSp>
        <p:nvGrpSpPr>
          <p:cNvPr id="1008" name="Google Shape;1008;p5"/>
          <p:cNvGrpSpPr/>
          <p:nvPr/>
        </p:nvGrpSpPr>
        <p:grpSpPr>
          <a:xfrm>
            <a:off x="5353800" y="841275"/>
            <a:ext cx="3230047" cy="3218875"/>
            <a:chOff x="5353800" y="841275"/>
            <a:chExt cx="3230047" cy="3218875"/>
          </a:xfrm>
        </p:grpSpPr>
        <p:sp>
          <p:nvSpPr>
            <p:cNvPr id="1009" name="Google Shape;1009;p5"/>
            <p:cNvSpPr/>
            <p:nvPr/>
          </p:nvSpPr>
          <p:spPr>
            <a:xfrm>
              <a:off x="6287794" y="1282766"/>
              <a:ext cx="102452" cy="88921"/>
            </a:xfrm>
            <a:custGeom>
              <a:rect b="b" l="l" r="r" t="t"/>
              <a:pathLst>
                <a:path extrusionOk="0" h="828" w="954">
                  <a:moveTo>
                    <a:pt x="753" y="0"/>
                  </a:moveTo>
                  <a:cubicBezTo>
                    <a:pt x="753" y="0"/>
                    <a:pt x="702" y="25"/>
                    <a:pt x="652" y="75"/>
                  </a:cubicBezTo>
                  <a:cubicBezTo>
                    <a:pt x="577" y="125"/>
                    <a:pt x="477" y="201"/>
                    <a:pt x="377" y="276"/>
                  </a:cubicBezTo>
                  <a:cubicBezTo>
                    <a:pt x="276" y="326"/>
                    <a:pt x="201" y="426"/>
                    <a:pt x="126" y="476"/>
                  </a:cubicBezTo>
                  <a:cubicBezTo>
                    <a:pt x="51" y="526"/>
                    <a:pt x="1" y="577"/>
                    <a:pt x="1" y="577"/>
                  </a:cubicBezTo>
                  <a:lnTo>
                    <a:pt x="276" y="827"/>
                  </a:lnTo>
                  <a:cubicBezTo>
                    <a:pt x="276" y="827"/>
                    <a:pt x="301" y="802"/>
                    <a:pt x="377" y="752"/>
                  </a:cubicBezTo>
                  <a:cubicBezTo>
                    <a:pt x="427" y="702"/>
                    <a:pt x="502" y="627"/>
                    <a:pt x="602" y="551"/>
                  </a:cubicBezTo>
                  <a:cubicBezTo>
                    <a:pt x="677" y="501"/>
                    <a:pt x="778" y="426"/>
                    <a:pt x="853" y="401"/>
                  </a:cubicBezTo>
                  <a:cubicBezTo>
                    <a:pt x="903" y="351"/>
                    <a:pt x="953" y="326"/>
                    <a:pt x="953" y="326"/>
                  </a:cubicBezTo>
                  <a:lnTo>
                    <a:pt x="753" y="0"/>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5"/>
            <p:cNvSpPr/>
            <p:nvPr/>
          </p:nvSpPr>
          <p:spPr>
            <a:xfrm>
              <a:off x="6411618" y="1212746"/>
              <a:ext cx="102345" cy="80867"/>
            </a:xfrm>
            <a:custGeom>
              <a:rect b="b" l="l" r="r" t="t"/>
              <a:pathLst>
                <a:path extrusionOk="0" h="753" w="953">
                  <a:moveTo>
                    <a:pt x="803" y="0"/>
                  </a:moveTo>
                  <a:cubicBezTo>
                    <a:pt x="803" y="0"/>
                    <a:pt x="752" y="26"/>
                    <a:pt x="677" y="76"/>
                  </a:cubicBezTo>
                  <a:cubicBezTo>
                    <a:pt x="602" y="101"/>
                    <a:pt x="502" y="151"/>
                    <a:pt x="402" y="201"/>
                  </a:cubicBezTo>
                  <a:cubicBezTo>
                    <a:pt x="301" y="276"/>
                    <a:pt x="201" y="326"/>
                    <a:pt x="126" y="351"/>
                  </a:cubicBezTo>
                  <a:cubicBezTo>
                    <a:pt x="51" y="401"/>
                    <a:pt x="1" y="427"/>
                    <a:pt x="1" y="427"/>
                  </a:cubicBezTo>
                  <a:lnTo>
                    <a:pt x="176" y="752"/>
                  </a:lnTo>
                  <a:cubicBezTo>
                    <a:pt x="176" y="752"/>
                    <a:pt x="226" y="702"/>
                    <a:pt x="301" y="677"/>
                  </a:cubicBezTo>
                  <a:cubicBezTo>
                    <a:pt x="377" y="627"/>
                    <a:pt x="477" y="577"/>
                    <a:pt x="577" y="527"/>
                  </a:cubicBezTo>
                  <a:cubicBezTo>
                    <a:pt x="652" y="477"/>
                    <a:pt x="752" y="427"/>
                    <a:pt x="828" y="401"/>
                  </a:cubicBezTo>
                  <a:cubicBezTo>
                    <a:pt x="903" y="351"/>
                    <a:pt x="953" y="351"/>
                    <a:pt x="953" y="351"/>
                  </a:cubicBezTo>
                  <a:lnTo>
                    <a:pt x="80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5"/>
            <p:cNvSpPr/>
            <p:nvPr/>
          </p:nvSpPr>
          <p:spPr>
            <a:xfrm>
              <a:off x="6543496" y="1164312"/>
              <a:ext cx="105137" cy="67335"/>
            </a:xfrm>
            <a:custGeom>
              <a:rect b="b" l="l" r="r" t="t"/>
              <a:pathLst>
                <a:path extrusionOk="0" h="627" w="979">
                  <a:moveTo>
                    <a:pt x="853" y="0"/>
                  </a:moveTo>
                  <a:cubicBezTo>
                    <a:pt x="853" y="0"/>
                    <a:pt x="652" y="50"/>
                    <a:pt x="427" y="126"/>
                  </a:cubicBezTo>
                  <a:cubicBezTo>
                    <a:pt x="201" y="201"/>
                    <a:pt x="1" y="301"/>
                    <a:pt x="1" y="301"/>
                  </a:cubicBezTo>
                  <a:lnTo>
                    <a:pt x="126" y="627"/>
                  </a:lnTo>
                  <a:cubicBezTo>
                    <a:pt x="126" y="627"/>
                    <a:pt x="326" y="552"/>
                    <a:pt x="552" y="477"/>
                  </a:cubicBezTo>
                  <a:cubicBezTo>
                    <a:pt x="753" y="401"/>
                    <a:pt x="978" y="351"/>
                    <a:pt x="978" y="351"/>
                  </a:cubicBezTo>
                  <a:lnTo>
                    <a:pt x="85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5"/>
            <p:cNvSpPr/>
            <p:nvPr/>
          </p:nvSpPr>
          <p:spPr>
            <a:xfrm>
              <a:off x="6683429" y="1129302"/>
              <a:ext cx="102452" cy="59281"/>
            </a:xfrm>
            <a:custGeom>
              <a:rect b="b" l="l" r="r" t="t"/>
              <a:pathLst>
                <a:path extrusionOk="0" h="552" w="954">
                  <a:moveTo>
                    <a:pt x="878" y="1"/>
                  </a:moveTo>
                  <a:cubicBezTo>
                    <a:pt x="878" y="1"/>
                    <a:pt x="653" y="51"/>
                    <a:pt x="427" y="101"/>
                  </a:cubicBezTo>
                  <a:cubicBezTo>
                    <a:pt x="327" y="126"/>
                    <a:pt x="226" y="151"/>
                    <a:pt x="126" y="151"/>
                  </a:cubicBezTo>
                  <a:cubicBezTo>
                    <a:pt x="51" y="176"/>
                    <a:pt x="1" y="201"/>
                    <a:pt x="1" y="201"/>
                  </a:cubicBezTo>
                  <a:lnTo>
                    <a:pt x="76" y="552"/>
                  </a:lnTo>
                  <a:cubicBezTo>
                    <a:pt x="76" y="552"/>
                    <a:pt x="126" y="527"/>
                    <a:pt x="226" y="527"/>
                  </a:cubicBezTo>
                  <a:cubicBezTo>
                    <a:pt x="302" y="502"/>
                    <a:pt x="402" y="477"/>
                    <a:pt x="527" y="452"/>
                  </a:cubicBezTo>
                  <a:cubicBezTo>
                    <a:pt x="728" y="402"/>
                    <a:pt x="953" y="376"/>
                    <a:pt x="953" y="376"/>
                  </a:cubicBezTo>
                  <a:lnTo>
                    <a:pt x="8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5"/>
            <p:cNvSpPr/>
            <p:nvPr/>
          </p:nvSpPr>
          <p:spPr>
            <a:xfrm>
              <a:off x="6826154" y="1113193"/>
              <a:ext cx="99660" cy="48541"/>
            </a:xfrm>
            <a:custGeom>
              <a:rect b="b" l="l" r="r" t="t"/>
              <a:pathLst>
                <a:path extrusionOk="0" h="452" w="928">
                  <a:moveTo>
                    <a:pt x="903" y="0"/>
                  </a:moveTo>
                  <a:cubicBezTo>
                    <a:pt x="903" y="0"/>
                    <a:pt x="677" y="25"/>
                    <a:pt x="451" y="25"/>
                  </a:cubicBezTo>
                  <a:cubicBezTo>
                    <a:pt x="226" y="50"/>
                    <a:pt x="0" y="75"/>
                    <a:pt x="0" y="75"/>
                  </a:cubicBezTo>
                  <a:lnTo>
                    <a:pt x="50" y="451"/>
                  </a:lnTo>
                  <a:cubicBezTo>
                    <a:pt x="50" y="451"/>
                    <a:pt x="276" y="426"/>
                    <a:pt x="476" y="401"/>
                  </a:cubicBezTo>
                  <a:cubicBezTo>
                    <a:pt x="702" y="376"/>
                    <a:pt x="928" y="376"/>
                    <a:pt x="928" y="376"/>
                  </a:cubicBezTo>
                  <a:lnTo>
                    <a:pt x="90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5"/>
            <p:cNvSpPr/>
            <p:nvPr/>
          </p:nvSpPr>
          <p:spPr>
            <a:xfrm>
              <a:off x="6971456" y="1113193"/>
              <a:ext cx="99660" cy="40487"/>
            </a:xfrm>
            <a:custGeom>
              <a:rect b="b" l="l" r="r" t="t"/>
              <a:pathLst>
                <a:path extrusionOk="0" h="377" w="928">
                  <a:moveTo>
                    <a:pt x="1" y="0"/>
                  </a:moveTo>
                  <a:lnTo>
                    <a:pt x="1" y="351"/>
                  </a:lnTo>
                  <a:lnTo>
                    <a:pt x="452" y="351"/>
                  </a:lnTo>
                  <a:cubicBezTo>
                    <a:pt x="677" y="376"/>
                    <a:pt x="903" y="376"/>
                    <a:pt x="903" y="376"/>
                  </a:cubicBezTo>
                  <a:lnTo>
                    <a:pt x="92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5"/>
            <p:cNvSpPr/>
            <p:nvPr/>
          </p:nvSpPr>
          <p:spPr>
            <a:xfrm>
              <a:off x="7114074" y="1115878"/>
              <a:ext cx="99768" cy="48541"/>
            </a:xfrm>
            <a:custGeom>
              <a:rect b="b" l="l" r="r" t="t"/>
              <a:pathLst>
                <a:path extrusionOk="0" h="452" w="929">
                  <a:moveTo>
                    <a:pt x="26" y="0"/>
                  </a:moveTo>
                  <a:lnTo>
                    <a:pt x="1" y="376"/>
                  </a:lnTo>
                  <a:cubicBezTo>
                    <a:pt x="1" y="376"/>
                    <a:pt x="227" y="376"/>
                    <a:pt x="452" y="401"/>
                  </a:cubicBezTo>
                  <a:cubicBezTo>
                    <a:pt x="678" y="426"/>
                    <a:pt x="903" y="451"/>
                    <a:pt x="903" y="451"/>
                  </a:cubicBezTo>
                  <a:lnTo>
                    <a:pt x="928" y="100"/>
                  </a:lnTo>
                  <a:cubicBezTo>
                    <a:pt x="928" y="100"/>
                    <a:pt x="703" y="75"/>
                    <a:pt x="477" y="50"/>
                  </a:cubicBezTo>
                  <a:cubicBezTo>
                    <a:pt x="252" y="25"/>
                    <a:pt x="26" y="0"/>
                    <a:pt x="2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5"/>
            <p:cNvSpPr/>
            <p:nvPr/>
          </p:nvSpPr>
          <p:spPr>
            <a:xfrm>
              <a:off x="7256799" y="1131986"/>
              <a:ext cx="102345" cy="56596"/>
            </a:xfrm>
            <a:custGeom>
              <a:rect b="b" l="l" r="r" t="t"/>
              <a:pathLst>
                <a:path extrusionOk="0" h="527" w="953">
                  <a:moveTo>
                    <a:pt x="50" y="1"/>
                  </a:moveTo>
                  <a:lnTo>
                    <a:pt x="0" y="377"/>
                  </a:lnTo>
                  <a:cubicBezTo>
                    <a:pt x="0" y="377"/>
                    <a:pt x="226" y="402"/>
                    <a:pt x="426" y="452"/>
                  </a:cubicBezTo>
                  <a:cubicBezTo>
                    <a:pt x="652" y="477"/>
                    <a:pt x="878" y="527"/>
                    <a:pt x="878" y="527"/>
                  </a:cubicBezTo>
                  <a:lnTo>
                    <a:pt x="953" y="176"/>
                  </a:lnTo>
                  <a:cubicBezTo>
                    <a:pt x="953" y="176"/>
                    <a:pt x="727" y="126"/>
                    <a:pt x="502" y="76"/>
                  </a:cubicBezTo>
                  <a:cubicBezTo>
                    <a:pt x="276" y="51"/>
                    <a:pt x="50" y="1"/>
                    <a:pt x="50"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5"/>
            <p:cNvSpPr/>
            <p:nvPr/>
          </p:nvSpPr>
          <p:spPr>
            <a:xfrm>
              <a:off x="7396731" y="1161627"/>
              <a:ext cx="102345" cy="64650"/>
            </a:xfrm>
            <a:custGeom>
              <a:rect b="b" l="l" r="r" t="t"/>
              <a:pathLst>
                <a:path extrusionOk="0" h="602" w="953">
                  <a:moveTo>
                    <a:pt x="76" y="0"/>
                  </a:moveTo>
                  <a:lnTo>
                    <a:pt x="1" y="351"/>
                  </a:lnTo>
                  <a:cubicBezTo>
                    <a:pt x="1" y="351"/>
                    <a:pt x="201" y="401"/>
                    <a:pt x="427" y="476"/>
                  </a:cubicBezTo>
                  <a:cubicBezTo>
                    <a:pt x="627" y="527"/>
                    <a:pt x="853" y="602"/>
                    <a:pt x="853" y="602"/>
                  </a:cubicBezTo>
                  <a:lnTo>
                    <a:pt x="953" y="251"/>
                  </a:lnTo>
                  <a:cubicBezTo>
                    <a:pt x="953" y="251"/>
                    <a:pt x="752" y="176"/>
                    <a:pt x="527" y="126"/>
                  </a:cubicBezTo>
                  <a:cubicBezTo>
                    <a:pt x="301" y="50"/>
                    <a:pt x="76" y="0"/>
                    <a:pt x="7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5"/>
            <p:cNvSpPr/>
            <p:nvPr/>
          </p:nvSpPr>
          <p:spPr>
            <a:xfrm>
              <a:off x="7531294" y="1202006"/>
              <a:ext cx="105137" cy="72705"/>
            </a:xfrm>
            <a:custGeom>
              <a:rect b="b" l="l" r="r" t="t"/>
              <a:pathLst>
                <a:path extrusionOk="0" h="677" w="979">
                  <a:moveTo>
                    <a:pt x="126" y="0"/>
                  </a:moveTo>
                  <a:lnTo>
                    <a:pt x="1" y="351"/>
                  </a:lnTo>
                  <a:cubicBezTo>
                    <a:pt x="1" y="351"/>
                    <a:pt x="226" y="426"/>
                    <a:pt x="427" y="501"/>
                  </a:cubicBezTo>
                  <a:cubicBezTo>
                    <a:pt x="627" y="602"/>
                    <a:pt x="828" y="677"/>
                    <a:pt x="828" y="677"/>
                  </a:cubicBezTo>
                  <a:lnTo>
                    <a:pt x="978" y="351"/>
                  </a:lnTo>
                  <a:cubicBezTo>
                    <a:pt x="978" y="351"/>
                    <a:pt x="778" y="251"/>
                    <a:pt x="552" y="176"/>
                  </a:cubicBezTo>
                  <a:cubicBezTo>
                    <a:pt x="352" y="75"/>
                    <a:pt x="126" y="0"/>
                    <a:pt x="12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5"/>
            <p:cNvSpPr/>
            <p:nvPr/>
          </p:nvSpPr>
          <p:spPr>
            <a:xfrm>
              <a:off x="7663172" y="1258495"/>
              <a:ext cx="105137" cy="78182"/>
            </a:xfrm>
            <a:custGeom>
              <a:rect b="b" l="l" r="r" t="t"/>
              <a:pathLst>
                <a:path extrusionOk="0" h="728" w="979">
                  <a:moveTo>
                    <a:pt x="151" y="1"/>
                  </a:moveTo>
                  <a:lnTo>
                    <a:pt x="1" y="326"/>
                  </a:lnTo>
                  <a:cubicBezTo>
                    <a:pt x="1" y="326"/>
                    <a:pt x="201" y="427"/>
                    <a:pt x="402" y="527"/>
                  </a:cubicBezTo>
                  <a:cubicBezTo>
                    <a:pt x="602" y="627"/>
                    <a:pt x="803" y="727"/>
                    <a:pt x="803" y="727"/>
                  </a:cubicBezTo>
                  <a:lnTo>
                    <a:pt x="978" y="402"/>
                  </a:lnTo>
                  <a:cubicBezTo>
                    <a:pt x="978" y="402"/>
                    <a:pt x="778" y="301"/>
                    <a:pt x="577" y="201"/>
                  </a:cubicBezTo>
                  <a:cubicBezTo>
                    <a:pt x="377" y="101"/>
                    <a:pt x="151" y="1"/>
                    <a:pt x="151"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5"/>
            <p:cNvSpPr/>
            <p:nvPr/>
          </p:nvSpPr>
          <p:spPr>
            <a:xfrm>
              <a:off x="7789681" y="1325830"/>
              <a:ext cx="102452" cy="86236"/>
            </a:xfrm>
            <a:custGeom>
              <a:rect b="b" l="l" r="r" t="t"/>
              <a:pathLst>
                <a:path extrusionOk="0" h="803" w="954">
                  <a:moveTo>
                    <a:pt x="176" y="0"/>
                  </a:moveTo>
                  <a:lnTo>
                    <a:pt x="1" y="326"/>
                  </a:lnTo>
                  <a:cubicBezTo>
                    <a:pt x="1" y="326"/>
                    <a:pt x="176" y="451"/>
                    <a:pt x="377" y="551"/>
                  </a:cubicBezTo>
                  <a:cubicBezTo>
                    <a:pt x="452" y="627"/>
                    <a:pt x="552" y="677"/>
                    <a:pt x="627" y="727"/>
                  </a:cubicBezTo>
                  <a:cubicBezTo>
                    <a:pt x="677" y="777"/>
                    <a:pt x="728" y="802"/>
                    <a:pt x="728" y="802"/>
                  </a:cubicBezTo>
                  <a:lnTo>
                    <a:pt x="953" y="526"/>
                  </a:lnTo>
                  <a:cubicBezTo>
                    <a:pt x="953" y="526"/>
                    <a:pt x="903" y="476"/>
                    <a:pt x="828" y="426"/>
                  </a:cubicBezTo>
                  <a:cubicBezTo>
                    <a:pt x="753" y="376"/>
                    <a:pt x="652" y="326"/>
                    <a:pt x="577" y="251"/>
                  </a:cubicBezTo>
                  <a:cubicBezTo>
                    <a:pt x="377" y="125"/>
                    <a:pt x="176" y="0"/>
                    <a:pt x="17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5"/>
            <p:cNvSpPr/>
            <p:nvPr/>
          </p:nvSpPr>
          <p:spPr>
            <a:xfrm>
              <a:off x="7905450" y="1409274"/>
              <a:ext cx="99660" cy="94291"/>
            </a:xfrm>
            <a:custGeom>
              <a:rect b="b" l="l" r="r" t="t"/>
              <a:pathLst>
                <a:path extrusionOk="0" h="878" w="928">
                  <a:moveTo>
                    <a:pt x="226" y="0"/>
                  </a:moveTo>
                  <a:lnTo>
                    <a:pt x="0" y="301"/>
                  </a:lnTo>
                  <a:lnTo>
                    <a:pt x="677" y="877"/>
                  </a:lnTo>
                  <a:lnTo>
                    <a:pt x="928" y="602"/>
                  </a:lnTo>
                  <a:lnTo>
                    <a:pt x="226" y="0"/>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5"/>
            <p:cNvSpPr/>
            <p:nvPr/>
          </p:nvSpPr>
          <p:spPr>
            <a:xfrm>
              <a:off x="8010373" y="1508827"/>
              <a:ext cx="94398" cy="96975"/>
            </a:xfrm>
            <a:custGeom>
              <a:rect b="b" l="l" r="r" t="t"/>
              <a:pathLst>
                <a:path extrusionOk="0" h="903" w="879">
                  <a:moveTo>
                    <a:pt x="252" y="0"/>
                  </a:moveTo>
                  <a:lnTo>
                    <a:pt x="1" y="251"/>
                  </a:lnTo>
                  <a:lnTo>
                    <a:pt x="602" y="903"/>
                  </a:lnTo>
                  <a:lnTo>
                    <a:pt x="878" y="677"/>
                  </a:lnTo>
                  <a:lnTo>
                    <a:pt x="2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5"/>
            <p:cNvSpPr/>
            <p:nvPr/>
          </p:nvSpPr>
          <p:spPr>
            <a:xfrm>
              <a:off x="8101979" y="1619119"/>
              <a:ext cx="88921" cy="102452"/>
            </a:xfrm>
            <a:custGeom>
              <a:rect b="b" l="l" r="r" t="t"/>
              <a:pathLst>
                <a:path extrusionOk="0" h="954" w="828">
                  <a:moveTo>
                    <a:pt x="301" y="1"/>
                  </a:moveTo>
                  <a:lnTo>
                    <a:pt x="0" y="227"/>
                  </a:lnTo>
                  <a:cubicBezTo>
                    <a:pt x="0" y="227"/>
                    <a:pt x="150" y="402"/>
                    <a:pt x="276" y="577"/>
                  </a:cubicBezTo>
                  <a:cubicBezTo>
                    <a:pt x="401" y="753"/>
                    <a:pt x="526" y="953"/>
                    <a:pt x="526" y="953"/>
                  </a:cubicBezTo>
                  <a:lnTo>
                    <a:pt x="827" y="753"/>
                  </a:lnTo>
                  <a:cubicBezTo>
                    <a:pt x="827" y="753"/>
                    <a:pt x="702" y="552"/>
                    <a:pt x="576" y="352"/>
                  </a:cubicBezTo>
                  <a:cubicBezTo>
                    <a:pt x="451" y="176"/>
                    <a:pt x="301" y="1"/>
                    <a:pt x="30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5"/>
            <p:cNvSpPr/>
            <p:nvPr/>
          </p:nvSpPr>
          <p:spPr>
            <a:xfrm>
              <a:off x="8182631" y="1740258"/>
              <a:ext cx="80867" cy="102452"/>
            </a:xfrm>
            <a:custGeom>
              <a:rect b="b" l="l" r="r" t="t"/>
              <a:pathLst>
                <a:path extrusionOk="0" h="954" w="753">
                  <a:moveTo>
                    <a:pt x="302" y="1"/>
                  </a:moveTo>
                  <a:lnTo>
                    <a:pt x="1" y="176"/>
                  </a:lnTo>
                  <a:lnTo>
                    <a:pt x="427" y="953"/>
                  </a:lnTo>
                  <a:lnTo>
                    <a:pt x="753" y="803"/>
                  </a:lnTo>
                  <a:lnTo>
                    <a:pt x="30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5"/>
            <p:cNvSpPr/>
            <p:nvPr/>
          </p:nvSpPr>
          <p:spPr>
            <a:xfrm>
              <a:off x="8247281" y="1869451"/>
              <a:ext cx="72812" cy="105137"/>
            </a:xfrm>
            <a:custGeom>
              <a:rect b="b" l="l" r="r" t="t"/>
              <a:pathLst>
                <a:path extrusionOk="0" h="979" w="678">
                  <a:moveTo>
                    <a:pt x="326" y="1"/>
                  </a:moveTo>
                  <a:lnTo>
                    <a:pt x="0" y="151"/>
                  </a:lnTo>
                  <a:cubicBezTo>
                    <a:pt x="0" y="151"/>
                    <a:pt x="25" y="201"/>
                    <a:pt x="51" y="276"/>
                  </a:cubicBezTo>
                  <a:cubicBezTo>
                    <a:pt x="101" y="352"/>
                    <a:pt x="126" y="452"/>
                    <a:pt x="176" y="552"/>
                  </a:cubicBezTo>
                  <a:lnTo>
                    <a:pt x="326" y="978"/>
                  </a:lnTo>
                  <a:lnTo>
                    <a:pt x="677" y="853"/>
                  </a:lnTo>
                  <a:cubicBezTo>
                    <a:pt x="677" y="853"/>
                    <a:pt x="602" y="627"/>
                    <a:pt x="502" y="427"/>
                  </a:cubicBezTo>
                  <a:cubicBezTo>
                    <a:pt x="477" y="327"/>
                    <a:pt x="426" y="201"/>
                    <a:pt x="401" y="126"/>
                  </a:cubicBezTo>
                  <a:cubicBezTo>
                    <a:pt x="351" y="51"/>
                    <a:pt x="326" y="1"/>
                    <a:pt x="32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5"/>
            <p:cNvSpPr/>
            <p:nvPr/>
          </p:nvSpPr>
          <p:spPr>
            <a:xfrm>
              <a:off x="8298400" y="2006698"/>
              <a:ext cx="64758" cy="102452"/>
            </a:xfrm>
            <a:custGeom>
              <a:rect b="b" l="l" r="r" t="t"/>
              <a:pathLst>
                <a:path extrusionOk="0" h="954" w="603">
                  <a:moveTo>
                    <a:pt x="351" y="1"/>
                  </a:moveTo>
                  <a:lnTo>
                    <a:pt x="1" y="101"/>
                  </a:lnTo>
                  <a:cubicBezTo>
                    <a:pt x="1" y="101"/>
                    <a:pt x="51" y="327"/>
                    <a:pt x="126" y="527"/>
                  </a:cubicBezTo>
                  <a:cubicBezTo>
                    <a:pt x="151" y="628"/>
                    <a:pt x="201" y="753"/>
                    <a:pt x="226" y="828"/>
                  </a:cubicBezTo>
                  <a:cubicBezTo>
                    <a:pt x="251" y="903"/>
                    <a:pt x="251" y="953"/>
                    <a:pt x="251" y="953"/>
                  </a:cubicBezTo>
                  <a:lnTo>
                    <a:pt x="602" y="878"/>
                  </a:lnTo>
                  <a:cubicBezTo>
                    <a:pt x="602" y="878"/>
                    <a:pt x="602" y="803"/>
                    <a:pt x="577" y="728"/>
                  </a:cubicBezTo>
                  <a:cubicBezTo>
                    <a:pt x="552" y="653"/>
                    <a:pt x="502" y="527"/>
                    <a:pt x="477" y="427"/>
                  </a:cubicBezTo>
                  <a:cubicBezTo>
                    <a:pt x="402" y="202"/>
                    <a:pt x="351"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5"/>
            <p:cNvSpPr/>
            <p:nvPr/>
          </p:nvSpPr>
          <p:spPr>
            <a:xfrm>
              <a:off x="8336095" y="2146738"/>
              <a:ext cx="56596" cy="102345"/>
            </a:xfrm>
            <a:custGeom>
              <a:rect b="b" l="l" r="r" t="t"/>
              <a:pathLst>
                <a:path extrusionOk="0" h="953" w="527">
                  <a:moveTo>
                    <a:pt x="351" y="0"/>
                  </a:moveTo>
                  <a:lnTo>
                    <a:pt x="0" y="75"/>
                  </a:lnTo>
                  <a:cubicBezTo>
                    <a:pt x="0" y="75"/>
                    <a:pt x="51" y="301"/>
                    <a:pt x="101" y="527"/>
                  </a:cubicBezTo>
                  <a:cubicBezTo>
                    <a:pt x="151" y="727"/>
                    <a:pt x="176" y="953"/>
                    <a:pt x="176" y="953"/>
                  </a:cubicBezTo>
                  <a:lnTo>
                    <a:pt x="527" y="903"/>
                  </a:lnTo>
                  <a:cubicBezTo>
                    <a:pt x="527" y="903"/>
                    <a:pt x="502" y="677"/>
                    <a:pt x="452" y="451"/>
                  </a:cubicBezTo>
                  <a:cubicBezTo>
                    <a:pt x="401" y="226"/>
                    <a:pt x="351" y="0"/>
                    <a:pt x="3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5"/>
            <p:cNvSpPr/>
            <p:nvPr/>
          </p:nvSpPr>
          <p:spPr>
            <a:xfrm>
              <a:off x="8363051" y="2289355"/>
              <a:ext cx="51226" cy="102345"/>
            </a:xfrm>
            <a:custGeom>
              <a:rect b="b" l="l" r="r" t="t"/>
              <a:pathLst>
                <a:path extrusionOk="0" h="953" w="477">
                  <a:moveTo>
                    <a:pt x="351" y="1"/>
                  </a:moveTo>
                  <a:lnTo>
                    <a:pt x="0" y="51"/>
                  </a:lnTo>
                  <a:cubicBezTo>
                    <a:pt x="0" y="51"/>
                    <a:pt x="0" y="101"/>
                    <a:pt x="25" y="201"/>
                  </a:cubicBezTo>
                  <a:cubicBezTo>
                    <a:pt x="25" y="276"/>
                    <a:pt x="50" y="377"/>
                    <a:pt x="50" y="502"/>
                  </a:cubicBezTo>
                  <a:cubicBezTo>
                    <a:pt x="75" y="727"/>
                    <a:pt x="100" y="953"/>
                    <a:pt x="100" y="953"/>
                  </a:cubicBezTo>
                  <a:lnTo>
                    <a:pt x="476" y="903"/>
                  </a:lnTo>
                  <a:cubicBezTo>
                    <a:pt x="476" y="903"/>
                    <a:pt x="451" y="677"/>
                    <a:pt x="426" y="452"/>
                  </a:cubicBezTo>
                  <a:cubicBezTo>
                    <a:pt x="401" y="326"/>
                    <a:pt x="401" y="226"/>
                    <a:pt x="376" y="151"/>
                  </a:cubicBezTo>
                  <a:cubicBezTo>
                    <a:pt x="376" y="51"/>
                    <a:pt x="351"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5"/>
            <p:cNvSpPr/>
            <p:nvPr/>
          </p:nvSpPr>
          <p:spPr>
            <a:xfrm>
              <a:off x="8379160" y="2434657"/>
              <a:ext cx="43172" cy="97083"/>
            </a:xfrm>
            <a:custGeom>
              <a:rect b="b" l="l" r="r" t="t"/>
              <a:pathLst>
                <a:path extrusionOk="0" h="904" w="402">
                  <a:moveTo>
                    <a:pt x="351" y="1"/>
                  </a:moveTo>
                  <a:lnTo>
                    <a:pt x="0" y="26"/>
                  </a:lnTo>
                  <a:cubicBezTo>
                    <a:pt x="0" y="26"/>
                    <a:pt x="0" y="76"/>
                    <a:pt x="0" y="151"/>
                  </a:cubicBezTo>
                  <a:cubicBezTo>
                    <a:pt x="0" y="252"/>
                    <a:pt x="26" y="352"/>
                    <a:pt x="26" y="477"/>
                  </a:cubicBezTo>
                  <a:cubicBezTo>
                    <a:pt x="26" y="703"/>
                    <a:pt x="51" y="903"/>
                    <a:pt x="51" y="903"/>
                  </a:cubicBezTo>
                  <a:lnTo>
                    <a:pt x="401" y="903"/>
                  </a:lnTo>
                  <a:cubicBezTo>
                    <a:pt x="401" y="903"/>
                    <a:pt x="401" y="678"/>
                    <a:pt x="376" y="452"/>
                  </a:cubicBezTo>
                  <a:cubicBezTo>
                    <a:pt x="376" y="327"/>
                    <a:pt x="376" y="227"/>
                    <a:pt x="376" y="126"/>
                  </a:cubicBezTo>
                  <a:cubicBezTo>
                    <a:pt x="376" y="51"/>
                    <a:pt x="351"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5"/>
            <p:cNvSpPr/>
            <p:nvPr/>
          </p:nvSpPr>
          <p:spPr>
            <a:xfrm>
              <a:off x="5822140" y="1231539"/>
              <a:ext cx="2468309" cy="2468309"/>
            </a:xfrm>
            <a:custGeom>
              <a:rect b="b" l="l" r="r" t="t"/>
              <a:pathLst>
                <a:path extrusionOk="0" h="22984" w="22984">
                  <a:moveTo>
                    <a:pt x="11480" y="1"/>
                  </a:moveTo>
                  <a:cubicBezTo>
                    <a:pt x="5139" y="1"/>
                    <a:pt x="1" y="5139"/>
                    <a:pt x="1" y="11505"/>
                  </a:cubicBezTo>
                  <a:cubicBezTo>
                    <a:pt x="1" y="17846"/>
                    <a:pt x="5139" y="22983"/>
                    <a:pt x="11480" y="22983"/>
                  </a:cubicBezTo>
                  <a:cubicBezTo>
                    <a:pt x="17846" y="22983"/>
                    <a:pt x="22983" y="17846"/>
                    <a:pt x="22983" y="11505"/>
                  </a:cubicBezTo>
                  <a:cubicBezTo>
                    <a:pt x="22983" y="5139"/>
                    <a:pt x="17846" y="1"/>
                    <a:pt x="11480" y="1"/>
                  </a:cubicBezTo>
                  <a:close/>
                </a:path>
              </a:pathLst>
            </a:custGeom>
            <a:solidFill>
              <a:srgbClr val="C5D7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5"/>
            <p:cNvSpPr/>
            <p:nvPr/>
          </p:nvSpPr>
          <p:spPr>
            <a:xfrm>
              <a:off x="5822140" y="1231539"/>
              <a:ext cx="2468309" cy="2468309"/>
            </a:xfrm>
            <a:custGeom>
              <a:rect b="b" l="l" r="r" t="t"/>
              <a:pathLst>
                <a:path extrusionOk="0" h="22984" w="22984">
                  <a:moveTo>
                    <a:pt x="11480" y="1"/>
                  </a:moveTo>
                  <a:cubicBezTo>
                    <a:pt x="5139" y="1"/>
                    <a:pt x="1" y="5139"/>
                    <a:pt x="1" y="11505"/>
                  </a:cubicBezTo>
                  <a:cubicBezTo>
                    <a:pt x="1" y="17846"/>
                    <a:pt x="5139" y="22983"/>
                    <a:pt x="11480" y="22983"/>
                  </a:cubicBezTo>
                  <a:cubicBezTo>
                    <a:pt x="17846" y="22983"/>
                    <a:pt x="22983" y="17846"/>
                    <a:pt x="22983" y="11505"/>
                  </a:cubicBezTo>
                  <a:cubicBezTo>
                    <a:pt x="22983" y="5139"/>
                    <a:pt x="17846" y="1"/>
                    <a:pt x="1148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5"/>
            <p:cNvSpPr/>
            <p:nvPr/>
          </p:nvSpPr>
          <p:spPr>
            <a:xfrm>
              <a:off x="7054900" y="1013533"/>
              <a:ext cx="1079402" cy="1496622"/>
            </a:xfrm>
            <a:custGeom>
              <a:rect b="b" l="l" r="r" t="t"/>
              <a:pathLst>
                <a:path extrusionOk="0" h="13936" w="10051">
                  <a:moveTo>
                    <a:pt x="1" y="1"/>
                  </a:moveTo>
                  <a:lnTo>
                    <a:pt x="1" y="13936"/>
                  </a:lnTo>
                  <a:lnTo>
                    <a:pt x="10051" y="4287"/>
                  </a:lnTo>
                  <a:cubicBezTo>
                    <a:pt x="7519" y="1655"/>
                    <a:pt x="396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5"/>
            <p:cNvSpPr/>
            <p:nvPr/>
          </p:nvSpPr>
          <p:spPr>
            <a:xfrm>
              <a:off x="7054900" y="2510047"/>
              <a:ext cx="1528947" cy="716093"/>
            </a:xfrm>
            <a:custGeom>
              <a:rect b="b" l="l" r="r" t="t"/>
              <a:pathLst>
                <a:path extrusionOk="0" h="6668" w="14237">
                  <a:moveTo>
                    <a:pt x="1" y="1"/>
                  </a:moveTo>
                  <a:lnTo>
                    <a:pt x="12357" y="6667"/>
                  </a:lnTo>
                  <a:cubicBezTo>
                    <a:pt x="13409" y="4838"/>
                    <a:pt x="14086" y="2758"/>
                    <a:pt x="14236" y="502"/>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5"/>
            <p:cNvSpPr/>
            <p:nvPr/>
          </p:nvSpPr>
          <p:spPr>
            <a:xfrm>
              <a:off x="5539589" y="2316311"/>
              <a:ext cx="1515416" cy="1561165"/>
            </a:xfrm>
            <a:custGeom>
              <a:rect b="b" l="l" r="r" t="t"/>
              <a:pathLst>
                <a:path extrusionOk="0" h="14537" w="14111">
                  <a:moveTo>
                    <a:pt x="50" y="0"/>
                  </a:moveTo>
                  <a:cubicBezTo>
                    <a:pt x="25" y="426"/>
                    <a:pt x="0" y="852"/>
                    <a:pt x="0" y="1278"/>
                  </a:cubicBezTo>
                  <a:cubicBezTo>
                    <a:pt x="0" y="7369"/>
                    <a:pt x="3860" y="12532"/>
                    <a:pt x="9248" y="14537"/>
                  </a:cubicBezTo>
                  <a:lnTo>
                    <a:pt x="14111" y="1780"/>
                  </a:lnTo>
                  <a:lnTo>
                    <a:pt x="5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5"/>
            <p:cNvSpPr/>
            <p:nvPr/>
          </p:nvSpPr>
          <p:spPr>
            <a:xfrm>
              <a:off x="5604132" y="841275"/>
              <a:ext cx="1450873" cy="1666195"/>
            </a:xfrm>
            <a:custGeom>
              <a:rect b="b" l="l" r="r" t="t"/>
              <a:pathLst>
                <a:path extrusionOk="0" h="15515" w="13510">
                  <a:moveTo>
                    <a:pt x="4988" y="1"/>
                  </a:moveTo>
                  <a:cubicBezTo>
                    <a:pt x="3058" y="1104"/>
                    <a:pt x="1379" y="2557"/>
                    <a:pt x="1" y="4287"/>
                  </a:cubicBezTo>
                  <a:lnTo>
                    <a:pt x="13510" y="15515"/>
                  </a:lnTo>
                  <a:lnTo>
                    <a:pt x="498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5"/>
            <p:cNvSpPr/>
            <p:nvPr/>
          </p:nvSpPr>
          <p:spPr>
            <a:xfrm>
              <a:off x="5628403" y="1891037"/>
              <a:ext cx="183104" cy="183104"/>
            </a:xfrm>
            <a:custGeom>
              <a:rect b="b" l="l" r="r" t="t"/>
              <a:pathLst>
                <a:path extrusionOk="0" h="1705" w="1705">
                  <a:moveTo>
                    <a:pt x="276" y="0"/>
                  </a:moveTo>
                  <a:lnTo>
                    <a:pt x="0" y="301"/>
                  </a:lnTo>
                  <a:lnTo>
                    <a:pt x="1429" y="1705"/>
                  </a:lnTo>
                  <a:lnTo>
                    <a:pt x="1705" y="1404"/>
                  </a:lnTo>
                  <a:lnTo>
                    <a:pt x="27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5"/>
            <p:cNvSpPr/>
            <p:nvPr/>
          </p:nvSpPr>
          <p:spPr>
            <a:xfrm>
              <a:off x="5628403" y="1891037"/>
              <a:ext cx="183104" cy="180419"/>
            </a:xfrm>
            <a:custGeom>
              <a:rect b="b" l="l" r="r" t="t"/>
              <a:pathLst>
                <a:path extrusionOk="0" h="1680" w="1705">
                  <a:moveTo>
                    <a:pt x="1404" y="0"/>
                  </a:moveTo>
                  <a:lnTo>
                    <a:pt x="0" y="1404"/>
                  </a:lnTo>
                  <a:lnTo>
                    <a:pt x="301" y="1680"/>
                  </a:lnTo>
                  <a:lnTo>
                    <a:pt x="1705" y="276"/>
                  </a:lnTo>
                  <a:lnTo>
                    <a:pt x="140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5"/>
            <p:cNvSpPr/>
            <p:nvPr/>
          </p:nvSpPr>
          <p:spPr>
            <a:xfrm>
              <a:off x="7412840" y="3244826"/>
              <a:ext cx="185896" cy="183212"/>
            </a:xfrm>
            <a:custGeom>
              <a:rect b="b" l="l" r="r" t="t"/>
              <a:pathLst>
                <a:path extrusionOk="0" h="1706" w="1731">
                  <a:moveTo>
                    <a:pt x="302" y="1"/>
                  </a:moveTo>
                  <a:lnTo>
                    <a:pt x="1" y="302"/>
                  </a:lnTo>
                  <a:lnTo>
                    <a:pt x="1430" y="1705"/>
                  </a:lnTo>
                  <a:lnTo>
                    <a:pt x="1730" y="1404"/>
                  </a:lnTo>
                  <a:lnTo>
                    <a:pt x="30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5"/>
            <p:cNvSpPr/>
            <p:nvPr/>
          </p:nvSpPr>
          <p:spPr>
            <a:xfrm>
              <a:off x="7415632" y="3244826"/>
              <a:ext cx="180419" cy="183212"/>
            </a:xfrm>
            <a:custGeom>
              <a:rect b="b" l="l" r="r" t="t"/>
              <a:pathLst>
                <a:path extrusionOk="0" h="1706" w="1680">
                  <a:moveTo>
                    <a:pt x="1404" y="1"/>
                  </a:moveTo>
                  <a:lnTo>
                    <a:pt x="0" y="1404"/>
                  </a:lnTo>
                  <a:lnTo>
                    <a:pt x="276" y="1705"/>
                  </a:lnTo>
                  <a:lnTo>
                    <a:pt x="1679" y="302"/>
                  </a:lnTo>
                  <a:lnTo>
                    <a:pt x="140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5"/>
            <p:cNvSpPr/>
            <p:nvPr/>
          </p:nvSpPr>
          <p:spPr>
            <a:xfrm>
              <a:off x="8357574" y="1594955"/>
              <a:ext cx="212745" cy="212745"/>
            </a:xfrm>
            <a:custGeom>
              <a:rect b="b" l="l" r="r" t="t"/>
              <a:pathLst>
                <a:path extrusionOk="0" h="1981" w="1981">
                  <a:moveTo>
                    <a:pt x="978" y="401"/>
                  </a:moveTo>
                  <a:cubicBezTo>
                    <a:pt x="1304" y="401"/>
                    <a:pt x="1580" y="677"/>
                    <a:pt x="1580" y="978"/>
                  </a:cubicBezTo>
                  <a:cubicBezTo>
                    <a:pt x="1580" y="1304"/>
                    <a:pt x="1304" y="1579"/>
                    <a:pt x="978" y="1579"/>
                  </a:cubicBezTo>
                  <a:cubicBezTo>
                    <a:pt x="678" y="1579"/>
                    <a:pt x="402" y="1304"/>
                    <a:pt x="402" y="978"/>
                  </a:cubicBezTo>
                  <a:cubicBezTo>
                    <a:pt x="402" y="677"/>
                    <a:pt x="678" y="401"/>
                    <a:pt x="978" y="401"/>
                  </a:cubicBezTo>
                  <a:close/>
                  <a:moveTo>
                    <a:pt x="978" y="0"/>
                  </a:moveTo>
                  <a:cubicBezTo>
                    <a:pt x="452" y="0"/>
                    <a:pt x="1" y="452"/>
                    <a:pt x="1" y="978"/>
                  </a:cubicBezTo>
                  <a:cubicBezTo>
                    <a:pt x="1" y="1529"/>
                    <a:pt x="452" y="1980"/>
                    <a:pt x="978" y="1980"/>
                  </a:cubicBezTo>
                  <a:cubicBezTo>
                    <a:pt x="1530" y="1980"/>
                    <a:pt x="1981" y="1529"/>
                    <a:pt x="1981" y="978"/>
                  </a:cubicBezTo>
                  <a:cubicBezTo>
                    <a:pt x="1981" y="452"/>
                    <a:pt x="1530" y="0"/>
                    <a:pt x="978" y="0"/>
                  </a:cubicBezTo>
                  <a:close/>
                </a:path>
              </a:pathLst>
            </a:custGeom>
            <a:solidFill>
              <a:srgbClr val="CB6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5"/>
            <p:cNvSpPr/>
            <p:nvPr/>
          </p:nvSpPr>
          <p:spPr>
            <a:xfrm>
              <a:off x="6680744" y="2722684"/>
              <a:ext cx="1555903" cy="1246290"/>
            </a:xfrm>
            <a:custGeom>
              <a:rect b="b" l="l" r="r" t="t"/>
              <a:pathLst>
                <a:path extrusionOk="0" h="11605" w="14488">
                  <a:moveTo>
                    <a:pt x="4362" y="577"/>
                  </a:moveTo>
                  <a:lnTo>
                    <a:pt x="13911" y="5765"/>
                  </a:lnTo>
                  <a:cubicBezTo>
                    <a:pt x="11856" y="9124"/>
                    <a:pt x="8171" y="11204"/>
                    <a:pt x="4262" y="11204"/>
                  </a:cubicBezTo>
                  <a:cubicBezTo>
                    <a:pt x="2983" y="11204"/>
                    <a:pt x="1730" y="11003"/>
                    <a:pt x="527" y="10577"/>
                  </a:cubicBezTo>
                  <a:lnTo>
                    <a:pt x="4362" y="577"/>
                  </a:lnTo>
                  <a:close/>
                  <a:moveTo>
                    <a:pt x="4136" y="1"/>
                  </a:moveTo>
                  <a:lnTo>
                    <a:pt x="1" y="10828"/>
                  </a:lnTo>
                  <a:lnTo>
                    <a:pt x="201" y="10903"/>
                  </a:lnTo>
                  <a:cubicBezTo>
                    <a:pt x="1505" y="11379"/>
                    <a:pt x="2858" y="11605"/>
                    <a:pt x="4262" y="11605"/>
                  </a:cubicBezTo>
                  <a:cubicBezTo>
                    <a:pt x="8397" y="11605"/>
                    <a:pt x="12282" y="9374"/>
                    <a:pt x="14362" y="5790"/>
                  </a:cubicBezTo>
                  <a:lnTo>
                    <a:pt x="14487" y="5615"/>
                  </a:lnTo>
                  <a:lnTo>
                    <a:pt x="413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5"/>
            <p:cNvSpPr/>
            <p:nvPr/>
          </p:nvSpPr>
          <p:spPr>
            <a:xfrm>
              <a:off x="5353800" y="2297410"/>
              <a:ext cx="51334" cy="148202"/>
            </a:xfrm>
            <a:custGeom>
              <a:rect b="b" l="l" r="r" t="t"/>
              <a:pathLst>
                <a:path extrusionOk="0" h="1380" w="478">
                  <a:moveTo>
                    <a:pt x="126" y="1"/>
                  </a:moveTo>
                  <a:cubicBezTo>
                    <a:pt x="126" y="1"/>
                    <a:pt x="101" y="76"/>
                    <a:pt x="76" y="201"/>
                  </a:cubicBezTo>
                  <a:cubicBezTo>
                    <a:pt x="76" y="327"/>
                    <a:pt x="51" y="502"/>
                    <a:pt x="51" y="677"/>
                  </a:cubicBezTo>
                  <a:cubicBezTo>
                    <a:pt x="26" y="853"/>
                    <a:pt x="26" y="1028"/>
                    <a:pt x="26" y="1154"/>
                  </a:cubicBezTo>
                  <a:cubicBezTo>
                    <a:pt x="26" y="1279"/>
                    <a:pt x="1" y="1354"/>
                    <a:pt x="1" y="1354"/>
                  </a:cubicBezTo>
                  <a:lnTo>
                    <a:pt x="377" y="1379"/>
                  </a:lnTo>
                  <a:cubicBezTo>
                    <a:pt x="377" y="1379"/>
                    <a:pt x="377" y="1279"/>
                    <a:pt x="377" y="1154"/>
                  </a:cubicBezTo>
                  <a:cubicBezTo>
                    <a:pt x="377" y="1028"/>
                    <a:pt x="402" y="878"/>
                    <a:pt x="402" y="703"/>
                  </a:cubicBezTo>
                  <a:cubicBezTo>
                    <a:pt x="427" y="552"/>
                    <a:pt x="427" y="377"/>
                    <a:pt x="452" y="251"/>
                  </a:cubicBezTo>
                  <a:cubicBezTo>
                    <a:pt x="477" y="126"/>
                    <a:pt x="477" y="51"/>
                    <a:pt x="477" y="51"/>
                  </a:cubicBezTo>
                  <a:lnTo>
                    <a:pt x="12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5"/>
            <p:cNvSpPr/>
            <p:nvPr/>
          </p:nvSpPr>
          <p:spPr>
            <a:xfrm>
              <a:off x="5356485" y="2515416"/>
              <a:ext cx="48649" cy="145517"/>
            </a:xfrm>
            <a:custGeom>
              <a:rect b="b" l="l" r="r" t="t"/>
              <a:pathLst>
                <a:path extrusionOk="0" h="1355" w="453">
                  <a:moveTo>
                    <a:pt x="1" y="1"/>
                  </a:moveTo>
                  <a:cubicBezTo>
                    <a:pt x="1" y="1"/>
                    <a:pt x="1" y="352"/>
                    <a:pt x="26" y="678"/>
                  </a:cubicBezTo>
                  <a:cubicBezTo>
                    <a:pt x="51" y="1028"/>
                    <a:pt x="76" y="1354"/>
                    <a:pt x="76" y="1354"/>
                  </a:cubicBezTo>
                  <a:lnTo>
                    <a:pt x="452" y="1329"/>
                  </a:lnTo>
                  <a:cubicBezTo>
                    <a:pt x="452" y="1329"/>
                    <a:pt x="427" y="978"/>
                    <a:pt x="377" y="652"/>
                  </a:cubicBezTo>
                  <a:cubicBezTo>
                    <a:pt x="352" y="327"/>
                    <a:pt x="352" y="1"/>
                    <a:pt x="35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5"/>
            <p:cNvSpPr/>
            <p:nvPr/>
          </p:nvSpPr>
          <p:spPr>
            <a:xfrm>
              <a:off x="5375386" y="2725369"/>
              <a:ext cx="67335" cy="150886"/>
            </a:xfrm>
            <a:custGeom>
              <a:rect b="b" l="l" r="r" t="t"/>
              <a:pathLst>
                <a:path extrusionOk="0" h="1405" w="627">
                  <a:moveTo>
                    <a:pt x="351" y="1"/>
                  </a:moveTo>
                  <a:lnTo>
                    <a:pt x="0" y="76"/>
                  </a:lnTo>
                  <a:cubicBezTo>
                    <a:pt x="0" y="76"/>
                    <a:pt x="0" y="151"/>
                    <a:pt x="25" y="276"/>
                  </a:cubicBezTo>
                  <a:cubicBezTo>
                    <a:pt x="51" y="402"/>
                    <a:pt x="101" y="577"/>
                    <a:pt x="126" y="753"/>
                  </a:cubicBezTo>
                  <a:cubicBezTo>
                    <a:pt x="151" y="903"/>
                    <a:pt x="201" y="1078"/>
                    <a:pt x="226" y="1204"/>
                  </a:cubicBezTo>
                  <a:cubicBezTo>
                    <a:pt x="226" y="1329"/>
                    <a:pt x="276" y="1404"/>
                    <a:pt x="276" y="1404"/>
                  </a:cubicBezTo>
                  <a:lnTo>
                    <a:pt x="627" y="1329"/>
                  </a:lnTo>
                  <a:cubicBezTo>
                    <a:pt x="627" y="1329"/>
                    <a:pt x="602" y="1254"/>
                    <a:pt x="577" y="1129"/>
                  </a:cubicBezTo>
                  <a:cubicBezTo>
                    <a:pt x="552" y="1003"/>
                    <a:pt x="502" y="828"/>
                    <a:pt x="477" y="677"/>
                  </a:cubicBezTo>
                  <a:cubicBezTo>
                    <a:pt x="452" y="502"/>
                    <a:pt x="426" y="352"/>
                    <a:pt x="401" y="226"/>
                  </a:cubicBezTo>
                  <a:cubicBezTo>
                    <a:pt x="376" y="101"/>
                    <a:pt x="351"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5"/>
            <p:cNvSpPr/>
            <p:nvPr/>
          </p:nvSpPr>
          <p:spPr>
            <a:xfrm>
              <a:off x="5423820" y="2935321"/>
              <a:ext cx="80867" cy="150886"/>
            </a:xfrm>
            <a:custGeom>
              <a:rect b="b" l="l" r="r" t="t"/>
              <a:pathLst>
                <a:path extrusionOk="0" h="1405" w="753">
                  <a:moveTo>
                    <a:pt x="351" y="1"/>
                  </a:moveTo>
                  <a:lnTo>
                    <a:pt x="1" y="101"/>
                  </a:lnTo>
                  <a:lnTo>
                    <a:pt x="427" y="1404"/>
                  </a:lnTo>
                  <a:lnTo>
                    <a:pt x="752" y="1254"/>
                  </a:lnTo>
                  <a:lnTo>
                    <a:pt x="35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5"/>
            <p:cNvSpPr/>
            <p:nvPr/>
          </p:nvSpPr>
          <p:spPr>
            <a:xfrm>
              <a:off x="5496525" y="3134534"/>
              <a:ext cx="99660" cy="148094"/>
            </a:xfrm>
            <a:custGeom>
              <a:rect b="b" l="l" r="r" t="t"/>
              <a:pathLst>
                <a:path extrusionOk="0" h="1379" w="928">
                  <a:moveTo>
                    <a:pt x="351" y="0"/>
                  </a:moveTo>
                  <a:lnTo>
                    <a:pt x="0" y="151"/>
                  </a:lnTo>
                  <a:cubicBezTo>
                    <a:pt x="0" y="151"/>
                    <a:pt x="50" y="226"/>
                    <a:pt x="100" y="351"/>
                  </a:cubicBezTo>
                  <a:cubicBezTo>
                    <a:pt x="151" y="451"/>
                    <a:pt x="201" y="627"/>
                    <a:pt x="301" y="777"/>
                  </a:cubicBezTo>
                  <a:cubicBezTo>
                    <a:pt x="451" y="1078"/>
                    <a:pt x="602" y="1379"/>
                    <a:pt x="602" y="1379"/>
                  </a:cubicBezTo>
                  <a:lnTo>
                    <a:pt x="928" y="1203"/>
                  </a:lnTo>
                  <a:lnTo>
                    <a:pt x="627" y="602"/>
                  </a:lnTo>
                  <a:cubicBezTo>
                    <a:pt x="527" y="477"/>
                    <a:pt x="476" y="301"/>
                    <a:pt x="426" y="201"/>
                  </a:cubicBezTo>
                  <a:cubicBezTo>
                    <a:pt x="376" y="75"/>
                    <a:pt x="351" y="0"/>
                    <a:pt x="3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5"/>
            <p:cNvSpPr/>
            <p:nvPr/>
          </p:nvSpPr>
          <p:spPr>
            <a:xfrm>
              <a:off x="5598763" y="3325585"/>
              <a:ext cx="113192" cy="140147"/>
            </a:xfrm>
            <a:custGeom>
              <a:rect b="b" l="l" r="r" t="t"/>
              <a:pathLst>
                <a:path extrusionOk="0" h="1305" w="1054">
                  <a:moveTo>
                    <a:pt x="301" y="1"/>
                  </a:moveTo>
                  <a:lnTo>
                    <a:pt x="1" y="176"/>
                  </a:lnTo>
                  <a:cubicBezTo>
                    <a:pt x="1" y="176"/>
                    <a:pt x="176" y="477"/>
                    <a:pt x="352" y="753"/>
                  </a:cubicBezTo>
                  <a:cubicBezTo>
                    <a:pt x="452" y="903"/>
                    <a:pt x="552" y="1028"/>
                    <a:pt x="627" y="1154"/>
                  </a:cubicBezTo>
                  <a:cubicBezTo>
                    <a:pt x="702" y="1254"/>
                    <a:pt x="753" y="1304"/>
                    <a:pt x="753" y="1304"/>
                  </a:cubicBezTo>
                  <a:lnTo>
                    <a:pt x="1053" y="1104"/>
                  </a:lnTo>
                  <a:cubicBezTo>
                    <a:pt x="1053" y="1104"/>
                    <a:pt x="1003" y="1028"/>
                    <a:pt x="903" y="928"/>
                  </a:cubicBezTo>
                  <a:cubicBezTo>
                    <a:pt x="853" y="828"/>
                    <a:pt x="753" y="677"/>
                    <a:pt x="652" y="552"/>
                  </a:cubicBezTo>
                  <a:cubicBezTo>
                    <a:pt x="477" y="276"/>
                    <a:pt x="301" y="1"/>
                    <a:pt x="30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5"/>
            <p:cNvSpPr/>
            <p:nvPr/>
          </p:nvSpPr>
          <p:spPr>
            <a:xfrm>
              <a:off x="5722587" y="3497843"/>
              <a:ext cx="126616" cy="134670"/>
            </a:xfrm>
            <a:custGeom>
              <a:rect b="b" l="l" r="r" t="t"/>
              <a:pathLst>
                <a:path extrusionOk="0" h="1254" w="1179">
                  <a:moveTo>
                    <a:pt x="301" y="1"/>
                  </a:moveTo>
                  <a:lnTo>
                    <a:pt x="1" y="226"/>
                  </a:lnTo>
                  <a:cubicBezTo>
                    <a:pt x="1" y="226"/>
                    <a:pt x="51" y="302"/>
                    <a:pt x="126" y="402"/>
                  </a:cubicBezTo>
                  <a:cubicBezTo>
                    <a:pt x="226" y="502"/>
                    <a:pt x="301" y="652"/>
                    <a:pt x="427" y="778"/>
                  </a:cubicBezTo>
                  <a:cubicBezTo>
                    <a:pt x="677" y="1003"/>
                    <a:pt x="903" y="1254"/>
                    <a:pt x="903" y="1254"/>
                  </a:cubicBezTo>
                  <a:lnTo>
                    <a:pt x="1178" y="1003"/>
                  </a:lnTo>
                  <a:lnTo>
                    <a:pt x="702" y="527"/>
                  </a:lnTo>
                  <a:cubicBezTo>
                    <a:pt x="602" y="402"/>
                    <a:pt x="502" y="276"/>
                    <a:pt x="427" y="176"/>
                  </a:cubicBezTo>
                  <a:cubicBezTo>
                    <a:pt x="351" y="76"/>
                    <a:pt x="301" y="1"/>
                    <a:pt x="30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5"/>
            <p:cNvSpPr/>
            <p:nvPr/>
          </p:nvSpPr>
          <p:spPr>
            <a:xfrm>
              <a:off x="5857150" y="2572012"/>
              <a:ext cx="632649" cy="102345"/>
            </a:xfrm>
            <a:custGeom>
              <a:rect b="b" l="l" r="r" t="t"/>
              <a:pathLst>
                <a:path extrusionOk="0" h="953" w="5891">
                  <a:moveTo>
                    <a:pt x="126" y="0"/>
                  </a:moveTo>
                  <a:lnTo>
                    <a:pt x="1" y="100"/>
                  </a:lnTo>
                  <a:lnTo>
                    <a:pt x="477" y="652"/>
                  </a:lnTo>
                  <a:cubicBezTo>
                    <a:pt x="583" y="784"/>
                    <a:pt x="737" y="847"/>
                    <a:pt x="893" y="847"/>
                  </a:cubicBezTo>
                  <a:cubicBezTo>
                    <a:pt x="1032" y="847"/>
                    <a:pt x="1172" y="797"/>
                    <a:pt x="1279" y="702"/>
                  </a:cubicBezTo>
                  <a:lnTo>
                    <a:pt x="1730" y="326"/>
                  </a:lnTo>
                  <a:cubicBezTo>
                    <a:pt x="1805" y="251"/>
                    <a:pt x="1905" y="226"/>
                    <a:pt x="2006" y="226"/>
                  </a:cubicBezTo>
                  <a:cubicBezTo>
                    <a:pt x="2106" y="226"/>
                    <a:pt x="2206" y="276"/>
                    <a:pt x="2281" y="376"/>
                  </a:cubicBezTo>
                  <a:lnTo>
                    <a:pt x="2582" y="727"/>
                  </a:lnTo>
                  <a:cubicBezTo>
                    <a:pt x="2682" y="852"/>
                    <a:pt x="2833" y="902"/>
                    <a:pt x="2983" y="928"/>
                  </a:cubicBezTo>
                  <a:cubicBezTo>
                    <a:pt x="3133" y="928"/>
                    <a:pt x="3284" y="877"/>
                    <a:pt x="3409" y="777"/>
                  </a:cubicBezTo>
                  <a:lnTo>
                    <a:pt x="3785" y="426"/>
                  </a:lnTo>
                  <a:cubicBezTo>
                    <a:pt x="3860" y="351"/>
                    <a:pt x="3986" y="326"/>
                    <a:pt x="4086" y="326"/>
                  </a:cubicBezTo>
                  <a:cubicBezTo>
                    <a:pt x="4186" y="351"/>
                    <a:pt x="4286" y="401"/>
                    <a:pt x="4362" y="476"/>
                  </a:cubicBezTo>
                  <a:lnTo>
                    <a:pt x="4562" y="727"/>
                  </a:lnTo>
                  <a:cubicBezTo>
                    <a:pt x="4662" y="852"/>
                    <a:pt x="4813" y="928"/>
                    <a:pt x="4988" y="953"/>
                  </a:cubicBezTo>
                  <a:cubicBezTo>
                    <a:pt x="5139" y="953"/>
                    <a:pt x="5314" y="877"/>
                    <a:pt x="5414" y="777"/>
                  </a:cubicBezTo>
                  <a:lnTo>
                    <a:pt x="5890" y="276"/>
                  </a:lnTo>
                  <a:lnTo>
                    <a:pt x="5765" y="151"/>
                  </a:lnTo>
                  <a:lnTo>
                    <a:pt x="5289" y="652"/>
                  </a:lnTo>
                  <a:cubicBezTo>
                    <a:pt x="5214" y="727"/>
                    <a:pt x="5113" y="777"/>
                    <a:pt x="4988" y="777"/>
                  </a:cubicBezTo>
                  <a:cubicBezTo>
                    <a:pt x="4863" y="777"/>
                    <a:pt x="4763" y="727"/>
                    <a:pt x="4687" y="627"/>
                  </a:cubicBezTo>
                  <a:lnTo>
                    <a:pt x="4487" y="376"/>
                  </a:lnTo>
                  <a:cubicBezTo>
                    <a:pt x="4412" y="251"/>
                    <a:pt x="4261" y="176"/>
                    <a:pt x="4111" y="151"/>
                  </a:cubicBezTo>
                  <a:cubicBezTo>
                    <a:pt x="3936" y="151"/>
                    <a:pt x="3785" y="201"/>
                    <a:pt x="3660" y="301"/>
                  </a:cubicBezTo>
                  <a:lnTo>
                    <a:pt x="3284" y="652"/>
                  </a:lnTo>
                  <a:cubicBezTo>
                    <a:pt x="3209" y="727"/>
                    <a:pt x="3108" y="752"/>
                    <a:pt x="3008" y="752"/>
                  </a:cubicBezTo>
                  <a:cubicBezTo>
                    <a:pt x="2883" y="752"/>
                    <a:pt x="2783" y="702"/>
                    <a:pt x="2732" y="627"/>
                  </a:cubicBezTo>
                  <a:lnTo>
                    <a:pt x="2407" y="251"/>
                  </a:lnTo>
                  <a:cubicBezTo>
                    <a:pt x="2306" y="125"/>
                    <a:pt x="2156" y="75"/>
                    <a:pt x="2006" y="50"/>
                  </a:cubicBezTo>
                  <a:cubicBezTo>
                    <a:pt x="1855" y="50"/>
                    <a:pt x="1730" y="100"/>
                    <a:pt x="1605" y="201"/>
                  </a:cubicBezTo>
                  <a:lnTo>
                    <a:pt x="1154" y="577"/>
                  </a:lnTo>
                  <a:cubicBezTo>
                    <a:pt x="1085" y="646"/>
                    <a:pt x="995" y="678"/>
                    <a:pt x="903" y="678"/>
                  </a:cubicBezTo>
                  <a:cubicBezTo>
                    <a:pt x="794" y="678"/>
                    <a:pt x="684" y="633"/>
                    <a:pt x="602" y="552"/>
                  </a:cubicBezTo>
                  <a:lnTo>
                    <a:pt x="126" y="0"/>
                  </a:lnTo>
                  <a:close/>
                </a:path>
              </a:pathLst>
            </a:custGeom>
            <a:solidFill>
              <a:srgbClr val="F9AB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5"/>
            <p:cNvSpPr/>
            <p:nvPr/>
          </p:nvSpPr>
          <p:spPr>
            <a:xfrm>
              <a:off x="6834208" y="2350569"/>
              <a:ext cx="594203" cy="440846"/>
            </a:xfrm>
            <a:custGeom>
              <a:rect b="b" l="l" r="r" t="t"/>
              <a:pathLst>
                <a:path extrusionOk="0" h="4105" w="5533">
                  <a:moveTo>
                    <a:pt x="967" y="0"/>
                  </a:moveTo>
                  <a:cubicBezTo>
                    <a:pt x="870" y="0"/>
                    <a:pt x="784" y="29"/>
                    <a:pt x="727" y="57"/>
                  </a:cubicBezTo>
                  <a:cubicBezTo>
                    <a:pt x="0" y="483"/>
                    <a:pt x="1103" y="3466"/>
                    <a:pt x="2507" y="4017"/>
                  </a:cubicBezTo>
                  <a:cubicBezTo>
                    <a:pt x="2667" y="4078"/>
                    <a:pt x="2830" y="4104"/>
                    <a:pt x="2993" y="4104"/>
                  </a:cubicBezTo>
                  <a:cubicBezTo>
                    <a:pt x="3904" y="4104"/>
                    <a:pt x="4804" y="3289"/>
                    <a:pt x="5038" y="3140"/>
                  </a:cubicBezTo>
                  <a:cubicBezTo>
                    <a:pt x="5532" y="2781"/>
                    <a:pt x="5523" y="2502"/>
                    <a:pt x="5354" y="2502"/>
                  </a:cubicBezTo>
                  <a:cubicBezTo>
                    <a:pt x="5334" y="2502"/>
                    <a:pt x="5312" y="2505"/>
                    <a:pt x="5289" y="2513"/>
                  </a:cubicBezTo>
                  <a:cubicBezTo>
                    <a:pt x="5038" y="2563"/>
                    <a:pt x="4963" y="2814"/>
                    <a:pt x="4587" y="2964"/>
                  </a:cubicBezTo>
                  <a:cubicBezTo>
                    <a:pt x="4352" y="3052"/>
                    <a:pt x="4074" y="3192"/>
                    <a:pt x="3719" y="3192"/>
                  </a:cubicBezTo>
                  <a:cubicBezTo>
                    <a:pt x="3467" y="3192"/>
                    <a:pt x="3175" y="3122"/>
                    <a:pt x="2833" y="2914"/>
                  </a:cubicBezTo>
                  <a:cubicBezTo>
                    <a:pt x="2031" y="2438"/>
                    <a:pt x="1805" y="959"/>
                    <a:pt x="1479" y="358"/>
                  </a:cubicBezTo>
                  <a:cubicBezTo>
                    <a:pt x="1323" y="77"/>
                    <a:pt x="1129" y="0"/>
                    <a:pt x="967" y="0"/>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5"/>
            <p:cNvSpPr/>
            <p:nvPr/>
          </p:nvSpPr>
          <p:spPr>
            <a:xfrm>
              <a:off x="6454682" y="2328446"/>
              <a:ext cx="651443" cy="1721502"/>
            </a:xfrm>
            <a:custGeom>
              <a:rect b="b" l="l" r="r" t="t"/>
              <a:pathLst>
                <a:path extrusionOk="0" h="16030" w="6066">
                  <a:moveTo>
                    <a:pt x="3680" y="0"/>
                  </a:moveTo>
                  <a:cubicBezTo>
                    <a:pt x="3120" y="0"/>
                    <a:pt x="2544" y="129"/>
                    <a:pt x="2231" y="263"/>
                  </a:cubicBezTo>
                  <a:cubicBezTo>
                    <a:pt x="1504" y="539"/>
                    <a:pt x="301" y="1015"/>
                    <a:pt x="1153" y="2519"/>
                  </a:cubicBezTo>
                  <a:cubicBezTo>
                    <a:pt x="1755" y="3546"/>
                    <a:pt x="1655" y="4323"/>
                    <a:pt x="1580" y="5501"/>
                  </a:cubicBezTo>
                  <a:lnTo>
                    <a:pt x="1580" y="5602"/>
                  </a:lnTo>
                  <a:cubicBezTo>
                    <a:pt x="1204" y="8960"/>
                    <a:pt x="1028" y="10163"/>
                    <a:pt x="727" y="11441"/>
                  </a:cubicBezTo>
                  <a:cubicBezTo>
                    <a:pt x="402" y="12895"/>
                    <a:pt x="1" y="16003"/>
                    <a:pt x="652" y="16028"/>
                  </a:cubicBezTo>
                  <a:cubicBezTo>
                    <a:pt x="686" y="16029"/>
                    <a:pt x="719" y="16030"/>
                    <a:pt x="751" y="16030"/>
                  </a:cubicBezTo>
                  <a:cubicBezTo>
                    <a:pt x="1338" y="16030"/>
                    <a:pt x="1635" y="15821"/>
                    <a:pt x="1279" y="15702"/>
                  </a:cubicBezTo>
                  <a:cubicBezTo>
                    <a:pt x="903" y="15602"/>
                    <a:pt x="903" y="15551"/>
                    <a:pt x="903" y="15426"/>
                  </a:cubicBezTo>
                  <a:cubicBezTo>
                    <a:pt x="1078" y="13922"/>
                    <a:pt x="3209" y="11592"/>
                    <a:pt x="3384" y="9812"/>
                  </a:cubicBezTo>
                  <a:cubicBezTo>
                    <a:pt x="3434" y="9186"/>
                    <a:pt x="3484" y="8634"/>
                    <a:pt x="3509" y="8133"/>
                  </a:cubicBezTo>
                  <a:cubicBezTo>
                    <a:pt x="3760" y="9461"/>
                    <a:pt x="3585" y="10840"/>
                    <a:pt x="3610" y="11291"/>
                  </a:cubicBezTo>
                  <a:cubicBezTo>
                    <a:pt x="3660" y="12945"/>
                    <a:pt x="3986" y="16028"/>
                    <a:pt x="4687" y="16028"/>
                  </a:cubicBezTo>
                  <a:cubicBezTo>
                    <a:pt x="5464" y="16028"/>
                    <a:pt x="5815" y="15802"/>
                    <a:pt x="5339" y="15702"/>
                  </a:cubicBezTo>
                  <a:cubicBezTo>
                    <a:pt x="4913" y="15602"/>
                    <a:pt x="4938" y="15577"/>
                    <a:pt x="4938" y="15451"/>
                  </a:cubicBezTo>
                  <a:cubicBezTo>
                    <a:pt x="5038" y="13822"/>
                    <a:pt x="5765" y="10764"/>
                    <a:pt x="5915" y="8810"/>
                  </a:cubicBezTo>
                  <a:cubicBezTo>
                    <a:pt x="6066" y="6529"/>
                    <a:pt x="5063" y="4875"/>
                    <a:pt x="5038" y="4774"/>
                  </a:cubicBezTo>
                  <a:cubicBezTo>
                    <a:pt x="4462" y="3271"/>
                    <a:pt x="5339" y="1817"/>
                    <a:pt x="5164" y="840"/>
                  </a:cubicBezTo>
                  <a:cubicBezTo>
                    <a:pt x="5052" y="200"/>
                    <a:pt x="4378" y="0"/>
                    <a:pt x="3680" y="0"/>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5"/>
            <p:cNvSpPr/>
            <p:nvPr/>
          </p:nvSpPr>
          <p:spPr>
            <a:xfrm>
              <a:off x="6468107" y="2884202"/>
              <a:ext cx="635334" cy="1058031"/>
            </a:xfrm>
            <a:custGeom>
              <a:rect b="b" l="l" r="r" t="t"/>
              <a:pathLst>
                <a:path extrusionOk="0" h="9852" w="5916">
                  <a:moveTo>
                    <a:pt x="5089" y="0"/>
                  </a:moveTo>
                  <a:cubicBezTo>
                    <a:pt x="4388" y="523"/>
                    <a:pt x="3566" y="668"/>
                    <a:pt x="2851" y="668"/>
                  </a:cubicBezTo>
                  <a:cubicBezTo>
                    <a:pt x="2263" y="668"/>
                    <a:pt x="1746" y="570"/>
                    <a:pt x="1429" y="502"/>
                  </a:cubicBezTo>
                  <a:cubicBezTo>
                    <a:pt x="1254" y="2181"/>
                    <a:pt x="126" y="8547"/>
                    <a:pt x="1" y="9424"/>
                  </a:cubicBezTo>
                  <a:cubicBezTo>
                    <a:pt x="577" y="9625"/>
                    <a:pt x="753" y="9675"/>
                    <a:pt x="928" y="9675"/>
                  </a:cubicBezTo>
                  <a:cubicBezTo>
                    <a:pt x="3961" y="5214"/>
                    <a:pt x="3359" y="3459"/>
                    <a:pt x="3384" y="2958"/>
                  </a:cubicBezTo>
                  <a:lnTo>
                    <a:pt x="3384" y="2958"/>
                  </a:lnTo>
                  <a:cubicBezTo>
                    <a:pt x="3485" y="3534"/>
                    <a:pt x="3510" y="6843"/>
                    <a:pt x="3735" y="9675"/>
                  </a:cubicBezTo>
                  <a:cubicBezTo>
                    <a:pt x="3855" y="9750"/>
                    <a:pt x="4119" y="9852"/>
                    <a:pt x="4402" y="9852"/>
                  </a:cubicBezTo>
                  <a:cubicBezTo>
                    <a:pt x="4593" y="9852"/>
                    <a:pt x="4792" y="9806"/>
                    <a:pt x="4963" y="9675"/>
                  </a:cubicBezTo>
                  <a:cubicBezTo>
                    <a:pt x="4988" y="9499"/>
                    <a:pt x="5790" y="3785"/>
                    <a:pt x="5790" y="3635"/>
                  </a:cubicBezTo>
                  <a:cubicBezTo>
                    <a:pt x="5916" y="1955"/>
                    <a:pt x="5389" y="627"/>
                    <a:pt x="508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5"/>
            <p:cNvSpPr/>
            <p:nvPr/>
          </p:nvSpPr>
          <p:spPr>
            <a:xfrm>
              <a:off x="6610831" y="2321680"/>
              <a:ext cx="495294" cy="734135"/>
            </a:xfrm>
            <a:custGeom>
              <a:rect b="b" l="l" r="r" t="t"/>
              <a:pathLst>
                <a:path extrusionOk="0" h="6836" w="4612">
                  <a:moveTo>
                    <a:pt x="2281" y="0"/>
                  </a:moveTo>
                  <a:cubicBezTo>
                    <a:pt x="3484" y="1329"/>
                    <a:pt x="3183" y="1880"/>
                    <a:pt x="2782" y="1955"/>
                  </a:cubicBezTo>
                  <a:cubicBezTo>
                    <a:pt x="2694" y="1974"/>
                    <a:pt x="2607" y="1983"/>
                    <a:pt x="2522" y="1983"/>
                  </a:cubicBezTo>
                  <a:cubicBezTo>
                    <a:pt x="1383" y="1983"/>
                    <a:pt x="602" y="376"/>
                    <a:pt x="602" y="376"/>
                  </a:cubicBezTo>
                  <a:lnTo>
                    <a:pt x="276" y="502"/>
                  </a:lnTo>
                  <a:cubicBezTo>
                    <a:pt x="276" y="502"/>
                    <a:pt x="953" y="1053"/>
                    <a:pt x="1053" y="2231"/>
                  </a:cubicBezTo>
                  <a:cubicBezTo>
                    <a:pt x="1178" y="3634"/>
                    <a:pt x="100" y="3634"/>
                    <a:pt x="100" y="3634"/>
                  </a:cubicBezTo>
                  <a:cubicBezTo>
                    <a:pt x="251" y="4411"/>
                    <a:pt x="0" y="6642"/>
                    <a:pt x="0" y="6642"/>
                  </a:cubicBezTo>
                  <a:cubicBezTo>
                    <a:pt x="456" y="6775"/>
                    <a:pt x="954" y="6836"/>
                    <a:pt x="1507" y="6836"/>
                  </a:cubicBezTo>
                  <a:cubicBezTo>
                    <a:pt x="1684" y="6836"/>
                    <a:pt x="1867" y="6830"/>
                    <a:pt x="2055" y="6817"/>
                  </a:cubicBezTo>
                  <a:cubicBezTo>
                    <a:pt x="3835" y="6642"/>
                    <a:pt x="4236" y="6316"/>
                    <a:pt x="4236" y="6316"/>
                  </a:cubicBezTo>
                  <a:cubicBezTo>
                    <a:pt x="4236" y="6316"/>
                    <a:pt x="4612" y="5414"/>
                    <a:pt x="4236" y="3484"/>
                  </a:cubicBezTo>
                  <a:cubicBezTo>
                    <a:pt x="3860" y="1529"/>
                    <a:pt x="2707" y="101"/>
                    <a:pt x="2707" y="101"/>
                  </a:cubicBezTo>
                  <a:lnTo>
                    <a:pt x="228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5"/>
            <p:cNvSpPr/>
            <p:nvPr/>
          </p:nvSpPr>
          <p:spPr>
            <a:xfrm>
              <a:off x="6689443" y="2243606"/>
              <a:ext cx="182889" cy="179345"/>
            </a:xfrm>
            <a:custGeom>
              <a:rect b="b" l="l" r="r" t="t"/>
              <a:pathLst>
                <a:path extrusionOk="0" h="1670" w="1703">
                  <a:moveTo>
                    <a:pt x="196" y="1"/>
                  </a:moveTo>
                  <a:cubicBezTo>
                    <a:pt x="196" y="1"/>
                    <a:pt x="622" y="552"/>
                    <a:pt x="271" y="953"/>
                  </a:cubicBezTo>
                  <a:cubicBezTo>
                    <a:pt x="0" y="1281"/>
                    <a:pt x="1055" y="1669"/>
                    <a:pt x="1495" y="1669"/>
                  </a:cubicBezTo>
                  <a:cubicBezTo>
                    <a:pt x="1626" y="1669"/>
                    <a:pt x="1703" y="1635"/>
                    <a:pt x="1674" y="1554"/>
                  </a:cubicBezTo>
                  <a:cubicBezTo>
                    <a:pt x="1524" y="1128"/>
                    <a:pt x="1223" y="903"/>
                    <a:pt x="1323" y="326"/>
                  </a:cubicBezTo>
                  <a:lnTo>
                    <a:pt x="196" y="1"/>
                  </a:lnTo>
                  <a:close/>
                </a:path>
              </a:pathLst>
            </a:custGeom>
            <a:solidFill>
              <a:srgbClr val="633C1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5"/>
            <p:cNvSpPr/>
            <p:nvPr/>
          </p:nvSpPr>
          <p:spPr>
            <a:xfrm>
              <a:off x="6656581" y="2089498"/>
              <a:ext cx="261179" cy="260534"/>
            </a:xfrm>
            <a:custGeom>
              <a:rect b="b" l="l" r="r" t="t"/>
              <a:pathLst>
                <a:path extrusionOk="0" h="2426" w="2432">
                  <a:moveTo>
                    <a:pt x="858" y="1"/>
                  </a:moveTo>
                  <a:cubicBezTo>
                    <a:pt x="499" y="1"/>
                    <a:pt x="234" y="346"/>
                    <a:pt x="176" y="558"/>
                  </a:cubicBezTo>
                  <a:cubicBezTo>
                    <a:pt x="0" y="1160"/>
                    <a:pt x="351" y="1661"/>
                    <a:pt x="602" y="1887"/>
                  </a:cubicBezTo>
                  <a:cubicBezTo>
                    <a:pt x="1009" y="2278"/>
                    <a:pt x="1470" y="2425"/>
                    <a:pt x="1784" y="2425"/>
                  </a:cubicBezTo>
                  <a:cubicBezTo>
                    <a:pt x="1952" y="2425"/>
                    <a:pt x="2078" y="2383"/>
                    <a:pt x="2131" y="2313"/>
                  </a:cubicBezTo>
                  <a:cubicBezTo>
                    <a:pt x="2431" y="1862"/>
                    <a:pt x="1680" y="383"/>
                    <a:pt x="1203" y="107"/>
                  </a:cubicBezTo>
                  <a:cubicBezTo>
                    <a:pt x="1082" y="32"/>
                    <a:pt x="966" y="1"/>
                    <a:pt x="858" y="1"/>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5"/>
            <p:cNvSpPr/>
            <p:nvPr/>
          </p:nvSpPr>
          <p:spPr>
            <a:xfrm>
              <a:off x="6632310" y="2071563"/>
              <a:ext cx="215429" cy="243996"/>
            </a:xfrm>
            <a:custGeom>
              <a:rect b="b" l="l" r="r" t="t"/>
              <a:pathLst>
                <a:path extrusionOk="0" h="2272" w="2006">
                  <a:moveTo>
                    <a:pt x="1156" y="0"/>
                  </a:moveTo>
                  <a:cubicBezTo>
                    <a:pt x="713" y="0"/>
                    <a:pt x="260" y="305"/>
                    <a:pt x="151" y="801"/>
                  </a:cubicBezTo>
                  <a:cubicBezTo>
                    <a:pt x="1" y="1502"/>
                    <a:pt x="352" y="1828"/>
                    <a:pt x="402" y="1903"/>
                  </a:cubicBezTo>
                  <a:cubicBezTo>
                    <a:pt x="591" y="2121"/>
                    <a:pt x="864" y="2272"/>
                    <a:pt x="997" y="2272"/>
                  </a:cubicBezTo>
                  <a:cubicBezTo>
                    <a:pt x="1093" y="2272"/>
                    <a:pt x="1115" y="2193"/>
                    <a:pt x="978" y="2004"/>
                  </a:cubicBezTo>
                  <a:cubicBezTo>
                    <a:pt x="627" y="1552"/>
                    <a:pt x="1078" y="1552"/>
                    <a:pt x="803" y="1176"/>
                  </a:cubicBezTo>
                  <a:cubicBezTo>
                    <a:pt x="702" y="1026"/>
                    <a:pt x="828" y="1051"/>
                    <a:pt x="1404" y="826"/>
                  </a:cubicBezTo>
                  <a:cubicBezTo>
                    <a:pt x="1981" y="600"/>
                    <a:pt x="2006" y="550"/>
                    <a:pt x="1880" y="374"/>
                  </a:cubicBezTo>
                  <a:cubicBezTo>
                    <a:pt x="1699" y="116"/>
                    <a:pt x="1429" y="0"/>
                    <a:pt x="1156" y="0"/>
                  </a:cubicBezTo>
                  <a:close/>
                </a:path>
              </a:pathLst>
            </a:custGeom>
            <a:solidFill>
              <a:srgbClr val="171B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5"/>
            <p:cNvSpPr/>
            <p:nvPr/>
          </p:nvSpPr>
          <p:spPr>
            <a:xfrm>
              <a:off x="6914968" y="4009246"/>
              <a:ext cx="166995" cy="45534"/>
            </a:xfrm>
            <a:custGeom>
              <a:rect b="b" l="l" r="r" t="t"/>
              <a:pathLst>
                <a:path extrusionOk="0" h="424" w="1555">
                  <a:moveTo>
                    <a:pt x="928" y="1"/>
                  </a:moveTo>
                  <a:cubicBezTo>
                    <a:pt x="811" y="84"/>
                    <a:pt x="669" y="112"/>
                    <a:pt x="531" y="112"/>
                  </a:cubicBezTo>
                  <a:cubicBezTo>
                    <a:pt x="257" y="112"/>
                    <a:pt x="0" y="1"/>
                    <a:pt x="0" y="1"/>
                  </a:cubicBezTo>
                  <a:lnTo>
                    <a:pt x="0" y="1"/>
                  </a:lnTo>
                  <a:cubicBezTo>
                    <a:pt x="0" y="319"/>
                    <a:pt x="230" y="423"/>
                    <a:pt x="503" y="423"/>
                  </a:cubicBezTo>
                  <a:cubicBezTo>
                    <a:pt x="724" y="423"/>
                    <a:pt x="974" y="355"/>
                    <a:pt x="1153" y="276"/>
                  </a:cubicBezTo>
                  <a:cubicBezTo>
                    <a:pt x="1554" y="101"/>
                    <a:pt x="928" y="1"/>
                    <a:pt x="92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5"/>
            <p:cNvSpPr/>
            <p:nvPr/>
          </p:nvSpPr>
          <p:spPr>
            <a:xfrm>
              <a:off x="6493559" y="4014616"/>
              <a:ext cx="168499" cy="45534"/>
            </a:xfrm>
            <a:custGeom>
              <a:rect b="b" l="l" r="r" t="t"/>
              <a:pathLst>
                <a:path extrusionOk="0" h="424" w="1569">
                  <a:moveTo>
                    <a:pt x="917" y="1"/>
                  </a:moveTo>
                  <a:cubicBezTo>
                    <a:pt x="800" y="84"/>
                    <a:pt x="661" y="112"/>
                    <a:pt x="527" y="112"/>
                  </a:cubicBezTo>
                  <a:cubicBezTo>
                    <a:pt x="260" y="112"/>
                    <a:pt x="15" y="1"/>
                    <a:pt x="15" y="1"/>
                  </a:cubicBezTo>
                  <a:lnTo>
                    <a:pt x="15" y="1"/>
                  </a:lnTo>
                  <a:cubicBezTo>
                    <a:pt x="1" y="319"/>
                    <a:pt x="232" y="424"/>
                    <a:pt x="509" y="424"/>
                  </a:cubicBezTo>
                  <a:cubicBezTo>
                    <a:pt x="733" y="424"/>
                    <a:pt x="988" y="355"/>
                    <a:pt x="1167" y="277"/>
                  </a:cubicBezTo>
                  <a:cubicBezTo>
                    <a:pt x="1568" y="101"/>
                    <a:pt x="917"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5"/>
            <p:cNvSpPr/>
            <p:nvPr/>
          </p:nvSpPr>
          <p:spPr>
            <a:xfrm>
              <a:off x="6831523" y="3145273"/>
              <a:ext cx="40487" cy="301558"/>
            </a:xfrm>
            <a:custGeom>
              <a:rect b="b" l="l" r="r" t="t"/>
              <a:pathLst>
                <a:path extrusionOk="0" h="2808" w="377">
                  <a:moveTo>
                    <a:pt x="376" y="1"/>
                  </a:moveTo>
                  <a:lnTo>
                    <a:pt x="0" y="527"/>
                  </a:lnTo>
                  <a:lnTo>
                    <a:pt x="126" y="2808"/>
                  </a:lnTo>
                  <a:lnTo>
                    <a:pt x="37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5"/>
            <p:cNvSpPr/>
            <p:nvPr/>
          </p:nvSpPr>
          <p:spPr>
            <a:xfrm>
              <a:off x="6618886" y="3096839"/>
              <a:ext cx="78182" cy="99660"/>
            </a:xfrm>
            <a:custGeom>
              <a:rect b="b" l="l" r="r" t="t"/>
              <a:pathLst>
                <a:path extrusionOk="0" h="928" w="728">
                  <a:moveTo>
                    <a:pt x="627" y="0"/>
                  </a:moveTo>
                  <a:lnTo>
                    <a:pt x="552" y="25"/>
                  </a:lnTo>
                  <a:cubicBezTo>
                    <a:pt x="552" y="25"/>
                    <a:pt x="652" y="351"/>
                    <a:pt x="477" y="602"/>
                  </a:cubicBezTo>
                  <a:cubicBezTo>
                    <a:pt x="401" y="727"/>
                    <a:pt x="226" y="828"/>
                    <a:pt x="0" y="853"/>
                  </a:cubicBezTo>
                  <a:lnTo>
                    <a:pt x="0" y="928"/>
                  </a:lnTo>
                  <a:cubicBezTo>
                    <a:pt x="251" y="903"/>
                    <a:pt x="426" y="802"/>
                    <a:pt x="552" y="627"/>
                  </a:cubicBezTo>
                  <a:cubicBezTo>
                    <a:pt x="727" y="351"/>
                    <a:pt x="627" y="25"/>
                    <a:pt x="6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5"/>
            <p:cNvSpPr/>
            <p:nvPr/>
          </p:nvSpPr>
          <p:spPr>
            <a:xfrm>
              <a:off x="6974141" y="3061829"/>
              <a:ext cx="78182" cy="99660"/>
            </a:xfrm>
            <a:custGeom>
              <a:rect b="b" l="l" r="r" t="t"/>
              <a:pathLst>
                <a:path extrusionOk="0" h="928" w="728">
                  <a:moveTo>
                    <a:pt x="101" y="1"/>
                  </a:moveTo>
                  <a:cubicBezTo>
                    <a:pt x="101" y="26"/>
                    <a:pt x="1" y="377"/>
                    <a:pt x="176" y="627"/>
                  </a:cubicBezTo>
                  <a:cubicBezTo>
                    <a:pt x="276" y="803"/>
                    <a:pt x="452" y="903"/>
                    <a:pt x="728" y="928"/>
                  </a:cubicBezTo>
                  <a:lnTo>
                    <a:pt x="728" y="853"/>
                  </a:lnTo>
                  <a:cubicBezTo>
                    <a:pt x="502" y="828"/>
                    <a:pt x="327" y="752"/>
                    <a:pt x="226" y="602"/>
                  </a:cubicBezTo>
                  <a:cubicBezTo>
                    <a:pt x="76" y="351"/>
                    <a:pt x="151" y="26"/>
                    <a:pt x="151" y="26"/>
                  </a:cubicBez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5"/>
            <p:cNvSpPr/>
            <p:nvPr/>
          </p:nvSpPr>
          <p:spPr>
            <a:xfrm>
              <a:off x="6874588" y="2598860"/>
              <a:ext cx="328514" cy="247754"/>
            </a:xfrm>
            <a:custGeom>
              <a:rect b="b" l="l" r="r" t="t"/>
              <a:pathLst>
                <a:path extrusionOk="0" h="2307" w="3059">
                  <a:moveTo>
                    <a:pt x="3058" y="1"/>
                  </a:moveTo>
                  <a:lnTo>
                    <a:pt x="0" y="1154"/>
                  </a:lnTo>
                  <a:lnTo>
                    <a:pt x="1680" y="2307"/>
                  </a:lnTo>
                  <a:lnTo>
                    <a:pt x="305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5"/>
            <p:cNvSpPr/>
            <p:nvPr/>
          </p:nvSpPr>
          <p:spPr>
            <a:xfrm>
              <a:off x="7054900" y="2499308"/>
              <a:ext cx="414642" cy="347307"/>
            </a:xfrm>
            <a:custGeom>
              <a:rect b="b" l="l" r="r" t="t"/>
              <a:pathLst>
                <a:path extrusionOk="0" h="3234" w="3861">
                  <a:moveTo>
                    <a:pt x="3860" y="0"/>
                  </a:moveTo>
                  <a:lnTo>
                    <a:pt x="978" y="878"/>
                  </a:lnTo>
                  <a:lnTo>
                    <a:pt x="1" y="3234"/>
                  </a:lnTo>
                  <a:lnTo>
                    <a:pt x="2983" y="2206"/>
                  </a:lnTo>
                  <a:lnTo>
                    <a:pt x="386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5"/>
            <p:cNvSpPr/>
            <p:nvPr/>
          </p:nvSpPr>
          <p:spPr>
            <a:xfrm>
              <a:off x="6489693" y="2423596"/>
              <a:ext cx="675714" cy="441168"/>
            </a:xfrm>
            <a:custGeom>
              <a:rect b="b" l="l" r="r" t="t"/>
              <a:pathLst>
                <a:path extrusionOk="0" h="4108" w="6292">
                  <a:moveTo>
                    <a:pt x="1134" y="1"/>
                  </a:moveTo>
                  <a:cubicBezTo>
                    <a:pt x="905" y="1"/>
                    <a:pt x="752" y="154"/>
                    <a:pt x="752" y="154"/>
                  </a:cubicBezTo>
                  <a:cubicBezTo>
                    <a:pt x="0" y="680"/>
                    <a:pt x="1529" y="3638"/>
                    <a:pt x="3083" y="4064"/>
                  </a:cubicBezTo>
                  <a:cubicBezTo>
                    <a:pt x="3204" y="4094"/>
                    <a:pt x="3326" y="4108"/>
                    <a:pt x="3446" y="4108"/>
                  </a:cubicBezTo>
                  <a:cubicBezTo>
                    <a:pt x="4520" y="4108"/>
                    <a:pt x="5519" y="3014"/>
                    <a:pt x="5790" y="2811"/>
                  </a:cubicBezTo>
                  <a:cubicBezTo>
                    <a:pt x="6292" y="2374"/>
                    <a:pt x="6281" y="2090"/>
                    <a:pt x="6087" y="2090"/>
                  </a:cubicBezTo>
                  <a:cubicBezTo>
                    <a:pt x="6059" y="2090"/>
                    <a:pt x="6026" y="2096"/>
                    <a:pt x="5990" y="2109"/>
                  </a:cubicBezTo>
                  <a:cubicBezTo>
                    <a:pt x="5740" y="2184"/>
                    <a:pt x="5690" y="2460"/>
                    <a:pt x="5264" y="2685"/>
                  </a:cubicBezTo>
                  <a:cubicBezTo>
                    <a:pt x="4996" y="2819"/>
                    <a:pt x="4651" y="3042"/>
                    <a:pt x="4183" y="3042"/>
                  </a:cubicBezTo>
                  <a:cubicBezTo>
                    <a:pt x="3949" y="3042"/>
                    <a:pt x="3685" y="2986"/>
                    <a:pt x="3384" y="2836"/>
                  </a:cubicBezTo>
                  <a:cubicBezTo>
                    <a:pt x="2457" y="2410"/>
                    <a:pt x="2131" y="680"/>
                    <a:pt x="1579" y="204"/>
                  </a:cubicBezTo>
                  <a:cubicBezTo>
                    <a:pt x="1416" y="50"/>
                    <a:pt x="1263" y="1"/>
                    <a:pt x="1134" y="1"/>
                  </a:cubicBezTo>
                  <a:close/>
                </a:path>
              </a:pathLst>
            </a:custGeom>
            <a:solidFill>
              <a:srgbClr val="8050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7" name="Shape 1507"/>
        <p:cNvGrpSpPr/>
        <p:nvPr/>
      </p:nvGrpSpPr>
      <p:grpSpPr>
        <a:xfrm>
          <a:off x="0" y="0"/>
          <a:ext cx="0" cy="0"/>
          <a:chOff x="0" y="0"/>
          <a:chExt cx="0" cy="0"/>
        </a:xfrm>
      </p:grpSpPr>
      <p:sp>
        <p:nvSpPr>
          <p:cNvPr id="1508" name="Google Shape;1508;p50"/>
          <p:cNvSpPr txBox="1"/>
          <p:nvPr/>
        </p:nvSpPr>
        <p:spPr>
          <a:xfrm>
            <a:off x="1010964" y="465308"/>
            <a:ext cx="457594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Titillium Web"/>
                <a:ea typeface="Titillium Web"/>
                <a:cs typeface="Titillium Web"/>
                <a:sym typeface="Titillium Web"/>
              </a:rPr>
              <a:t>WIBISONO </a:t>
            </a:r>
            <a:r>
              <a:rPr b="0" i="0" lang="en-US" sz="1400" u="none" cap="none" strike="noStrike">
                <a:solidFill>
                  <a:schemeClr val="dk2"/>
                </a:solidFill>
                <a:latin typeface="Titillium Web"/>
                <a:ea typeface="Titillium Web"/>
                <a:cs typeface="Titillium Web"/>
                <a:sym typeface="Titillium Web"/>
              </a:rPr>
              <a:t>(jumlah populasi tidak diketahui</a:t>
            </a:r>
            <a:r>
              <a:rPr b="0" i="0" lang="en-US" sz="1400" u="none" cap="none" strike="noStrike">
                <a:solidFill>
                  <a:schemeClr val="dk2"/>
                </a:solidFill>
                <a:latin typeface="Arial"/>
                <a:ea typeface="Arial"/>
                <a:cs typeface="Arial"/>
                <a:sym typeface="Arial"/>
              </a:rPr>
              <a:t>)</a:t>
            </a:r>
            <a:endParaRPr b="0" i="0" sz="1400" u="none" cap="none" strike="noStrike">
              <a:solidFill>
                <a:schemeClr val="dk2"/>
              </a:solidFill>
              <a:latin typeface="Titillium Web"/>
              <a:ea typeface="Titillium Web"/>
              <a:cs typeface="Titillium Web"/>
              <a:sym typeface="Titillium Web"/>
            </a:endParaRPr>
          </a:p>
        </p:txBody>
      </p:sp>
      <p:sp>
        <p:nvSpPr>
          <p:cNvPr id="1509" name="Google Shape;1509;p50"/>
          <p:cNvSpPr/>
          <p:nvPr/>
        </p:nvSpPr>
        <p:spPr>
          <a:xfrm>
            <a:off x="2857501" y="907011"/>
            <a:ext cx="3071822" cy="1400666"/>
          </a:xfrm>
          <a:prstGeom prst="rect">
            <a:avLst/>
          </a:prstGeom>
          <a:solidFill>
            <a:schemeClr val="lt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800" u="none" cap="none" strike="noStrike">
                <a:solidFill>
                  <a:schemeClr val="dk2"/>
                </a:solidFill>
                <a:latin typeface="Calibri"/>
                <a:ea typeface="Calibri"/>
                <a:cs typeface="Calibri"/>
                <a:sym typeface="Calibri"/>
              </a:rPr>
              <a:t>             Z</a:t>
            </a:r>
            <a:r>
              <a:rPr b="1" baseline="-25000" i="0" lang="en-US" sz="2800" u="none" cap="none" strike="noStrike">
                <a:solidFill>
                  <a:schemeClr val="dk2"/>
                </a:solidFill>
                <a:latin typeface="Times New Roman"/>
                <a:ea typeface="Times New Roman"/>
                <a:cs typeface="Times New Roman"/>
                <a:sym typeface="Times New Roman"/>
              </a:rPr>
              <a:t>α</a:t>
            </a:r>
            <a:r>
              <a:rPr b="1" baseline="-25000" i="0" lang="en-US" sz="2800" u="none" cap="none" strike="noStrike">
                <a:solidFill>
                  <a:schemeClr val="dk2"/>
                </a:solidFill>
                <a:latin typeface="Calibri"/>
                <a:ea typeface="Calibri"/>
                <a:cs typeface="Calibri"/>
                <a:sym typeface="Calibri"/>
              </a:rPr>
              <a:t>/2.</a:t>
            </a:r>
            <a:r>
              <a:rPr b="1" i="0" lang="en-US" sz="2800" u="none" cap="none" strike="noStrike">
                <a:solidFill>
                  <a:schemeClr val="dk2"/>
                </a:solidFill>
                <a:latin typeface="Times New Roman"/>
                <a:ea typeface="Times New Roman"/>
                <a:cs typeface="Times New Roman"/>
                <a:sym typeface="Times New Roman"/>
              </a:rPr>
              <a:t>σ</a:t>
            </a:r>
            <a:r>
              <a:rPr b="1" i="0" lang="en-US" sz="2800" u="none" cap="none" strike="noStrike">
                <a:solidFill>
                  <a:schemeClr val="dk2"/>
                </a:solidFill>
                <a:latin typeface="Calibri"/>
                <a:ea typeface="Calibri"/>
                <a:cs typeface="Calibri"/>
                <a:sym typeface="Calibri"/>
              </a:rPr>
              <a:t>    </a:t>
            </a:r>
            <a:r>
              <a:rPr b="1" baseline="30000" i="0" lang="en-US" sz="2800" u="none" cap="none" strike="noStrike">
                <a:solidFill>
                  <a:schemeClr val="dk2"/>
                </a:solidFill>
                <a:latin typeface="Calibri"/>
                <a:ea typeface="Calibri"/>
                <a:cs typeface="Calibri"/>
                <a:sym typeface="Calibri"/>
              </a:rPr>
              <a:t>2</a:t>
            </a:r>
            <a:endParaRPr/>
          </a:p>
          <a:p>
            <a:pPr indent="0" lvl="0" marL="0" marR="0" rtl="0" algn="l">
              <a:lnSpc>
                <a:spcPct val="100000"/>
              </a:lnSpc>
              <a:spcBef>
                <a:spcPts val="0"/>
              </a:spcBef>
              <a:spcAft>
                <a:spcPts val="0"/>
              </a:spcAft>
              <a:buNone/>
            </a:pPr>
            <a:r>
              <a:rPr b="1" i="0" lang="en-US" sz="2800" u="none" cap="none" strike="noStrike">
                <a:solidFill>
                  <a:schemeClr val="dk2"/>
                </a:solidFill>
                <a:latin typeface="Times New Roman"/>
                <a:ea typeface="Times New Roman"/>
                <a:cs typeface="Times New Roman"/>
                <a:sym typeface="Times New Roman"/>
              </a:rPr>
              <a:t>  n =</a:t>
            </a:r>
            <a:endParaRPr/>
          </a:p>
          <a:p>
            <a:pPr indent="0" lvl="0" marL="0" marR="0" rtl="0" algn="l">
              <a:lnSpc>
                <a:spcPct val="100000"/>
              </a:lnSpc>
              <a:spcBef>
                <a:spcPts val="0"/>
              </a:spcBef>
              <a:spcAft>
                <a:spcPts val="0"/>
              </a:spcAft>
              <a:buNone/>
            </a:pPr>
            <a:r>
              <a:rPr b="1" i="0" lang="en-US" sz="2800" u="none" cap="none" strike="noStrike">
                <a:solidFill>
                  <a:schemeClr val="dk2"/>
                </a:solidFill>
                <a:latin typeface="Times New Roman"/>
                <a:ea typeface="Times New Roman"/>
                <a:cs typeface="Times New Roman"/>
                <a:sym typeface="Times New Roman"/>
              </a:rPr>
              <a:t>               e</a:t>
            </a:r>
            <a:endParaRPr b="0" i="0" sz="2800" u="none" cap="none" strike="noStrike">
              <a:solidFill>
                <a:schemeClr val="dk2"/>
              </a:solidFill>
              <a:latin typeface="Arial"/>
              <a:ea typeface="Arial"/>
              <a:cs typeface="Arial"/>
              <a:sym typeface="Arial"/>
            </a:endParaRPr>
          </a:p>
        </p:txBody>
      </p:sp>
      <p:sp>
        <p:nvSpPr>
          <p:cNvPr id="1510" name="Google Shape;1510;p50"/>
          <p:cNvSpPr/>
          <p:nvPr/>
        </p:nvSpPr>
        <p:spPr>
          <a:xfrm>
            <a:off x="2214564" y="2835823"/>
            <a:ext cx="4572000"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2"/>
                </a:solidFill>
                <a:latin typeface="Titillium Web"/>
                <a:ea typeface="Titillium Web"/>
                <a:cs typeface="Titillium Web"/>
                <a:sym typeface="Titillium Web"/>
              </a:rPr>
              <a:t>Keterangan :</a:t>
            </a:r>
            <a:endParaRPr/>
          </a:p>
          <a:p>
            <a:pPr indent="0" lvl="0" marL="0" marR="0" rtl="0" algn="l">
              <a:lnSpc>
                <a:spcPct val="100000"/>
              </a:lnSpc>
              <a:spcBef>
                <a:spcPts val="0"/>
              </a:spcBef>
              <a:spcAft>
                <a:spcPts val="0"/>
              </a:spcAft>
              <a:buNone/>
            </a:pPr>
            <a:r>
              <a:rPr b="0" i="0" lang="en-US" sz="2000" u="none" cap="none" strike="noStrike">
                <a:solidFill>
                  <a:schemeClr val="dk2"/>
                </a:solidFill>
                <a:latin typeface="Titillium Web"/>
                <a:ea typeface="Titillium Web"/>
                <a:cs typeface="Titillium Web"/>
                <a:sym typeface="Titillium Web"/>
              </a:rPr>
              <a:t> n      = jumlah sampel</a:t>
            </a:r>
            <a:endParaRPr b="0" i="0" sz="20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0" i="0" lang="en-US" sz="2000" u="none" cap="none" strike="noStrike">
                <a:solidFill>
                  <a:schemeClr val="dk2"/>
                </a:solidFill>
                <a:latin typeface="Titillium Web"/>
                <a:ea typeface="Titillium Web"/>
                <a:cs typeface="Titillium Web"/>
                <a:sym typeface="Titillium Web"/>
              </a:rPr>
              <a:t> Z</a:t>
            </a:r>
            <a:r>
              <a:rPr b="0" baseline="-25000" i="0" lang="en-US" sz="2000" u="none" cap="none" strike="noStrike">
                <a:solidFill>
                  <a:schemeClr val="dk2"/>
                </a:solidFill>
                <a:latin typeface="Titillium Web"/>
                <a:ea typeface="Titillium Web"/>
                <a:cs typeface="Titillium Web"/>
                <a:sym typeface="Titillium Web"/>
              </a:rPr>
              <a:t>α  </a:t>
            </a:r>
            <a:r>
              <a:rPr b="0" i="0" lang="en-US" sz="2000" u="none" cap="none" strike="noStrike">
                <a:solidFill>
                  <a:schemeClr val="dk2"/>
                </a:solidFill>
                <a:latin typeface="Titillium Web"/>
                <a:ea typeface="Titillium Web"/>
                <a:cs typeface="Titillium Web"/>
                <a:sym typeface="Titillium Web"/>
              </a:rPr>
              <a:t>   = nilai table Z = 0.05</a:t>
            </a:r>
            <a:endParaRPr/>
          </a:p>
          <a:p>
            <a:pPr indent="0" lvl="0" marL="0" marR="0" rtl="0" algn="l">
              <a:lnSpc>
                <a:spcPct val="100000"/>
              </a:lnSpc>
              <a:spcBef>
                <a:spcPts val="0"/>
              </a:spcBef>
              <a:spcAft>
                <a:spcPts val="0"/>
              </a:spcAft>
              <a:buNone/>
            </a:pPr>
            <a:r>
              <a:rPr b="0" i="0" lang="en-US" sz="2000" u="none" cap="none" strike="noStrike">
                <a:solidFill>
                  <a:schemeClr val="dk2"/>
                </a:solidFill>
                <a:latin typeface="Titillium Web"/>
                <a:ea typeface="Titillium Web"/>
                <a:cs typeface="Titillium Web"/>
                <a:sym typeface="Titillium Web"/>
              </a:rPr>
              <a:t> </a:t>
            </a:r>
            <a:r>
              <a:rPr b="1" i="0" lang="en-US" sz="2000" u="none" cap="none" strike="noStrike">
                <a:solidFill>
                  <a:schemeClr val="dk2"/>
                </a:solidFill>
                <a:latin typeface="Titillium Web"/>
                <a:ea typeface="Titillium Web"/>
                <a:cs typeface="Titillium Web"/>
                <a:sym typeface="Titillium Web"/>
              </a:rPr>
              <a:t>σ</a:t>
            </a:r>
            <a:r>
              <a:rPr b="0" i="0" lang="en-US" sz="2000" u="none" cap="none" strike="noStrike">
                <a:solidFill>
                  <a:schemeClr val="dk2"/>
                </a:solidFill>
                <a:latin typeface="Titillium Web"/>
                <a:ea typeface="Titillium Web"/>
                <a:cs typeface="Titillium Web"/>
                <a:sym typeface="Titillium Web"/>
              </a:rPr>
              <a:t>      = Standar deviasi populasi  </a:t>
            </a:r>
            <a:endParaRPr/>
          </a:p>
          <a:p>
            <a:pPr indent="0" lvl="0" marL="0" marR="0" rtl="0" algn="l">
              <a:lnSpc>
                <a:spcPct val="100000"/>
              </a:lnSpc>
              <a:spcBef>
                <a:spcPts val="0"/>
              </a:spcBef>
              <a:spcAft>
                <a:spcPts val="0"/>
              </a:spcAft>
              <a:buNone/>
            </a:pPr>
            <a:r>
              <a:rPr b="0" i="0" lang="en-US" sz="2000" u="none" cap="none" strike="noStrike">
                <a:solidFill>
                  <a:schemeClr val="dk2"/>
                </a:solidFill>
                <a:latin typeface="Titillium Web"/>
                <a:ea typeface="Titillium Web"/>
                <a:cs typeface="Titillium Web"/>
                <a:sym typeface="Titillium Web"/>
              </a:rPr>
              <a:t> e      = Tingkat kesalahan </a:t>
            </a:r>
            <a:endParaRPr/>
          </a:p>
        </p:txBody>
      </p:sp>
      <p:cxnSp>
        <p:nvCxnSpPr>
          <p:cNvPr id="1511" name="Google Shape;1511;p50"/>
          <p:cNvCxnSpPr/>
          <p:nvPr/>
        </p:nvCxnSpPr>
        <p:spPr>
          <a:xfrm>
            <a:off x="3799490" y="1655379"/>
            <a:ext cx="1064172" cy="0"/>
          </a:xfrm>
          <a:prstGeom prst="straightConnector1">
            <a:avLst/>
          </a:prstGeom>
          <a:noFill/>
          <a:ln cap="flat" cmpd="sng" w="19050">
            <a:solidFill>
              <a:srgbClr val="1B2F73"/>
            </a:solidFill>
            <a:prstDash val="solid"/>
            <a:round/>
            <a:headEnd len="sm" w="sm" type="none"/>
            <a:tailEnd len="sm" w="sm" type="none"/>
          </a:ln>
        </p:spPr>
      </p:cxnSp>
      <p:sp>
        <p:nvSpPr>
          <p:cNvPr id="1512" name="Google Shape;1512;p50"/>
          <p:cNvSpPr/>
          <p:nvPr/>
        </p:nvSpPr>
        <p:spPr>
          <a:xfrm>
            <a:off x="3671696" y="1046162"/>
            <a:ext cx="255587" cy="1122363"/>
          </a:xfrm>
          <a:prstGeom prst="leftBracket">
            <a:avLst>
              <a:gd fmla="val 41717" name="adj"/>
            </a:avLst>
          </a:prstGeom>
          <a:noFill/>
          <a:ln cap="flat" cmpd="sng" w="2540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2"/>
              </a:solidFill>
              <a:latin typeface="Calibri"/>
              <a:ea typeface="Calibri"/>
              <a:cs typeface="Calibri"/>
              <a:sym typeface="Calibri"/>
            </a:endParaRPr>
          </a:p>
        </p:txBody>
      </p:sp>
      <p:sp>
        <p:nvSpPr>
          <p:cNvPr id="1513" name="Google Shape;1513;p50"/>
          <p:cNvSpPr/>
          <p:nvPr/>
        </p:nvSpPr>
        <p:spPr>
          <a:xfrm>
            <a:off x="4800509" y="1046162"/>
            <a:ext cx="255588" cy="1122363"/>
          </a:xfrm>
          <a:prstGeom prst="rightBracket">
            <a:avLst>
              <a:gd fmla="val 41717" name="adj"/>
            </a:avLst>
          </a:prstGeom>
          <a:noFill/>
          <a:ln cap="flat" cmpd="sng" w="2540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p51"/>
          <p:cNvSpPr txBox="1"/>
          <p:nvPr/>
        </p:nvSpPr>
        <p:spPr>
          <a:xfrm>
            <a:off x="1010964" y="465308"/>
            <a:ext cx="457594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Titillium Web"/>
                <a:ea typeface="Titillium Web"/>
                <a:cs typeface="Titillium Web"/>
                <a:sym typeface="Titillium Web"/>
              </a:rPr>
              <a:t>SUGIYONO </a:t>
            </a:r>
            <a:r>
              <a:rPr b="0" i="0" lang="en-US" sz="1400" u="none" cap="none" strike="noStrike">
                <a:solidFill>
                  <a:schemeClr val="dk2"/>
                </a:solidFill>
                <a:latin typeface="Titillium Web"/>
                <a:ea typeface="Titillium Web"/>
                <a:cs typeface="Titillium Web"/>
                <a:sym typeface="Titillium Web"/>
              </a:rPr>
              <a:t>(sample berstrata</a:t>
            </a:r>
            <a:r>
              <a:rPr b="0" i="0" lang="en-US" sz="1400" u="none" cap="none" strike="noStrike">
                <a:solidFill>
                  <a:schemeClr val="dk2"/>
                </a:solidFill>
                <a:latin typeface="Arial"/>
                <a:ea typeface="Arial"/>
                <a:cs typeface="Arial"/>
                <a:sym typeface="Arial"/>
              </a:rPr>
              <a:t>)</a:t>
            </a:r>
            <a:endParaRPr b="0" i="0" sz="1400" u="none" cap="none" strike="noStrike">
              <a:solidFill>
                <a:schemeClr val="dk2"/>
              </a:solidFill>
              <a:latin typeface="Titillium Web"/>
              <a:ea typeface="Titillium Web"/>
              <a:cs typeface="Titillium Web"/>
              <a:sym typeface="Titillium Web"/>
            </a:endParaRPr>
          </a:p>
        </p:txBody>
      </p:sp>
      <p:sp>
        <p:nvSpPr>
          <p:cNvPr id="1519" name="Google Shape;1519;p51"/>
          <p:cNvSpPr/>
          <p:nvPr/>
        </p:nvSpPr>
        <p:spPr>
          <a:xfrm>
            <a:off x="2857501" y="907011"/>
            <a:ext cx="3071822" cy="1400666"/>
          </a:xfrm>
          <a:prstGeom prst="rect">
            <a:avLst/>
          </a:prstGeom>
          <a:solidFill>
            <a:schemeClr val="lt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800" u="none" cap="none" strike="noStrike">
                <a:solidFill>
                  <a:schemeClr val="dk2"/>
                </a:solidFill>
                <a:latin typeface="Calibri"/>
                <a:ea typeface="Calibri"/>
                <a:cs typeface="Calibri"/>
                <a:sym typeface="Calibri"/>
              </a:rPr>
              <a:t>        </a:t>
            </a:r>
            <a:endParaRPr b="0" i="0" sz="2800" u="none" cap="none" strike="noStrike">
              <a:solidFill>
                <a:schemeClr val="dk2"/>
              </a:solidFill>
              <a:latin typeface="Arial"/>
              <a:ea typeface="Arial"/>
              <a:cs typeface="Arial"/>
              <a:sym typeface="Arial"/>
            </a:endParaRPr>
          </a:p>
        </p:txBody>
      </p:sp>
      <p:sp>
        <p:nvSpPr>
          <p:cNvPr id="1520" name="Google Shape;1520;p51"/>
          <p:cNvSpPr/>
          <p:nvPr/>
        </p:nvSpPr>
        <p:spPr>
          <a:xfrm>
            <a:off x="2214564" y="2835823"/>
            <a:ext cx="4572000"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2"/>
                </a:solidFill>
                <a:latin typeface="Titillium Web"/>
                <a:ea typeface="Titillium Web"/>
                <a:cs typeface="Titillium Web"/>
                <a:sym typeface="Titillium Web"/>
              </a:rPr>
              <a:t>N</a:t>
            </a:r>
            <a:r>
              <a:rPr b="0" baseline="-25000" i="0" lang="en-US" sz="2000" u="none" cap="none" strike="noStrike">
                <a:solidFill>
                  <a:schemeClr val="dk2"/>
                </a:solidFill>
                <a:latin typeface="Titillium Web"/>
                <a:ea typeface="Titillium Web"/>
                <a:cs typeface="Titillium Web"/>
                <a:sym typeface="Titillium Web"/>
              </a:rPr>
              <a:t>i</a:t>
            </a:r>
            <a:r>
              <a:rPr b="0" i="0" lang="en-US" sz="2000" u="none" cap="none" strike="noStrike">
                <a:solidFill>
                  <a:schemeClr val="dk2"/>
                </a:solidFill>
                <a:latin typeface="Titillium Web"/>
                <a:ea typeface="Titillium Web"/>
                <a:cs typeface="Titillium Web"/>
                <a:sym typeface="Titillium Web"/>
              </a:rPr>
              <a:t> = jumlah populasi menurut stratum  </a:t>
            </a:r>
            <a:endParaRPr/>
          </a:p>
          <a:p>
            <a:pPr indent="0" lvl="0" marL="0" marR="0" rtl="0" algn="l">
              <a:lnSpc>
                <a:spcPct val="100000"/>
              </a:lnSpc>
              <a:spcBef>
                <a:spcPts val="0"/>
              </a:spcBef>
              <a:spcAft>
                <a:spcPts val="0"/>
              </a:spcAft>
              <a:buNone/>
            </a:pPr>
            <a:r>
              <a:rPr b="0" i="0" lang="en-US" sz="2000" u="none" cap="none" strike="noStrike">
                <a:solidFill>
                  <a:schemeClr val="dk2"/>
                </a:solidFill>
                <a:latin typeface="Titillium Web"/>
                <a:ea typeface="Titillium Web"/>
                <a:cs typeface="Titillium Web"/>
                <a:sym typeface="Titillium Web"/>
              </a:rPr>
              <a:t> N = Jumlah populasi seluruhnya</a:t>
            </a:r>
            <a:endParaRPr b="0" i="0" sz="20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0" i="0" lang="en-US" sz="2000" u="none" cap="none" strike="noStrike">
                <a:solidFill>
                  <a:schemeClr val="dk2"/>
                </a:solidFill>
                <a:latin typeface="Titillium Web"/>
                <a:ea typeface="Titillium Web"/>
                <a:cs typeface="Titillium Web"/>
                <a:sym typeface="Titillium Web"/>
              </a:rPr>
              <a:t> n</a:t>
            </a:r>
            <a:r>
              <a:rPr b="0" baseline="-25000" i="0" lang="en-US" sz="2000" u="none" cap="none" strike="noStrike">
                <a:solidFill>
                  <a:schemeClr val="dk2"/>
                </a:solidFill>
                <a:latin typeface="Titillium Web"/>
                <a:ea typeface="Titillium Web"/>
                <a:cs typeface="Titillium Web"/>
                <a:sym typeface="Titillium Web"/>
              </a:rPr>
              <a:t>i</a:t>
            </a:r>
            <a:r>
              <a:rPr b="0" i="0" lang="en-US" sz="2000" u="none" cap="none" strike="noStrike">
                <a:solidFill>
                  <a:schemeClr val="dk2"/>
                </a:solidFill>
                <a:latin typeface="Titillium Web"/>
                <a:ea typeface="Titillium Web"/>
                <a:cs typeface="Titillium Web"/>
                <a:sym typeface="Titillium Web"/>
              </a:rPr>
              <a:t> = Jumlah sampel menurut stratum</a:t>
            </a:r>
            <a:endParaRPr/>
          </a:p>
          <a:p>
            <a:pPr indent="0" lvl="0" marL="0" marR="0" rtl="0" algn="l">
              <a:lnSpc>
                <a:spcPct val="100000"/>
              </a:lnSpc>
              <a:spcBef>
                <a:spcPts val="0"/>
              </a:spcBef>
              <a:spcAft>
                <a:spcPts val="0"/>
              </a:spcAft>
              <a:buNone/>
            </a:pPr>
            <a:r>
              <a:rPr b="0" i="0" lang="en-US" sz="2000" u="none" cap="none" strike="noStrike">
                <a:solidFill>
                  <a:schemeClr val="dk2"/>
                </a:solidFill>
                <a:latin typeface="Titillium Web"/>
                <a:ea typeface="Titillium Web"/>
                <a:cs typeface="Titillium Web"/>
                <a:sym typeface="Titillium Web"/>
              </a:rPr>
              <a:t> n  = Jumlah sampel seluruhnya</a:t>
            </a:r>
            <a:endParaRPr b="0" i="0" sz="2000" u="none" cap="none" strike="noStrike">
              <a:solidFill>
                <a:schemeClr val="dk2"/>
              </a:solidFill>
              <a:latin typeface="Titillium Web"/>
              <a:ea typeface="Titillium Web"/>
              <a:cs typeface="Titillium Web"/>
              <a:sym typeface="Titillium Web"/>
            </a:endParaRPr>
          </a:p>
        </p:txBody>
      </p:sp>
      <p:sp>
        <p:nvSpPr>
          <p:cNvPr id="1521" name="Google Shape;1521;p51"/>
          <p:cNvSpPr txBox="1"/>
          <p:nvPr/>
        </p:nvSpPr>
        <p:spPr>
          <a:xfrm>
            <a:off x="2953818" y="1017439"/>
            <a:ext cx="2362857" cy="11798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dk2"/>
                </a:solidFill>
                <a:latin typeface="Titillium Web"/>
                <a:ea typeface="Titillium Web"/>
                <a:cs typeface="Titillium Web"/>
                <a:sym typeface="Titillium Web"/>
              </a:rPr>
              <a:t>	    N</a:t>
            </a:r>
            <a:r>
              <a:rPr b="1" baseline="-25000" i="0" lang="en-US" sz="1800" u="none" cap="none" strike="noStrike">
                <a:solidFill>
                  <a:schemeClr val="dk2"/>
                </a:solidFill>
                <a:latin typeface="Titillium Web"/>
                <a:ea typeface="Titillium Web"/>
                <a:cs typeface="Titillium Web"/>
                <a:sym typeface="Titillium Web"/>
              </a:rPr>
              <a:t>i</a:t>
            </a:r>
            <a:endParaRPr b="1" i="0" sz="18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1000"/>
              </a:spcBef>
              <a:spcAft>
                <a:spcPts val="0"/>
              </a:spcAft>
              <a:buNone/>
            </a:pPr>
            <a:r>
              <a:rPr b="1" i="0" lang="en-US" sz="1800" u="none" cap="none" strike="noStrike">
                <a:solidFill>
                  <a:schemeClr val="dk2"/>
                </a:solidFill>
                <a:latin typeface="Titillium Web"/>
                <a:ea typeface="Titillium Web"/>
                <a:cs typeface="Titillium Web"/>
                <a:sym typeface="Titillium Web"/>
              </a:rPr>
              <a:t>      n</a:t>
            </a:r>
            <a:r>
              <a:rPr b="1" baseline="-25000" i="0" lang="en-US" sz="1800" u="none" cap="none" strike="noStrike">
                <a:solidFill>
                  <a:schemeClr val="dk2"/>
                </a:solidFill>
                <a:latin typeface="Titillium Web"/>
                <a:ea typeface="Titillium Web"/>
                <a:cs typeface="Titillium Web"/>
                <a:sym typeface="Titillium Web"/>
              </a:rPr>
              <a:t>i </a:t>
            </a:r>
            <a:r>
              <a:rPr b="1" i="0" lang="en-US" sz="1800" u="none" cap="none" strike="noStrike">
                <a:solidFill>
                  <a:schemeClr val="dk2"/>
                </a:solidFill>
                <a:latin typeface="Titillium Web"/>
                <a:ea typeface="Titillium Web"/>
                <a:cs typeface="Titillium Web"/>
                <a:sym typeface="Titillium Web"/>
              </a:rPr>
              <a:t>   =                  . n</a:t>
            </a:r>
            <a:endParaRPr/>
          </a:p>
          <a:p>
            <a:pPr indent="0" lvl="0" marL="0" marR="0" rtl="0" algn="l">
              <a:lnSpc>
                <a:spcPct val="100000"/>
              </a:lnSpc>
              <a:spcBef>
                <a:spcPts val="1000"/>
              </a:spcBef>
              <a:spcAft>
                <a:spcPts val="0"/>
              </a:spcAft>
              <a:buNone/>
            </a:pPr>
            <a:r>
              <a:rPr b="1" i="0" lang="en-US" sz="1800" u="none" cap="none" strike="noStrike">
                <a:solidFill>
                  <a:schemeClr val="dk2"/>
                </a:solidFill>
                <a:latin typeface="Titillium Web"/>
                <a:ea typeface="Titillium Web"/>
                <a:cs typeface="Titillium Web"/>
                <a:sym typeface="Titillium Web"/>
              </a:rPr>
              <a:t>                      N</a:t>
            </a:r>
            <a:endParaRPr b="0" i="0" sz="1800" u="none" cap="none" strike="noStrike">
              <a:solidFill>
                <a:schemeClr val="dk2"/>
              </a:solidFill>
              <a:latin typeface="Titillium Web"/>
              <a:ea typeface="Titillium Web"/>
              <a:cs typeface="Titillium Web"/>
              <a:sym typeface="Titillium Web"/>
            </a:endParaRPr>
          </a:p>
        </p:txBody>
      </p:sp>
      <p:cxnSp>
        <p:nvCxnSpPr>
          <p:cNvPr id="1522" name="Google Shape;1522;p51"/>
          <p:cNvCxnSpPr/>
          <p:nvPr/>
        </p:nvCxnSpPr>
        <p:spPr>
          <a:xfrm>
            <a:off x="3943843" y="1607344"/>
            <a:ext cx="690232" cy="0"/>
          </a:xfrm>
          <a:prstGeom prst="straightConnector1">
            <a:avLst/>
          </a:prstGeom>
          <a:noFill/>
          <a:ln cap="flat" cmpd="sng" w="19050">
            <a:solidFill>
              <a:srgbClr val="1B2F73"/>
            </a:solidFill>
            <a:prstDash val="solid"/>
            <a:round/>
            <a:headEnd len="sm" w="sm" type="none"/>
            <a:tailEnd len="sm" w="sm" type="non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6" name="Shape 1526"/>
        <p:cNvGrpSpPr/>
        <p:nvPr/>
      </p:nvGrpSpPr>
      <p:grpSpPr>
        <a:xfrm>
          <a:off x="0" y="0"/>
          <a:ext cx="0" cy="0"/>
          <a:chOff x="0" y="0"/>
          <a:chExt cx="0" cy="0"/>
        </a:xfrm>
      </p:grpSpPr>
      <p:grpSp>
        <p:nvGrpSpPr>
          <p:cNvPr id="1527" name="Google Shape;1527;p52"/>
          <p:cNvGrpSpPr/>
          <p:nvPr/>
        </p:nvGrpSpPr>
        <p:grpSpPr>
          <a:xfrm>
            <a:off x="2647292" y="288925"/>
            <a:ext cx="2514600" cy="4565650"/>
            <a:chOff x="4428" y="4018"/>
            <a:chExt cx="3960" cy="7380"/>
          </a:xfrm>
        </p:grpSpPr>
        <p:sp>
          <p:nvSpPr>
            <p:cNvPr id="1528" name="Google Shape;1528;p52"/>
            <p:cNvSpPr txBox="1"/>
            <p:nvPr/>
          </p:nvSpPr>
          <p:spPr>
            <a:xfrm>
              <a:off x="4428" y="4018"/>
              <a:ext cx="3960" cy="54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Identifikasi populasi target</a:t>
              </a:r>
              <a:endParaRPr b="0" i="0" sz="1400" u="none" cap="none" strike="noStrike">
                <a:solidFill>
                  <a:srgbClr val="002060"/>
                </a:solidFill>
                <a:latin typeface="Arial"/>
                <a:ea typeface="Arial"/>
                <a:cs typeface="Arial"/>
                <a:sym typeface="Arial"/>
              </a:endParaRPr>
            </a:p>
          </p:txBody>
        </p:sp>
        <p:sp>
          <p:nvSpPr>
            <p:cNvPr id="1529" name="Google Shape;1529;p52"/>
            <p:cNvSpPr txBox="1"/>
            <p:nvPr/>
          </p:nvSpPr>
          <p:spPr>
            <a:xfrm>
              <a:off x="4428" y="4918"/>
              <a:ext cx="3960" cy="54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Memilih Kerangka sampel</a:t>
              </a:r>
              <a:endParaRPr b="0" i="0" sz="1400" u="none" cap="none" strike="noStrike">
                <a:solidFill>
                  <a:srgbClr val="002060"/>
                </a:solidFill>
                <a:latin typeface="Arial"/>
                <a:ea typeface="Arial"/>
                <a:cs typeface="Arial"/>
                <a:sym typeface="Arial"/>
              </a:endParaRPr>
            </a:p>
          </p:txBody>
        </p:sp>
        <p:sp>
          <p:nvSpPr>
            <p:cNvPr id="1530" name="Google Shape;1530;p52"/>
            <p:cNvSpPr txBox="1"/>
            <p:nvPr/>
          </p:nvSpPr>
          <p:spPr>
            <a:xfrm>
              <a:off x="4428" y="5998"/>
              <a:ext cx="3960" cy="72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Menentukan Metode Pemilihan Sampel</a:t>
              </a:r>
              <a:endParaRPr b="0" i="0" sz="1400" u="none" cap="none" strike="noStrike">
                <a:solidFill>
                  <a:srgbClr val="002060"/>
                </a:solidFill>
                <a:latin typeface="Arial"/>
                <a:ea typeface="Arial"/>
                <a:cs typeface="Arial"/>
                <a:sym typeface="Arial"/>
              </a:endParaRPr>
            </a:p>
          </p:txBody>
        </p:sp>
        <p:sp>
          <p:nvSpPr>
            <p:cNvPr id="1531" name="Google Shape;1531;p52"/>
            <p:cNvSpPr txBox="1"/>
            <p:nvPr/>
          </p:nvSpPr>
          <p:spPr>
            <a:xfrm>
              <a:off x="4428" y="7118"/>
              <a:ext cx="3960" cy="72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Merencanakan Prosedur Pemilihan Unit Sampel</a:t>
              </a:r>
              <a:endParaRPr b="0" i="0" sz="1400" u="none" cap="none" strike="noStrike">
                <a:solidFill>
                  <a:srgbClr val="002060"/>
                </a:solidFill>
                <a:latin typeface="Arial"/>
                <a:ea typeface="Arial"/>
                <a:cs typeface="Arial"/>
                <a:sym typeface="Arial"/>
              </a:endParaRPr>
            </a:p>
          </p:txBody>
        </p:sp>
        <p:sp>
          <p:nvSpPr>
            <p:cNvPr id="1532" name="Google Shape;1532;p52"/>
            <p:cNvSpPr txBox="1"/>
            <p:nvPr/>
          </p:nvSpPr>
          <p:spPr>
            <a:xfrm>
              <a:off x="4428" y="8338"/>
              <a:ext cx="3960" cy="72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Menentukan ukuran Sampel</a:t>
              </a:r>
              <a:endParaRPr b="0" i="0" sz="1400" u="none" cap="none" strike="noStrike">
                <a:solidFill>
                  <a:srgbClr val="002060"/>
                </a:solidFill>
                <a:latin typeface="Arial"/>
                <a:ea typeface="Arial"/>
                <a:cs typeface="Arial"/>
                <a:sym typeface="Arial"/>
              </a:endParaRPr>
            </a:p>
          </p:txBody>
        </p:sp>
        <p:sp>
          <p:nvSpPr>
            <p:cNvPr id="1533" name="Google Shape;1533;p52"/>
            <p:cNvSpPr txBox="1"/>
            <p:nvPr/>
          </p:nvSpPr>
          <p:spPr>
            <a:xfrm>
              <a:off x="4428" y="9418"/>
              <a:ext cx="3960" cy="72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Menentukan unit sampel</a:t>
              </a:r>
              <a:endParaRPr b="0" i="0" sz="1400" u="none" cap="none" strike="noStrike">
                <a:solidFill>
                  <a:srgbClr val="002060"/>
                </a:solidFill>
                <a:latin typeface="Arial"/>
                <a:ea typeface="Arial"/>
                <a:cs typeface="Arial"/>
                <a:sym typeface="Arial"/>
              </a:endParaRPr>
            </a:p>
          </p:txBody>
        </p:sp>
        <p:cxnSp>
          <p:nvCxnSpPr>
            <p:cNvPr id="1534" name="Google Shape;1534;p52"/>
            <p:cNvCxnSpPr/>
            <p:nvPr/>
          </p:nvCxnSpPr>
          <p:spPr>
            <a:xfrm>
              <a:off x="6408" y="4558"/>
              <a:ext cx="0" cy="360"/>
            </a:xfrm>
            <a:prstGeom prst="straightConnector1">
              <a:avLst/>
            </a:prstGeom>
            <a:noFill/>
            <a:ln cap="flat" cmpd="sng" w="9525">
              <a:solidFill>
                <a:srgbClr val="000000"/>
              </a:solidFill>
              <a:prstDash val="solid"/>
              <a:round/>
              <a:headEnd len="med" w="med" type="none"/>
              <a:tailEnd len="med" w="med" type="triangle"/>
            </a:ln>
          </p:spPr>
        </p:cxnSp>
        <p:cxnSp>
          <p:nvCxnSpPr>
            <p:cNvPr id="1535" name="Google Shape;1535;p52"/>
            <p:cNvCxnSpPr/>
            <p:nvPr/>
          </p:nvCxnSpPr>
          <p:spPr>
            <a:xfrm>
              <a:off x="6408" y="5459"/>
              <a:ext cx="0" cy="540"/>
            </a:xfrm>
            <a:prstGeom prst="straightConnector1">
              <a:avLst/>
            </a:prstGeom>
            <a:noFill/>
            <a:ln cap="flat" cmpd="sng" w="9525">
              <a:solidFill>
                <a:srgbClr val="000000"/>
              </a:solidFill>
              <a:prstDash val="solid"/>
              <a:round/>
              <a:headEnd len="med" w="med" type="none"/>
              <a:tailEnd len="med" w="med" type="triangle"/>
            </a:ln>
          </p:spPr>
        </p:cxnSp>
        <p:cxnSp>
          <p:nvCxnSpPr>
            <p:cNvPr id="1536" name="Google Shape;1536;p52"/>
            <p:cNvCxnSpPr/>
            <p:nvPr/>
          </p:nvCxnSpPr>
          <p:spPr>
            <a:xfrm>
              <a:off x="6408" y="6719"/>
              <a:ext cx="0" cy="360"/>
            </a:xfrm>
            <a:prstGeom prst="straightConnector1">
              <a:avLst/>
            </a:prstGeom>
            <a:noFill/>
            <a:ln cap="flat" cmpd="sng" w="9525">
              <a:solidFill>
                <a:srgbClr val="000000"/>
              </a:solidFill>
              <a:prstDash val="solid"/>
              <a:round/>
              <a:headEnd len="med" w="med" type="none"/>
              <a:tailEnd len="med" w="med" type="triangle"/>
            </a:ln>
          </p:spPr>
        </p:cxnSp>
        <p:cxnSp>
          <p:nvCxnSpPr>
            <p:cNvPr id="1537" name="Google Shape;1537;p52"/>
            <p:cNvCxnSpPr/>
            <p:nvPr/>
          </p:nvCxnSpPr>
          <p:spPr>
            <a:xfrm>
              <a:off x="6408" y="7798"/>
              <a:ext cx="0" cy="540"/>
            </a:xfrm>
            <a:prstGeom prst="straightConnector1">
              <a:avLst/>
            </a:prstGeom>
            <a:noFill/>
            <a:ln cap="flat" cmpd="sng" w="9525">
              <a:solidFill>
                <a:srgbClr val="000000"/>
              </a:solidFill>
              <a:prstDash val="solid"/>
              <a:round/>
              <a:headEnd len="med" w="med" type="none"/>
              <a:tailEnd len="med" w="med" type="triangle"/>
            </a:ln>
          </p:spPr>
        </p:cxnSp>
        <p:cxnSp>
          <p:nvCxnSpPr>
            <p:cNvPr id="1538" name="Google Shape;1538;p52"/>
            <p:cNvCxnSpPr/>
            <p:nvPr/>
          </p:nvCxnSpPr>
          <p:spPr>
            <a:xfrm>
              <a:off x="6408" y="9058"/>
              <a:ext cx="0" cy="360"/>
            </a:xfrm>
            <a:prstGeom prst="straightConnector1">
              <a:avLst/>
            </a:prstGeom>
            <a:noFill/>
            <a:ln cap="flat" cmpd="sng" w="9525">
              <a:solidFill>
                <a:srgbClr val="000000"/>
              </a:solidFill>
              <a:prstDash val="solid"/>
              <a:round/>
              <a:headEnd len="med" w="med" type="none"/>
              <a:tailEnd len="med" w="med" type="triangle"/>
            </a:ln>
          </p:spPr>
        </p:cxnSp>
        <p:sp>
          <p:nvSpPr>
            <p:cNvPr id="1539" name="Google Shape;1539;p52"/>
            <p:cNvSpPr txBox="1"/>
            <p:nvPr/>
          </p:nvSpPr>
          <p:spPr>
            <a:xfrm>
              <a:off x="4428" y="10678"/>
              <a:ext cx="3960" cy="720"/>
            </a:xfrm>
            <a:prstGeom prst="rect">
              <a:avLst/>
            </a:prstGeom>
            <a:gradFill>
              <a:gsLst>
                <a:gs pos="0">
                  <a:schemeClr val="accent4"/>
                </a:gs>
                <a:gs pos="100000">
                  <a:srgbClr val="F7F7F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002060"/>
                  </a:solidFill>
                  <a:latin typeface="Arial"/>
                  <a:ea typeface="Arial"/>
                  <a:cs typeface="Arial"/>
                  <a:sym typeface="Arial"/>
                </a:rPr>
                <a:t>Pelaksanaan Kerja Lapangan</a:t>
              </a:r>
              <a:endParaRPr b="0" i="0" sz="1400" u="none" cap="none" strike="noStrike">
                <a:solidFill>
                  <a:srgbClr val="002060"/>
                </a:solidFill>
                <a:latin typeface="Arial"/>
                <a:ea typeface="Arial"/>
                <a:cs typeface="Arial"/>
                <a:sym typeface="Arial"/>
              </a:endParaRPr>
            </a:p>
          </p:txBody>
        </p:sp>
        <p:cxnSp>
          <p:nvCxnSpPr>
            <p:cNvPr id="1540" name="Google Shape;1540;p52"/>
            <p:cNvCxnSpPr/>
            <p:nvPr/>
          </p:nvCxnSpPr>
          <p:spPr>
            <a:xfrm>
              <a:off x="6408" y="10138"/>
              <a:ext cx="0" cy="540"/>
            </a:xfrm>
            <a:prstGeom prst="straightConnector1">
              <a:avLst/>
            </a:prstGeom>
            <a:noFill/>
            <a:ln cap="flat" cmpd="sng" w="9525">
              <a:solidFill>
                <a:srgbClr val="000000"/>
              </a:solidFill>
              <a:prstDash val="solid"/>
              <a:round/>
              <a:headEnd len="med" w="med" type="none"/>
              <a:tailEnd len="med" w="med" type="triangle"/>
            </a:ln>
          </p:spPr>
        </p:cxnSp>
      </p:grpSp>
      <p:sp>
        <p:nvSpPr>
          <p:cNvPr id="1541" name="Google Shape;1541;p52"/>
          <p:cNvSpPr txBox="1"/>
          <p:nvPr>
            <p:ph type="title"/>
          </p:nvPr>
        </p:nvSpPr>
        <p:spPr>
          <a:xfrm rot="-5400000">
            <a:off x="-710077" y="1954314"/>
            <a:ext cx="4226417" cy="1355834"/>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US"/>
              <a:t>Prosedur penentuan Sampel</a:t>
            </a:r>
            <a:endParaRPr/>
          </a:p>
        </p:txBody>
      </p:sp>
      <p:sp>
        <p:nvSpPr>
          <p:cNvPr id="1542" name="Google Shape;1542;p52"/>
          <p:cNvSpPr txBox="1"/>
          <p:nvPr/>
        </p:nvSpPr>
        <p:spPr>
          <a:xfrm>
            <a:off x="5896302" y="1507381"/>
            <a:ext cx="2798381" cy="246221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2"/>
                </a:solidFill>
                <a:latin typeface="Arial"/>
                <a:ea typeface="Arial"/>
                <a:cs typeface="Arial"/>
                <a:sym typeface="Arial"/>
              </a:rPr>
              <a:t>Elemen/unsur adalah setiap satuan populasi. Kalau dalam populasi terdapat 30 laporan keuangan, maka setiap laporan keuangan tersebut adalah unsur atau elemen penelitian. </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2"/>
                </a:solidFill>
                <a:latin typeface="Arial"/>
                <a:ea typeface="Arial"/>
                <a:cs typeface="Arial"/>
                <a:sym typeface="Arial"/>
              </a:rPr>
              <a:t>Kerangka sampling adalah daftar yang berisikan setiap elemen populasi yang bisa diambil sebagai sampel.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53"/>
          <p:cNvSpPr txBox="1"/>
          <p:nvPr>
            <p:ph type="title"/>
          </p:nvPr>
        </p:nvSpPr>
        <p:spPr>
          <a:xfrm rot="-5400000">
            <a:off x="-1135088" y="2201918"/>
            <a:ext cx="4226417" cy="739664"/>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US"/>
              <a:t>Contoh</a:t>
            </a:r>
            <a:endParaRPr/>
          </a:p>
        </p:txBody>
      </p:sp>
      <p:grpSp>
        <p:nvGrpSpPr>
          <p:cNvPr id="1548" name="Google Shape;1548;p53"/>
          <p:cNvGrpSpPr/>
          <p:nvPr/>
        </p:nvGrpSpPr>
        <p:grpSpPr>
          <a:xfrm>
            <a:off x="2117835" y="305046"/>
            <a:ext cx="5943600" cy="4379912"/>
            <a:chOff x="2268" y="2295"/>
            <a:chExt cx="8280" cy="5940"/>
          </a:xfrm>
        </p:grpSpPr>
        <p:sp>
          <p:nvSpPr>
            <p:cNvPr id="1549" name="Google Shape;1549;p53"/>
            <p:cNvSpPr txBox="1"/>
            <p:nvPr/>
          </p:nvSpPr>
          <p:spPr>
            <a:xfrm>
              <a:off x="2268" y="2356"/>
              <a:ext cx="3419" cy="1019"/>
            </a:xfrm>
            <a:prstGeom prst="rect">
              <a:avLst/>
            </a:prstGeom>
            <a:solidFill>
              <a:schemeClr val="lt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00" u="none" cap="none" strike="noStrike">
                  <a:solidFill>
                    <a:schemeClr val="dk2"/>
                  </a:solidFill>
                  <a:latin typeface="Tahoma"/>
                  <a:ea typeface="Tahoma"/>
                  <a:cs typeface="Tahoma"/>
                  <a:sym typeface="Tahoma"/>
                </a:rPr>
                <a:t>Populasi</a:t>
              </a:r>
              <a:endParaRPr b="1" i="0" sz="1000" u="none" cap="none" strike="noStrike">
                <a:solidFill>
                  <a:schemeClr val="dk2"/>
                </a:solidFill>
                <a:latin typeface="Tahoma"/>
                <a:ea typeface="Tahoma"/>
                <a:cs typeface="Tahoma"/>
                <a:sym typeface="Tahoma"/>
              </a:endParaRPr>
            </a:p>
            <a:p>
              <a:pPr indent="0" lvl="0" marL="0" marR="0" rtl="0" algn="l">
                <a:lnSpc>
                  <a:spcPct val="100000"/>
                </a:lnSpc>
                <a:spcBef>
                  <a:spcPts val="0"/>
                </a:spcBef>
                <a:spcAft>
                  <a:spcPts val="0"/>
                </a:spcAft>
                <a:buNone/>
              </a:pPr>
              <a:r>
                <a:rPr b="0" i="0" lang="en-US" sz="1000" u="none" cap="none" strike="noStrike">
                  <a:solidFill>
                    <a:schemeClr val="dk2"/>
                  </a:solidFill>
                  <a:latin typeface="Tahoma"/>
                  <a:ea typeface="Tahoma"/>
                  <a:cs typeface="Tahoma"/>
                  <a:sym typeface="Tahoma"/>
                </a:rPr>
                <a:t>Mahasiswa Program Studi Manajemen Pendidikan Unpak</a:t>
              </a:r>
              <a:endParaRPr b="0" i="0" sz="1400" u="none" cap="none" strike="noStrike">
                <a:solidFill>
                  <a:schemeClr val="dk2"/>
                </a:solidFill>
                <a:latin typeface="Arial"/>
                <a:ea typeface="Arial"/>
                <a:cs typeface="Arial"/>
                <a:sym typeface="Arial"/>
              </a:endParaRPr>
            </a:p>
          </p:txBody>
        </p:sp>
        <p:sp>
          <p:nvSpPr>
            <p:cNvPr id="1550" name="Google Shape;1550;p53"/>
            <p:cNvSpPr txBox="1"/>
            <p:nvPr/>
          </p:nvSpPr>
          <p:spPr>
            <a:xfrm>
              <a:off x="7487" y="2295"/>
              <a:ext cx="3061" cy="2160"/>
            </a:xfrm>
            <a:prstGeom prst="rect">
              <a:avLst/>
            </a:prstGeom>
            <a:solidFill>
              <a:schemeClr val="lt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00" u="none" cap="none" strike="noStrike">
                  <a:solidFill>
                    <a:schemeClr val="dk2"/>
                  </a:solidFill>
                  <a:latin typeface="Arial"/>
                  <a:ea typeface="Arial"/>
                  <a:cs typeface="Arial"/>
                  <a:sym typeface="Arial"/>
                </a:rPr>
                <a:t>Kerangka sampel</a:t>
              </a:r>
              <a:endParaRPr/>
            </a:p>
            <a:p>
              <a:pPr indent="0" lvl="0" marL="0" marR="0" rtl="0" algn="l">
                <a:lnSpc>
                  <a:spcPct val="100000"/>
                </a:lnSpc>
                <a:spcBef>
                  <a:spcPts val="0"/>
                </a:spcBef>
                <a:spcAft>
                  <a:spcPts val="0"/>
                </a:spcAft>
                <a:buNone/>
              </a:pPr>
              <a:r>
                <a:rPr b="0" i="0" lang="en-US" sz="1000" u="none" cap="none" strike="noStrike">
                  <a:solidFill>
                    <a:schemeClr val="dk2"/>
                  </a:solidFill>
                  <a:latin typeface="Arial"/>
                  <a:ea typeface="Arial"/>
                  <a:cs typeface="Arial"/>
                  <a:sym typeface="Arial"/>
                </a:rPr>
                <a:t>No	Nama</a:t>
              </a:r>
              <a:endParaRPr/>
            </a:p>
            <a:p>
              <a:pPr indent="0" lvl="0" marL="0" marR="0" rtl="0" algn="l">
                <a:lnSpc>
                  <a:spcPct val="100000"/>
                </a:lnSpc>
                <a:spcBef>
                  <a:spcPts val="0"/>
                </a:spcBef>
                <a:spcAft>
                  <a:spcPts val="0"/>
                </a:spcAft>
                <a:buNone/>
              </a:pPr>
              <a:r>
                <a:rPr b="0" i="0" lang="en-US" sz="1000" u="none" cap="none" strike="noStrike">
                  <a:solidFill>
                    <a:schemeClr val="dk2"/>
                  </a:solidFill>
                  <a:latin typeface="Arial"/>
                  <a:ea typeface="Arial"/>
                  <a:cs typeface="Arial"/>
                  <a:sym typeface="Arial"/>
                </a:rPr>
                <a:t>01	Suli</a:t>
              </a:r>
              <a:endParaRPr/>
            </a:p>
            <a:p>
              <a:pPr indent="-63500" lvl="0" marL="0" marR="0" rtl="0" algn="l">
                <a:lnSpc>
                  <a:spcPct val="100000"/>
                </a:lnSpc>
                <a:spcBef>
                  <a:spcPts val="0"/>
                </a:spcBef>
                <a:spcAft>
                  <a:spcPts val="0"/>
                </a:spcAft>
                <a:buClr>
                  <a:srgbClr val="000000"/>
                </a:buClr>
                <a:buSzPts val="1000"/>
                <a:buFont typeface="Times New Roman"/>
                <a:buChar char="0"/>
              </a:pPr>
              <a:r>
                <a:rPr b="0" i="0" lang="en-US" sz="1000" u="none" cap="none" strike="noStrike">
                  <a:solidFill>
                    <a:schemeClr val="dk2"/>
                  </a:solidFill>
                  <a:latin typeface="Arial"/>
                  <a:ea typeface="Arial"/>
                  <a:cs typeface="Arial"/>
                  <a:sym typeface="Arial"/>
                </a:rPr>
                <a:t>2	Rofiq</a:t>
              </a:r>
              <a:endParaRPr/>
            </a:p>
            <a:p>
              <a:pPr indent="-63500" lvl="0" marL="0" marR="0" rtl="0" algn="l">
                <a:lnSpc>
                  <a:spcPct val="100000"/>
                </a:lnSpc>
                <a:spcBef>
                  <a:spcPts val="0"/>
                </a:spcBef>
                <a:spcAft>
                  <a:spcPts val="0"/>
                </a:spcAft>
                <a:buClr>
                  <a:srgbClr val="000000"/>
                </a:buClr>
                <a:buSzPts val="1000"/>
                <a:buFont typeface="Times New Roman"/>
                <a:buChar char="0"/>
              </a:pPr>
              <a:r>
                <a:rPr b="0" i="0" lang="en-US" sz="1000" u="none" cap="none" strike="noStrike">
                  <a:solidFill>
                    <a:schemeClr val="dk2"/>
                  </a:solidFill>
                  <a:latin typeface="Arial"/>
                  <a:ea typeface="Arial"/>
                  <a:cs typeface="Arial"/>
                  <a:sym typeface="Arial"/>
                </a:rPr>
                <a:t>3	Prio	      ….</a:t>
              </a:r>
              <a:endParaRPr/>
            </a:p>
            <a:p>
              <a:pPr indent="0" lvl="0" marL="0" marR="0" rtl="0" algn="l">
                <a:lnSpc>
                  <a:spcPct val="100000"/>
                </a:lnSpc>
                <a:spcBef>
                  <a:spcPts val="0"/>
                </a:spcBef>
                <a:spcAft>
                  <a:spcPts val="0"/>
                </a:spcAft>
                <a:buClr>
                  <a:srgbClr val="000000"/>
                </a:buClr>
                <a:buSzPts val="1000"/>
                <a:buFont typeface="Times New Roman"/>
                <a:buNone/>
              </a:pPr>
              <a:r>
                <a:rPr b="0" i="0" lang="en-US" sz="1000" u="none" cap="none" strike="noStrike">
                  <a:solidFill>
                    <a:schemeClr val="dk2"/>
                  </a:solidFill>
                  <a:latin typeface="Arial"/>
                  <a:ea typeface="Arial"/>
                  <a:cs typeface="Arial"/>
                  <a:sym typeface="Arial"/>
                </a:rPr>
                <a:t>95	Malik	</a:t>
              </a:r>
              <a:endParaRPr b="0" i="0" sz="1400" u="none" cap="none" strike="noStrike">
                <a:solidFill>
                  <a:schemeClr val="dk2"/>
                </a:solidFill>
                <a:latin typeface="Arial"/>
                <a:ea typeface="Arial"/>
                <a:cs typeface="Arial"/>
                <a:sym typeface="Arial"/>
              </a:endParaRPr>
            </a:p>
          </p:txBody>
        </p:sp>
        <p:sp>
          <p:nvSpPr>
            <p:cNvPr id="1551" name="Google Shape;1551;p53"/>
            <p:cNvSpPr txBox="1"/>
            <p:nvPr/>
          </p:nvSpPr>
          <p:spPr>
            <a:xfrm>
              <a:off x="7447" y="4994"/>
              <a:ext cx="3061" cy="1261"/>
            </a:xfrm>
            <a:prstGeom prst="rect">
              <a:avLst/>
            </a:prstGeom>
            <a:solidFill>
              <a:schemeClr val="lt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900" u="none" cap="none" strike="noStrike">
                  <a:solidFill>
                    <a:schemeClr val="dk2"/>
                  </a:solidFill>
                  <a:latin typeface="Tahoma"/>
                  <a:ea typeface="Tahoma"/>
                  <a:cs typeface="Tahoma"/>
                  <a:sym typeface="Tahoma"/>
                </a:rPr>
                <a:t>Teknik sampling</a:t>
              </a:r>
              <a:endParaRPr/>
            </a:p>
            <a:p>
              <a:pPr indent="0" lvl="0" marL="0" marR="0" rtl="0" algn="l">
                <a:lnSpc>
                  <a:spcPct val="100000"/>
                </a:lnSpc>
                <a:spcBef>
                  <a:spcPts val="0"/>
                </a:spcBef>
                <a:spcAft>
                  <a:spcPts val="0"/>
                </a:spcAft>
                <a:buNone/>
              </a:pPr>
              <a:r>
                <a:rPr b="0" i="0" lang="en-US" sz="900" u="none" cap="none" strike="noStrike">
                  <a:solidFill>
                    <a:schemeClr val="dk2"/>
                  </a:solidFill>
                  <a:latin typeface="Tahoma"/>
                  <a:ea typeface="Tahoma"/>
                  <a:cs typeface="Tahoma"/>
                  <a:sym typeface="Tahoma"/>
                </a:rPr>
                <a:t>Probablitas: Simple random Sampling</a:t>
              </a:r>
              <a:endParaRPr b="0" i="0" sz="1400" u="none" cap="none" strike="noStrike">
                <a:solidFill>
                  <a:schemeClr val="dk2"/>
                </a:solidFill>
                <a:latin typeface="Arial"/>
                <a:ea typeface="Arial"/>
                <a:cs typeface="Arial"/>
                <a:sym typeface="Arial"/>
              </a:endParaRPr>
            </a:p>
          </p:txBody>
        </p:sp>
        <p:sp>
          <p:nvSpPr>
            <p:cNvPr id="1552" name="Google Shape;1552;p53"/>
            <p:cNvSpPr txBox="1"/>
            <p:nvPr/>
          </p:nvSpPr>
          <p:spPr>
            <a:xfrm>
              <a:off x="2447" y="4994"/>
              <a:ext cx="3240" cy="1261"/>
            </a:xfrm>
            <a:prstGeom prst="rect">
              <a:avLst/>
            </a:prstGeom>
            <a:solidFill>
              <a:schemeClr val="lt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900" u="none" cap="none" strike="noStrike">
                  <a:solidFill>
                    <a:schemeClr val="dk2"/>
                  </a:solidFill>
                  <a:latin typeface="Arial"/>
                  <a:ea typeface="Arial"/>
                  <a:cs typeface="Arial"/>
                  <a:sym typeface="Arial"/>
                </a:rPr>
                <a:t>Prosedur </a:t>
              </a:r>
              <a:endParaRPr/>
            </a:p>
            <a:p>
              <a:pPr indent="0" lvl="0" marL="0" marR="0" rtl="0" algn="l">
                <a:lnSpc>
                  <a:spcPct val="100000"/>
                </a:lnSpc>
                <a:spcBef>
                  <a:spcPts val="0"/>
                </a:spcBef>
                <a:spcAft>
                  <a:spcPts val="0"/>
                </a:spcAft>
                <a:buNone/>
              </a:pPr>
              <a:r>
                <a:rPr b="0" i="0" lang="en-US" sz="900" u="none" cap="none" strike="noStrike">
                  <a:solidFill>
                    <a:schemeClr val="dk2"/>
                  </a:solidFill>
                  <a:latin typeface="Arial"/>
                  <a:ea typeface="Arial"/>
                  <a:cs typeface="Arial"/>
                  <a:sym typeface="Arial"/>
                </a:rPr>
                <a:t>Setelah populasi ditetapkan, kerangka sampling dibuat, teknik sampling simple random sampling maka dilakukan pengundian</a:t>
              </a:r>
              <a:r>
                <a:rPr b="0" i="0" lang="en-US" sz="1200" u="none" cap="none" strike="noStrike">
                  <a:solidFill>
                    <a:schemeClr val="dk2"/>
                  </a:solidFill>
                  <a:latin typeface="Arial"/>
                  <a:ea typeface="Arial"/>
                  <a:cs typeface="Arial"/>
                  <a:sym typeface="Arial"/>
                </a:rPr>
                <a:t>  </a:t>
              </a:r>
              <a:endParaRPr b="0" i="0" sz="1400" u="none" cap="none" strike="noStrike">
                <a:solidFill>
                  <a:schemeClr val="dk2"/>
                </a:solidFill>
                <a:latin typeface="Arial"/>
                <a:ea typeface="Arial"/>
                <a:cs typeface="Arial"/>
                <a:sym typeface="Arial"/>
              </a:endParaRPr>
            </a:p>
          </p:txBody>
        </p:sp>
        <p:sp>
          <p:nvSpPr>
            <p:cNvPr id="1553" name="Google Shape;1553;p53"/>
            <p:cNvSpPr txBox="1"/>
            <p:nvPr/>
          </p:nvSpPr>
          <p:spPr>
            <a:xfrm>
              <a:off x="2447" y="6974"/>
              <a:ext cx="3240" cy="1080"/>
            </a:xfrm>
            <a:prstGeom prst="rect">
              <a:avLst/>
            </a:prstGeom>
            <a:solidFill>
              <a:schemeClr val="lt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00" u="none" cap="none" strike="noStrike">
                  <a:solidFill>
                    <a:schemeClr val="dk2"/>
                  </a:solidFill>
                  <a:latin typeface="Tahoma"/>
                  <a:ea typeface="Tahoma"/>
                  <a:cs typeface="Tahoma"/>
                  <a:sym typeface="Tahoma"/>
                </a:rPr>
                <a:t>Menentukan ukuran sampel</a:t>
              </a:r>
              <a:endParaRPr/>
            </a:p>
            <a:p>
              <a:pPr indent="0" lvl="0" marL="0" marR="0" rtl="0" algn="l">
                <a:lnSpc>
                  <a:spcPct val="100000"/>
                </a:lnSpc>
                <a:spcBef>
                  <a:spcPts val="0"/>
                </a:spcBef>
                <a:spcAft>
                  <a:spcPts val="0"/>
                </a:spcAft>
                <a:buNone/>
              </a:pPr>
              <a:r>
                <a:rPr b="0" i="0" lang="en-US" sz="1000" u="none" cap="none" strike="noStrike">
                  <a:solidFill>
                    <a:schemeClr val="dk2"/>
                  </a:solidFill>
                  <a:latin typeface="Tahoma"/>
                  <a:ea typeface="Tahoma"/>
                  <a:cs typeface="Tahoma"/>
                  <a:sym typeface="Tahoma"/>
                </a:rPr>
                <a:t>Misal sampel yang ditetapkan 20 orang</a:t>
              </a:r>
              <a:endParaRPr b="0" i="0" sz="1400" u="none" cap="none" strike="noStrike">
                <a:solidFill>
                  <a:schemeClr val="dk2"/>
                </a:solidFill>
                <a:latin typeface="Arial"/>
                <a:ea typeface="Arial"/>
                <a:cs typeface="Arial"/>
                <a:sym typeface="Arial"/>
              </a:endParaRPr>
            </a:p>
          </p:txBody>
        </p:sp>
        <p:sp>
          <p:nvSpPr>
            <p:cNvPr id="1554" name="Google Shape;1554;p53"/>
            <p:cNvSpPr txBox="1"/>
            <p:nvPr/>
          </p:nvSpPr>
          <p:spPr>
            <a:xfrm>
              <a:off x="7129" y="6974"/>
              <a:ext cx="3240" cy="1261"/>
            </a:xfrm>
            <a:prstGeom prst="rect">
              <a:avLst/>
            </a:prstGeom>
            <a:solidFill>
              <a:schemeClr val="lt2"/>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000" u="none" cap="none" strike="noStrike">
                  <a:solidFill>
                    <a:schemeClr val="dk2"/>
                  </a:solidFill>
                  <a:latin typeface="Arial"/>
                  <a:ea typeface="Arial"/>
                  <a:cs typeface="Arial"/>
                  <a:sym typeface="Arial"/>
                </a:rPr>
                <a:t>Unit sampel</a:t>
              </a:r>
              <a:endParaRPr b="1" i="0" sz="1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chemeClr val="dk2"/>
                  </a:solidFill>
                  <a:latin typeface="Arial"/>
                  <a:ea typeface="Arial"/>
                  <a:cs typeface="Arial"/>
                  <a:sym typeface="Arial"/>
                </a:rPr>
                <a:t>Berdasarkan undian diperoleh  sampel: 02,05,01,08,65,85,92,</a:t>
              </a:r>
              <a:endParaRPr/>
            </a:p>
            <a:p>
              <a:pPr indent="0" lvl="0" marL="0" marR="0" rtl="0" algn="l">
                <a:lnSpc>
                  <a:spcPct val="100000"/>
                </a:lnSpc>
                <a:spcBef>
                  <a:spcPts val="0"/>
                </a:spcBef>
                <a:spcAft>
                  <a:spcPts val="0"/>
                </a:spcAft>
                <a:buNone/>
              </a:pPr>
              <a:r>
                <a:rPr b="0" i="0" lang="en-US" sz="1000" u="none" cap="none" strike="noStrike">
                  <a:solidFill>
                    <a:schemeClr val="dk2"/>
                  </a:solidFill>
                  <a:latin typeface="Arial"/>
                  <a:ea typeface="Arial"/>
                  <a:cs typeface="Arial"/>
                  <a:sym typeface="Arial"/>
                </a:rPr>
                <a:t>18,17,15,13,25,27,29,45,44,42, </a:t>
              </a:r>
              <a:endParaRPr b="0" i="0" sz="1400" u="none" cap="none" strike="noStrike">
                <a:solidFill>
                  <a:schemeClr val="dk2"/>
                </a:solidFill>
                <a:latin typeface="Arial"/>
                <a:ea typeface="Arial"/>
                <a:cs typeface="Arial"/>
                <a:sym typeface="Arial"/>
              </a:endParaRPr>
            </a:p>
          </p:txBody>
        </p:sp>
        <p:cxnSp>
          <p:nvCxnSpPr>
            <p:cNvPr id="1555" name="Google Shape;1555;p53"/>
            <p:cNvCxnSpPr/>
            <p:nvPr/>
          </p:nvCxnSpPr>
          <p:spPr>
            <a:xfrm>
              <a:off x="5868" y="2834"/>
              <a:ext cx="1620" cy="0"/>
            </a:xfrm>
            <a:prstGeom prst="straightConnector1">
              <a:avLst/>
            </a:prstGeom>
            <a:noFill/>
            <a:ln cap="flat" cmpd="sng" w="9525">
              <a:solidFill>
                <a:srgbClr val="000000"/>
              </a:solidFill>
              <a:prstDash val="solid"/>
              <a:round/>
              <a:headEnd len="med" w="med" type="none"/>
              <a:tailEnd len="med" w="med" type="triangle"/>
            </a:ln>
          </p:spPr>
        </p:cxnSp>
        <p:cxnSp>
          <p:nvCxnSpPr>
            <p:cNvPr id="1556" name="Google Shape;1556;p53"/>
            <p:cNvCxnSpPr/>
            <p:nvPr/>
          </p:nvCxnSpPr>
          <p:spPr>
            <a:xfrm>
              <a:off x="8928" y="4455"/>
              <a:ext cx="0" cy="540"/>
            </a:xfrm>
            <a:prstGeom prst="straightConnector1">
              <a:avLst/>
            </a:prstGeom>
            <a:noFill/>
            <a:ln cap="flat" cmpd="sng" w="9525">
              <a:solidFill>
                <a:srgbClr val="000000"/>
              </a:solidFill>
              <a:prstDash val="solid"/>
              <a:round/>
              <a:headEnd len="med" w="med" type="none"/>
              <a:tailEnd len="med" w="med" type="triangle"/>
            </a:ln>
          </p:spPr>
        </p:cxnSp>
        <p:cxnSp>
          <p:nvCxnSpPr>
            <p:cNvPr id="1557" name="Google Shape;1557;p53"/>
            <p:cNvCxnSpPr/>
            <p:nvPr/>
          </p:nvCxnSpPr>
          <p:spPr>
            <a:xfrm rot="10800000">
              <a:off x="5868" y="5715"/>
              <a:ext cx="1620" cy="0"/>
            </a:xfrm>
            <a:prstGeom prst="straightConnector1">
              <a:avLst/>
            </a:prstGeom>
            <a:noFill/>
            <a:ln cap="flat" cmpd="sng" w="9525">
              <a:solidFill>
                <a:srgbClr val="000000"/>
              </a:solidFill>
              <a:prstDash val="solid"/>
              <a:round/>
              <a:headEnd len="med" w="med" type="none"/>
              <a:tailEnd len="med" w="med" type="triangle"/>
            </a:ln>
          </p:spPr>
        </p:cxnSp>
        <p:cxnSp>
          <p:nvCxnSpPr>
            <p:cNvPr id="1558" name="Google Shape;1558;p53"/>
            <p:cNvCxnSpPr/>
            <p:nvPr/>
          </p:nvCxnSpPr>
          <p:spPr>
            <a:xfrm>
              <a:off x="4068" y="6255"/>
              <a:ext cx="0" cy="720"/>
            </a:xfrm>
            <a:prstGeom prst="straightConnector1">
              <a:avLst/>
            </a:prstGeom>
            <a:noFill/>
            <a:ln cap="flat" cmpd="sng" w="9525">
              <a:solidFill>
                <a:srgbClr val="000000"/>
              </a:solidFill>
              <a:prstDash val="solid"/>
              <a:round/>
              <a:headEnd len="med" w="med" type="none"/>
              <a:tailEnd len="med" w="med" type="triangle"/>
            </a:ln>
          </p:spPr>
        </p:cxnSp>
        <p:cxnSp>
          <p:nvCxnSpPr>
            <p:cNvPr id="1559" name="Google Shape;1559;p53"/>
            <p:cNvCxnSpPr/>
            <p:nvPr/>
          </p:nvCxnSpPr>
          <p:spPr>
            <a:xfrm>
              <a:off x="5688" y="7695"/>
              <a:ext cx="1440" cy="0"/>
            </a:xfrm>
            <a:prstGeom prst="straightConnector1">
              <a:avLst/>
            </a:prstGeom>
            <a:noFill/>
            <a:ln cap="flat" cmpd="sng" w="9525">
              <a:solidFill>
                <a:srgbClr val="000000"/>
              </a:solidFill>
              <a:prstDash val="solid"/>
              <a:round/>
              <a:headEnd len="med" w="med" type="none"/>
              <a:tailEnd len="med" w="med" type="triangle"/>
            </a:ln>
          </p:spPr>
        </p:cxn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p54"/>
          <p:cNvSpPr txBox="1"/>
          <p:nvPr>
            <p:ph type="title"/>
          </p:nvPr>
        </p:nvSpPr>
        <p:spPr>
          <a:xfrm>
            <a:off x="3982663" y="525125"/>
            <a:ext cx="4448100" cy="1058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8500"/>
              <a:buNone/>
            </a:pPr>
            <a:r>
              <a:rPr lang="en-US"/>
              <a:t>Thanks!</a:t>
            </a:r>
            <a:endParaRPr/>
          </a:p>
        </p:txBody>
      </p:sp>
      <p:sp>
        <p:nvSpPr>
          <p:cNvPr id="1565" name="Google Shape;1565;p54"/>
          <p:cNvSpPr txBox="1"/>
          <p:nvPr>
            <p:ph idx="1" type="subTitle"/>
          </p:nvPr>
        </p:nvSpPr>
        <p:spPr>
          <a:xfrm>
            <a:off x="3982625" y="1763875"/>
            <a:ext cx="4448100" cy="1058700"/>
          </a:xfrm>
          <a:prstGeom prst="rect">
            <a:avLst/>
          </a:prstGeom>
          <a:noFill/>
          <a:ln>
            <a:noFill/>
          </a:ln>
        </p:spPr>
        <p:txBody>
          <a:bodyPr anchorCtr="0" anchor="ctr" bIns="91425" lIns="91425" spcFirstLastPara="1" rIns="91425" wrap="square" tIns="91425">
            <a:noAutofit/>
          </a:bodyPr>
          <a:lstStyle/>
          <a:p>
            <a:pPr indent="0" lvl="0" marL="0" rtl="0" algn="r">
              <a:lnSpc>
                <a:spcPct val="115000"/>
              </a:lnSpc>
              <a:spcBef>
                <a:spcPts val="0"/>
              </a:spcBef>
              <a:spcAft>
                <a:spcPts val="0"/>
              </a:spcAft>
              <a:buSzPts val="1400"/>
              <a:buNone/>
            </a:pPr>
            <a:r>
              <a:rPr b="1" lang="en-US"/>
              <a:t>Do you have any questions?</a:t>
            </a:r>
            <a:endParaRPr b="1"/>
          </a:p>
        </p:txBody>
      </p:sp>
      <p:sp>
        <p:nvSpPr>
          <p:cNvPr id="1566" name="Google Shape;1566;p54"/>
          <p:cNvSpPr txBox="1"/>
          <p:nvPr/>
        </p:nvSpPr>
        <p:spPr>
          <a:xfrm>
            <a:off x="4279075" y="4343600"/>
            <a:ext cx="4151700" cy="26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Titillium Web"/>
                <a:ea typeface="Titillium Web"/>
                <a:cs typeface="Titillium Web"/>
                <a:sym typeface="Titillium Web"/>
              </a:rPr>
              <a:t>Please keep this slide for attribution</a:t>
            </a:r>
            <a:endParaRPr b="0" i="0" sz="1100" u="none" cap="none" strike="noStrike">
              <a:solidFill>
                <a:schemeClr val="dk1"/>
              </a:solidFill>
              <a:latin typeface="Titillium Web"/>
              <a:ea typeface="Titillium Web"/>
              <a:cs typeface="Titillium Web"/>
              <a:sym typeface="Titillium Web"/>
            </a:endParaRPr>
          </a:p>
        </p:txBody>
      </p:sp>
      <p:grpSp>
        <p:nvGrpSpPr>
          <p:cNvPr id="1567" name="Google Shape;1567;p54"/>
          <p:cNvGrpSpPr/>
          <p:nvPr/>
        </p:nvGrpSpPr>
        <p:grpSpPr>
          <a:xfrm>
            <a:off x="6965418" y="3002773"/>
            <a:ext cx="372163" cy="372104"/>
            <a:chOff x="266768" y="1721375"/>
            <a:chExt cx="397907" cy="397887"/>
          </a:xfrm>
        </p:grpSpPr>
        <p:sp>
          <p:nvSpPr>
            <p:cNvPr id="1568" name="Google Shape;1568;p54"/>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54"/>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0" name="Google Shape;1570;p54"/>
          <p:cNvGrpSpPr/>
          <p:nvPr/>
        </p:nvGrpSpPr>
        <p:grpSpPr>
          <a:xfrm>
            <a:off x="7981737" y="3002545"/>
            <a:ext cx="372143" cy="372104"/>
            <a:chOff x="1379798" y="1723250"/>
            <a:chExt cx="397887" cy="397887"/>
          </a:xfrm>
        </p:grpSpPr>
        <p:sp>
          <p:nvSpPr>
            <p:cNvPr id="1571" name="Google Shape;1571;p54"/>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54"/>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54"/>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54"/>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5" name="Google Shape;1575;p54"/>
          <p:cNvGrpSpPr/>
          <p:nvPr/>
        </p:nvGrpSpPr>
        <p:grpSpPr>
          <a:xfrm>
            <a:off x="7471955" y="3002545"/>
            <a:ext cx="372124" cy="372104"/>
            <a:chOff x="864491" y="1723250"/>
            <a:chExt cx="397866" cy="397887"/>
          </a:xfrm>
        </p:grpSpPr>
        <p:sp>
          <p:nvSpPr>
            <p:cNvPr id="1576" name="Google Shape;1576;p54"/>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54"/>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54"/>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9" name="Google Shape;1579;p54"/>
          <p:cNvGrpSpPr/>
          <p:nvPr/>
        </p:nvGrpSpPr>
        <p:grpSpPr>
          <a:xfrm>
            <a:off x="359397" y="1268746"/>
            <a:ext cx="3521888" cy="2606003"/>
            <a:chOff x="615700" y="2804250"/>
            <a:chExt cx="2219350" cy="1642198"/>
          </a:xfrm>
        </p:grpSpPr>
        <p:sp>
          <p:nvSpPr>
            <p:cNvPr id="1580" name="Google Shape;1580;p54"/>
            <p:cNvSpPr/>
            <p:nvPr/>
          </p:nvSpPr>
          <p:spPr>
            <a:xfrm>
              <a:off x="1624829" y="4053320"/>
              <a:ext cx="49057" cy="38721"/>
            </a:xfrm>
            <a:custGeom>
              <a:rect b="b" l="l" r="r" t="t"/>
              <a:pathLst>
                <a:path extrusionOk="0" h="753" w="954">
                  <a:moveTo>
                    <a:pt x="201" y="1"/>
                  </a:moveTo>
                  <a:lnTo>
                    <a:pt x="1" y="302"/>
                  </a:lnTo>
                  <a:cubicBezTo>
                    <a:pt x="1" y="302"/>
                    <a:pt x="51" y="352"/>
                    <a:pt x="126" y="377"/>
                  </a:cubicBezTo>
                  <a:cubicBezTo>
                    <a:pt x="201" y="427"/>
                    <a:pt x="302" y="477"/>
                    <a:pt x="402" y="552"/>
                  </a:cubicBezTo>
                  <a:cubicBezTo>
                    <a:pt x="502" y="602"/>
                    <a:pt x="602" y="652"/>
                    <a:pt x="678" y="703"/>
                  </a:cubicBezTo>
                  <a:cubicBezTo>
                    <a:pt x="778" y="728"/>
                    <a:pt x="828" y="753"/>
                    <a:pt x="828" y="753"/>
                  </a:cubicBezTo>
                  <a:lnTo>
                    <a:pt x="953" y="427"/>
                  </a:lnTo>
                  <a:cubicBezTo>
                    <a:pt x="953" y="427"/>
                    <a:pt x="928" y="402"/>
                    <a:pt x="853" y="377"/>
                  </a:cubicBezTo>
                  <a:cubicBezTo>
                    <a:pt x="778" y="327"/>
                    <a:pt x="678" y="277"/>
                    <a:pt x="577" y="226"/>
                  </a:cubicBezTo>
                  <a:cubicBezTo>
                    <a:pt x="477" y="176"/>
                    <a:pt x="402" y="126"/>
                    <a:pt x="327" y="76"/>
                  </a:cubicBezTo>
                  <a:cubicBezTo>
                    <a:pt x="252" y="26"/>
                    <a:pt x="201" y="1"/>
                    <a:pt x="201"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54"/>
            <p:cNvSpPr/>
            <p:nvPr/>
          </p:nvSpPr>
          <p:spPr>
            <a:xfrm>
              <a:off x="1569447" y="4012078"/>
              <a:ext cx="47720" cy="43863"/>
            </a:xfrm>
            <a:custGeom>
              <a:rect b="b" l="l" r="r" t="t"/>
              <a:pathLst>
                <a:path extrusionOk="0" h="853" w="928">
                  <a:moveTo>
                    <a:pt x="251" y="1"/>
                  </a:moveTo>
                  <a:lnTo>
                    <a:pt x="0" y="276"/>
                  </a:lnTo>
                  <a:cubicBezTo>
                    <a:pt x="0" y="276"/>
                    <a:pt x="25" y="327"/>
                    <a:pt x="100" y="377"/>
                  </a:cubicBezTo>
                  <a:cubicBezTo>
                    <a:pt x="176" y="427"/>
                    <a:pt x="251" y="502"/>
                    <a:pt x="351" y="577"/>
                  </a:cubicBezTo>
                  <a:cubicBezTo>
                    <a:pt x="451" y="652"/>
                    <a:pt x="527" y="728"/>
                    <a:pt x="602" y="778"/>
                  </a:cubicBezTo>
                  <a:cubicBezTo>
                    <a:pt x="652" y="828"/>
                    <a:pt x="702" y="853"/>
                    <a:pt x="702" y="853"/>
                  </a:cubicBezTo>
                  <a:lnTo>
                    <a:pt x="928" y="552"/>
                  </a:lnTo>
                  <a:cubicBezTo>
                    <a:pt x="928" y="552"/>
                    <a:pt x="877" y="527"/>
                    <a:pt x="827" y="477"/>
                  </a:cubicBezTo>
                  <a:cubicBezTo>
                    <a:pt x="752" y="427"/>
                    <a:pt x="677" y="352"/>
                    <a:pt x="577" y="276"/>
                  </a:cubicBezTo>
                  <a:cubicBezTo>
                    <a:pt x="501" y="226"/>
                    <a:pt x="401" y="151"/>
                    <a:pt x="351" y="101"/>
                  </a:cubicBezTo>
                  <a:cubicBezTo>
                    <a:pt x="276" y="51"/>
                    <a:pt x="251" y="1"/>
                    <a:pt x="251"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54"/>
            <p:cNvSpPr/>
            <p:nvPr/>
          </p:nvSpPr>
          <p:spPr>
            <a:xfrm>
              <a:off x="1520440" y="3964409"/>
              <a:ext cx="45200" cy="46435"/>
            </a:xfrm>
            <a:custGeom>
              <a:rect b="b" l="l" r="r" t="t"/>
              <a:pathLst>
                <a:path extrusionOk="0" h="903" w="879">
                  <a:moveTo>
                    <a:pt x="277" y="0"/>
                  </a:moveTo>
                  <a:lnTo>
                    <a:pt x="1" y="226"/>
                  </a:lnTo>
                  <a:cubicBezTo>
                    <a:pt x="1" y="226"/>
                    <a:pt x="151" y="401"/>
                    <a:pt x="302" y="577"/>
                  </a:cubicBezTo>
                  <a:cubicBezTo>
                    <a:pt x="452" y="752"/>
                    <a:pt x="627" y="903"/>
                    <a:pt x="627" y="903"/>
                  </a:cubicBezTo>
                  <a:lnTo>
                    <a:pt x="878" y="627"/>
                  </a:lnTo>
                  <a:cubicBezTo>
                    <a:pt x="878" y="627"/>
                    <a:pt x="728" y="477"/>
                    <a:pt x="577" y="326"/>
                  </a:cubicBezTo>
                  <a:cubicBezTo>
                    <a:pt x="427" y="151"/>
                    <a:pt x="277" y="0"/>
                    <a:pt x="277"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54"/>
            <p:cNvSpPr/>
            <p:nvPr/>
          </p:nvSpPr>
          <p:spPr>
            <a:xfrm>
              <a:off x="1477913" y="3910260"/>
              <a:ext cx="42578" cy="49057"/>
            </a:xfrm>
            <a:custGeom>
              <a:rect b="b" l="l" r="r" t="t"/>
              <a:pathLst>
                <a:path extrusionOk="0" h="954" w="828">
                  <a:moveTo>
                    <a:pt x="302" y="1"/>
                  </a:moveTo>
                  <a:lnTo>
                    <a:pt x="1" y="201"/>
                  </a:lnTo>
                  <a:cubicBezTo>
                    <a:pt x="1" y="201"/>
                    <a:pt x="126" y="402"/>
                    <a:pt x="251" y="577"/>
                  </a:cubicBezTo>
                  <a:cubicBezTo>
                    <a:pt x="327" y="678"/>
                    <a:pt x="402" y="753"/>
                    <a:pt x="452" y="828"/>
                  </a:cubicBezTo>
                  <a:cubicBezTo>
                    <a:pt x="502" y="903"/>
                    <a:pt x="527" y="953"/>
                    <a:pt x="527" y="953"/>
                  </a:cubicBezTo>
                  <a:lnTo>
                    <a:pt x="828" y="728"/>
                  </a:lnTo>
                  <a:cubicBezTo>
                    <a:pt x="828" y="728"/>
                    <a:pt x="778" y="678"/>
                    <a:pt x="728" y="602"/>
                  </a:cubicBezTo>
                  <a:cubicBezTo>
                    <a:pt x="677" y="552"/>
                    <a:pt x="627" y="452"/>
                    <a:pt x="552" y="352"/>
                  </a:cubicBezTo>
                  <a:cubicBezTo>
                    <a:pt x="427" y="176"/>
                    <a:pt x="302" y="1"/>
                    <a:pt x="302"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54"/>
            <p:cNvSpPr/>
            <p:nvPr/>
          </p:nvSpPr>
          <p:spPr>
            <a:xfrm>
              <a:off x="1441866" y="3852306"/>
              <a:ext cx="38670" cy="49006"/>
            </a:xfrm>
            <a:custGeom>
              <a:rect b="b" l="l" r="r" t="t"/>
              <a:pathLst>
                <a:path extrusionOk="0" h="953" w="752">
                  <a:moveTo>
                    <a:pt x="326" y="0"/>
                  </a:moveTo>
                  <a:lnTo>
                    <a:pt x="0" y="150"/>
                  </a:lnTo>
                  <a:cubicBezTo>
                    <a:pt x="0" y="150"/>
                    <a:pt x="100" y="351"/>
                    <a:pt x="226" y="576"/>
                  </a:cubicBezTo>
                  <a:cubicBezTo>
                    <a:pt x="326" y="777"/>
                    <a:pt x="451" y="952"/>
                    <a:pt x="451" y="952"/>
                  </a:cubicBezTo>
                  <a:lnTo>
                    <a:pt x="752" y="777"/>
                  </a:lnTo>
                  <a:cubicBezTo>
                    <a:pt x="752" y="777"/>
                    <a:pt x="652" y="576"/>
                    <a:pt x="526" y="376"/>
                  </a:cubicBezTo>
                  <a:cubicBezTo>
                    <a:pt x="426" y="201"/>
                    <a:pt x="326" y="0"/>
                    <a:pt x="32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54"/>
            <p:cNvSpPr/>
            <p:nvPr/>
          </p:nvSpPr>
          <p:spPr>
            <a:xfrm>
              <a:off x="1413480" y="3790444"/>
              <a:ext cx="34864" cy="49006"/>
            </a:xfrm>
            <a:custGeom>
              <a:rect b="b" l="l" r="r" t="t"/>
              <a:pathLst>
                <a:path extrusionOk="0" h="953" w="678">
                  <a:moveTo>
                    <a:pt x="326" y="0"/>
                  </a:moveTo>
                  <a:lnTo>
                    <a:pt x="1" y="125"/>
                  </a:lnTo>
                  <a:cubicBezTo>
                    <a:pt x="1" y="125"/>
                    <a:pt x="76" y="326"/>
                    <a:pt x="176" y="551"/>
                  </a:cubicBezTo>
                  <a:cubicBezTo>
                    <a:pt x="251" y="752"/>
                    <a:pt x="352" y="952"/>
                    <a:pt x="352" y="952"/>
                  </a:cubicBezTo>
                  <a:lnTo>
                    <a:pt x="677" y="802"/>
                  </a:lnTo>
                  <a:cubicBezTo>
                    <a:pt x="677" y="802"/>
                    <a:pt x="602" y="602"/>
                    <a:pt x="502" y="401"/>
                  </a:cubicBezTo>
                  <a:cubicBezTo>
                    <a:pt x="427" y="201"/>
                    <a:pt x="326" y="0"/>
                    <a:pt x="32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54"/>
            <p:cNvSpPr/>
            <p:nvPr/>
          </p:nvSpPr>
          <p:spPr>
            <a:xfrm>
              <a:off x="1390288" y="3725959"/>
              <a:ext cx="32293" cy="49057"/>
            </a:xfrm>
            <a:custGeom>
              <a:rect b="b" l="l" r="r" t="t"/>
              <a:pathLst>
                <a:path extrusionOk="0" h="954" w="628">
                  <a:moveTo>
                    <a:pt x="351" y="1"/>
                  </a:moveTo>
                  <a:lnTo>
                    <a:pt x="1" y="101"/>
                  </a:lnTo>
                  <a:cubicBezTo>
                    <a:pt x="1" y="101"/>
                    <a:pt x="51" y="327"/>
                    <a:pt x="126" y="527"/>
                  </a:cubicBezTo>
                  <a:cubicBezTo>
                    <a:pt x="201" y="753"/>
                    <a:pt x="276" y="953"/>
                    <a:pt x="276" y="953"/>
                  </a:cubicBezTo>
                  <a:lnTo>
                    <a:pt x="627" y="828"/>
                  </a:lnTo>
                  <a:cubicBezTo>
                    <a:pt x="627" y="828"/>
                    <a:pt x="552" y="627"/>
                    <a:pt x="477" y="427"/>
                  </a:cubicBezTo>
                  <a:cubicBezTo>
                    <a:pt x="402" y="201"/>
                    <a:pt x="351" y="1"/>
                    <a:pt x="351"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54"/>
            <p:cNvSpPr/>
            <p:nvPr/>
          </p:nvSpPr>
          <p:spPr>
            <a:xfrm>
              <a:off x="1372238" y="3660241"/>
              <a:ext cx="29722" cy="49057"/>
            </a:xfrm>
            <a:custGeom>
              <a:rect b="b" l="l" r="r" t="t"/>
              <a:pathLst>
                <a:path extrusionOk="0" h="954" w="578">
                  <a:moveTo>
                    <a:pt x="352" y="1"/>
                  </a:moveTo>
                  <a:lnTo>
                    <a:pt x="1" y="76"/>
                  </a:lnTo>
                  <a:cubicBezTo>
                    <a:pt x="1" y="76"/>
                    <a:pt x="51" y="301"/>
                    <a:pt x="101" y="502"/>
                  </a:cubicBezTo>
                  <a:cubicBezTo>
                    <a:pt x="151" y="727"/>
                    <a:pt x="226" y="953"/>
                    <a:pt x="226" y="953"/>
                  </a:cubicBezTo>
                  <a:lnTo>
                    <a:pt x="577" y="853"/>
                  </a:lnTo>
                  <a:cubicBezTo>
                    <a:pt x="577" y="853"/>
                    <a:pt x="527" y="627"/>
                    <a:pt x="452" y="427"/>
                  </a:cubicBezTo>
                  <a:cubicBezTo>
                    <a:pt x="402" y="201"/>
                    <a:pt x="352" y="1"/>
                    <a:pt x="352" y="1"/>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54"/>
            <p:cNvSpPr/>
            <p:nvPr/>
          </p:nvSpPr>
          <p:spPr>
            <a:xfrm>
              <a:off x="1360668" y="3591951"/>
              <a:ext cx="25814" cy="49006"/>
            </a:xfrm>
            <a:custGeom>
              <a:rect b="b" l="l" r="r" t="t"/>
              <a:pathLst>
                <a:path extrusionOk="0" h="953" w="502">
                  <a:moveTo>
                    <a:pt x="376" y="0"/>
                  </a:moveTo>
                  <a:lnTo>
                    <a:pt x="0" y="50"/>
                  </a:lnTo>
                  <a:cubicBezTo>
                    <a:pt x="0" y="50"/>
                    <a:pt x="25" y="276"/>
                    <a:pt x="75" y="502"/>
                  </a:cubicBezTo>
                  <a:cubicBezTo>
                    <a:pt x="100" y="727"/>
                    <a:pt x="150" y="953"/>
                    <a:pt x="150" y="953"/>
                  </a:cubicBezTo>
                  <a:lnTo>
                    <a:pt x="501" y="903"/>
                  </a:lnTo>
                  <a:cubicBezTo>
                    <a:pt x="501" y="903"/>
                    <a:pt x="451" y="677"/>
                    <a:pt x="426" y="451"/>
                  </a:cubicBezTo>
                  <a:cubicBezTo>
                    <a:pt x="401" y="226"/>
                    <a:pt x="376" y="0"/>
                    <a:pt x="376"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54"/>
            <p:cNvSpPr/>
            <p:nvPr/>
          </p:nvSpPr>
          <p:spPr>
            <a:xfrm>
              <a:off x="1355475" y="3524946"/>
              <a:ext cx="21957" cy="47720"/>
            </a:xfrm>
            <a:custGeom>
              <a:rect b="b" l="l" r="r" t="t"/>
              <a:pathLst>
                <a:path extrusionOk="0" h="928" w="427">
                  <a:moveTo>
                    <a:pt x="1" y="0"/>
                  </a:moveTo>
                  <a:cubicBezTo>
                    <a:pt x="1" y="0"/>
                    <a:pt x="26" y="226"/>
                    <a:pt x="26" y="451"/>
                  </a:cubicBezTo>
                  <a:cubicBezTo>
                    <a:pt x="51" y="677"/>
                    <a:pt x="51" y="927"/>
                    <a:pt x="51" y="927"/>
                  </a:cubicBezTo>
                  <a:lnTo>
                    <a:pt x="427" y="877"/>
                  </a:lnTo>
                  <a:cubicBezTo>
                    <a:pt x="427" y="877"/>
                    <a:pt x="402" y="652"/>
                    <a:pt x="377" y="451"/>
                  </a:cubicBezTo>
                  <a:cubicBezTo>
                    <a:pt x="377" y="226"/>
                    <a:pt x="377" y="0"/>
                    <a:pt x="377" y="0"/>
                  </a:cubicBez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54"/>
            <p:cNvSpPr/>
            <p:nvPr/>
          </p:nvSpPr>
          <p:spPr>
            <a:xfrm>
              <a:off x="1355475" y="3455319"/>
              <a:ext cx="20672" cy="47720"/>
            </a:xfrm>
            <a:custGeom>
              <a:rect b="b" l="l" r="r" t="t"/>
              <a:pathLst>
                <a:path extrusionOk="0" h="928" w="402">
                  <a:moveTo>
                    <a:pt x="51" y="1"/>
                  </a:moveTo>
                  <a:cubicBezTo>
                    <a:pt x="51" y="1"/>
                    <a:pt x="26" y="226"/>
                    <a:pt x="26" y="452"/>
                  </a:cubicBezTo>
                  <a:cubicBezTo>
                    <a:pt x="1" y="677"/>
                    <a:pt x="1" y="903"/>
                    <a:pt x="1" y="903"/>
                  </a:cubicBezTo>
                  <a:lnTo>
                    <a:pt x="377" y="928"/>
                  </a:lnTo>
                  <a:cubicBezTo>
                    <a:pt x="377" y="928"/>
                    <a:pt x="377" y="702"/>
                    <a:pt x="377" y="477"/>
                  </a:cubicBezTo>
                  <a:cubicBezTo>
                    <a:pt x="402" y="251"/>
                    <a:pt x="402" y="26"/>
                    <a:pt x="402" y="26"/>
                  </a:cubicBezTo>
                  <a:lnTo>
                    <a:pt x="51" y="1"/>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54"/>
            <p:cNvSpPr/>
            <p:nvPr/>
          </p:nvSpPr>
          <p:spPr>
            <a:xfrm>
              <a:off x="1360668" y="3385744"/>
              <a:ext cx="25814" cy="49006"/>
            </a:xfrm>
            <a:custGeom>
              <a:rect b="b" l="l" r="r" t="t"/>
              <a:pathLst>
                <a:path extrusionOk="0" h="953" w="502">
                  <a:moveTo>
                    <a:pt x="150" y="0"/>
                  </a:moveTo>
                  <a:cubicBezTo>
                    <a:pt x="150" y="0"/>
                    <a:pt x="125" y="50"/>
                    <a:pt x="125" y="151"/>
                  </a:cubicBezTo>
                  <a:cubicBezTo>
                    <a:pt x="100" y="226"/>
                    <a:pt x="75" y="351"/>
                    <a:pt x="50" y="451"/>
                  </a:cubicBezTo>
                  <a:cubicBezTo>
                    <a:pt x="25" y="677"/>
                    <a:pt x="0" y="903"/>
                    <a:pt x="0" y="903"/>
                  </a:cubicBezTo>
                  <a:lnTo>
                    <a:pt x="351" y="953"/>
                  </a:lnTo>
                  <a:cubicBezTo>
                    <a:pt x="351" y="953"/>
                    <a:pt x="376" y="727"/>
                    <a:pt x="426" y="502"/>
                  </a:cubicBezTo>
                  <a:cubicBezTo>
                    <a:pt x="426" y="401"/>
                    <a:pt x="451" y="301"/>
                    <a:pt x="476" y="226"/>
                  </a:cubicBezTo>
                  <a:cubicBezTo>
                    <a:pt x="501" y="126"/>
                    <a:pt x="501" y="75"/>
                    <a:pt x="501" y="75"/>
                  </a:cubicBezTo>
                  <a:lnTo>
                    <a:pt x="150" y="0"/>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54"/>
            <p:cNvSpPr/>
            <p:nvPr/>
          </p:nvSpPr>
          <p:spPr>
            <a:xfrm>
              <a:off x="1373524" y="3318739"/>
              <a:ext cx="31008" cy="49006"/>
            </a:xfrm>
            <a:custGeom>
              <a:rect b="b" l="l" r="r" t="t"/>
              <a:pathLst>
                <a:path extrusionOk="0" h="953" w="603">
                  <a:moveTo>
                    <a:pt x="251" y="0"/>
                  </a:moveTo>
                  <a:lnTo>
                    <a:pt x="1" y="877"/>
                  </a:lnTo>
                  <a:lnTo>
                    <a:pt x="352" y="952"/>
                  </a:lnTo>
                  <a:lnTo>
                    <a:pt x="602" y="100"/>
                  </a:lnTo>
                  <a:lnTo>
                    <a:pt x="251" y="0"/>
                  </a:lnTo>
                  <a:close/>
                </a:path>
              </a:pathLst>
            </a:custGeom>
            <a:solidFill>
              <a:srgbClr val="D37B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54"/>
            <p:cNvSpPr/>
            <p:nvPr/>
          </p:nvSpPr>
          <p:spPr>
            <a:xfrm>
              <a:off x="1394145" y="3252969"/>
              <a:ext cx="36150" cy="50343"/>
            </a:xfrm>
            <a:custGeom>
              <a:rect b="b" l="l" r="r" t="t"/>
              <a:pathLst>
                <a:path extrusionOk="0" h="979" w="703">
                  <a:moveTo>
                    <a:pt x="352" y="1"/>
                  </a:moveTo>
                  <a:lnTo>
                    <a:pt x="1" y="853"/>
                  </a:lnTo>
                  <a:lnTo>
                    <a:pt x="352" y="978"/>
                  </a:lnTo>
                  <a:lnTo>
                    <a:pt x="702" y="176"/>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54"/>
            <p:cNvSpPr/>
            <p:nvPr/>
          </p:nvSpPr>
          <p:spPr>
            <a:xfrm>
              <a:off x="1423816" y="3192392"/>
              <a:ext cx="40007" cy="49057"/>
            </a:xfrm>
            <a:custGeom>
              <a:rect b="b" l="l" r="r" t="t"/>
              <a:pathLst>
                <a:path extrusionOk="0" h="954" w="778">
                  <a:moveTo>
                    <a:pt x="451" y="1"/>
                  </a:moveTo>
                  <a:cubicBezTo>
                    <a:pt x="451" y="1"/>
                    <a:pt x="351" y="201"/>
                    <a:pt x="226" y="402"/>
                  </a:cubicBezTo>
                  <a:cubicBezTo>
                    <a:pt x="100" y="577"/>
                    <a:pt x="0" y="803"/>
                    <a:pt x="0" y="803"/>
                  </a:cubicBezTo>
                  <a:lnTo>
                    <a:pt x="326" y="953"/>
                  </a:lnTo>
                  <a:cubicBezTo>
                    <a:pt x="326" y="953"/>
                    <a:pt x="426" y="778"/>
                    <a:pt x="526" y="577"/>
                  </a:cubicBezTo>
                  <a:cubicBezTo>
                    <a:pt x="652" y="402"/>
                    <a:pt x="777" y="201"/>
                    <a:pt x="777" y="201"/>
                  </a:cubicBezTo>
                  <a:lnTo>
                    <a:pt x="45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54"/>
            <p:cNvSpPr/>
            <p:nvPr/>
          </p:nvSpPr>
          <p:spPr>
            <a:xfrm>
              <a:off x="1459864" y="3135724"/>
              <a:ext cx="43915" cy="49006"/>
            </a:xfrm>
            <a:custGeom>
              <a:rect b="b" l="l" r="r" t="t"/>
              <a:pathLst>
                <a:path extrusionOk="0" h="953" w="854">
                  <a:moveTo>
                    <a:pt x="577" y="0"/>
                  </a:moveTo>
                  <a:lnTo>
                    <a:pt x="1" y="727"/>
                  </a:lnTo>
                  <a:lnTo>
                    <a:pt x="302" y="952"/>
                  </a:lnTo>
                  <a:lnTo>
                    <a:pt x="853" y="251"/>
                  </a:lnTo>
                  <a:lnTo>
                    <a:pt x="5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54"/>
            <p:cNvSpPr/>
            <p:nvPr/>
          </p:nvSpPr>
          <p:spPr>
            <a:xfrm>
              <a:off x="1503728" y="3084146"/>
              <a:ext cx="46435" cy="47720"/>
            </a:xfrm>
            <a:custGeom>
              <a:rect b="b" l="l" r="r" t="t"/>
              <a:pathLst>
                <a:path extrusionOk="0" h="928" w="903">
                  <a:moveTo>
                    <a:pt x="627" y="1"/>
                  </a:moveTo>
                  <a:cubicBezTo>
                    <a:pt x="627" y="1"/>
                    <a:pt x="476" y="176"/>
                    <a:pt x="301" y="326"/>
                  </a:cubicBezTo>
                  <a:cubicBezTo>
                    <a:pt x="226" y="427"/>
                    <a:pt x="150" y="502"/>
                    <a:pt x="100" y="577"/>
                  </a:cubicBezTo>
                  <a:cubicBezTo>
                    <a:pt x="50" y="627"/>
                    <a:pt x="0" y="677"/>
                    <a:pt x="0" y="677"/>
                  </a:cubicBezTo>
                  <a:lnTo>
                    <a:pt x="276" y="928"/>
                  </a:lnTo>
                  <a:cubicBezTo>
                    <a:pt x="276" y="928"/>
                    <a:pt x="326" y="878"/>
                    <a:pt x="376" y="803"/>
                  </a:cubicBezTo>
                  <a:cubicBezTo>
                    <a:pt x="426" y="752"/>
                    <a:pt x="501" y="652"/>
                    <a:pt x="576" y="577"/>
                  </a:cubicBezTo>
                  <a:cubicBezTo>
                    <a:pt x="727" y="427"/>
                    <a:pt x="902" y="276"/>
                    <a:pt x="902" y="276"/>
                  </a:cubicBezTo>
                  <a:lnTo>
                    <a:pt x="6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54"/>
            <p:cNvSpPr/>
            <p:nvPr/>
          </p:nvSpPr>
          <p:spPr>
            <a:xfrm>
              <a:off x="1552683" y="3037763"/>
              <a:ext cx="47720" cy="45149"/>
            </a:xfrm>
            <a:custGeom>
              <a:rect b="b" l="l" r="r" t="t"/>
              <a:pathLst>
                <a:path extrusionOk="0" h="878" w="928">
                  <a:moveTo>
                    <a:pt x="702" y="0"/>
                  </a:moveTo>
                  <a:cubicBezTo>
                    <a:pt x="702" y="0"/>
                    <a:pt x="652" y="50"/>
                    <a:pt x="577" y="101"/>
                  </a:cubicBezTo>
                  <a:cubicBezTo>
                    <a:pt x="527" y="151"/>
                    <a:pt x="426" y="226"/>
                    <a:pt x="351" y="301"/>
                  </a:cubicBezTo>
                  <a:cubicBezTo>
                    <a:pt x="176" y="451"/>
                    <a:pt x="0" y="602"/>
                    <a:pt x="0" y="602"/>
                  </a:cubicBezTo>
                  <a:lnTo>
                    <a:pt x="251" y="878"/>
                  </a:lnTo>
                  <a:cubicBezTo>
                    <a:pt x="251" y="878"/>
                    <a:pt x="426" y="727"/>
                    <a:pt x="577" y="577"/>
                  </a:cubicBezTo>
                  <a:cubicBezTo>
                    <a:pt x="677" y="502"/>
                    <a:pt x="752" y="426"/>
                    <a:pt x="827" y="376"/>
                  </a:cubicBezTo>
                  <a:cubicBezTo>
                    <a:pt x="878" y="326"/>
                    <a:pt x="928" y="301"/>
                    <a:pt x="928" y="301"/>
                  </a:cubicBezTo>
                  <a:lnTo>
                    <a:pt x="7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54"/>
            <p:cNvSpPr/>
            <p:nvPr/>
          </p:nvSpPr>
          <p:spPr>
            <a:xfrm>
              <a:off x="1606831" y="2996521"/>
              <a:ext cx="49006" cy="42578"/>
            </a:xfrm>
            <a:custGeom>
              <a:rect b="b" l="l" r="r" t="t"/>
              <a:pathLst>
                <a:path extrusionOk="0" h="828" w="953">
                  <a:moveTo>
                    <a:pt x="727" y="0"/>
                  </a:moveTo>
                  <a:cubicBezTo>
                    <a:pt x="727" y="0"/>
                    <a:pt x="551" y="126"/>
                    <a:pt x="351" y="276"/>
                  </a:cubicBezTo>
                  <a:cubicBezTo>
                    <a:pt x="175" y="401"/>
                    <a:pt x="0" y="552"/>
                    <a:pt x="0" y="552"/>
                  </a:cubicBezTo>
                  <a:lnTo>
                    <a:pt x="226" y="827"/>
                  </a:lnTo>
                  <a:cubicBezTo>
                    <a:pt x="226" y="827"/>
                    <a:pt x="401" y="702"/>
                    <a:pt x="576" y="552"/>
                  </a:cubicBezTo>
                  <a:cubicBezTo>
                    <a:pt x="752" y="426"/>
                    <a:pt x="952" y="301"/>
                    <a:pt x="952" y="301"/>
                  </a:cubicBezTo>
                  <a:lnTo>
                    <a:pt x="72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54"/>
            <p:cNvSpPr/>
            <p:nvPr/>
          </p:nvSpPr>
          <p:spPr>
            <a:xfrm>
              <a:off x="1663500" y="2960422"/>
              <a:ext cx="50343" cy="40007"/>
            </a:xfrm>
            <a:custGeom>
              <a:rect b="b" l="l" r="r" t="t"/>
              <a:pathLst>
                <a:path extrusionOk="0" h="778" w="979">
                  <a:moveTo>
                    <a:pt x="778" y="1"/>
                  </a:moveTo>
                  <a:cubicBezTo>
                    <a:pt x="778" y="1"/>
                    <a:pt x="577" y="101"/>
                    <a:pt x="402" y="226"/>
                  </a:cubicBezTo>
                  <a:cubicBezTo>
                    <a:pt x="302" y="276"/>
                    <a:pt x="201" y="326"/>
                    <a:pt x="126" y="377"/>
                  </a:cubicBezTo>
                  <a:cubicBezTo>
                    <a:pt x="51" y="427"/>
                    <a:pt x="1" y="477"/>
                    <a:pt x="1" y="477"/>
                  </a:cubicBezTo>
                  <a:lnTo>
                    <a:pt x="201" y="778"/>
                  </a:lnTo>
                  <a:lnTo>
                    <a:pt x="327" y="702"/>
                  </a:lnTo>
                  <a:cubicBezTo>
                    <a:pt x="377" y="652"/>
                    <a:pt x="477" y="577"/>
                    <a:pt x="577" y="527"/>
                  </a:cubicBezTo>
                  <a:cubicBezTo>
                    <a:pt x="778" y="427"/>
                    <a:pt x="978" y="301"/>
                    <a:pt x="978" y="301"/>
                  </a:cubicBezTo>
                  <a:lnTo>
                    <a:pt x="7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54"/>
            <p:cNvSpPr/>
            <p:nvPr/>
          </p:nvSpPr>
          <p:spPr>
            <a:xfrm>
              <a:off x="1724076" y="2926894"/>
              <a:ext cx="49057" cy="38721"/>
            </a:xfrm>
            <a:custGeom>
              <a:rect b="b" l="l" r="r" t="t"/>
              <a:pathLst>
                <a:path extrusionOk="0" h="753" w="954">
                  <a:moveTo>
                    <a:pt x="803" y="1"/>
                  </a:moveTo>
                  <a:cubicBezTo>
                    <a:pt x="803" y="1"/>
                    <a:pt x="602" y="101"/>
                    <a:pt x="402" y="201"/>
                  </a:cubicBezTo>
                  <a:cubicBezTo>
                    <a:pt x="302" y="252"/>
                    <a:pt x="201" y="327"/>
                    <a:pt x="101" y="352"/>
                  </a:cubicBezTo>
                  <a:cubicBezTo>
                    <a:pt x="51" y="402"/>
                    <a:pt x="1" y="427"/>
                    <a:pt x="1" y="427"/>
                  </a:cubicBezTo>
                  <a:lnTo>
                    <a:pt x="176" y="753"/>
                  </a:lnTo>
                  <a:cubicBezTo>
                    <a:pt x="176" y="753"/>
                    <a:pt x="226" y="728"/>
                    <a:pt x="276" y="678"/>
                  </a:cubicBezTo>
                  <a:cubicBezTo>
                    <a:pt x="352" y="628"/>
                    <a:pt x="452" y="577"/>
                    <a:pt x="552" y="527"/>
                  </a:cubicBezTo>
                  <a:cubicBezTo>
                    <a:pt x="753" y="427"/>
                    <a:pt x="953" y="327"/>
                    <a:pt x="953" y="327"/>
                  </a:cubicBezTo>
                  <a:lnTo>
                    <a:pt x="80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54"/>
            <p:cNvSpPr/>
            <p:nvPr/>
          </p:nvSpPr>
          <p:spPr>
            <a:xfrm>
              <a:off x="1332283" y="2944790"/>
              <a:ext cx="1346858" cy="1182975"/>
            </a:xfrm>
            <a:custGeom>
              <a:rect b="b" l="l" r="r" t="t"/>
              <a:pathLst>
                <a:path extrusionOk="0" h="23005" w="26192">
                  <a:moveTo>
                    <a:pt x="13108" y="0"/>
                  </a:moveTo>
                  <a:cubicBezTo>
                    <a:pt x="11523" y="0"/>
                    <a:pt x="9912" y="331"/>
                    <a:pt x="8372" y="1031"/>
                  </a:cubicBezTo>
                  <a:cubicBezTo>
                    <a:pt x="2582" y="3638"/>
                    <a:pt x="1" y="10455"/>
                    <a:pt x="2607" y="16245"/>
                  </a:cubicBezTo>
                  <a:cubicBezTo>
                    <a:pt x="4540" y="20496"/>
                    <a:pt x="8730" y="23004"/>
                    <a:pt x="13112" y="23004"/>
                  </a:cubicBezTo>
                  <a:cubicBezTo>
                    <a:pt x="14697" y="23004"/>
                    <a:pt x="16308" y="22676"/>
                    <a:pt x="17845" y="21984"/>
                  </a:cubicBezTo>
                  <a:cubicBezTo>
                    <a:pt x="23610" y="19377"/>
                    <a:pt x="26191" y="12560"/>
                    <a:pt x="23585" y="6771"/>
                  </a:cubicBezTo>
                  <a:cubicBezTo>
                    <a:pt x="21653" y="2521"/>
                    <a:pt x="17480" y="0"/>
                    <a:pt x="13108" y="0"/>
                  </a:cubicBezTo>
                  <a:close/>
                </a:path>
              </a:pathLst>
            </a:custGeom>
            <a:solidFill>
              <a:srgbClr val="C5D7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54"/>
            <p:cNvSpPr/>
            <p:nvPr/>
          </p:nvSpPr>
          <p:spPr>
            <a:xfrm>
              <a:off x="1332283" y="2944790"/>
              <a:ext cx="1346858" cy="1182975"/>
            </a:xfrm>
            <a:custGeom>
              <a:rect b="b" l="l" r="r" t="t"/>
              <a:pathLst>
                <a:path extrusionOk="0" h="23005" w="26192">
                  <a:moveTo>
                    <a:pt x="13108" y="0"/>
                  </a:moveTo>
                  <a:cubicBezTo>
                    <a:pt x="11523" y="0"/>
                    <a:pt x="9912" y="331"/>
                    <a:pt x="8372" y="1031"/>
                  </a:cubicBezTo>
                  <a:cubicBezTo>
                    <a:pt x="2582" y="3638"/>
                    <a:pt x="1" y="10455"/>
                    <a:pt x="2607" y="16245"/>
                  </a:cubicBezTo>
                  <a:cubicBezTo>
                    <a:pt x="4540" y="20496"/>
                    <a:pt x="8730" y="23004"/>
                    <a:pt x="13112" y="23004"/>
                  </a:cubicBezTo>
                  <a:cubicBezTo>
                    <a:pt x="14697" y="23004"/>
                    <a:pt x="16308" y="22676"/>
                    <a:pt x="17845" y="21984"/>
                  </a:cubicBezTo>
                  <a:cubicBezTo>
                    <a:pt x="23610" y="19377"/>
                    <a:pt x="26191" y="12560"/>
                    <a:pt x="23585" y="6771"/>
                  </a:cubicBezTo>
                  <a:cubicBezTo>
                    <a:pt x="21653" y="2521"/>
                    <a:pt x="17480" y="0"/>
                    <a:pt x="1310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54"/>
            <p:cNvSpPr/>
            <p:nvPr/>
          </p:nvSpPr>
          <p:spPr>
            <a:xfrm>
              <a:off x="1288470" y="3262019"/>
              <a:ext cx="735959" cy="560660"/>
            </a:xfrm>
            <a:custGeom>
              <a:rect b="b" l="l" r="r" t="t"/>
              <a:pathLst>
                <a:path extrusionOk="0" h="10903" w="14312">
                  <a:moveTo>
                    <a:pt x="1404" y="0"/>
                  </a:moveTo>
                  <a:lnTo>
                    <a:pt x="1404" y="0"/>
                  </a:lnTo>
                  <a:cubicBezTo>
                    <a:pt x="51" y="3384"/>
                    <a:pt x="1" y="7294"/>
                    <a:pt x="1630" y="10903"/>
                  </a:cubicBezTo>
                  <a:lnTo>
                    <a:pt x="14311" y="5163"/>
                  </a:lnTo>
                  <a:lnTo>
                    <a:pt x="140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54"/>
            <p:cNvSpPr/>
            <p:nvPr/>
          </p:nvSpPr>
          <p:spPr>
            <a:xfrm>
              <a:off x="1747268" y="2804250"/>
              <a:ext cx="328693" cy="723309"/>
            </a:xfrm>
            <a:custGeom>
              <a:rect b="b" l="l" r="r" t="t"/>
              <a:pathLst>
                <a:path extrusionOk="0" h="14066" w="6392">
                  <a:moveTo>
                    <a:pt x="4913" y="1"/>
                  </a:moveTo>
                  <a:cubicBezTo>
                    <a:pt x="3276" y="1"/>
                    <a:pt x="1617" y="292"/>
                    <a:pt x="1" y="907"/>
                  </a:cubicBezTo>
                  <a:lnTo>
                    <a:pt x="5389" y="14065"/>
                  </a:lnTo>
                  <a:lnTo>
                    <a:pt x="6392" y="80"/>
                  </a:lnTo>
                  <a:cubicBezTo>
                    <a:pt x="5902" y="28"/>
                    <a:pt x="5409" y="1"/>
                    <a:pt x="491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54"/>
            <p:cNvSpPr/>
            <p:nvPr/>
          </p:nvSpPr>
          <p:spPr>
            <a:xfrm>
              <a:off x="2023102" y="3486276"/>
              <a:ext cx="723052" cy="738530"/>
            </a:xfrm>
            <a:custGeom>
              <a:rect b="b" l="l" r="r" t="t"/>
              <a:pathLst>
                <a:path extrusionOk="0" h="14362" w="14061">
                  <a:moveTo>
                    <a:pt x="13634" y="0"/>
                  </a:moveTo>
                  <a:lnTo>
                    <a:pt x="0" y="827"/>
                  </a:lnTo>
                  <a:lnTo>
                    <a:pt x="4186" y="14361"/>
                  </a:lnTo>
                  <a:cubicBezTo>
                    <a:pt x="4587" y="14236"/>
                    <a:pt x="4988" y="14085"/>
                    <a:pt x="5389" y="13885"/>
                  </a:cubicBezTo>
                  <a:cubicBezTo>
                    <a:pt x="10928" y="11404"/>
                    <a:pt x="14061" y="5740"/>
                    <a:pt x="136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54"/>
            <p:cNvSpPr/>
            <p:nvPr/>
          </p:nvSpPr>
          <p:spPr>
            <a:xfrm>
              <a:off x="1477913" y="3528803"/>
              <a:ext cx="545233" cy="871251"/>
            </a:xfrm>
            <a:custGeom>
              <a:rect b="b" l="l" r="r" t="t"/>
              <a:pathLst>
                <a:path extrusionOk="0" h="16943" w="10603">
                  <a:moveTo>
                    <a:pt x="10602" y="0"/>
                  </a:moveTo>
                  <a:lnTo>
                    <a:pt x="1" y="14161"/>
                  </a:lnTo>
                  <a:cubicBezTo>
                    <a:pt x="1780" y="15464"/>
                    <a:pt x="3810" y="16391"/>
                    <a:pt x="5941" y="16943"/>
                  </a:cubicBezTo>
                  <a:lnTo>
                    <a:pt x="1060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54"/>
            <p:cNvSpPr/>
            <p:nvPr/>
          </p:nvSpPr>
          <p:spPr>
            <a:xfrm>
              <a:off x="2029530" y="4162902"/>
              <a:ext cx="56770" cy="104439"/>
            </a:xfrm>
            <a:custGeom>
              <a:rect b="b" l="l" r="r" t="t"/>
              <a:pathLst>
                <a:path extrusionOk="0" h="2031" w="1104">
                  <a:moveTo>
                    <a:pt x="702" y="0"/>
                  </a:moveTo>
                  <a:lnTo>
                    <a:pt x="1" y="1880"/>
                  </a:lnTo>
                  <a:lnTo>
                    <a:pt x="402" y="2030"/>
                  </a:lnTo>
                  <a:lnTo>
                    <a:pt x="1103" y="151"/>
                  </a:lnTo>
                  <a:lnTo>
                    <a:pt x="70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54"/>
            <p:cNvSpPr/>
            <p:nvPr/>
          </p:nvSpPr>
          <p:spPr>
            <a:xfrm>
              <a:off x="2006338" y="4187380"/>
              <a:ext cx="103154" cy="55485"/>
            </a:xfrm>
            <a:custGeom>
              <a:rect b="b" l="l" r="r" t="t"/>
              <a:pathLst>
                <a:path extrusionOk="0" h="1079" w="2006">
                  <a:moveTo>
                    <a:pt x="151" y="0"/>
                  </a:moveTo>
                  <a:lnTo>
                    <a:pt x="1" y="376"/>
                  </a:lnTo>
                  <a:lnTo>
                    <a:pt x="1855" y="1078"/>
                  </a:lnTo>
                  <a:lnTo>
                    <a:pt x="2006" y="702"/>
                  </a:lnTo>
                  <a:lnTo>
                    <a:pt x="15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54"/>
            <p:cNvSpPr/>
            <p:nvPr/>
          </p:nvSpPr>
          <p:spPr>
            <a:xfrm>
              <a:off x="2269265" y="3116389"/>
              <a:ext cx="55485" cy="104439"/>
            </a:xfrm>
            <a:custGeom>
              <a:rect b="b" l="l" r="r" t="t"/>
              <a:pathLst>
                <a:path extrusionOk="0" h="2031" w="1079">
                  <a:moveTo>
                    <a:pt x="702" y="0"/>
                  </a:moveTo>
                  <a:lnTo>
                    <a:pt x="0" y="1880"/>
                  </a:lnTo>
                  <a:lnTo>
                    <a:pt x="376" y="2030"/>
                  </a:lnTo>
                  <a:lnTo>
                    <a:pt x="1078" y="151"/>
                  </a:lnTo>
                  <a:lnTo>
                    <a:pt x="7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54"/>
            <p:cNvSpPr/>
            <p:nvPr/>
          </p:nvSpPr>
          <p:spPr>
            <a:xfrm>
              <a:off x="2246073" y="3140866"/>
              <a:ext cx="101868" cy="55485"/>
            </a:xfrm>
            <a:custGeom>
              <a:rect b="b" l="l" r="r" t="t"/>
              <a:pathLst>
                <a:path extrusionOk="0" h="1079" w="1981">
                  <a:moveTo>
                    <a:pt x="126" y="0"/>
                  </a:moveTo>
                  <a:lnTo>
                    <a:pt x="0" y="376"/>
                  </a:lnTo>
                  <a:lnTo>
                    <a:pt x="1855" y="1078"/>
                  </a:lnTo>
                  <a:lnTo>
                    <a:pt x="1980" y="702"/>
                  </a:lnTo>
                  <a:lnTo>
                    <a:pt x="12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54"/>
            <p:cNvSpPr/>
            <p:nvPr/>
          </p:nvSpPr>
          <p:spPr>
            <a:xfrm>
              <a:off x="1342619" y="3021822"/>
              <a:ext cx="110867" cy="102331"/>
            </a:xfrm>
            <a:custGeom>
              <a:rect b="b" l="l" r="r" t="t"/>
              <a:pathLst>
                <a:path extrusionOk="0" h="1990" w="2156">
                  <a:moveTo>
                    <a:pt x="1003" y="411"/>
                  </a:moveTo>
                  <a:cubicBezTo>
                    <a:pt x="1228" y="411"/>
                    <a:pt x="1454" y="536"/>
                    <a:pt x="1554" y="761"/>
                  </a:cubicBezTo>
                  <a:cubicBezTo>
                    <a:pt x="1679" y="1037"/>
                    <a:pt x="1554" y="1388"/>
                    <a:pt x="1253" y="1513"/>
                  </a:cubicBezTo>
                  <a:cubicBezTo>
                    <a:pt x="1178" y="1554"/>
                    <a:pt x="1096" y="1573"/>
                    <a:pt x="1014" y="1573"/>
                  </a:cubicBezTo>
                  <a:cubicBezTo>
                    <a:pt x="792" y="1573"/>
                    <a:pt x="568" y="1439"/>
                    <a:pt x="476" y="1238"/>
                  </a:cubicBezTo>
                  <a:cubicBezTo>
                    <a:pt x="426" y="1087"/>
                    <a:pt x="401" y="937"/>
                    <a:pt x="476" y="787"/>
                  </a:cubicBezTo>
                  <a:cubicBezTo>
                    <a:pt x="526" y="636"/>
                    <a:pt x="627" y="536"/>
                    <a:pt x="777" y="461"/>
                  </a:cubicBezTo>
                  <a:cubicBezTo>
                    <a:pt x="852" y="436"/>
                    <a:pt x="928" y="411"/>
                    <a:pt x="1003" y="411"/>
                  </a:cubicBezTo>
                  <a:close/>
                  <a:moveTo>
                    <a:pt x="984" y="1"/>
                  </a:moveTo>
                  <a:cubicBezTo>
                    <a:pt x="853" y="1"/>
                    <a:pt x="723" y="28"/>
                    <a:pt x="602" y="85"/>
                  </a:cubicBezTo>
                  <a:cubicBezTo>
                    <a:pt x="351" y="210"/>
                    <a:pt x="176" y="386"/>
                    <a:pt x="75" y="636"/>
                  </a:cubicBezTo>
                  <a:cubicBezTo>
                    <a:pt x="0" y="887"/>
                    <a:pt x="0" y="1162"/>
                    <a:pt x="100" y="1413"/>
                  </a:cubicBezTo>
                  <a:cubicBezTo>
                    <a:pt x="276" y="1764"/>
                    <a:pt x="627" y="1990"/>
                    <a:pt x="1003" y="1990"/>
                  </a:cubicBezTo>
                  <a:cubicBezTo>
                    <a:pt x="1153" y="1990"/>
                    <a:pt x="1303" y="1964"/>
                    <a:pt x="1429" y="1889"/>
                  </a:cubicBezTo>
                  <a:cubicBezTo>
                    <a:pt x="1930" y="1664"/>
                    <a:pt x="2156" y="1087"/>
                    <a:pt x="1930" y="586"/>
                  </a:cubicBezTo>
                  <a:cubicBezTo>
                    <a:pt x="1762" y="231"/>
                    <a:pt x="1370" y="1"/>
                    <a:pt x="98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54"/>
            <p:cNvSpPr/>
            <p:nvPr/>
          </p:nvSpPr>
          <p:spPr>
            <a:xfrm>
              <a:off x="2104300" y="2852176"/>
              <a:ext cx="594187" cy="603186"/>
            </a:xfrm>
            <a:custGeom>
              <a:rect b="b" l="l" r="r" t="t"/>
              <a:pathLst>
                <a:path extrusionOk="0" h="11730" w="11555">
                  <a:moveTo>
                    <a:pt x="1228" y="451"/>
                  </a:moveTo>
                  <a:cubicBezTo>
                    <a:pt x="5138" y="953"/>
                    <a:pt x="8547" y="3434"/>
                    <a:pt x="10176" y="7018"/>
                  </a:cubicBezTo>
                  <a:cubicBezTo>
                    <a:pt x="10677" y="8196"/>
                    <a:pt x="11003" y="9399"/>
                    <a:pt x="11128" y="10652"/>
                  </a:cubicBezTo>
                  <a:lnTo>
                    <a:pt x="426" y="11304"/>
                  </a:lnTo>
                  <a:lnTo>
                    <a:pt x="1228" y="451"/>
                  </a:lnTo>
                  <a:close/>
                  <a:moveTo>
                    <a:pt x="852" y="0"/>
                  </a:moveTo>
                  <a:lnTo>
                    <a:pt x="0" y="11730"/>
                  </a:lnTo>
                  <a:lnTo>
                    <a:pt x="11554" y="11053"/>
                  </a:lnTo>
                  <a:lnTo>
                    <a:pt x="11554" y="10852"/>
                  </a:lnTo>
                  <a:cubicBezTo>
                    <a:pt x="11454" y="9474"/>
                    <a:pt x="11103" y="8121"/>
                    <a:pt x="10527" y="6842"/>
                  </a:cubicBezTo>
                  <a:cubicBezTo>
                    <a:pt x="8822" y="3083"/>
                    <a:pt x="5213" y="451"/>
                    <a:pt x="1078" y="25"/>
                  </a:cubicBezTo>
                  <a:lnTo>
                    <a:pt x="85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54"/>
            <p:cNvSpPr/>
            <p:nvPr/>
          </p:nvSpPr>
          <p:spPr>
            <a:xfrm>
              <a:off x="2260215" y="4266006"/>
              <a:ext cx="70963" cy="41292"/>
            </a:xfrm>
            <a:custGeom>
              <a:rect b="b" l="l" r="r" t="t"/>
              <a:pathLst>
                <a:path extrusionOk="0" h="803" w="1380">
                  <a:moveTo>
                    <a:pt x="1254" y="0"/>
                  </a:moveTo>
                  <a:cubicBezTo>
                    <a:pt x="1254" y="0"/>
                    <a:pt x="1154" y="25"/>
                    <a:pt x="1054" y="75"/>
                  </a:cubicBezTo>
                  <a:cubicBezTo>
                    <a:pt x="928" y="125"/>
                    <a:pt x="778" y="176"/>
                    <a:pt x="627" y="251"/>
                  </a:cubicBezTo>
                  <a:cubicBezTo>
                    <a:pt x="477" y="301"/>
                    <a:pt x="302" y="351"/>
                    <a:pt x="201" y="401"/>
                  </a:cubicBezTo>
                  <a:cubicBezTo>
                    <a:pt x="76" y="426"/>
                    <a:pt x="1" y="451"/>
                    <a:pt x="1" y="451"/>
                  </a:cubicBezTo>
                  <a:lnTo>
                    <a:pt x="101" y="802"/>
                  </a:lnTo>
                  <a:cubicBezTo>
                    <a:pt x="101" y="802"/>
                    <a:pt x="176" y="777"/>
                    <a:pt x="302" y="752"/>
                  </a:cubicBezTo>
                  <a:cubicBezTo>
                    <a:pt x="427" y="702"/>
                    <a:pt x="577" y="652"/>
                    <a:pt x="753" y="602"/>
                  </a:cubicBezTo>
                  <a:cubicBezTo>
                    <a:pt x="903" y="526"/>
                    <a:pt x="1079" y="476"/>
                    <a:pt x="1179" y="426"/>
                  </a:cubicBezTo>
                  <a:cubicBezTo>
                    <a:pt x="1304" y="376"/>
                    <a:pt x="1379" y="326"/>
                    <a:pt x="1379" y="326"/>
                  </a:cubicBezTo>
                  <a:lnTo>
                    <a:pt x="125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54"/>
            <p:cNvSpPr/>
            <p:nvPr/>
          </p:nvSpPr>
          <p:spPr>
            <a:xfrm>
              <a:off x="2354319" y="4219571"/>
              <a:ext cx="70912" cy="49057"/>
            </a:xfrm>
            <a:custGeom>
              <a:rect b="b" l="l" r="r" t="t"/>
              <a:pathLst>
                <a:path extrusionOk="0" h="954" w="1379">
                  <a:moveTo>
                    <a:pt x="1178" y="1"/>
                  </a:moveTo>
                  <a:cubicBezTo>
                    <a:pt x="1178" y="1"/>
                    <a:pt x="878" y="151"/>
                    <a:pt x="602" y="327"/>
                  </a:cubicBezTo>
                  <a:cubicBezTo>
                    <a:pt x="301" y="477"/>
                    <a:pt x="0" y="627"/>
                    <a:pt x="0" y="627"/>
                  </a:cubicBezTo>
                  <a:lnTo>
                    <a:pt x="151" y="953"/>
                  </a:lnTo>
                  <a:cubicBezTo>
                    <a:pt x="151" y="953"/>
                    <a:pt x="477" y="803"/>
                    <a:pt x="777" y="653"/>
                  </a:cubicBezTo>
                  <a:cubicBezTo>
                    <a:pt x="1078" y="477"/>
                    <a:pt x="1379" y="302"/>
                    <a:pt x="1379" y="302"/>
                  </a:cubicBezTo>
                  <a:lnTo>
                    <a:pt x="11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54"/>
            <p:cNvSpPr/>
            <p:nvPr/>
          </p:nvSpPr>
          <p:spPr>
            <a:xfrm>
              <a:off x="2443230" y="4161617"/>
              <a:ext cx="67106" cy="55433"/>
            </a:xfrm>
            <a:custGeom>
              <a:rect b="b" l="l" r="r" t="t"/>
              <a:pathLst>
                <a:path extrusionOk="0" h="1078" w="1305">
                  <a:moveTo>
                    <a:pt x="1079" y="0"/>
                  </a:moveTo>
                  <a:cubicBezTo>
                    <a:pt x="1079" y="0"/>
                    <a:pt x="1028" y="50"/>
                    <a:pt x="928" y="125"/>
                  </a:cubicBezTo>
                  <a:cubicBezTo>
                    <a:pt x="828" y="201"/>
                    <a:pt x="677" y="301"/>
                    <a:pt x="552" y="401"/>
                  </a:cubicBezTo>
                  <a:cubicBezTo>
                    <a:pt x="427" y="501"/>
                    <a:pt x="276" y="602"/>
                    <a:pt x="176" y="677"/>
                  </a:cubicBezTo>
                  <a:cubicBezTo>
                    <a:pt x="76" y="727"/>
                    <a:pt x="1" y="777"/>
                    <a:pt x="1" y="777"/>
                  </a:cubicBezTo>
                  <a:lnTo>
                    <a:pt x="201" y="1078"/>
                  </a:lnTo>
                  <a:cubicBezTo>
                    <a:pt x="201" y="1078"/>
                    <a:pt x="276" y="1028"/>
                    <a:pt x="377" y="978"/>
                  </a:cubicBezTo>
                  <a:cubicBezTo>
                    <a:pt x="477" y="902"/>
                    <a:pt x="627" y="802"/>
                    <a:pt x="753" y="702"/>
                  </a:cubicBezTo>
                  <a:cubicBezTo>
                    <a:pt x="903" y="602"/>
                    <a:pt x="1028" y="501"/>
                    <a:pt x="1154" y="426"/>
                  </a:cubicBezTo>
                  <a:cubicBezTo>
                    <a:pt x="1254" y="351"/>
                    <a:pt x="1304" y="301"/>
                    <a:pt x="1304" y="301"/>
                  </a:cubicBezTo>
                  <a:lnTo>
                    <a:pt x="107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54"/>
            <p:cNvSpPr/>
            <p:nvPr/>
          </p:nvSpPr>
          <p:spPr>
            <a:xfrm>
              <a:off x="2524427" y="4093275"/>
              <a:ext cx="64484" cy="61913"/>
            </a:xfrm>
            <a:custGeom>
              <a:rect b="b" l="l" r="r" t="t"/>
              <a:pathLst>
                <a:path extrusionOk="0" h="1204" w="1254">
                  <a:moveTo>
                    <a:pt x="978" y="1"/>
                  </a:moveTo>
                  <a:lnTo>
                    <a:pt x="1" y="928"/>
                  </a:lnTo>
                  <a:lnTo>
                    <a:pt x="251" y="1204"/>
                  </a:lnTo>
                  <a:lnTo>
                    <a:pt x="1254" y="276"/>
                  </a:lnTo>
                  <a:lnTo>
                    <a:pt x="9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54"/>
            <p:cNvSpPr/>
            <p:nvPr/>
          </p:nvSpPr>
          <p:spPr>
            <a:xfrm>
              <a:off x="2597911" y="4015935"/>
              <a:ext cx="59342" cy="65821"/>
            </a:xfrm>
            <a:custGeom>
              <a:rect b="b" l="l" r="r" t="t"/>
              <a:pathLst>
                <a:path extrusionOk="0" h="1280" w="1154">
                  <a:moveTo>
                    <a:pt x="852" y="1"/>
                  </a:moveTo>
                  <a:cubicBezTo>
                    <a:pt x="852" y="1"/>
                    <a:pt x="652" y="277"/>
                    <a:pt x="451" y="527"/>
                  </a:cubicBezTo>
                  <a:cubicBezTo>
                    <a:pt x="351" y="678"/>
                    <a:pt x="226" y="778"/>
                    <a:pt x="151" y="878"/>
                  </a:cubicBezTo>
                  <a:cubicBezTo>
                    <a:pt x="50" y="978"/>
                    <a:pt x="0" y="1029"/>
                    <a:pt x="0" y="1029"/>
                  </a:cubicBezTo>
                  <a:lnTo>
                    <a:pt x="276" y="1279"/>
                  </a:lnTo>
                  <a:cubicBezTo>
                    <a:pt x="276" y="1279"/>
                    <a:pt x="326" y="1204"/>
                    <a:pt x="426" y="1129"/>
                  </a:cubicBezTo>
                  <a:cubicBezTo>
                    <a:pt x="502" y="1029"/>
                    <a:pt x="627" y="903"/>
                    <a:pt x="727" y="778"/>
                  </a:cubicBezTo>
                  <a:cubicBezTo>
                    <a:pt x="928" y="502"/>
                    <a:pt x="1153" y="227"/>
                    <a:pt x="1153" y="227"/>
                  </a:cubicBezTo>
                  <a:lnTo>
                    <a:pt x="8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54"/>
            <p:cNvSpPr/>
            <p:nvPr/>
          </p:nvSpPr>
          <p:spPr>
            <a:xfrm>
              <a:off x="2661059" y="3930881"/>
              <a:ext cx="52862" cy="68392"/>
            </a:xfrm>
            <a:custGeom>
              <a:rect b="b" l="l" r="r" t="t"/>
              <a:pathLst>
                <a:path extrusionOk="0" h="1330" w="1028">
                  <a:moveTo>
                    <a:pt x="702" y="1"/>
                  </a:moveTo>
                  <a:cubicBezTo>
                    <a:pt x="702" y="1"/>
                    <a:pt x="677" y="76"/>
                    <a:pt x="602" y="176"/>
                  </a:cubicBezTo>
                  <a:cubicBezTo>
                    <a:pt x="552" y="302"/>
                    <a:pt x="452" y="427"/>
                    <a:pt x="376" y="577"/>
                  </a:cubicBezTo>
                  <a:cubicBezTo>
                    <a:pt x="176" y="853"/>
                    <a:pt x="0" y="1129"/>
                    <a:pt x="0" y="1129"/>
                  </a:cubicBezTo>
                  <a:lnTo>
                    <a:pt x="301" y="1329"/>
                  </a:lnTo>
                  <a:cubicBezTo>
                    <a:pt x="301" y="1329"/>
                    <a:pt x="502" y="1053"/>
                    <a:pt x="677" y="753"/>
                  </a:cubicBezTo>
                  <a:cubicBezTo>
                    <a:pt x="777" y="627"/>
                    <a:pt x="853" y="477"/>
                    <a:pt x="928" y="377"/>
                  </a:cubicBezTo>
                  <a:cubicBezTo>
                    <a:pt x="978" y="251"/>
                    <a:pt x="1028" y="176"/>
                    <a:pt x="1028" y="176"/>
                  </a:cubicBezTo>
                  <a:lnTo>
                    <a:pt x="70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54"/>
            <p:cNvSpPr/>
            <p:nvPr/>
          </p:nvSpPr>
          <p:spPr>
            <a:xfrm>
              <a:off x="2712585" y="3839399"/>
              <a:ext cx="46486" cy="70912"/>
            </a:xfrm>
            <a:custGeom>
              <a:rect b="b" l="l" r="r" t="t"/>
              <a:pathLst>
                <a:path extrusionOk="0" h="1379" w="904">
                  <a:moveTo>
                    <a:pt x="577" y="0"/>
                  </a:moveTo>
                  <a:cubicBezTo>
                    <a:pt x="577" y="0"/>
                    <a:pt x="427" y="301"/>
                    <a:pt x="302" y="602"/>
                  </a:cubicBezTo>
                  <a:cubicBezTo>
                    <a:pt x="252" y="752"/>
                    <a:pt x="176" y="903"/>
                    <a:pt x="101" y="1028"/>
                  </a:cubicBezTo>
                  <a:cubicBezTo>
                    <a:pt x="51" y="1128"/>
                    <a:pt x="1" y="1203"/>
                    <a:pt x="1" y="1203"/>
                  </a:cubicBezTo>
                  <a:lnTo>
                    <a:pt x="327" y="1379"/>
                  </a:lnTo>
                  <a:cubicBezTo>
                    <a:pt x="327" y="1379"/>
                    <a:pt x="377" y="1304"/>
                    <a:pt x="427" y="1178"/>
                  </a:cubicBezTo>
                  <a:cubicBezTo>
                    <a:pt x="502" y="1053"/>
                    <a:pt x="577" y="928"/>
                    <a:pt x="653" y="752"/>
                  </a:cubicBezTo>
                  <a:cubicBezTo>
                    <a:pt x="778" y="452"/>
                    <a:pt x="903" y="126"/>
                    <a:pt x="903" y="126"/>
                  </a:cubicBezTo>
                  <a:lnTo>
                    <a:pt x="57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54"/>
            <p:cNvSpPr/>
            <p:nvPr/>
          </p:nvSpPr>
          <p:spPr>
            <a:xfrm>
              <a:off x="2173875" y="3756916"/>
              <a:ext cx="141823" cy="279687"/>
            </a:xfrm>
            <a:custGeom>
              <a:rect b="b" l="l" r="r" t="t"/>
              <a:pathLst>
                <a:path extrusionOk="0" h="5439" w="2758">
                  <a:moveTo>
                    <a:pt x="51" y="0"/>
                  </a:moveTo>
                  <a:lnTo>
                    <a:pt x="1" y="176"/>
                  </a:lnTo>
                  <a:lnTo>
                    <a:pt x="652" y="401"/>
                  </a:lnTo>
                  <a:cubicBezTo>
                    <a:pt x="753" y="426"/>
                    <a:pt x="828" y="502"/>
                    <a:pt x="878" y="627"/>
                  </a:cubicBezTo>
                  <a:cubicBezTo>
                    <a:pt x="928" y="727"/>
                    <a:pt x="928" y="853"/>
                    <a:pt x="853" y="953"/>
                  </a:cubicBezTo>
                  <a:lnTo>
                    <a:pt x="727" y="1228"/>
                  </a:lnTo>
                  <a:cubicBezTo>
                    <a:pt x="652" y="1379"/>
                    <a:pt x="627" y="1529"/>
                    <a:pt x="677" y="1680"/>
                  </a:cubicBezTo>
                  <a:cubicBezTo>
                    <a:pt x="727" y="1830"/>
                    <a:pt x="853" y="1955"/>
                    <a:pt x="1003" y="2005"/>
                  </a:cubicBezTo>
                  <a:lnTo>
                    <a:pt x="1479" y="2231"/>
                  </a:lnTo>
                  <a:cubicBezTo>
                    <a:pt x="1555" y="2256"/>
                    <a:pt x="1630" y="2331"/>
                    <a:pt x="1680" y="2431"/>
                  </a:cubicBezTo>
                  <a:cubicBezTo>
                    <a:pt x="1730" y="2532"/>
                    <a:pt x="1705" y="2657"/>
                    <a:pt x="1680" y="2757"/>
                  </a:cubicBezTo>
                  <a:lnTo>
                    <a:pt x="1479" y="3183"/>
                  </a:lnTo>
                  <a:cubicBezTo>
                    <a:pt x="1404" y="3334"/>
                    <a:pt x="1404" y="3484"/>
                    <a:pt x="1454" y="3609"/>
                  </a:cubicBezTo>
                  <a:cubicBezTo>
                    <a:pt x="1504" y="3760"/>
                    <a:pt x="1605" y="3885"/>
                    <a:pt x="1755" y="3935"/>
                  </a:cubicBezTo>
                  <a:lnTo>
                    <a:pt x="2281" y="4186"/>
                  </a:lnTo>
                  <a:cubicBezTo>
                    <a:pt x="2482" y="4261"/>
                    <a:pt x="2557" y="4512"/>
                    <a:pt x="2482" y="4712"/>
                  </a:cubicBezTo>
                  <a:lnTo>
                    <a:pt x="2181" y="5364"/>
                  </a:lnTo>
                  <a:lnTo>
                    <a:pt x="2332" y="5439"/>
                  </a:lnTo>
                  <a:lnTo>
                    <a:pt x="2632" y="4762"/>
                  </a:lnTo>
                  <a:cubicBezTo>
                    <a:pt x="2758" y="4487"/>
                    <a:pt x="2632" y="4161"/>
                    <a:pt x="2357" y="4035"/>
                  </a:cubicBezTo>
                  <a:lnTo>
                    <a:pt x="1830" y="3785"/>
                  </a:lnTo>
                  <a:cubicBezTo>
                    <a:pt x="1730" y="3735"/>
                    <a:pt x="1655" y="3660"/>
                    <a:pt x="1605" y="3559"/>
                  </a:cubicBezTo>
                  <a:cubicBezTo>
                    <a:pt x="1580" y="3459"/>
                    <a:pt x="1580" y="3359"/>
                    <a:pt x="1630" y="3259"/>
                  </a:cubicBezTo>
                  <a:lnTo>
                    <a:pt x="1830" y="2807"/>
                  </a:lnTo>
                  <a:cubicBezTo>
                    <a:pt x="1880" y="2682"/>
                    <a:pt x="1905" y="2532"/>
                    <a:pt x="1830" y="2381"/>
                  </a:cubicBezTo>
                  <a:cubicBezTo>
                    <a:pt x="1780" y="2231"/>
                    <a:pt x="1680" y="2131"/>
                    <a:pt x="1530" y="2056"/>
                  </a:cubicBezTo>
                  <a:lnTo>
                    <a:pt x="1053" y="1855"/>
                  </a:lnTo>
                  <a:cubicBezTo>
                    <a:pt x="953" y="1805"/>
                    <a:pt x="878" y="1730"/>
                    <a:pt x="853" y="1629"/>
                  </a:cubicBezTo>
                  <a:cubicBezTo>
                    <a:pt x="803" y="1504"/>
                    <a:pt x="828" y="1404"/>
                    <a:pt x="878" y="1304"/>
                  </a:cubicBezTo>
                  <a:lnTo>
                    <a:pt x="1028" y="1028"/>
                  </a:lnTo>
                  <a:cubicBezTo>
                    <a:pt x="1103" y="878"/>
                    <a:pt x="1103" y="702"/>
                    <a:pt x="1053" y="552"/>
                  </a:cubicBezTo>
                  <a:cubicBezTo>
                    <a:pt x="978" y="401"/>
                    <a:pt x="853" y="276"/>
                    <a:pt x="702" y="226"/>
                  </a:cubicBezTo>
                  <a:lnTo>
                    <a:pt x="5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54"/>
            <p:cNvSpPr/>
            <p:nvPr/>
          </p:nvSpPr>
          <p:spPr>
            <a:xfrm>
              <a:off x="1026829" y="4339438"/>
              <a:ext cx="1808221" cy="107010"/>
            </a:xfrm>
            <a:custGeom>
              <a:rect b="b" l="l" r="r" t="t"/>
              <a:pathLst>
                <a:path extrusionOk="0" h="2081" w="35164">
                  <a:moveTo>
                    <a:pt x="1" y="1"/>
                  </a:moveTo>
                  <a:lnTo>
                    <a:pt x="1" y="2081"/>
                  </a:lnTo>
                  <a:lnTo>
                    <a:pt x="35164" y="2081"/>
                  </a:lnTo>
                  <a:lnTo>
                    <a:pt x="3516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54"/>
            <p:cNvSpPr/>
            <p:nvPr/>
          </p:nvSpPr>
          <p:spPr>
            <a:xfrm>
              <a:off x="654370" y="3510753"/>
              <a:ext cx="1477008" cy="935684"/>
            </a:xfrm>
            <a:custGeom>
              <a:rect b="b" l="l" r="r" t="t"/>
              <a:pathLst>
                <a:path extrusionOk="0" h="18196" w="28723">
                  <a:moveTo>
                    <a:pt x="1" y="0"/>
                  </a:moveTo>
                  <a:lnTo>
                    <a:pt x="3685" y="18196"/>
                  </a:lnTo>
                  <a:lnTo>
                    <a:pt x="28723" y="18196"/>
                  </a:lnTo>
                  <a:lnTo>
                    <a:pt x="2378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54"/>
            <p:cNvSpPr/>
            <p:nvPr/>
          </p:nvSpPr>
          <p:spPr>
            <a:xfrm>
              <a:off x="2681680" y="4142282"/>
              <a:ext cx="88961" cy="87675"/>
            </a:xfrm>
            <a:custGeom>
              <a:rect b="b" l="l" r="r" t="t"/>
              <a:pathLst>
                <a:path extrusionOk="0" h="1705" w="1730">
                  <a:moveTo>
                    <a:pt x="301" y="0"/>
                  </a:moveTo>
                  <a:lnTo>
                    <a:pt x="0" y="301"/>
                  </a:lnTo>
                  <a:lnTo>
                    <a:pt x="1429" y="1704"/>
                  </a:lnTo>
                  <a:lnTo>
                    <a:pt x="1730" y="1404"/>
                  </a:lnTo>
                  <a:lnTo>
                    <a:pt x="30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54"/>
            <p:cNvSpPr/>
            <p:nvPr/>
          </p:nvSpPr>
          <p:spPr>
            <a:xfrm>
              <a:off x="2682965" y="4142282"/>
              <a:ext cx="86390" cy="87675"/>
            </a:xfrm>
            <a:custGeom>
              <a:rect b="b" l="l" r="r" t="t"/>
              <a:pathLst>
                <a:path extrusionOk="0" h="1705" w="1680">
                  <a:moveTo>
                    <a:pt x="1404" y="0"/>
                  </a:moveTo>
                  <a:lnTo>
                    <a:pt x="0" y="1404"/>
                  </a:lnTo>
                  <a:lnTo>
                    <a:pt x="301" y="1704"/>
                  </a:lnTo>
                  <a:lnTo>
                    <a:pt x="1680" y="301"/>
                  </a:lnTo>
                  <a:lnTo>
                    <a:pt x="140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54"/>
            <p:cNvSpPr/>
            <p:nvPr/>
          </p:nvSpPr>
          <p:spPr>
            <a:xfrm>
              <a:off x="615700" y="4066227"/>
              <a:ext cx="225591" cy="19386"/>
            </a:xfrm>
            <a:custGeom>
              <a:rect b="b" l="l" r="r" t="t"/>
              <a:pathLst>
                <a:path extrusionOk="0" h="377" w="4387">
                  <a:moveTo>
                    <a:pt x="1" y="0"/>
                  </a:moveTo>
                  <a:lnTo>
                    <a:pt x="1" y="376"/>
                  </a:lnTo>
                  <a:lnTo>
                    <a:pt x="4387" y="376"/>
                  </a:lnTo>
                  <a:lnTo>
                    <a:pt x="438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54"/>
            <p:cNvSpPr/>
            <p:nvPr/>
          </p:nvSpPr>
          <p:spPr>
            <a:xfrm>
              <a:off x="703377" y="4001794"/>
              <a:ext cx="123774" cy="19386"/>
            </a:xfrm>
            <a:custGeom>
              <a:rect b="b" l="l" r="r" t="t"/>
              <a:pathLst>
                <a:path extrusionOk="0" h="377" w="2407">
                  <a:moveTo>
                    <a:pt x="0" y="0"/>
                  </a:moveTo>
                  <a:lnTo>
                    <a:pt x="0" y="376"/>
                  </a:lnTo>
                  <a:lnTo>
                    <a:pt x="2406" y="376"/>
                  </a:lnTo>
                  <a:lnTo>
                    <a:pt x="24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54"/>
            <p:cNvSpPr/>
            <p:nvPr/>
          </p:nvSpPr>
          <p:spPr>
            <a:xfrm>
              <a:off x="641514" y="3144723"/>
              <a:ext cx="51577" cy="18101"/>
            </a:xfrm>
            <a:custGeom>
              <a:rect b="b" l="l" r="r" t="t"/>
              <a:pathLst>
                <a:path extrusionOk="0" h="352" w="1003">
                  <a:moveTo>
                    <a:pt x="25" y="1"/>
                  </a:moveTo>
                  <a:lnTo>
                    <a:pt x="0" y="351"/>
                  </a:lnTo>
                  <a:lnTo>
                    <a:pt x="1003" y="351"/>
                  </a:lnTo>
                  <a:lnTo>
                    <a:pt x="100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54"/>
            <p:cNvSpPr/>
            <p:nvPr/>
          </p:nvSpPr>
          <p:spPr>
            <a:xfrm>
              <a:off x="717518" y="3144723"/>
              <a:ext cx="50343" cy="19386"/>
            </a:xfrm>
            <a:custGeom>
              <a:rect b="b" l="l" r="r" t="t"/>
              <a:pathLst>
                <a:path extrusionOk="0" h="377" w="979">
                  <a:moveTo>
                    <a:pt x="1" y="1"/>
                  </a:moveTo>
                  <a:lnTo>
                    <a:pt x="1" y="351"/>
                  </a:lnTo>
                  <a:lnTo>
                    <a:pt x="978" y="376"/>
                  </a:lnTo>
                  <a:lnTo>
                    <a:pt x="9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54"/>
            <p:cNvSpPr/>
            <p:nvPr/>
          </p:nvSpPr>
          <p:spPr>
            <a:xfrm>
              <a:off x="792287" y="3144723"/>
              <a:ext cx="51577" cy="19386"/>
            </a:xfrm>
            <a:custGeom>
              <a:rect b="b" l="l" r="r" t="t"/>
              <a:pathLst>
                <a:path extrusionOk="0" h="377" w="1003">
                  <a:moveTo>
                    <a:pt x="0" y="1"/>
                  </a:moveTo>
                  <a:lnTo>
                    <a:pt x="0" y="376"/>
                  </a:lnTo>
                  <a:lnTo>
                    <a:pt x="1003" y="376"/>
                  </a:lnTo>
                  <a:lnTo>
                    <a:pt x="100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54"/>
            <p:cNvSpPr/>
            <p:nvPr/>
          </p:nvSpPr>
          <p:spPr>
            <a:xfrm>
              <a:off x="868342" y="3144723"/>
              <a:ext cx="50291" cy="19386"/>
            </a:xfrm>
            <a:custGeom>
              <a:rect b="b" l="l" r="r" t="t"/>
              <a:pathLst>
                <a:path extrusionOk="0" h="377" w="978">
                  <a:moveTo>
                    <a:pt x="0" y="1"/>
                  </a:moveTo>
                  <a:lnTo>
                    <a:pt x="0" y="376"/>
                  </a:lnTo>
                  <a:lnTo>
                    <a:pt x="978" y="376"/>
                  </a:lnTo>
                  <a:lnTo>
                    <a:pt x="9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54"/>
            <p:cNvSpPr/>
            <p:nvPr/>
          </p:nvSpPr>
          <p:spPr>
            <a:xfrm>
              <a:off x="943060" y="3146009"/>
              <a:ext cx="50343" cy="18101"/>
            </a:xfrm>
            <a:custGeom>
              <a:rect b="b" l="l" r="r" t="t"/>
              <a:pathLst>
                <a:path extrusionOk="0" h="352" w="979">
                  <a:moveTo>
                    <a:pt x="1" y="1"/>
                  </a:moveTo>
                  <a:lnTo>
                    <a:pt x="1" y="351"/>
                  </a:lnTo>
                  <a:lnTo>
                    <a:pt x="978" y="351"/>
                  </a:lnTo>
                  <a:lnTo>
                    <a:pt x="9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54"/>
            <p:cNvSpPr/>
            <p:nvPr/>
          </p:nvSpPr>
          <p:spPr>
            <a:xfrm>
              <a:off x="1019115" y="3146009"/>
              <a:ext cx="50291" cy="19386"/>
            </a:xfrm>
            <a:custGeom>
              <a:rect b="b" l="l" r="r" t="t"/>
              <a:pathLst>
                <a:path extrusionOk="0" h="377" w="978">
                  <a:moveTo>
                    <a:pt x="0" y="1"/>
                  </a:moveTo>
                  <a:lnTo>
                    <a:pt x="0" y="351"/>
                  </a:lnTo>
                  <a:lnTo>
                    <a:pt x="978" y="377"/>
                  </a:lnTo>
                  <a:lnTo>
                    <a:pt x="9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54"/>
            <p:cNvSpPr/>
            <p:nvPr/>
          </p:nvSpPr>
          <p:spPr>
            <a:xfrm>
              <a:off x="1093885" y="3146009"/>
              <a:ext cx="50291" cy="19386"/>
            </a:xfrm>
            <a:custGeom>
              <a:rect b="b" l="l" r="r" t="t"/>
              <a:pathLst>
                <a:path extrusionOk="0" h="377" w="978">
                  <a:moveTo>
                    <a:pt x="0" y="1"/>
                  </a:moveTo>
                  <a:lnTo>
                    <a:pt x="0" y="377"/>
                  </a:lnTo>
                  <a:lnTo>
                    <a:pt x="978" y="377"/>
                  </a:lnTo>
                  <a:lnTo>
                    <a:pt x="97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54"/>
            <p:cNvSpPr/>
            <p:nvPr/>
          </p:nvSpPr>
          <p:spPr>
            <a:xfrm>
              <a:off x="2171304" y="3632884"/>
              <a:ext cx="77391" cy="28694"/>
            </a:xfrm>
            <a:custGeom>
              <a:rect b="b" l="l" r="r" t="t"/>
              <a:pathLst>
                <a:path extrusionOk="0" h="558" w="1505">
                  <a:moveTo>
                    <a:pt x="714" y="0"/>
                  </a:moveTo>
                  <a:cubicBezTo>
                    <a:pt x="384" y="0"/>
                    <a:pt x="26" y="232"/>
                    <a:pt x="26" y="232"/>
                  </a:cubicBezTo>
                  <a:cubicBezTo>
                    <a:pt x="26" y="232"/>
                    <a:pt x="0" y="296"/>
                    <a:pt x="95" y="296"/>
                  </a:cubicBezTo>
                  <a:cubicBezTo>
                    <a:pt x="133" y="296"/>
                    <a:pt x="190" y="286"/>
                    <a:pt x="276" y="257"/>
                  </a:cubicBezTo>
                  <a:cubicBezTo>
                    <a:pt x="330" y="244"/>
                    <a:pt x="369" y="237"/>
                    <a:pt x="402" y="237"/>
                  </a:cubicBezTo>
                  <a:cubicBezTo>
                    <a:pt x="493" y="237"/>
                    <a:pt x="537" y="284"/>
                    <a:pt x="702" y="357"/>
                  </a:cubicBezTo>
                  <a:cubicBezTo>
                    <a:pt x="928" y="432"/>
                    <a:pt x="1003" y="432"/>
                    <a:pt x="1128" y="508"/>
                  </a:cubicBezTo>
                  <a:cubicBezTo>
                    <a:pt x="1204" y="533"/>
                    <a:pt x="1454" y="558"/>
                    <a:pt x="1454" y="558"/>
                  </a:cubicBezTo>
                  <a:lnTo>
                    <a:pt x="1504" y="182"/>
                  </a:lnTo>
                  <a:cubicBezTo>
                    <a:pt x="1153" y="107"/>
                    <a:pt x="1229" y="82"/>
                    <a:pt x="803" y="6"/>
                  </a:cubicBezTo>
                  <a:cubicBezTo>
                    <a:pt x="773" y="2"/>
                    <a:pt x="744" y="0"/>
                    <a:pt x="714" y="0"/>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54"/>
            <p:cNvSpPr/>
            <p:nvPr/>
          </p:nvSpPr>
          <p:spPr>
            <a:xfrm>
              <a:off x="2189354" y="3648670"/>
              <a:ext cx="56770" cy="16712"/>
            </a:xfrm>
            <a:custGeom>
              <a:rect b="b" l="l" r="r" t="t"/>
              <a:pathLst>
                <a:path extrusionOk="0" h="325" w="1104">
                  <a:moveTo>
                    <a:pt x="652" y="0"/>
                  </a:moveTo>
                  <a:cubicBezTo>
                    <a:pt x="652" y="0"/>
                    <a:pt x="0" y="201"/>
                    <a:pt x="151" y="301"/>
                  </a:cubicBezTo>
                  <a:cubicBezTo>
                    <a:pt x="176" y="317"/>
                    <a:pt x="211" y="324"/>
                    <a:pt x="253" y="324"/>
                  </a:cubicBezTo>
                  <a:cubicBezTo>
                    <a:pt x="468" y="324"/>
                    <a:pt x="873" y="146"/>
                    <a:pt x="1103" y="125"/>
                  </a:cubicBezTo>
                  <a:lnTo>
                    <a:pt x="652" y="0"/>
                  </a:ln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54"/>
            <p:cNvSpPr/>
            <p:nvPr/>
          </p:nvSpPr>
          <p:spPr>
            <a:xfrm>
              <a:off x="2224167" y="3490801"/>
              <a:ext cx="253924" cy="196897"/>
            </a:xfrm>
            <a:custGeom>
              <a:rect b="b" l="l" r="r" t="t"/>
              <a:pathLst>
                <a:path extrusionOk="0" h="3829" w="4938">
                  <a:moveTo>
                    <a:pt x="4041" y="0"/>
                  </a:moveTo>
                  <a:cubicBezTo>
                    <a:pt x="3942" y="0"/>
                    <a:pt x="3832" y="12"/>
                    <a:pt x="3709" y="38"/>
                  </a:cubicBezTo>
                  <a:cubicBezTo>
                    <a:pt x="3008" y="163"/>
                    <a:pt x="3459" y="1466"/>
                    <a:pt x="3133" y="1942"/>
                  </a:cubicBezTo>
                  <a:cubicBezTo>
                    <a:pt x="2572" y="2744"/>
                    <a:pt x="1048" y="2824"/>
                    <a:pt x="461" y="2824"/>
                  </a:cubicBezTo>
                  <a:cubicBezTo>
                    <a:pt x="314" y="2824"/>
                    <a:pt x="226" y="2819"/>
                    <a:pt x="226" y="2819"/>
                  </a:cubicBezTo>
                  <a:cubicBezTo>
                    <a:pt x="0" y="3020"/>
                    <a:pt x="125" y="3371"/>
                    <a:pt x="125" y="3371"/>
                  </a:cubicBezTo>
                  <a:cubicBezTo>
                    <a:pt x="125" y="3371"/>
                    <a:pt x="1451" y="3828"/>
                    <a:pt x="2610" y="3828"/>
                  </a:cubicBezTo>
                  <a:cubicBezTo>
                    <a:pt x="3144" y="3828"/>
                    <a:pt x="3643" y="3731"/>
                    <a:pt x="3960" y="3446"/>
                  </a:cubicBezTo>
                  <a:cubicBezTo>
                    <a:pt x="4937" y="2544"/>
                    <a:pt x="4937" y="1366"/>
                    <a:pt x="4812" y="664"/>
                  </a:cubicBezTo>
                  <a:cubicBezTo>
                    <a:pt x="4750" y="289"/>
                    <a:pt x="4531" y="0"/>
                    <a:pt x="404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54"/>
            <p:cNvSpPr/>
            <p:nvPr/>
          </p:nvSpPr>
          <p:spPr>
            <a:xfrm>
              <a:off x="2661059" y="4281433"/>
              <a:ext cx="36150" cy="45252"/>
            </a:xfrm>
            <a:custGeom>
              <a:rect b="b" l="l" r="r" t="t"/>
              <a:pathLst>
                <a:path extrusionOk="0" h="880" w="703">
                  <a:moveTo>
                    <a:pt x="502" y="1"/>
                  </a:moveTo>
                  <a:lnTo>
                    <a:pt x="0" y="302"/>
                  </a:lnTo>
                  <a:cubicBezTo>
                    <a:pt x="76" y="377"/>
                    <a:pt x="126" y="452"/>
                    <a:pt x="176" y="502"/>
                  </a:cubicBezTo>
                  <a:cubicBezTo>
                    <a:pt x="251" y="602"/>
                    <a:pt x="251" y="628"/>
                    <a:pt x="25" y="878"/>
                  </a:cubicBezTo>
                  <a:cubicBezTo>
                    <a:pt x="37" y="879"/>
                    <a:pt x="48" y="879"/>
                    <a:pt x="59" y="879"/>
                  </a:cubicBezTo>
                  <a:cubicBezTo>
                    <a:pt x="395" y="879"/>
                    <a:pt x="678" y="526"/>
                    <a:pt x="702" y="477"/>
                  </a:cubicBezTo>
                  <a:cubicBezTo>
                    <a:pt x="677" y="352"/>
                    <a:pt x="602" y="176"/>
                    <a:pt x="502" y="1"/>
                  </a:cubicBezTo>
                  <a:close/>
                </a:path>
              </a:pathLst>
            </a:custGeom>
            <a:solidFill>
              <a:srgbClr val="F9B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54"/>
            <p:cNvSpPr/>
            <p:nvPr/>
          </p:nvSpPr>
          <p:spPr>
            <a:xfrm>
              <a:off x="2644243" y="4305962"/>
              <a:ext cx="67106" cy="36613"/>
            </a:xfrm>
            <a:custGeom>
              <a:rect b="b" l="l" r="r" t="t"/>
              <a:pathLst>
                <a:path extrusionOk="0" h="712" w="1305">
                  <a:moveTo>
                    <a:pt x="1029" y="0"/>
                  </a:moveTo>
                  <a:lnTo>
                    <a:pt x="1029" y="0"/>
                  </a:lnTo>
                  <a:cubicBezTo>
                    <a:pt x="1005" y="49"/>
                    <a:pt x="722" y="402"/>
                    <a:pt x="386" y="402"/>
                  </a:cubicBezTo>
                  <a:cubicBezTo>
                    <a:pt x="375" y="402"/>
                    <a:pt x="364" y="402"/>
                    <a:pt x="352" y="401"/>
                  </a:cubicBezTo>
                  <a:cubicBezTo>
                    <a:pt x="352" y="401"/>
                    <a:pt x="0" y="712"/>
                    <a:pt x="219" y="712"/>
                  </a:cubicBezTo>
                  <a:cubicBezTo>
                    <a:pt x="241" y="712"/>
                    <a:pt x="268" y="709"/>
                    <a:pt x="302" y="702"/>
                  </a:cubicBezTo>
                  <a:cubicBezTo>
                    <a:pt x="678" y="652"/>
                    <a:pt x="1305" y="401"/>
                    <a:pt x="10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54"/>
            <p:cNvSpPr/>
            <p:nvPr/>
          </p:nvSpPr>
          <p:spPr>
            <a:xfrm>
              <a:off x="2407182" y="3802014"/>
              <a:ext cx="289663" cy="501369"/>
            </a:xfrm>
            <a:custGeom>
              <a:rect b="b" l="l" r="r" t="t"/>
              <a:pathLst>
                <a:path extrusionOk="0" h="9750" w="5633">
                  <a:moveTo>
                    <a:pt x="2782" y="1"/>
                  </a:moveTo>
                  <a:lnTo>
                    <a:pt x="852" y="803"/>
                  </a:lnTo>
                  <a:lnTo>
                    <a:pt x="0" y="1153"/>
                  </a:lnTo>
                  <a:cubicBezTo>
                    <a:pt x="0" y="1153"/>
                    <a:pt x="175" y="2256"/>
                    <a:pt x="451" y="2883"/>
                  </a:cubicBezTo>
                  <a:cubicBezTo>
                    <a:pt x="1328" y="4838"/>
                    <a:pt x="1454" y="4737"/>
                    <a:pt x="1729" y="5164"/>
                  </a:cubicBezTo>
                  <a:cubicBezTo>
                    <a:pt x="1729" y="5214"/>
                    <a:pt x="1754" y="5239"/>
                    <a:pt x="1780" y="5289"/>
                  </a:cubicBezTo>
                  <a:cubicBezTo>
                    <a:pt x="2306" y="6266"/>
                    <a:pt x="3684" y="8647"/>
                    <a:pt x="4962" y="9725"/>
                  </a:cubicBezTo>
                  <a:cubicBezTo>
                    <a:pt x="4983" y="9742"/>
                    <a:pt x="5011" y="9750"/>
                    <a:pt x="5043" y="9750"/>
                  </a:cubicBezTo>
                  <a:cubicBezTo>
                    <a:pt x="5246" y="9750"/>
                    <a:pt x="5632" y="9443"/>
                    <a:pt x="5589" y="9249"/>
                  </a:cubicBezTo>
                  <a:cubicBezTo>
                    <a:pt x="5138" y="7620"/>
                    <a:pt x="4787" y="7269"/>
                    <a:pt x="4311" y="5514"/>
                  </a:cubicBezTo>
                  <a:cubicBezTo>
                    <a:pt x="4186" y="4988"/>
                    <a:pt x="4035" y="3960"/>
                    <a:pt x="3910" y="3309"/>
                  </a:cubicBezTo>
                  <a:cubicBezTo>
                    <a:pt x="3759" y="2532"/>
                    <a:pt x="3484" y="677"/>
                    <a:pt x="278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54"/>
            <p:cNvSpPr/>
            <p:nvPr/>
          </p:nvSpPr>
          <p:spPr>
            <a:xfrm>
              <a:off x="2403274" y="4320103"/>
              <a:ext cx="41292" cy="34402"/>
            </a:xfrm>
            <a:custGeom>
              <a:rect b="b" l="l" r="r" t="t"/>
              <a:pathLst>
                <a:path extrusionOk="0" h="669" w="803">
                  <a:moveTo>
                    <a:pt x="803" y="1"/>
                  </a:moveTo>
                  <a:lnTo>
                    <a:pt x="226" y="76"/>
                  </a:lnTo>
                  <a:cubicBezTo>
                    <a:pt x="251" y="151"/>
                    <a:pt x="277" y="251"/>
                    <a:pt x="302" y="327"/>
                  </a:cubicBezTo>
                  <a:cubicBezTo>
                    <a:pt x="327" y="427"/>
                    <a:pt x="327" y="477"/>
                    <a:pt x="1" y="602"/>
                  </a:cubicBezTo>
                  <a:cubicBezTo>
                    <a:pt x="84" y="651"/>
                    <a:pt x="176" y="669"/>
                    <a:pt x="268" y="669"/>
                  </a:cubicBezTo>
                  <a:cubicBezTo>
                    <a:pt x="508" y="669"/>
                    <a:pt x="741" y="545"/>
                    <a:pt x="778" y="527"/>
                  </a:cubicBezTo>
                  <a:cubicBezTo>
                    <a:pt x="803" y="377"/>
                    <a:pt x="803" y="201"/>
                    <a:pt x="803" y="1"/>
                  </a:cubicBezTo>
                  <a:close/>
                </a:path>
              </a:pathLst>
            </a:custGeom>
            <a:solidFill>
              <a:srgbClr val="F9B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54"/>
            <p:cNvSpPr/>
            <p:nvPr/>
          </p:nvSpPr>
          <p:spPr>
            <a:xfrm>
              <a:off x="2376226" y="4347203"/>
              <a:ext cx="70809" cy="20775"/>
            </a:xfrm>
            <a:custGeom>
              <a:rect b="b" l="l" r="r" t="t"/>
              <a:pathLst>
                <a:path extrusionOk="0" h="404" w="1377">
                  <a:moveTo>
                    <a:pt x="1304" y="0"/>
                  </a:moveTo>
                  <a:cubicBezTo>
                    <a:pt x="1267" y="18"/>
                    <a:pt x="1034" y="142"/>
                    <a:pt x="794" y="142"/>
                  </a:cubicBezTo>
                  <a:cubicBezTo>
                    <a:pt x="702" y="142"/>
                    <a:pt x="610" y="124"/>
                    <a:pt x="527" y="75"/>
                  </a:cubicBezTo>
                  <a:cubicBezTo>
                    <a:pt x="527" y="75"/>
                    <a:pt x="1" y="226"/>
                    <a:pt x="351" y="326"/>
                  </a:cubicBezTo>
                  <a:cubicBezTo>
                    <a:pt x="488" y="371"/>
                    <a:pt x="663" y="404"/>
                    <a:pt x="828" y="404"/>
                  </a:cubicBezTo>
                  <a:cubicBezTo>
                    <a:pt x="1119" y="404"/>
                    <a:pt x="1377" y="304"/>
                    <a:pt x="13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54"/>
            <p:cNvSpPr/>
            <p:nvPr/>
          </p:nvSpPr>
          <p:spPr>
            <a:xfrm>
              <a:off x="2407182" y="3843256"/>
              <a:ext cx="113438" cy="224305"/>
            </a:xfrm>
            <a:custGeom>
              <a:rect b="b" l="l" r="r" t="t"/>
              <a:pathLst>
                <a:path extrusionOk="0" h="4362" w="2206">
                  <a:moveTo>
                    <a:pt x="852" y="1"/>
                  </a:moveTo>
                  <a:lnTo>
                    <a:pt x="0" y="351"/>
                  </a:lnTo>
                  <a:cubicBezTo>
                    <a:pt x="0" y="351"/>
                    <a:pt x="175" y="1454"/>
                    <a:pt x="451" y="2081"/>
                  </a:cubicBezTo>
                  <a:cubicBezTo>
                    <a:pt x="1328" y="4036"/>
                    <a:pt x="1454" y="3935"/>
                    <a:pt x="1729" y="4362"/>
                  </a:cubicBezTo>
                  <a:cubicBezTo>
                    <a:pt x="1805" y="4161"/>
                    <a:pt x="1880" y="3961"/>
                    <a:pt x="1955" y="3735"/>
                  </a:cubicBezTo>
                  <a:cubicBezTo>
                    <a:pt x="2206" y="3008"/>
                    <a:pt x="2080" y="953"/>
                    <a:pt x="1729" y="76"/>
                  </a:cubicBezTo>
                  <a:lnTo>
                    <a:pt x="85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54"/>
            <p:cNvSpPr/>
            <p:nvPr/>
          </p:nvSpPr>
          <p:spPr>
            <a:xfrm>
              <a:off x="2347891" y="3822635"/>
              <a:ext cx="183064" cy="510985"/>
            </a:xfrm>
            <a:custGeom>
              <a:rect b="b" l="l" r="r" t="t"/>
              <a:pathLst>
                <a:path extrusionOk="0" h="9937" w="3560">
                  <a:moveTo>
                    <a:pt x="326" y="1"/>
                  </a:moveTo>
                  <a:cubicBezTo>
                    <a:pt x="326" y="1"/>
                    <a:pt x="25" y="1053"/>
                    <a:pt x="25" y="1755"/>
                  </a:cubicBezTo>
                  <a:cubicBezTo>
                    <a:pt x="0" y="4061"/>
                    <a:pt x="0" y="3986"/>
                    <a:pt x="25" y="4612"/>
                  </a:cubicBezTo>
                  <a:cubicBezTo>
                    <a:pt x="100" y="5715"/>
                    <a:pt x="577" y="8321"/>
                    <a:pt x="1278" y="9850"/>
                  </a:cubicBezTo>
                  <a:lnTo>
                    <a:pt x="1328" y="9900"/>
                  </a:lnTo>
                  <a:lnTo>
                    <a:pt x="1404" y="9925"/>
                  </a:lnTo>
                  <a:cubicBezTo>
                    <a:pt x="1437" y="9933"/>
                    <a:pt x="1475" y="9936"/>
                    <a:pt x="1515" y="9936"/>
                  </a:cubicBezTo>
                  <a:cubicBezTo>
                    <a:pt x="1741" y="9936"/>
                    <a:pt x="2034" y="9820"/>
                    <a:pt x="2055" y="9650"/>
                  </a:cubicBezTo>
                  <a:cubicBezTo>
                    <a:pt x="2331" y="8021"/>
                    <a:pt x="2506" y="7620"/>
                    <a:pt x="2506" y="5765"/>
                  </a:cubicBezTo>
                  <a:cubicBezTo>
                    <a:pt x="2506" y="4863"/>
                    <a:pt x="2857" y="4211"/>
                    <a:pt x="3008" y="3559"/>
                  </a:cubicBezTo>
                  <a:cubicBezTo>
                    <a:pt x="3208" y="2808"/>
                    <a:pt x="3559" y="978"/>
                    <a:pt x="3208" y="76"/>
                  </a:cubicBezTo>
                  <a:lnTo>
                    <a:pt x="32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54"/>
            <p:cNvSpPr/>
            <p:nvPr/>
          </p:nvSpPr>
          <p:spPr>
            <a:xfrm>
              <a:off x="2360747" y="3831686"/>
              <a:ext cx="59342" cy="501369"/>
            </a:xfrm>
            <a:custGeom>
              <a:rect b="b" l="l" r="r" t="t"/>
              <a:pathLst>
                <a:path extrusionOk="0" h="9750" w="1154">
                  <a:moveTo>
                    <a:pt x="552" y="0"/>
                  </a:moveTo>
                  <a:cubicBezTo>
                    <a:pt x="176" y="877"/>
                    <a:pt x="1" y="1880"/>
                    <a:pt x="1" y="3033"/>
                  </a:cubicBezTo>
                  <a:cubicBezTo>
                    <a:pt x="1" y="4085"/>
                    <a:pt x="151" y="5163"/>
                    <a:pt x="276" y="6115"/>
                  </a:cubicBezTo>
                  <a:cubicBezTo>
                    <a:pt x="452" y="7218"/>
                    <a:pt x="627" y="8496"/>
                    <a:pt x="1078" y="9724"/>
                  </a:cubicBezTo>
                  <a:lnTo>
                    <a:pt x="1154" y="9749"/>
                  </a:lnTo>
                  <a:cubicBezTo>
                    <a:pt x="703" y="8521"/>
                    <a:pt x="527" y="7218"/>
                    <a:pt x="352" y="6090"/>
                  </a:cubicBezTo>
                  <a:cubicBezTo>
                    <a:pt x="226" y="5163"/>
                    <a:pt x="76" y="4085"/>
                    <a:pt x="51" y="3033"/>
                  </a:cubicBezTo>
                  <a:cubicBezTo>
                    <a:pt x="51" y="1905"/>
                    <a:pt x="251" y="877"/>
                    <a:pt x="602" y="50"/>
                  </a:cubicBezTo>
                  <a:lnTo>
                    <a:pt x="60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54"/>
            <p:cNvSpPr/>
            <p:nvPr/>
          </p:nvSpPr>
          <p:spPr>
            <a:xfrm>
              <a:off x="2358176" y="3802014"/>
              <a:ext cx="230733" cy="94463"/>
            </a:xfrm>
            <a:custGeom>
              <a:rect b="b" l="l" r="r" t="t"/>
              <a:pathLst>
                <a:path extrusionOk="0" h="1837" w="4487">
                  <a:moveTo>
                    <a:pt x="3735" y="1"/>
                  </a:moveTo>
                  <a:lnTo>
                    <a:pt x="2632" y="477"/>
                  </a:lnTo>
                  <a:lnTo>
                    <a:pt x="126" y="402"/>
                  </a:lnTo>
                  <a:cubicBezTo>
                    <a:pt x="126" y="402"/>
                    <a:pt x="76" y="627"/>
                    <a:pt x="1" y="928"/>
                  </a:cubicBezTo>
                  <a:cubicBezTo>
                    <a:pt x="719" y="1499"/>
                    <a:pt x="1755" y="1836"/>
                    <a:pt x="2813" y="1836"/>
                  </a:cubicBezTo>
                  <a:cubicBezTo>
                    <a:pt x="3380" y="1836"/>
                    <a:pt x="3953" y="1739"/>
                    <a:pt x="4487" y="1529"/>
                  </a:cubicBezTo>
                  <a:cubicBezTo>
                    <a:pt x="4311" y="903"/>
                    <a:pt x="4061" y="326"/>
                    <a:pt x="373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54"/>
            <p:cNvSpPr/>
            <p:nvPr/>
          </p:nvSpPr>
          <p:spPr>
            <a:xfrm>
              <a:off x="2327271" y="3550709"/>
              <a:ext cx="265906" cy="320928"/>
            </a:xfrm>
            <a:custGeom>
              <a:rect b="b" l="l" r="r" t="t"/>
              <a:pathLst>
                <a:path extrusionOk="0" h="6241" w="5171">
                  <a:moveTo>
                    <a:pt x="1871" y="1"/>
                  </a:moveTo>
                  <a:cubicBezTo>
                    <a:pt x="1503" y="1"/>
                    <a:pt x="1094" y="163"/>
                    <a:pt x="727" y="627"/>
                  </a:cubicBezTo>
                  <a:cubicBezTo>
                    <a:pt x="276" y="1178"/>
                    <a:pt x="0" y="2256"/>
                    <a:pt x="602" y="5589"/>
                  </a:cubicBezTo>
                  <a:cubicBezTo>
                    <a:pt x="672" y="5998"/>
                    <a:pt x="2122" y="6240"/>
                    <a:pt x="3364" y="6240"/>
                  </a:cubicBezTo>
                  <a:cubicBezTo>
                    <a:pt x="4330" y="6240"/>
                    <a:pt x="5171" y="6094"/>
                    <a:pt x="5138" y="5765"/>
                  </a:cubicBezTo>
                  <a:cubicBezTo>
                    <a:pt x="4837" y="3484"/>
                    <a:pt x="3910" y="2131"/>
                    <a:pt x="2932" y="527"/>
                  </a:cubicBezTo>
                  <a:cubicBezTo>
                    <a:pt x="2776" y="284"/>
                    <a:pt x="2359" y="1"/>
                    <a:pt x="18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54"/>
            <p:cNvSpPr/>
            <p:nvPr/>
          </p:nvSpPr>
          <p:spPr>
            <a:xfrm>
              <a:off x="2160402" y="3723337"/>
              <a:ext cx="32910" cy="27665"/>
            </a:xfrm>
            <a:custGeom>
              <a:rect b="b" l="l" r="r" t="t"/>
              <a:pathLst>
                <a:path extrusionOk="0" h="538" w="640">
                  <a:moveTo>
                    <a:pt x="127" y="1"/>
                  </a:moveTo>
                  <a:cubicBezTo>
                    <a:pt x="1" y="1"/>
                    <a:pt x="263" y="453"/>
                    <a:pt x="263" y="453"/>
                  </a:cubicBezTo>
                  <a:lnTo>
                    <a:pt x="162" y="478"/>
                  </a:lnTo>
                  <a:cubicBezTo>
                    <a:pt x="162" y="478"/>
                    <a:pt x="422" y="538"/>
                    <a:pt x="544" y="538"/>
                  </a:cubicBezTo>
                  <a:cubicBezTo>
                    <a:pt x="616" y="538"/>
                    <a:pt x="640" y="518"/>
                    <a:pt x="538" y="453"/>
                  </a:cubicBezTo>
                  <a:cubicBezTo>
                    <a:pt x="288" y="252"/>
                    <a:pt x="313" y="52"/>
                    <a:pt x="137" y="2"/>
                  </a:cubicBezTo>
                  <a:cubicBezTo>
                    <a:pt x="134" y="1"/>
                    <a:pt x="130" y="1"/>
                    <a:pt x="127" y="1"/>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54"/>
            <p:cNvSpPr/>
            <p:nvPr/>
          </p:nvSpPr>
          <p:spPr>
            <a:xfrm>
              <a:off x="2132222" y="3725651"/>
              <a:ext cx="52040" cy="39030"/>
            </a:xfrm>
            <a:custGeom>
              <a:rect b="b" l="l" r="r" t="t"/>
              <a:pathLst>
                <a:path extrusionOk="0" h="759" w="1012">
                  <a:moveTo>
                    <a:pt x="93" y="0"/>
                  </a:moveTo>
                  <a:cubicBezTo>
                    <a:pt x="29" y="0"/>
                    <a:pt x="1" y="30"/>
                    <a:pt x="34" y="107"/>
                  </a:cubicBezTo>
                  <a:cubicBezTo>
                    <a:pt x="184" y="458"/>
                    <a:pt x="334" y="734"/>
                    <a:pt x="936" y="759"/>
                  </a:cubicBezTo>
                  <a:lnTo>
                    <a:pt x="1011" y="383"/>
                  </a:lnTo>
                  <a:cubicBezTo>
                    <a:pt x="1011" y="383"/>
                    <a:pt x="323" y="0"/>
                    <a:pt x="93" y="0"/>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54"/>
            <p:cNvSpPr/>
            <p:nvPr/>
          </p:nvSpPr>
          <p:spPr>
            <a:xfrm>
              <a:off x="2171304" y="3597453"/>
              <a:ext cx="253924" cy="195046"/>
            </a:xfrm>
            <a:custGeom>
              <a:rect b="b" l="l" r="r" t="t"/>
              <a:pathLst>
                <a:path extrusionOk="0" h="3793" w="4938">
                  <a:moveTo>
                    <a:pt x="4016" y="0"/>
                  </a:moveTo>
                  <a:cubicBezTo>
                    <a:pt x="3938" y="0"/>
                    <a:pt x="3852" y="6"/>
                    <a:pt x="3760" y="19"/>
                  </a:cubicBezTo>
                  <a:cubicBezTo>
                    <a:pt x="2933" y="144"/>
                    <a:pt x="3509" y="1798"/>
                    <a:pt x="3158" y="2274"/>
                  </a:cubicBezTo>
                  <a:cubicBezTo>
                    <a:pt x="2821" y="2745"/>
                    <a:pt x="2134" y="2867"/>
                    <a:pt x="1513" y="2867"/>
                  </a:cubicBezTo>
                  <a:cubicBezTo>
                    <a:pt x="844" y="2867"/>
                    <a:pt x="251" y="2725"/>
                    <a:pt x="251" y="2725"/>
                  </a:cubicBezTo>
                  <a:cubicBezTo>
                    <a:pt x="1" y="2901"/>
                    <a:pt x="101" y="3277"/>
                    <a:pt x="101" y="3277"/>
                  </a:cubicBezTo>
                  <a:cubicBezTo>
                    <a:pt x="101" y="3277"/>
                    <a:pt x="1476" y="3793"/>
                    <a:pt x="2645" y="3793"/>
                  </a:cubicBezTo>
                  <a:cubicBezTo>
                    <a:pt x="3146" y="3793"/>
                    <a:pt x="3610" y="3698"/>
                    <a:pt x="3910" y="3427"/>
                  </a:cubicBezTo>
                  <a:cubicBezTo>
                    <a:pt x="4938" y="2575"/>
                    <a:pt x="4938" y="1397"/>
                    <a:pt x="4863" y="695"/>
                  </a:cubicBezTo>
                  <a:cubicBezTo>
                    <a:pt x="4797" y="300"/>
                    <a:pt x="4577" y="0"/>
                    <a:pt x="401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54"/>
            <p:cNvSpPr/>
            <p:nvPr/>
          </p:nvSpPr>
          <p:spPr>
            <a:xfrm>
              <a:off x="2280835" y="3406519"/>
              <a:ext cx="278453" cy="316917"/>
            </a:xfrm>
            <a:custGeom>
              <a:rect b="b" l="l" r="r" t="t"/>
              <a:pathLst>
                <a:path extrusionOk="0" h="6163" w="5415">
                  <a:moveTo>
                    <a:pt x="1994" y="0"/>
                  </a:moveTo>
                  <a:cubicBezTo>
                    <a:pt x="1793" y="0"/>
                    <a:pt x="1545" y="50"/>
                    <a:pt x="1229" y="173"/>
                  </a:cubicBezTo>
                  <a:cubicBezTo>
                    <a:pt x="803" y="348"/>
                    <a:pt x="327" y="874"/>
                    <a:pt x="552" y="1752"/>
                  </a:cubicBezTo>
                  <a:cubicBezTo>
                    <a:pt x="778" y="2654"/>
                    <a:pt x="778" y="2654"/>
                    <a:pt x="552" y="3080"/>
                  </a:cubicBezTo>
                  <a:cubicBezTo>
                    <a:pt x="1" y="4108"/>
                    <a:pt x="1981" y="3506"/>
                    <a:pt x="1705" y="4509"/>
                  </a:cubicBezTo>
                  <a:cubicBezTo>
                    <a:pt x="1333" y="5748"/>
                    <a:pt x="1833" y="6162"/>
                    <a:pt x="2541" y="6162"/>
                  </a:cubicBezTo>
                  <a:cubicBezTo>
                    <a:pt x="3408" y="6162"/>
                    <a:pt x="4587" y="5543"/>
                    <a:pt x="4863" y="5060"/>
                  </a:cubicBezTo>
                  <a:cubicBezTo>
                    <a:pt x="5414" y="4057"/>
                    <a:pt x="5339" y="2629"/>
                    <a:pt x="4287" y="2278"/>
                  </a:cubicBezTo>
                  <a:cubicBezTo>
                    <a:pt x="3961" y="2153"/>
                    <a:pt x="4211" y="975"/>
                    <a:pt x="3460" y="950"/>
                  </a:cubicBezTo>
                  <a:cubicBezTo>
                    <a:pt x="2829" y="929"/>
                    <a:pt x="2859" y="0"/>
                    <a:pt x="199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654" name="Shape 1654"/>
        <p:cNvGrpSpPr/>
        <p:nvPr/>
      </p:nvGrpSpPr>
      <p:grpSpPr>
        <a:xfrm>
          <a:off x="0" y="0"/>
          <a:ext cx="0" cy="0"/>
          <a:chOff x="0" y="0"/>
          <a:chExt cx="0" cy="0"/>
        </a:xfrm>
      </p:grpSpPr>
      <p:pic>
        <p:nvPicPr>
          <p:cNvPr id="1655" name="Google Shape;1655;p55">
            <a:hlinkClick r:id="rId3"/>
          </p:cNvPr>
          <p:cNvPicPr preferRelativeResize="0"/>
          <p:nvPr/>
        </p:nvPicPr>
        <p:blipFill rotWithShape="1">
          <a:blip r:embed="rId4">
            <a:alphaModFix/>
          </a:blip>
          <a:srcRect b="0" l="0" r="0" t="0"/>
          <a:stretch/>
        </p:blipFill>
        <p:spPr>
          <a:xfrm>
            <a:off x="3451063" y="2123075"/>
            <a:ext cx="2241874" cy="89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grpSp>
        <p:nvGrpSpPr>
          <p:cNvPr id="1069" name="Google Shape;1069;p6"/>
          <p:cNvGrpSpPr/>
          <p:nvPr/>
        </p:nvGrpSpPr>
        <p:grpSpPr>
          <a:xfrm>
            <a:off x="1225841" y="573471"/>
            <a:ext cx="6877635" cy="3996558"/>
            <a:chOff x="212980" y="186768"/>
            <a:chExt cx="8931020" cy="4843273"/>
          </a:xfrm>
        </p:grpSpPr>
        <p:grpSp>
          <p:nvGrpSpPr>
            <p:cNvPr id="1070" name="Google Shape;1070;p6"/>
            <p:cNvGrpSpPr/>
            <p:nvPr/>
          </p:nvGrpSpPr>
          <p:grpSpPr>
            <a:xfrm>
              <a:off x="2044827" y="186768"/>
              <a:ext cx="2828925" cy="2679700"/>
              <a:chOff x="2435351" y="1944623"/>
              <a:chExt cx="2828925" cy="2679700"/>
            </a:xfrm>
          </p:grpSpPr>
          <p:sp>
            <p:nvSpPr>
              <p:cNvPr id="1071" name="Google Shape;1071;p6"/>
              <p:cNvSpPr/>
              <p:nvPr/>
            </p:nvSpPr>
            <p:spPr>
              <a:xfrm>
                <a:off x="2438399" y="1950719"/>
                <a:ext cx="2819400" cy="2667000"/>
              </a:xfrm>
              <a:custGeom>
                <a:rect b="b" l="l" r="r" t="t"/>
                <a:pathLst>
                  <a:path extrusionOk="0" h="2667000" w="2819400">
                    <a:moveTo>
                      <a:pt x="2819400" y="0"/>
                    </a:moveTo>
                    <a:lnTo>
                      <a:pt x="0" y="0"/>
                    </a:lnTo>
                    <a:lnTo>
                      <a:pt x="0" y="2666999"/>
                    </a:lnTo>
                    <a:lnTo>
                      <a:pt x="2819400" y="2666999"/>
                    </a:lnTo>
                    <a:lnTo>
                      <a:pt x="2819400" y="0"/>
                    </a:lnTo>
                    <a:close/>
                  </a:path>
                </a:pathLst>
              </a:custGeom>
              <a:solidFill>
                <a:srgbClr val="FFE47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2" name="Google Shape;1072;p6"/>
              <p:cNvSpPr/>
              <p:nvPr/>
            </p:nvSpPr>
            <p:spPr>
              <a:xfrm>
                <a:off x="2435351" y="1944623"/>
                <a:ext cx="2828925" cy="2679700"/>
              </a:xfrm>
              <a:custGeom>
                <a:rect b="b" l="l" r="r" t="t"/>
                <a:pathLst>
                  <a:path extrusionOk="0" h="2679700" w="2828925">
                    <a:moveTo>
                      <a:pt x="2828544" y="0"/>
                    </a:moveTo>
                    <a:lnTo>
                      <a:pt x="0" y="0"/>
                    </a:lnTo>
                    <a:lnTo>
                      <a:pt x="0" y="2679192"/>
                    </a:lnTo>
                    <a:lnTo>
                      <a:pt x="2828544" y="2679192"/>
                    </a:lnTo>
                    <a:lnTo>
                      <a:pt x="2828544" y="2673096"/>
                    </a:lnTo>
                    <a:lnTo>
                      <a:pt x="9143" y="2673096"/>
                    </a:lnTo>
                    <a:lnTo>
                      <a:pt x="3048" y="2667000"/>
                    </a:lnTo>
                    <a:lnTo>
                      <a:pt x="9143" y="2667000"/>
                    </a:lnTo>
                    <a:lnTo>
                      <a:pt x="9143" y="12191"/>
                    </a:lnTo>
                    <a:lnTo>
                      <a:pt x="3048" y="12191"/>
                    </a:lnTo>
                    <a:lnTo>
                      <a:pt x="9143" y="6096"/>
                    </a:lnTo>
                    <a:lnTo>
                      <a:pt x="2828544" y="6096"/>
                    </a:lnTo>
                    <a:lnTo>
                      <a:pt x="2828544" y="0"/>
                    </a:lnTo>
                    <a:close/>
                  </a:path>
                  <a:path extrusionOk="0" h="2679700" w="2828925">
                    <a:moveTo>
                      <a:pt x="9143" y="2667000"/>
                    </a:moveTo>
                    <a:lnTo>
                      <a:pt x="3048" y="2667000"/>
                    </a:lnTo>
                    <a:lnTo>
                      <a:pt x="9143" y="2673096"/>
                    </a:lnTo>
                    <a:lnTo>
                      <a:pt x="9143" y="2667000"/>
                    </a:lnTo>
                    <a:close/>
                  </a:path>
                  <a:path extrusionOk="0" h="2679700" w="2828925">
                    <a:moveTo>
                      <a:pt x="2819400" y="2667000"/>
                    </a:moveTo>
                    <a:lnTo>
                      <a:pt x="9143" y="2667000"/>
                    </a:lnTo>
                    <a:lnTo>
                      <a:pt x="9143" y="2673096"/>
                    </a:lnTo>
                    <a:lnTo>
                      <a:pt x="2819400" y="2673096"/>
                    </a:lnTo>
                    <a:lnTo>
                      <a:pt x="2819400" y="2667000"/>
                    </a:lnTo>
                    <a:close/>
                  </a:path>
                  <a:path extrusionOk="0" h="2679700" w="2828925">
                    <a:moveTo>
                      <a:pt x="2819400" y="6096"/>
                    </a:moveTo>
                    <a:lnTo>
                      <a:pt x="2819400" y="2673096"/>
                    </a:lnTo>
                    <a:lnTo>
                      <a:pt x="2822448" y="2667000"/>
                    </a:lnTo>
                    <a:lnTo>
                      <a:pt x="2828544" y="2667000"/>
                    </a:lnTo>
                    <a:lnTo>
                      <a:pt x="2828544" y="12191"/>
                    </a:lnTo>
                    <a:lnTo>
                      <a:pt x="2822448" y="12191"/>
                    </a:lnTo>
                    <a:lnTo>
                      <a:pt x="2819400" y="6096"/>
                    </a:lnTo>
                    <a:close/>
                  </a:path>
                  <a:path extrusionOk="0" h="2679700" w="2828925">
                    <a:moveTo>
                      <a:pt x="2828544" y="2667000"/>
                    </a:moveTo>
                    <a:lnTo>
                      <a:pt x="2822448" y="2667000"/>
                    </a:lnTo>
                    <a:lnTo>
                      <a:pt x="2819400" y="2673096"/>
                    </a:lnTo>
                    <a:lnTo>
                      <a:pt x="2828544" y="2673096"/>
                    </a:lnTo>
                    <a:lnTo>
                      <a:pt x="2828544" y="2667000"/>
                    </a:lnTo>
                    <a:close/>
                  </a:path>
                  <a:path extrusionOk="0" h="2679700" w="2828925">
                    <a:moveTo>
                      <a:pt x="9143" y="6096"/>
                    </a:moveTo>
                    <a:lnTo>
                      <a:pt x="3048" y="12191"/>
                    </a:lnTo>
                    <a:lnTo>
                      <a:pt x="9143" y="12191"/>
                    </a:lnTo>
                    <a:lnTo>
                      <a:pt x="9143" y="6096"/>
                    </a:lnTo>
                    <a:close/>
                  </a:path>
                  <a:path extrusionOk="0" h="2679700" w="2828925">
                    <a:moveTo>
                      <a:pt x="2819400" y="6096"/>
                    </a:moveTo>
                    <a:lnTo>
                      <a:pt x="9143" y="6096"/>
                    </a:lnTo>
                    <a:lnTo>
                      <a:pt x="9143" y="12191"/>
                    </a:lnTo>
                    <a:lnTo>
                      <a:pt x="2819400" y="12191"/>
                    </a:lnTo>
                    <a:lnTo>
                      <a:pt x="2819400" y="6096"/>
                    </a:lnTo>
                    <a:close/>
                  </a:path>
                  <a:path extrusionOk="0" h="2679700" w="2828925">
                    <a:moveTo>
                      <a:pt x="2828544" y="6096"/>
                    </a:moveTo>
                    <a:lnTo>
                      <a:pt x="2819400" y="6096"/>
                    </a:lnTo>
                    <a:lnTo>
                      <a:pt x="2822448" y="12191"/>
                    </a:lnTo>
                    <a:lnTo>
                      <a:pt x="2828544" y="12191"/>
                    </a:lnTo>
                    <a:lnTo>
                      <a:pt x="2828544" y="6096"/>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3" name="Google Shape;1073;p6"/>
              <p:cNvSpPr/>
              <p:nvPr/>
            </p:nvSpPr>
            <p:spPr>
              <a:xfrm>
                <a:off x="4419600" y="2103119"/>
                <a:ext cx="685800" cy="914400"/>
              </a:xfrm>
              <a:custGeom>
                <a:rect b="b" l="l" r="r" t="t"/>
                <a:pathLst>
                  <a:path extrusionOk="0" h="914400" w="685800">
                    <a:moveTo>
                      <a:pt x="685800" y="0"/>
                    </a:moveTo>
                    <a:lnTo>
                      <a:pt x="0" y="0"/>
                    </a:lnTo>
                    <a:lnTo>
                      <a:pt x="0" y="914400"/>
                    </a:lnTo>
                    <a:lnTo>
                      <a:pt x="685800" y="914400"/>
                    </a:lnTo>
                    <a:lnTo>
                      <a:pt x="685800" y="0"/>
                    </a:lnTo>
                    <a:close/>
                  </a:path>
                </a:pathLst>
              </a:custGeom>
              <a:solidFill>
                <a:srgbClr val="3DBA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4" name="Google Shape;1074;p6"/>
              <p:cNvSpPr/>
              <p:nvPr/>
            </p:nvSpPr>
            <p:spPr>
              <a:xfrm>
                <a:off x="4416551" y="2097023"/>
                <a:ext cx="695325" cy="927100"/>
              </a:xfrm>
              <a:custGeom>
                <a:rect b="b" l="l" r="r" t="t"/>
                <a:pathLst>
                  <a:path extrusionOk="0" h="927100" w="695325">
                    <a:moveTo>
                      <a:pt x="694944" y="0"/>
                    </a:moveTo>
                    <a:lnTo>
                      <a:pt x="0" y="0"/>
                    </a:lnTo>
                    <a:lnTo>
                      <a:pt x="0" y="926591"/>
                    </a:lnTo>
                    <a:lnTo>
                      <a:pt x="694944" y="926591"/>
                    </a:lnTo>
                    <a:lnTo>
                      <a:pt x="694944" y="920496"/>
                    </a:lnTo>
                    <a:lnTo>
                      <a:pt x="9144" y="920496"/>
                    </a:lnTo>
                    <a:lnTo>
                      <a:pt x="3048" y="914400"/>
                    </a:lnTo>
                    <a:lnTo>
                      <a:pt x="9144" y="914400"/>
                    </a:lnTo>
                    <a:lnTo>
                      <a:pt x="9144" y="12191"/>
                    </a:lnTo>
                    <a:lnTo>
                      <a:pt x="3048" y="12191"/>
                    </a:lnTo>
                    <a:lnTo>
                      <a:pt x="9144" y="6096"/>
                    </a:lnTo>
                    <a:lnTo>
                      <a:pt x="694944" y="6096"/>
                    </a:lnTo>
                    <a:lnTo>
                      <a:pt x="694944" y="0"/>
                    </a:lnTo>
                    <a:close/>
                  </a:path>
                  <a:path extrusionOk="0" h="927100" w="695325">
                    <a:moveTo>
                      <a:pt x="9144" y="914400"/>
                    </a:moveTo>
                    <a:lnTo>
                      <a:pt x="3048" y="914400"/>
                    </a:lnTo>
                    <a:lnTo>
                      <a:pt x="9144" y="920496"/>
                    </a:lnTo>
                    <a:lnTo>
                      <a:pt x="9144" y="914400"/>
                    </a:lnTo>
                    <a:close/>
                  </a:path>
                  <a:path extrusionOk="0" h="927100" w="695325">
                    <a:moveTo>
                      <a:pt x="685800" y="914400"/>
                    </a:moveTo>
                    <a:lnTo>
                      <a:pt x="9144" y="914400"/>
                    </a:lnTo>
                    <a:lnTo>
                      <a:pt x="9144" y="920496"/>
                    </a:lnTo>
                    <a:lnTo>
                      <a:pt x="685800" y="920496"/>
                    </a:lnTo>
                    <a:lnTo>
                      <a:pt x="685800" y="914400"/>
                    </a:lnTo>
                    <a:close/>
                  </a:path>
                  <a:path extrusionOk="0" h="927100" w="695325">
                    <a:moveTo>
                      <a:pt x="685800" y="6096"/>
                    </a:moveTo>
                    <a:lnTo>
                      <a:pt x="685800" y="920496"/>
                    </a:lnTo>
                    <a:lnTo>
                      <a:pt x="688848" y="914400"/>
                    </a:lnTo>
                    <a:lnTo>
                      <a:pt x="694944" y="914400"/>
                    </a:lnTo>
                    <a:lnTo>
                      <a:pt x="694944" y="12191"/>
                    </a:lnTo>
                    <a:lnTo>
                      <a:pt x="688848" y="12191"/>
                    </a:lnTo>
                    <a:lnTo>
                      <a:pt x="685800" y="6096"/>
                    </a:lnTo>
                    <a:close/>
                  </a:path>
                  <a:path extrusionOk="0" h="927100" w="695325">
                    <a:moveTo>
                      <a:pt x="694944" y="914400"/>
                    </a:moveTo>
                    <a:lnTo>
                      <a:pt x="688848" y="914400"/>
                    </a:lnTo>
                    <a:lnTo>
                      <a:pt x="685800" y="920496"/>
                    </a:lnTo>
                    <a:lnTo>
                      <a:pt x="694944" y="920496"/>
                    </a:lnTo>
                    <a:lnTo>
                      <a:pt x="694944" y="914400"/>
                    </a:lnTo>
                    <a:close/>
                  </a:path>
                  <a:path extrusionOk="0" h="927100" w="695325">
                    <a:moveTo>
                      <a:pt x="9144" y="6096"/>
                    </a:moveTo>
                    <a:lnTo>
                      <a:pt x="3048" y="12191"/>
                    </a:lnTo>
                    <a:lnTo>
                      <a:pt x="9144" y="12191"/>
                    </a:lnTo>
                    <a:lnTo>
                      <a:pt x="9144" y="6096"/>
                    </a:lnTo>
                    <a:close/>
                  </a:path>
                  <a:path extrusionOk="0" h="927100" w="695325">
                    <a:moveTo>
                      <a:pt x="685800" y="6096"/>
                    </a:moveTo>
                    <a:lnTo>
                      <a:pt x="9144" y="6096"/>
                    </a:lnTo>
                    <a:lnTo>
                      <a:pt x="9144" y="12191"/>
                    </a:lnTo>
                    <a:lnTo>
                      <a:pt x="685800" y="12191"/>
                    </a:lnTo>
                    <a:lnTo>
                      <a:pt x="685800" y="6096"/>
                    </a:lnTo>
                    <a:close/>
                  </a:path>
                  <a:path extrusionOk="0" h="927100" w="695325">
                    <a:moveTo>
                      <a:pt x="694944" y="6096"/>
                    </a:moveTo>
                    <a:lnTo>
                      <a:pt x="685800" y="6096"/>
                    </a:lnTo>
                    <a:lnTo>
                      <a:pt x="688848" y="12191"/>
                    </a:lnTo>
                    <a:lnTo>
                      <a:pt x="694944" y="12191"/>
                    </a:lnTo>
                    <a:lnTo>
                      <a:pt x="694944" y="6096"/>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75" name="Google Shape;1075;p6"/>
            <p:cNvGrpSpPr/>
            <p:nvPr/>
          </p:nvGrpSpPr>
          <p:grpSpPr>
            <a:xfrm>
              <a:off x="6418707" y="186768"/>
              <a:ext cx="707390" cy="988060"/>
              <a:chOff x="6809231" y="1944623"/>
              <a:chExt cx="707390" cy="988060"/>
            </a:xfrm>
          </p:grpSpPr>
          <p:sp>
            <p:nvSpPr>
              <p:cNvPr id="1076" name="Google Shape;1076;p6"/>
              <p:cNvSpPr/>
              <p:nvPr/>
            </p:nvSpPr>
            <p:spPr>
              <a:xfrm>
                <a:off x="6812279" y="1950719"/>
                <a:ext cx="698500" cy="975360"/>
              </a:xfrm>
              <a:custGeom>
                <a:rect b="b" l="l" r="r" t="t"/>
                <a:pathLst>
                  <a:path extrusionOk="0" h="975360" w="698500">
                    <a:moveTo>
                      <a:pt x="697992" y="0"/>
                    </a:moveTo>
                    <a:lnTo>
                      <a:pt x="0" y="0"/>
                    </a:lnTo>
                    <a:lnTo>
                      <a:pt x="0" y="975360"/>
                    </a:lnTo>
                    <a:lnTo>
                      <a:pt x="697992" y="975360"/>
                    </a:lnTo>
                    <a:lnTo>
                      <a:pt x="697992" y="0"/>
                    </a:lnTo>
                    <a:close/>
                  </a:path>
                </a:pathLst>
              </a:custGeom>
              <a:solidFill>
                <a:srgbClr val="3DBA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7" name="Google Shape;1077;p6"/>
              <p:cNvSpPr/>
              <p:nvPr/>
            </p:nvSpPr>
            <p:spPr>
              <a:xfrm>
                <a:off x="6809231" y="1944623"/>
                <a:ext cx="707390" cy="988060"/>
              </a:xfrm>
              <a:custGeom>
                <a:rect b="b" l="l" r="r" t="t"/>
                <a:pathLst>
                  <a:path extrusionOk="0" h="988060" w="707390">
                    <a:moveTo>
                      <a:pt x="707136" y="0"/>
                    </a:moveTo>
                    <a:lnTo>
                      <a:pt x="0" y="0"/>
                    </a:lnTo>
                    <a:lnTo>
                      <a:pt x="0" y="987551"/>
                    </a:lnTo>
                    <a:lnTo>
                      <a:pt x="707136" y="987551"/>
                    </a:lnTo>
                    <a:lnTo>
                      <a:pt x="707136" y="981455"/>
                    </a:lnTo>
                    <a:lnTo>
                      <a:pt x="9144" y="981455"/>
                    </a:lnTo>
                    <a:lnTo>
                      <a:pt x="3048" y="978408"/>
                    </a:lnTo>
                    <a:lnTo>
                      <a:pt x="9144" y="978408"/>
                    </a:lnTo>
                    <a:lnTo>
                      <a:pt x="9144" y="12191"/>
                    </a:lnTo>
                    <a:lnTo>
                      <a:pt x="3048" y="12191"/>
                    </a:lnTo>
                    <a:lnTo>
                      <a:pt x="9144" y="6096"/>
                    </a:lnTo>
                    <a:lnTo>
                      <a:pt x="707136" y="6096"/>
                    </a:lnTo>
                    <a:lnTo>
                      <a:pt x="707136" y="0"/>
                    </a:lnTo>
                    <a:close/>
                  </a:path>
                  <a:path extrusionOk="0" h="988060" w="707390">
                    <a:moveTo>
                      <a:pt x="9144" y="978408"/>
                    </a:moveTo>
                    <a:lnTo>
                      <a:pt x="3048" y="978408"/>
                    </a:lnTo>
                    <a:lnTo>
                      <a:pt x="9144" y="981455"/>
                    </a:lnTo>
                    <a:lnTo>
                      <a:pt x="9144" y="978408"/>
                    </a:lnTo>
                    <a:close/>
                  </a:path>
                  <a:path extrusionOk="0" h="988060" w="707390">
                    <a:moveTo>
                      <a:pt x="694944" y="978408"/>
                    </a:moveTo>
                    <a:lnTo>
                      <a:pt x="9144" y="978408"/>
                    </a:lnTo>
                    <a:lnTo>
                      <a:pt x="9144" y="981455"/>
                    </a:lnTo>
                    <a:lnTo>
                      <a:pt x="694944" y="981455"/>
                    </a:lnTo>
                    <a:lnTo>
                      <a:pt x="694944" y="978408"/>
                    </a:lnTo>
                    <a:close/>
                  </a:path>
                  <a:path extrusionOk="0" h="988060" w="707390">
                    <a:moveTo>
                      <a:pt x="694944" y="6096"/>
                    </a:moveTo>
                    <a:lnTo>
                      <a:pt x="694944" y="981455"/>
                    </a:lnTo>
                    <a:lnTo>
                      <a:pt x="701040" y="978408"/>
                    </a:lnTo>
                    <a:lnTo>
                      <a:pt x="707136" y="978408"/>
                    </a:lnTo>
                    <a:lnTo>
                      <a:pt x="707136" y="12191"/>
                    </a:lnTo>
                    <a:lnTo>
                      <a:pt x="701040" y="12191"/>
                    </a:lnTo>
                    <a:lnTo>
                      <a:pt x="694944" y="6096"/>
                    </a:lnTo>
                    <a:close/>
                  </a:path>
                  <a:path extrusionOk="0" h="988060" w="707390">
                    <a:moveTo>
                      <a:pt x="707136" y="978408"/>
                    </a:moveTo>
                    <a:lnTo>
                      <a:pt x="701040" y="978408"/>
                    </a:lnTo>
                    <a:lnTo>
                      <a:pt x="694944" y="981455"/>
                    </a:lnTo>
                    <a:lnTo>
                      <a:pt x="707136" y="981455"/>
                    </a:lnTo>
                    <a:lnTo>
                      <a:pt x="707136" y="978408"/>
                    </a:lnTo>
                    <a:close/>
                  </a:path>
                  <a:path extrusionOk="0" h="988060" w="707390">
                    <a:moveTo>
                      <a:pt x="9144" y="6096"/>
                    </a:moveTo>
                    <a:lnTo>
                      <a:pt x="3048" y="12191"/>
                    </a:lnTo>
                    <a:lnTo>
                      <a:pt x="9144" y="12191"/>
                    </a:lnTo>
                    <a:lnTo>
                      <a:pt x="9144" y="6096"/>
                    </a:lnTo>
                    <a:close/>
                  </a:path>
                  <a:path extrusionOk="0" h="988060" w="707390">
                    <a:moveTo>
                      <a:pt x="694944" y="6096"/>
                    </a:moveTo>
                    <a:lnTo>
                      <a:pt x="9144" y="6096"/>
                    </a:lnTo>
                    <a:lnTo>
                      <a:pt x="9144" y="12191"/>
                    </a:lnTo>
                    <a:lnTo>
                      <a:pt x="694944" y="12191"/>
                    </a:lnTo>
                    <a:lnTo>
                      <a:pt x="694944" y="6096"/>
                    </a:lnTo>
                    <a:close/>
                  </a:path>
                  <a:path extrusionOk="0" h="988060" w="707390">
                    <a:moveTo>
                      <a:pt x="707136" y="6096"/>
                    </a:moveTo>
                    <a:lnTo>
                      <a:pt x="694944" y="6096"/>
                    </a:lnTo>
                    <a:lnTo>
                      <a:pt x="701040" y="12191"/>
                    </a:lnTo>
                    <a:lnTo>
                      <a:pt x="707136" y="12191"/>
                    </a:lnTo>
                    <a:lnTo>
                      <a:pt x="707136" y="6096"/>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78" name="Google Shape;1078;p6"/>
            <p:cNvSpPr txBox="1"/>
            <p:nvPr/>
          </p:nvSpPr>
          <p:spPr>
            <a:xfrm>
              <a:off x="2455799" y="1609051"/>
              <a:ext cx="2102368" cy="4631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Population</a:t>
              </a:r>
              <a:endParaRPr b="0" i="0" sz="2400" u="none" cap="none" strike="noStrike">
                <a:solidFill>
                  <a:srgbClr val="000000"/>
                </a:solidFill>
                <a:latin typeface="Calibri"/>
                <a:ea typeface="Calibri"/>
                <a:cs typeface="Calibri"/>
                <a:sym typeface="Calibri"/>
              </a:endParaRPr>
            </a:p>
          </p:txBody>
        </p:sp>
        <p:grpSp>
          <p:nvGrpSpPr>
            <p:cNvPr id="1079" name="Google Shape;1079;p6"/>
            <p:cNvGrpSpPr/>
            <p:nvPr/>
          </p:nvGrpSpPr>
          <p:grpSpPr>
            <a:xfrm>
              <a:off x="1767459" y="2951304"/>
              <a:ext cx="3108960" cy="658495"/>
              <a:chOff x="2157983" y="4709159"/>
              <a:chExt cx="3108960" cy="658495"/>
            </a:xfrm>
          </p:grpSpPr>
          <p:sp>
            <p:nvSpPr>
              <p:cNvPr id="1080" name="Google Shape;1080;p6"/>
              <p:cNvSpPr/>
              <p:nvPr/>
            </p:nvSpPr>
            <p:spPr>
              <a:xfrm>
                <a:off x="2161031" y="4715255"/>
                <a:ext cx="3103245" cy="646430"/>
              </a:xfrm>
              <a:custGeom>
                <a:rect b="b" l="l" r="r" t="t"/>
                <a:pathLst>
                  <a:path extrusionOk="0" h="646429" w="3103245">
                    <a:moveTo>
                      <a:pt x="3102864" y="0"/>
                    </a:moveTo>
                    <a:lnTo>
                      <a:pt x="0" y="0"/>
                    </a:lnTo>
                    <a:lnTo>
                      <a:pt x="0" y="646176"/>
                    </a:lnTo>
                    <a:lnTo>
                      <a:pt x="3102864" y="646176"/>
                    </a:lnTo>
                    <a:lnTo>
                      <a:pt x="3102864" y="0"/>
                    </a:lnTo>
                    <a:close/>
                  </a:path>
                </a:pathLst>
              </a:custGeom>
              <a:solidFill>
                <a:srgbClr val="FF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1" name="Google Shape;1081;p6"/>
              <p:cNvSpPr/>
              <p:nvPr/>
            </p:nvSpPr>
            <p:spPr>
              <a:xfrm>
                <a:off x="2157983" y="4709159"/>
                <a:ext cx="3108960" cy="658495"/>
              </a:xfrm>
              <a:custGeom>
                <a:rect b="b" l="l" r="r" t="t"/>
                <a:pathLst>
                  <a:path extrusionOk="0" h="658495" w="3108960">
                    <a:moveTo>
                      <a:pt x="3108960" y="0"/>
                    </a:moveTo>
                    <a:lnTo>
                      <a:pt x="0" y="0"/>
                    </a:lnTo>
                    <a:lnTo>
                      <a:pt x="0" y="658367"/>
                    </a:lnTo>
                    <a:lnTo>
                      <a:pt x="3108960" y="658367"/>
                    </a:lnTo>
                    <a:lnTo>
                      <a:pt x="3108960" y="652271"/>
                    </a:lnTo>
                    <a:lnTo>
                      <a:pt x="9143" y="652271"/>
                    </a:lnTo>
                    <a:lnTo>
                      <a:pt x="3048" y="649223"/>
                    </a:lnTo>
                    <a:lnTo>
                      <a:pt x="9143" y="649223"/>
                    </a:lnTo>
                    <a:lnTo>
                      <a:pt x="9143" y="9143"/>
                    </a:lnTo>
                    <a:lnTo>
                      <a:pt x="3048" y="9143"/>
                    </a:lnTo>
                    <a:lnTo>
                      <a:pt x="9143" y="6095"/>
                    </a:lnTo>
                    <a:lnTo>
                      <a:pt x="3108960" y="6095"/>
                    </a:lnTo>
                    <a:lnTo>
                      <a:pt x="3108960" y="0"/>
                    </a:lnTo>
                    <a:close/>
                  </a:path>
                  <a:path extrusionOk="0" h="658495" w="3108960">
                    <a:moveTo>
                      <a:pt x="9143" y="649223"/>
                    </a:moveTo>
                    <a:lnTo>
                      <a:pt x="3048" y="649223"/>
                    </a:lnTo>
                    <a:lnTo>
                      <a:pt x="9143" y="652271"/>
                    </a:lnTo>
                    <a:lnTo>
                      <a:pt x="9143" y="649223"/>
                    </a:lnTo>
                    <a:close/>
                  </a:path>
                  <a:path extrusionOk="0" h="658495" w="3108960">
                    <a:moveTo>
                      <a:pt x="3099816" y="649223"/>
                    </a:moveTo>
                    <a:lnTo>
                      <a:pt x="9143" y="649223"/>
                    </a:lnTo>
                    <a:lnTo>
                      <a:pt x="9143" y="652271"/>
                    </a:lnTo>
                    <a:lnTo>
                      <a:pt x="3099816" y="652271"/>
                    </a:lnTo>
                    <a:lnTo>
                      <a:pt x="3099816" y="649223"/>
                    </a:lnTo>
                    <a:close/>
                  </a:path>
                  <a:path extrusionOk="0" h="658495" w="3108960">
                    <a:moveTo>
                      <a:pt x="3099816" y="6095"/>
                    </a:moveTo>
                    <a:lnTo>
                      <a:pt x="3099816" y="652271"/>
                    </a:lnTo>
                    <a:lnTo>
                      <a:pt x="3105912" y="649223"/>
                    </a:lnTo>
                    <a:lnTo>
                      <a:pt x="3108960" y="649223"/>
                    </a:lnTo>
                    <a:lnTo>
                      <a:pt x="3108960" y="9143"/>
                    </a:lnTo>
                    <a:lnTo>
                      <a:pt x="3105912" y="9143"/>
                    </a:lnTo>
                    <a:lnTo>
                      <a:pt x="3099816" y="6095"/>
                    </a:lnTo>
                    <a:close/>
                  </a:path>
                  <a:path extrusionOk="0" h="658495" w="3108960">
                    <a:moveTo>
                      <a:pt x="3108960" y="649223"/>
                    </a:moveTo>
                    <a:lnTo>
                      <a:pt x="3105912" y="649223"/>
                    </a:lnTo>
                    <a:lnTo>
                      <a:pt x="3099816" y="652271"/>
                    </a:lnTo>
                    <a:lnTo>
                      <a:pt x="3108960" y="652271"/>
                    </a:lnTo>
                    <a:lnTo>
                      <a:pt x="3108960" y="649223"/>
                    </a:lnTo>
                    <a:close/>
                  </a:path>
                  <a:path extrusionOk="0" h="658495" w="3108960">
                    <a:moveTo>
                      <a:pt x="9143" y="6095"/>
                    </a:moveTo>
                    <a:lnTo>
                      <a:pt x="3048" y="9143"/>
                    </a:lnTo>
                    <a:lnTo>
                      <a:pt x="9143" y="9143"/>
                    </a:lnTo>
                    <a:lnTo>
                      <a:pt x="9143" y="6095"/>
                    </a:lnTo>
                    <a:close/>
                  </a:path>
                  <a:path extrusionOk="0" h="658495" w="3108960">
                    <a:moveTo>
                      <a:pt x="3099816" y="6095"/>
                    </a:moveTo>
                    <a:lnTo>
                      <a:pt x="9143" y="6095"/>
                    </a:lnTo>
                    <a:lnTo>
                      <a:pt x="9143" y="9143"/>
                    </a:lnTo>
                    <a:lnTo>
                      <a:pt x="3099816" y="9143"/>
                    </a:lnTo>
                    <a:lnTo>
                      <a:pt x="3099816" y="6095"/>
                    </a:lnTo>
                    <a:close/>
                  </a:path>
                  <a:path extrusionOk="0" h="658495" w="3108960">
                    <a:moveTo>
                      <a:pt x="3108960" y="6095"/>
                    </a:moveTo>
                    <a:lnTo>
                      <a:pt x="3099816" y="6095"/>
                    </a:lnTo>
                    <a:lnTo>
                      <a:pt x="3105912" y="9143"/>
                    </a:lnTo>
                    <a:lnTo>
                      <a:pt x="3108960" y="9143"/>
                    </a:lnTo>
                    <a:lnTo>
                      <a:pt x="3108960" y="6095"/>
                    </a:lnTo>
                    <a:close/>
                  </a:path>
                </a:pathLst>
              </a:custGeom>
              <a:solidFill>
                <a:srgbClr val="3DBA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82" name="Google Shape;1082;p6"/>
            <p:cNvSpPr txBox="1"/>
            <p:nvPr/>
          </p:nvSpPr>
          <p:spPr>
            <a:xfrm>
              <a:off x="1852296" y="2975180"/>
              <a:ext cx="3024122" cy="68691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Use </a:t>
              </a:r>
              <a:r>
                <a:rPr b="1" i="0" lang="en-US" sz="1800" u="none" cap="none" strike="noStrike">
                  <a:solidFill>
                    <a:srgbClr val="000000"/>
                  </a:solidFill>
                  <a:latin typeface="Calibri"/>
                  <a:ea typeface="Calibri"/>
                  <a:cs typeface="Calibri"/>
                  <a:sym typeface="Calibri"/>
                </a:rPr>
                <a:t>parameters </a:t>
              </a:r>
              <a:r>
                <a:rPr b="0" i="0" lang="en-US" sz="1800" u="none" cap="none" strike="noStrike">
                  <a:solidFill>
                    <a:srgbClr val="000000"/>
                  </a:solidFill>
                  <a:latin typeface="Calibri"/>
                  <a:ea typeface="Calibri"/>
                  <a:cs typeface="Calibri"/>
                  <a:sym typeface="Calibri"/>
                </a:rPr>
                <a:t>to summarize features</a:t>
              </a:r>
              <a:endParaRPr b="0" i="0" sz="1800" u="none" cap="none" strike="noStrike">
                <a:solidFill>
                  <a:srgbClr val="000000"/>
                </a:solidFill>
                <a:latin typeface="Calibri"/>
                <a:ea typeface="Calibri"/>
                <a:cs typeface="Calibri"/>
                <a:sym typeface="Calibri"/>
              </a:endParaRPr>
            </a:p>
          </p:txBody>
        </p:sp>
        <p:grpSp>
          <p:nvGrpSpPr>
            <p:cNvPr id="1083" name="Google Shape;1083;p6"/>
            <p:cNvGrpSpPr/>
            <p:nvPr/>
          </p:nvGrpSpPr>
          <p:grpSpPr>
            <a:xfrm>
              <a:off x="5409819" y="1911936"/>
              <a:ext cx="2751501" cy="658495"/>
              <a:chOff x="5800343" y="3669791"/>
              <a:chExt cx="2751501" cy="658495"/>
            </a:xfrm>
          </p:grpSpPr>
          <p:sp>
            <p:nvSpPr>
              <p:cNvPr id="1084" name="Google Shape;1084;p6"/>
              <p:cNvSpPr/>
              <p:nvPr/>
            </p:nvSpPr>
            <p:spPr>
              <a:xfrm>
                <a:off x="5806440" y="3675887"/>
                <a:ext cx="2745404" cy="646430"/>
              </a:xfrm>
              <a:custGeom>
                <a:rect b="b" l="l" r="r" t="t"/>
                <a:pathLst>
                  <a:path extrusionOk="0" h="646429" w="2270759">
                    <a:moveTo>
                      <a:pt x="2270760" y="0"/>
                    </a:moveTo>
                    <a:lnTo>
                      <a:pt x="0" y="0"/>
                    </a:lnTo>
                    <a:lnTo>
                      <a:pt x="0" y="646176"/>
                    </a:lnTo>
                    <a:lnTo>
                      <a:pt x="2270760" y="646176"/>
                    </a:lnTo>
                    <a:lnTo>
                      <a:pt x="2270760" y="0"/>
                    </a:lnTo>
                    <a:close/>
                  </a:path>
                </a:pathLst>
              </a:custGeom>
              <a:solidFill>
                <a:srgbClr val="FFCC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5" name="Google Shape;1085;p6"/>
              <p:cNvSpPr/>
              <p:nvPr/>
            </p:nvSpPr>
            <p:spPr>
              <a:xfrm>
                <a:off x="5800343" y="3669791"/>
                <a:ext cx="2751501" cy="658495"/>
              </a:xfrm>
              <a:custGeom>
                <a:rect b="b" l="l" r="r" t="t"/>
                <a:pathLst>
                  <a:path extrusionOk="0" h="658495" w="2283459">
                    <a:moveTo>
                      <a:pt x="2282952" y="0"/>
                    </a:moveTo>
                    <a:lnTo>
                      <a:pt x="0" y="0"/>
                    </a:lnTo>
                    <a:lnTo>
                      <a:pt x="0" y="658368"/>
                    </a:lnTo>
                    <a:lnTo>
                      <a:pt x="2282952" y="658368"/>
                    </a:lnTo>
                    <a:lnTo>
                      <a:pt x="2282952" y="652272"/>
                    </a:lnTo>
                    <a:lnTo>
                      <a:pt x="9143" y="652272"/>
                    </a:lnTo>
                    <a:lnTo>
                      <a:pt x="6095" y="649224"/>
                    </a:lnTo>
                    <a:lnTo>
                      <a:pt x="9143" y="649224"/>
                    </a:lnTo>
                    <a:lnTo>
                      <a:pt x="9143" y="9144"/>
                    </a:lnTo>
                    <a:lnTo>
                      <a:pt x="6095" y="9144"/>
                    </a:lnTo>
                    <a:lnTo>
                      <a:pt x="9143" y="6096"/>
                    </a:lnTo>
                    <a:lnTo>
                      <a:pt x="2282952" y="6096"/>
                    </a:lnTo>
                    <a:lnTo>
                      <a:pt x="2282952" y="0"/>
                    </a:lnTo>
                    <a:close/>
                  </a:path>
                  <a:path extrusionOk="0" h="658495" w="2283459">
                    <a:moveTo>
                      <a:pt x="9143" y="649224"/>
                    </a:moveTo>
                    <a:lnTo>
                      <a:pt x="6095" y="649224"/>
                    </a:lnTo>
                    <a:lnTo>
                      <a:pt x="9143" y="652272"/>
                    </a:lnTo>
                    <a:lnTo>
                      <a:pt x="9143" y="649224"/>
                    </a:lnTo>
                    <a:close/>
                  </a:path>
                  <a:path extrusionOk="0" h="658495" w="2283459">
                    <a:moveTo>
                      <a:pt x="2273807" y="649224"/>
                    </a:moveTo>
                    <a:lnTo>
                      <a:pt x="9143" y="649224"/>
                    </a:lnTo>
                    <a:lnTo>
                      <a:pt x="9143" y="652272"/>
                    </a:lnTo>
                    <a:lnTo>
                      <a:pt x="2273807" y="652272"/>
                    </a:lnTo>
                    <a:lnTo>
                      <a:pt x="2273807" y="649224"/>
                    </a:lnTo>
                    <a:close/>
                  </a:path>
                  <a:path extrusionOk="0" h="658495" w="2283459">
                    <a:moveTo>
                      <a:pt x="2273807" y="6096"/>
                    </a:moveTo>
                    <a:lnTo>
                      <a:pt x="2273807" y="652272"/>
                    </a:lnTo>
                    <a:lnTo>
                      <a:pt x="2276855" y="649224"/>
                    </a:lnTo>
                    <a:lnTo>
                      <a:pt x="2282952" y="649224"/>
                    </a:lnTo>
                    <a:lnTo>
                      <a:pt x="2282952" y="9144"/>
                    </a:lnTo>
                    <a:lnTo>
                      <a:pt x="2276855" y="9144"/>
                    </a:lnTo>
                    <a:lnTo>
                      <a:pt x="2273807" y="6096"/>
                    </a:lnTo>
                    <a:close/>
                  </a:path>
                  <a:path extrusionOk="0" h="658495" w="2283459">
                    <a:moveTo>
                      <a:pt x="2282952" y="649224"/>
                    </a:moveTo>
                    <a:lnTo>
                      <a:pt x="2276855" y="649224"/>
                    </a:lnTo>
                    <a:lnTo>
                      <a:pt x="2273807" y="652272"/>
                    </a:lnTo>
                    <a:lnTo>
                      <a:pt x="2282952" y="652272"/>
                    </a:lnTo>
                    <a:lnTo>
                      <a:pt x="2282952" y="649224"/>
                    </a:lnTo>
                    <a:close/>
                  </a:path>
                  <a:path extrusionOk="0" h="658495" w="2283459">
                    <a:moveTo>
                      <a:pt x="9143" y="6096"/>
                    </a:moveTo>
                    <a:lnTo>
                      <a:pt x="6095" y="9144"/>
                    </a:lnTo>
                    <a:lnTo>
                      <a:pt x="9143" y="9144"/>
                    </a:lnTo>
                    <a:lnTo>
                      <a:pt x="9143" y="6096"/>
                    </a:lnTo>
                    <a:close/>
                  </a:path>
                  <a:path extrusionOk="0" h="658495" w="2283459">
                    <a:moveTo>
                      <a:pt x="2273807" y="6096"/>
                    </a:moveTo>
                    <a:lnTo>
                      <a:pt x="9143" y="6096"/>
                    </a:lnTo>
                    <a:lnTo>
                      <a:pt x="9143" y="9144"/>
                    </a:lnTo>
                    <a:lnTo>
                      <a:pt x="2273807" y="9144"/>
                    </a:lnTo>
                    <a:lnTo>
                      <a:pt x="2273807" y="6096"/>
                    </a:lnTo>
                    <a:close/>
                  </a:path>
                  <a:path extrusionOk="0" h="658495" w="2283459">
                    <a:moveTo>
                      <a:pt x="2282952" y="6096"/>
                    </a:moveTo>
                    <a:lnTo>
                      <a:pt x="2273807" y="6096"/>
                    </a:lnTo>
                    <a:lnTo>
                      <a:pt x="2276855" y="9144"/>
                    </a:lnTo>
                    <a:lnTo>
                      <a:pt x="2282952" y="9144"/>
                    </a:lnTo>
                    <a:lnTo>
                      <a:pt x="2282952" y="6096"/>
                    </a:lnTo>
                    <a:close/>
                  </a:path>
                </a:pathLst>
              </a:custGeom>
              <a:solidFill>
                <a:srgbClr val="3DBA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86" name="Google Shape;1086;p6"/>
            <p:cNvSpPr txBox="1"/>
            <p:nvPr/>
          </p:nvSpPr>
          <p:spPr>
            <a:xfrm>
              <a:off x="5544322" y="1147872"/>
              <a:ext cx="2928737" cy="1414225"/>
            </a:xfrm>
            <a:prstGeom prst="rect">
              <a:avLst/>
            </a:prstGeom>
            <a:noFill/>
            <a:ln>
              <a:noFill/>
            </a:ln>
          </p:spPr>
          <p:txBody>
            <a:bodyPr anchorCtr="0" anchor="t" bIns="0" lIns="0" spcFirstLastPara="1" rIns="0" wrap="square" tIns="12700">
              <a:spAutoFit/>
            </a:bodyPr>
            <a:lstStyle/>
            <a:p>
              <a:pPr indent="0" lvl="0" marL="85090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Sample</a:t>
              </a:r>
              <a:endParaRPr b="0" i="0" sz="2400" u="none" cap="none" strike="noStrike">
                <a:solidFill>
                  <a:srgbClr val="000000"/>
                </a:solidFill>
                <a:latin typeface="Calibri"/>
                <a:ea typeface="Calibri"/>
                <a:cs typeface="Calibri"/>
                <a:sym typeface="Calibri"/>
              </a:endParaRPr>
            </a:p>
            <a:p>
              <a:pPr indent="0" lvl="0" marL="12700" marR="5080" rtl="0" algn="l">
                <a:lnSpc>
                  <a:spcPct val="100000"/>
                </a:lnSpc>
                <a:spcBef>
                  <a:spcPts val="1750"/>
                </a:spcBef>
                <a:spcAft>
                  <a:spcPts val="0"/>
                </a:spcAft>
                <a:buNone/>
              </a:pPr>
              <a:r>
                <a:rPr b="0" i="0" lang="en-US" sz="1800" u="none" cap="none" strike="noStrike">
                  <a:solidFill>
                    <a:srgbClr val="000000"/>
                  </a:solidFill>
                  <a:latin typeface="Calibri"/>
                  <a:ea typeface="Calibri"/>
                  <a:cs typeface="Calibri"/>
                  <a:sym typeface="Calibri"/>
                </a:rPr>
                <a:t>Use </a:t>
              </a:r>
              <a:r>
                <a:rPr b="1" i="0" lang="en-US" sz="1800" u="none" cap="none" strike="noStrike">
                  <a:solidFill>
                    <a:srgbClr val="000000"/>
                  </a:solidFill>
                  <a:latin typeface="Calibri"/>
                  <a:ea typeface="Calibri"/>
                  <a:cs typeface="Calibri"/>
                  <a:sym typeface="Calibri"/>
                </a:rPr>
                <a:t>statistics </a:t>
              </a:r>
              <a:r>
                <a:rPr b="0" i="0" lang="en-US" sz="1800" u="none" cap="none" strike="noStrike">
                  <a:solidFill>
                    <a:srgbClr val="000000"/>
                  </a:solidFill>
                  <a:latin typeface="Calibri"/>
                  <a:ea typeface="Calibri"/>
                  <a:cs typeface="Calibri"/>
                  <a:sym typeface="Calibri"/>
                </a:rPr>
                <a:t>to summarize features</a:t>
              </a:r>
              <a:endParaRPr b="0" i="0" sz="1800" u="none" cap="none" strike="noStrike">
                <a:solidFill>
                  <a:srgbClr val="000000"/>
                </a:solidFill>
                <a:latin typeface="Calibri"/>
                <a:ea typeface="Calibri"/>
                <a:cs typeface="Calibri"/>
                <a:sym typeface="Calibri"/>
              </a:endParaRPr>
            </a:p>
          </p:txBody>
        </p:sp>
        <p:grpSp>
          <p:nvGrpSpPr>
            <p:cNvPr id="1087" name="Google Shape;1087;p6"/>
            <p:cNvGrpSpPr/>
            <p:nvPr/>
          </p:nvGrpSpPr>
          <p:grpSpPr>
            <a:xfrm>
              <a:off x="928699" y="4496641"/>
              <a:ext cx="7373925" cy="533400"/>
              <a:chOff x="1319223" y="6254496"/>
              <a:chExt cx="7373925" cy="533400"/>
            </a:xfrm>
          </p:grpSpPr>
          <p:sp>
            <p:nvSpPr>
              <p:cNvPr id="1088" name="Google Shape;1088;p6"/>
              <p:cNvSpPr/>
              <p:nvPr/>
            </p:nvSpPr>
            <p:spPr>
              <a:xfrm>
                <a:off x="1319223" y="6260592"/>
                <a:ext cx="7368084" cy="521333"/>
              </a:xfrm>
              <a:custGeom>
                <a:rect b="b" l="l" r="r" t="t"/>
                <a:pathLst>
                  <a:path extrusionOk="0" h="521334" w="7068820">
                    <a:moveTo>
                      <a:pt x="7068311" y="0"/>
                    </a:moveTo>
                    <a:lnTo>
                      <a:pt x="0" y="0"/>
                    </a:lnTo>
                    <a:lnTo>
                      <a:pt x="0" y="521207"/>
                    </a:lnTo>
                    <a:lnTo>
                      <a:pt x="7068311" y="521207"/>
                    </a:lnTo>
                    <a:lnTo>
                      <a:pt x="7068311" y="0"/>
                    </a:lnTo>
                    <a:close/>
                  </a:path>
                </a:pathLst>
              </a:custGeom>
              <a:solidFill>
                <a:srgbClr val="FFFF9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9" name="Google Shape;1089;p6"/>
              <p:cNvSpPr/>
              <p:nvPr/>
            </p:nvSpPr>
            <p:spPr>
              <a:xfrm>
                <a:off x="1325064" y="6254496"/>
                <a:ext cx="7368084" cy="533400"/>
              </a:xfrm>
              <a:custGeom>
                <a:rect b="b" l="l" r="r" t="t"/>
                <a:pathLst>
                  <a:path extrusionOk="0" h="533400" w="7077709">
                    <a:moveTo>
                      <a:pt x="7077456" y="0"/>
                    </a:moveTo>
                    <a:lnTo>
                      <a:pt x="0" y="0"/>
                    </a:lnTo>
                    <a:lnTo>
                      <a:pt x="0" y="533399"/>
                    </a:lnTo>
                    <a:lnTo>
                      <a:pt x="7077456" y="533399"/>
                    </a:lnTo>
                    <a:lnTo>
                      <a:pt x="7077456" y="527303"/>
                    </a:lnTo>
                    <a:lnTo>
                      <a:pt x="9143" y="527303"/>
                    </a:lnTo>
                    <a:lnTo>
                      <a:pt x="3047" y="524255"/>
                    </a:lnTo>
                    <a:lnTo>
                      <a:pt x="9143" y="524255"/>
                    </a:lnTo>
                    <a:lnTo>
                      <a:pt x="9143" y="9143"/>
                    </a:lnTo>
                    <a:lnTo>
                      <a:pt x="3047" y="9143"/>
                    </a:lnTo>
                    <a:lnTo>
                      <a:pt x="9143" y="6095"/>
                    </a:lnTo>
                    <a:lnTo>
                      <a:pt x="7077456" y="6095"/>
                    </a:lnTo>
                    <a:lnTo>
                      <a:pt x="7077456" y="0"/>
                    </a:lnTo>
                    <a:close/>
                  </a:path>
                  <a:path extrusionOk="0" h="533400" w="7077709">
                    <a:moveTo>
                      <a:pt x="9143" y="524255"/>
                    </a:moveTo>
                    <a:lnTo>
                      <a:pt x="3047" y="524255"/>
                    </a:lnTo>
                    <a:lnTo>
                      <a:pt x="9143" y="527303"/>
                    </a:lnTo>
                    <a:lnTo>
                      <a:pt x="9143" y="524255"/>
                    </a:lnTo>
                    <a:close/>
                  </a:path>
                  <a:path extrusionOk="0" h="533400" w="7077709">
                    <a:moveTo>
                      <a:pt x="7068311" y="524255"/>
                    </a:moveTo>
                    <a:lnTo>
                      <a:pt x="9143" y="524255"/>
                    </a:lnTo>
                    <a:lnTo>
                      <a:pt x="9143" y="527303"/>
                    </a:lnTo>
                    <a:lnTo>
                      <a:pt x="7068311" y="527303"/>
                    </a:lnTo>
                    <a:lnTo>
                      <a:pt x="7068311" y="524255"/>
                    </a:lnTo>
                    <a:close/>
                  </a:path>
                  <a:path extrusionOk="0" h="533400" w="7077709">
                    <a:moveTo>
                      <a:pt x="7068311" y="6095"/>
                    </a:moveTo>
                    <a:lnTo>
                      <a:pt x="7068311" y="527303"/>
                    </a:lnTo>
                    <a:lnTo>
                      <a:pt x="7071359" y="524255"/>
                    </a:lnTo>
                    <a:lnTo>
                      <a:pt x="7077456" y="524255"/>
                    </a:lnTo>
                    <a:lnTo>
                      <a:pt x="7077456" y="9143"/>
                    </a:lnTo>
                    <a:lnTo>
                      <a:pt x="7071359" y="9143"/>
                    </a:lnTo>
                    <a:lnTo>
                      <a:pt x="7068311" y="6095"/>
                    </a:lnTo>
                    <a:close/>
                  </a:path>
                  <a:path extrusionOk="0" h="533400" w="7077709">
                    <a:moveTo>
                      <a:pt x="7077456" y="524255"/>
                    </a:moveTo>
                    <a:lnTo>
                      <a:pt x="7071359" y="524255"/>
                    </a:lnTo>
                    <a:lnTo>
                      <a:pt x="7068311" y="527303"/>
                    </a:lnTo>
                    <a:lnTo>
                      <a:pt x="7077456" y="527303"/>
                    </a:lnTo>
                    <a:lnTo>
                      <a:pt x="7077456" y="524255"/>
                    </a:lnTo>
                    <a:close/>
                  </a:path>
                  <a:path extrusionOk="0" h="533400" w="7077709">
                    <a:moveTo>
                      <a:pt x="9143" y="6095"/>
                    </a:moveTo>
                    <a:lnTo>
                      <a:pt x="3047" y="9143"/>
                    </a:lnTo>
                    <a:lnTo>
                      <a:pt x="9143" y="9143"/>
                    </a:lnTo>
                    <a:lnTo>
                      <a:pt x="9143" y="6095"/>
                    </a:lnTo>
                    <a:close/>
                  </a:path>
                  <a:path extrusionOk="0" h="533400" w="7077709">
                    <a:moveTo>
                      <a:pt x="7068311" y="6095"/>
                    </a:moveTo>
                    <a:lnTo>
                      <a:pt x="9143" y="6095"/>
                    </a:lnTo>
                    <a:lnTo>
                      <a:pt x="9143" y="9143"/>
                    </a:lnTo>
                    <a:lnTo>
                      <a:pt x="7068311" y="9143"/>
                    </a:lnTo>
                    <a:lnTo>
                      <a:pt x="7068311" y="6095"/>
                    </a:lnTo>
                    <a:close/>
                  </a:path>
                  <a:path extrusionOk="0" h="533400" w="7077709">
                    <a:moveTo>
                      <a:pt x="7077456" y="6095"/>
                    </a:moveTo>
                    <a:lnTo>
                      <a:pt x="7068311" y="6095"/>
                    </a:lnTo>
                    <a:lnTo>
                      <a:pt x="7071359" y="9143"/>
                    </a:lnTo>
                    <a:lnTo>
                      <a:pt x="7077456" y="9143"/>
                    </a:lnTo>
                    <a:lnTo>
                      <a:pt x="7077456" y="6095"/>
                    </a:lnTo>
                    <a:close/>
                  </a:path>
                </a:pathLst>
              </a:custGeom>
              <a:solidFill>
                <a:srgbClr val="3DBA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90" name="Google Shape;1090;p6"/>
            <p:cNvSpPr txBox="1"/>
            <p:nvPr/>
          </p:nvSpPr>
          <p:spPr>
            <a:xfrm>
              <a:off x="986890" y="4531392"/>
              <a:ext cx="7251700" cy="463897"/>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Inference on the population from the sample</a:t>
              </a:r>
              <a:endParaRPr b="0" i="0" sz="2400" u="none" cap="none" strike="noStrike">
                <a:solidFill>
                  <a:srgbClr val="000000"/>
                </a:solidFill>
                <a:latin typeface="Calibri"/>
                <a:ea typeface="Calibri"/>
                <a:cs typeface="Calibri"/>
                <a:sym typeface="Calibri"/>
              </a:endParaRPr>
            </a:p>
          </p:txBody>
        </p:sp>
        <p:grpSp>
          <p:nvGrpSpPr>
            <p:cNvPr id="1091" name="Google Shape;1091;p6"/>
            <p:cNvGrpSpPr/>
            <p:nvPr/>
          </p:nvGrpSpPr>
          <p:grpSpPr>
            <a:xfrm>
              <a:off x="4943476" y="348312"/>
              <a:ext cx="1256156" cy="341630"/>
              <a:chOff x="5334000" y="2106167"/>
              <a:chExt cx="1256156" cy="341630"/>
            </a:xfrm>
          </p:grpSpPr>
          <p:sp>
            <p:nvSpPr>
              <p:cNvPr id="1092" name="Google Shape;1092;p6"/>
              <p:cNvSpPr/>
              <p:nvPr/>
            </p:nvSpPr>
            <p:spPr>
              <a:xfrm>
                <a:off x="5340096" y="2112263"/>
                <a:ext cx="1240790" cy="326390"/>
              </a:xfrm>
              <a:custGeom>
                <a:rect b="b" l="l" r="r" t="t"/>
                <a:pathLst>
                  <a:path extrusionOk="0" h="326389" w="1240790">
                    <a:moveTo>
                      <a:pt x="39624" y="82296"/>
                    </a:moveTo>
                    <a:lnTo>
                      <a:pt x="0" y="82296"/>
                    </a:lnTo>
                    <a:lnTo>
                      <a:pt x="0" y="243840"/>
                    </a:lnTo>
                    <a:lnTo>
                      <a:pt x="39624" y="243840"/>
                    </a:lnTo>
                    <a:lnTo>
                      <a:pt x="39624" y="82296"/>
                    </a:lnTo>
                    <a:close/>
                  </a:path>
                  <a:path extrusionOk="0" h="326389" w="1240790">
                    <a:moveTo>
                      <a:pt x="155448" y="82296"/>
                    </a:moveTo>
                    <a:lnTo>
                      <a:pt x="76200" y="82296"/>
                    </a:lnTo>
                    <a:lnTo>
                      <a:pt x="76200" y="243840"/>
                    </a:lnTo>
                    <a:lnTo>
                      <a:pt x="155448" y="243840"/>
                    </a:lnTo>
                    <a:lnTo>
                      <a:pt x="155448" y="82296"/>
                    </a:lnTo>
                    <a:close/>
                  </a:path>
                  <a:path extrusionOk="0" h="326389" w="1240790">
                    <a:moveTo>
                      <a:pt x="1240523" y="164592"/>
                    </a:moveTo>
                    <a:lnTo>
                      <a:pt x="929640" y="0"/>
                    </a:lnTo>
                    <a:lnTo>
                      <a:pt x="929640" y="82296"/>
                    </a:lnTo>
                    <a:lnTo>
                      <a:pt x="195072" y="82296"/>
                    </a:lnTo>
                    <a:lnTo>
                      <a:pt x="195072" y="243840"/>
                    </a:lnTo>
                    <a:lnTo>
                      <a:pt x="929640" y="243840"/>
                    </a:lnTo>
                    <a:lnTo>
                      <a:pt x="929640" y="326136"/>
                    </a:lnTo>
                    <a:lnTo>
                      <a:pt x="1240523" y="164592"/>
                    </a:lnTo>
                    <a:close/>
                  </a:path>
                </a:pathLst>
              </a:custGeom>
              <a:solidFill>
                <a:srgbClr val="3DBA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3" name="Google Shape;1093;p6"/>
              <p:cNvSpPr/>
              <p:nvPr/>
            </p:nvSpPr>
            <p:spPr>
              <a:xfrm>
                <a:off x="5529071" y="2106167"/>
                <a:ext cx="1061085" cy="341630"/>
              </a:xfrm>
              <a:custGeom>
                <a:rect b="b" l="l" r="r" t="t"/>
                <a:pathLst>
                  <a:path extrusionOk="0" h="341630" w="1061084">
                    <a:moveTo>
                      <a:pt x="737615" y="329184"/>
                    </a:moveTo>
                    <a:lnTo>
                      <a:pt x="737615" y="341376"/>
                    </a:lnTo>
                    <a:lnTo>
                      <a:pt x="754924" y="332232"/>
                    </a:lnTo>
                    <a:lnTo>
                      <a:pt x="746760" y="332232"/>
                    </a:lnTo>
                    <a:lnTo>
                      <a:pt x="737615" y="329184"/>
                    </a:lnTo>
                    <a:close/>
                  </a:path>
                  <a:path extrusionOk="0" h="341630" w="1061084">
                    <a:moveTo>
                      <a:pt x="746760" y="324343"/>
                    </a:moveTo>
                    <a:lnTo>
                      <a:pt x="737615" y="329184"/>
                    </a:lnTo>
                    <a:lnTo>
                      <a:pt x="746760" y="332232"/>
                    </a:lnTo>
                    <a:lnTo>
                      <a:pt x="746760" y="324343"/>
                    </a:lnTo>
                    <a:close/>
                  </a:path>
                  <a:path extrusionOk="0" h="341630" w="1061084">
                    <a:moveTo>
                      <a:pt x="1039795" y="169206"/>
                    </a:moveTo>
                    <a:lnTo>
                      <a:pt x="746760" y="324343"/>
                    </a:lnTo>
                    <a:lnTo>
                      <a:pt x="746760" y="332232"/>
                    </a:lnTo>
                    <a:lnTo>
                      <a:pt x="754924" y="332232"/>
                    </a:lnTo>
                    <a:lnTo>
                      <a:pt x="1054934" y="173736"/>
                    </a:lnTo>
                    <a:lnTo>
                      <a:pt x="1048511" y="173736"/>
                    </a:lnTo>
                    <a:lnTo>
                      <a:pt x="1039795" y="169206"/>
                    </a:lnTo>
                    <a:close/>
                  </a:path>
                  <a:path extrusionOk="0" h="341630" w="1061084">
                    <a:moveTo>
                      <a:pt x="737615" y="249936"/>
                    </a:moveTo>
                    <a:lnTo>
                      <a:pt x="737615" y="329184"/>
                    </a:lnTo>
                    <a:lnTo>
                      <a:pt x="746760" y="324343"/>
                    </a:lnTo>
                    <a:lnTo>
                      <a:pt x="746760" y="256032"/>
                    </a:lnTo>
                    <a:lnTo>
                      <a:pt x="740663" y="256032"/>
                    </a:lnTo>
                    <a:lnTo>
                      <a:pt x="737615" y="249936"/>
                    </a:lnTo>
                    <a:close/>
                  </a:path>
                  <a:path extrusionOk="0" h="341630" w="1061084">
                    <a:moveTo>
                      <a:pt x="737615" y="82296"/>
                    </a:moveTo>
                    <a:lnTo>
                      <a:pt x="0" y="82296"/>
                    </a:lnTo>
                    <a:lnTo>
                      <a:pt x="0" y="256032"/>
                    </a:lnTo>
                    <a:lnTo>
                      <a:pt x="737615" y="256032"/>
                    </a:lnTo>
                    <a:lnTo>
                      <a:pt x="737615" y="249936"/>
                    </a:lnTo>
                    <a:lnTo>
                      <a:pt x="9143" y="249936"/>
                    </a:lnTo>
                    <a:lnTo>
                      <a:pt x="6095" y="246887"/>
                    </a:lnTo>
                    <a:lnTo>
                      <a:pt x="9143" y="246887"/>
                    </a:lnTo>
                    <a:lnTo>
                      <a:pt x="9143" y="91440"/>
                    </a:lnTo>
                    <a:lnTo>
                      <a:pt x="6095" y="91440"/>
                    </a:lnTo>
                    <a:lnTo>
                      <a:pt x="9143" y="88392"/>
                    </a:lnTo>
                    <a:lnTo>
                      <a:pt x="737615" y="88392"/>
                    </a:lnTo>
                    <a:lnTo>
                      <a:pt x="737615" y="82296"/>
                    </a:lnTo>
                    <a:close/>
                  </a:path>
                  <a:path extrusionOk="0" h="341630" w="1061084">
                    <a:moveTo>
                      <a:pt x="746760" y="246887"/>
                    </a:moveTo>
                    <a:lnTo>
                      <a:pt x="9143" y="246887"/>
                    </a:lnTo>
                    <a:lnTo>
                      <a:pt x="9143" y="249936"/>
                    </a:lnTo>
                    <a:lnTo>
                      <a:pt x="737615" y="249936"/>
                    </a:lnTo>
                    <a:lnTo>
                      <a:pt x="740663" y="256032"/>
                    </a:lnTo>
                    <a:lnTo>
                      <a:pt x="746760" y="256032"/>
                    </a:lnTo>
                    <a:lnTo>
                      <a:pt x="746760" y="246887"/>
                    </a:lnTo>
                    <a:close/>
                  </a:path>
                  <a:path extrusionOk="0" h="341630" w="1061084">
                    <a:moveTo>
                      <a:pt x="9143" y="246887"/>
                    </a:moveTo>
                    <a:lnTo>
                      <a:pt x="6095" y="246887"/>
                    </a:lnTo>
                    <a:lnTo>
                      <a:pt x="9143" y="249936"/>
                    </a:lnTo>
                    <a:lnTo>
                      <a:pt x="9143" y="246887"/>
                    </a:lnTo>
                    <a:close/>
                  </a:path>
                  <a:path extrusionOk="0" h="341630" w="1061084">
                    <a:moveTo>
                      <a:pt x="1048511" y="164592"/>
                    </a:moveTo>
                    <a:lnTo>
                      <a:pt x="1039795" y="169206"/>
                    </a:lnTo>
                    <a:lnTo>
                      <a:pt x="1048511" y="173736"/>
                    </a:lnTo>
                    <a:lnTo>
                      <a:pt x="1048511" y="164592"/>
                    </a:lnTo>
                    <a:close/>
                  </a:path>
                  <a:path extrusionOk="0" h="341630" w="1061084">
                    <a:moveTo>
                      <a:pt x="1049165" y="164592"/>
                    </a:moveTo>
                    <a:lnTo>
                      <a:pt x="1048511" y="164592"/>
                    </a:lnTo>
                    <a:lnTo>
                      <a:pt x="1048511" y="173736"/>
                    </a:lnTo>
                    <a:lnTo>
                      <a:pt x="1054934" y="173736"/>
                    </a:lnTo>
                    <a:lnTo>
                      <a:pt x="1060703" y="170687"/>
                    </a:lnTo>
                    <a:lnTo>
                      <a:pt x="1049165" y="164592"/>
                    </a:lnTo>
                    <a:close/>
                  </a:path>
                  <a:path extrusionOk="0" h="341630" w="1061084">
                    <a:moveTo>
                      <a:pt x="749154" y="6096"/>
                    </a:moveTo>
                    <a:lnTo>
                      <a:pt x="746760" y="6096"/>
                    </a:lnTo>
                    <a:lnTo>
                      <a:pt x="746760" y="16943"/>
                    </a:lnTo>
                    <a:lnTo>
                      <a:pt x="1039795" y="169206"/>
                    </a:lnTo>
                    <a:lnTo>
                      <a:pt x="1048511" y="164592"/>
                    </a:lnTo>
                    <a:lnTo>
                      <a:pt x="1049165" y="164592"/>
                    </a:lnTo>
                    <a:lnTo>
                      <a:pt x="749154" y="6096"/>
                    </a:lnTo>
                    <a:close/>
                  </a:path>
                  <a:path extrusionOk="0" h="341630" w="1061084">
                    <a:moveTo>
                      <a:pt x="9143" y="88392"/>
                    </a:moveTo>
                    <a:lnTo>
                      <a:pt x="6095" y="91440"/>
                    </a:lnTo>
                    <a:lnTo>
                      <a:pt x="9143" y="91440"/>
                    </a:lnTo>
                    <a:lnTo>
                      <a:pt x="9143" y="88392"/>
                    </a:lnTo>
                    <a:close/>
                  </a:path>
                  <a:path extrusionOk="0" h="341630" w="1061084">
                    <a:moveTo>
                      <a:pt x="746760" y="82296"/>
                    </a:moveTo>
                    <a:lnTo>
                      <a:pt x="740663" y="82296"/>
                    </a:lnTo>
                    <a:lnTo>
                      <a:pt x="737615" y="88392"/>
                    </a:lnTo>
                    <a:lnTo>
                      <a:pt x="9143" y="88392"/>
                    </a:lnTo>
                    <a:lnTo>
                      <a:pt x="9143" y="91440"/>
                    </a:lnTo>
                    <a:lnTo>
                      <a:pt x="746760" y="91440"/>
                    </a:lnTo>
                    <a:lnTo>
                      <a:pt x="746760" y="82296"/>
                    </a:lnTo>
                    <a:close/>
                  </a:path>
                  <a:path extrusionOk="0" h="341630" w="1061084">
                    <a:moveTo>
                      <a:pt x="737615" y="12192"/>
                    </a:moveTo>
                    <a:lnTo>
                      <a:pt x="737615" y="88392"/>
                    </a:lnTo>
                    <a:lnTo>
                      <a:pt x="740663" y="82296"/>
                    </a:lnTo>
                    <a:lnTo>
                      <a:pt x="746760" y="82296"/>
                    </a:lnTo>
                    <a:lnTo>
                      <a:pt x="746760" y="16943"/>
                    </a:lnTo>
                    <a:lnTo>
                      <a:pt x="737615" y="12192"/>
                    </a:lnTo>
                    <a:close/>
                  </a:path>
                  <a:path extrusionOk="0" h="341630" w="1061084">
                    <a:moveTo>
                      <a:pt x="746760" y="6096"/>
                    </a:moveTo>
                    <a:lnTo>
                      <a:pt x="737615" y="12192"/>
                    </a:lnTo>
                    <a:lnTo>
                      <a:pt x="746760" y="16943"/>
                    </a:lnTo>
                    <a:lnTo>
                      <a:pt x="746760" y="6096"/>
                    </a:lnTo>
                    <a:close/>
                  </a:path>
                  <a:path extrusionOk="0" h="341630" w="1061084">
                    <a:moveTo>
                      <a:pt x="737615" y="0"/>
                    </a:moveTo>
                    <a:lnTo>
                      <a:pt x="737615" y="12192"/>
                    </a:lnTo>
                    <a:lnTo>
                      <a:pt x="746760" y="6096"/>
                    </a:lnTo>
                    <a:lnTo>
                      <a:pt x="749154" y="6096"/>
                    </a:lnTo>
                    <a:lnTo>
                      <a:pt x="737615"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94" name="Google Shape;1094;p6"/>
              <p:cNvPicPr preferRelativeResize="0"/>
              <p:nvPr/>
            </p:nvPicPr>
            <p:blipFill rotWithShape="1">
              <a:blip r:embed="rId3">
                <a:alphaModFix/>
              </a:blip>
              <a:srcRect b="0" l="0" r="0" t="0"/>
              <a:stretch/>
            </p:blipFill>
            <p:spPr>
              <a:xfrm>
                <a:off x="5413247" y="2188463"/>
                <a:ext cx="85343" cy="173736"/>
              </a:xfrm>
              <a:prstGeom prst="rect">
                <a:avLst/>
              </a:prstGeom>
              <a:noFill/>
              <a:ln>
                <a:noFill/>
              </a:ln>
            </p:spPr>
          </p:pic>
          <p:sp>
            <p:nvSpPr>
              <p:cNvPr id="1095" name="Google Shape;1095;p6"/>
              <p:cNvSpPr/>
              <p:nvPr/>
            </p:nvSpPr>
            <p:spPr>
              <a:xfrm>
                <a:off x="5334000" y="2188463"/>
                <a:ext cx="48895" cy="173990"/>
              </a:xfrm>
              <a:custGeom>
                <a:rect b="b" l="l" r="r" t="t"/>
                <a:pathLst>
                  <a:path extrusionOk="0" h="173989" w="48895">
                    <a:moveTo>
                      <a:pt x="48767" y="0"/>
                    </a:moveTo>
                    <a:lnTo>
                      <a:pt x="0" y="0"/>
                    </a:lnTo>
                    <a:lnTo>
                      <a:pt x="0" y="173736"/>
                    </a:lnTo>
                    <a:lnTo>
                      <a:pt x="48767" y="173736"/>
                    </a:lnTo>
                    <a:lnTo>
                      <a:pt x="48767" y="167639"/>
                    </a:lnTo>
                    <a:lnTo>
                      <a:pt x="12191" y="167639"/>
                    </a:lnTo>
                    <a:lnTo>
                      <a:pt x="6096" y="164591"/>
                    </a:lnTo>
                    <a:lnTo>
                      <a:pt x="12191" y="164591"/>
                    </a:lnTo>
                    <a:lnTo>
                      <a:pt x="12191" y="9144"/>
                    </a:lnTo>
                    <a:lnTo>
                      <a:pt x="6096" y="9144"/>
                    </a:lnTo>
                    <a:lnTo>
                      <a:pt x="12191" y="6096"/>
                    </a:lnTo>
                    <a:lnTo>
                      <a:pt x="48767" y="6096"/>
                    </a:lnTo>
                    <a:lnTo>
                      <a:pt x="48767" y="0"/>
                    </a:lnTo>
                    <a:close/>
                  </a:path>
                  <a:path extrusionOk="0" h="173989" w="48895">
                    <a:moveTo>
                      <a:pt x="12191" y="164591"/>
                    </a:moveTo>
                    <a:lnTo>
                      <a:pt x="6096" y="164591"/>
                    </a:lnTo>
                    <a:lnTo>
                      <a:pt x="12191" y="167639"/>
                    </a:lnTo>
                    <a:lnTo>
                      <a:pt x="12191" y="164591"/>
                    </a:lnTo>
                    <a:close/>
                  </a:path>
                  <a:path extrusionOk="0" h="173989" w="48895">
                    <a:moveTo>
                      <a:pt x="39624" y="164591"/>
                    </a:moveTo>
                    <a:lnTo>
                      <a:pt x="12191" y="164591"/>
                    </a:lnTo>
                    <a:lnTo>
                      <a:pt x="12191" y="167639"/>
                    </a:lnTo>
                    <a:lnTo>
                      <a:pt x="39624" y="167639"/>
                    </a:lnTo>
                    <a:lnTo>
                      <a:pt x="39624" y="164591"/>
                    </a:lnTo>
                    <a:close/>
                  </a:path>
                  <a:path extrusionOk="0" h="173989" w="48895">
                    <a:moveTo>
                      <a:pt x="39624" y="6096"/>
                    </a:moveTo>
                    <a:lnTo>
                      <a:pt x="39624" y="167639"/>
                    </a:lnTo>
                    <a:lnTo>
                      <a:pt x="45720" y="164591"/>
                    </a:lnTo>
                    <a:lnTo>
                      <a:pt x="48767" y="164591"/>
                    </a:lnTo>
                    <a:lnTo>
                      <a:pt x="48767" y="9144"/>
                    </a:lnTo>
                    <a:lnTo>
                      <a:pt x="45720" y="9144"/>
                    </a:lnTo>
                    <a:lnTo>
                      <a:pt x="39624" y="6096"/>
                    </a:lnTo>
                    <a:close/>
                  </a:path>
                  <a:path extrusionOk="0" h="173989" w="48895">
                    <a:moveTo>
                      <a:pt x="48767" y="164591"/>
                    </a:moveTo>
                    <a:lnTo>
                      <a:pt x="45720" y="164591"/>
                    </a:lnTo>
                    <a:lnTo>
                      <a:pt x="39624" y="167639"/>
                    </a:lnTo>
                    <a:lnTo>
                      <a:pt x="48767" y="167639"/>
                    </a:lnTo>
                    <a:lnTo>
                      <a:pt x="48767" y="164591"/>
                    </a:lnTo>
                    <a:close/>
                  </a:path>
                  <a:path extrusionOk="0" h="173989" w="48895">
                    <a:moveTo>
                      <a:pt x="12191" y="6096"/>
                    </a:moveTo>
                    <a:lnTo>
                      <a:pt x="6096" y="9144"/>
                    </a:lnTo>
                    <a:lnTo>
                      <a:pt x="12191" y="9144"/>
                    </a:lnTo>
                    <a:lnTo>
                      <a:pt x="12191" y="6096"/>
                    </a:lnTo>
                    <a:close/>
                  </a:path>
                  <a:path extrusionOk="0" h="173989" w="48895">
                    <a:moveTo>
                      <a:pt x="39624" y="6096"/>
                    </a:moveTo>
                    <a:lnTo>
                      <a:pt x="12191" y="6096"/>
                    </a:lnTo>
                    <a:lnTo>
                      <a:pt x="12191" y="9144"/>
                    </a:lnTo>
                    <a:lnTo>
                      <a:pt x="39624" y="9144"/>
                    </a:lnTo>
                    <a:lnTo>
                      <a:pt x="39624" y="6096"/>
                    </a:lnTo>
                    <a:close/>
                  </a:path>
                  <a:path extrusionOk="0" h="173989" w="48895">
                    <a:moveTo>
                      <a:pt x="48767" y="6096"/>
                    </a:moveTo>
                    <a:lnTo>
                      <a:pt x="39624" y="6096"/>
                    </a:lnTo>
                    <a:lnTo>
                      <a:pt x="45720" y="9144"/>
                    </a:lnTo>
                    <a:lnTo>
                      <a:pt x="48767" y="9144"/>
                    </a:lnTo>
                    <a:lnTo>
                      <a:pt x="48767" y="6096"/>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96" name="Google Shape;1096;p6"/>
            <p:cNvGrpSpPr/>
            <p:nvPr/>
          </p:nvGrpSpPr>
          <p:grpSpPr>
            <a:xfrm>
              <a:off x="7427595" y="345265"/>
              <a:ext cx="1408430" cy="509270"/>
              <a:chOff x="7818119" y="2103120"/>
              <a:chExt cx="1408430" cy="509270"/>
            </a:xfrm>
          </p:grpSpPr>
          <p:sp>
            <p:nvSpPr>
              <p:cNvPr id="1097" name="Google Shape;1097;p6"/>
              <p:cNvSpPr/>
              <p:nvPr/>
            </p:nvSpPr>
            <p:spPr>
              <a:xfrm>
                <a:off x="7821167" y="2112264"/>
                <a:ext cx="1396365" cy="490855"/>
              </a:xfrm>
              <a:custGeom>
                <a:rect b="b" l="l" r="r" t="t"/>
                <a:pathLst>
                  <a:path extrusionOk="0" h="490855" w="1396365">
                    <a:moveTo>
                      <a:pt x="1045463" y="0"/>
                    </a:moveTo>
                    <a:lnTo>
                      <a:pt x="1045463" y="121920"/>
                    </a:lnTo>
                    <a:lnTo>
                      <a:pt x="0" y="121920"/>
                    </a:lnTo>
                    <a:lnTo>
                      <a:pt x="0" y="365760"/>
                    </a:lnTo>
                    <a:lnTo>
                      <a:pt x="1045463" y="365760"/>
                    </a:lnTo>
                    <a:lnTo>
                      <a:pt x="1045463" y="490727"/>
                    </a:lnTo>
                    <a:lnTo>
                      <a:pt x="1395983" y="243839"/>
                    </a:lnTo>
                    <a:lnTo>
                      <a:pt x="1045463" y="0"/>
                    </a:lnTo>
                    <a:close/>
                  </a:path>
                </a:pathLst>
              </a:custGeom>
              <a:solidFill>
                <a:srgbClr val="9353C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8" name="Google Shape;1098;p6"/>
              <p:cNvSpPr/>
              <p:nvPr/>
            </p:nvSpPr>
            <p:spPr>
              <a:xfrm>
                <a:off x="7818119" y="2103120"/>
                <a:ext cx="1408430" cy="509270"/>
              </a:xfrm>
              <a:custGeom>
                <a:rect b="b" l="l" r="r" t="t"/>
                <a:pathLst>
                  <a:path extrusionOk="0" h="509269" w="1408429">
                    <a:moveTo>
                      <a:pt x="1045463" y="374903"/>
                    </a:moveTo>
                    <a:lnTo>
                      <a:pt x="1045463" y="509015"/>
                    </a:lnTo>
                    <a:lnTo>
                      <a:pt x="1058417" y="499871"/>
                    </a:lnTo>
                    <a:lnTo>
                      <a:pt x="1054607" y="499871"/>
                    </a:lnTo>
                    <a:lnTo>
                      <a:pt x="1048511" y="493775"/>
                    </a:lnTo>
                    <a:lnTo>
                      <a:pt x="1054607" y="489498"/>
                    </a:lnTo>
                    <a:lnTo>
                      <a:pt x="1054607" y="381000"/>
                    </a:lnTo>
                    <a:lnTo>
                      <a:pt x="1048511" y="381000"/>
                    </a:lnTo>
                    <a:lnTo>
                      <a:pt x="1045463" y="374903"/>
                    </a:lnTo>
                    <a:close/>
                  </a:path>
                  <a:path extrusionOk="0" h="509269" w="1408429">
                    <a:moveTo>
                      <a:pt x="1054607" y="489498"/>
                    </a:moveTo>
                    <a:lnTo>
                      <a:pt x="1048511" y="493775"/>
                    </a:lnTo>
                    <a:lnTo>
                      <a:pt x="1054607" y="499871"/>
                    </a:lnTo>
                    <a:lnTo>
                      <a:pt x="1054607" y="489498"/>
                    </a:lnTo>
                    <a:close/>
                  </a:path>
                  <a:path extrusionOk="0" h="509269" w="1408429">
                    <a:moveTo>
                      <a:pt x="1389509" y="254479"/>
                    </a:moveTo>
                    <a:lnTo>
                      <a:pt x="1054607" y="489498"/>
                    </a:lnTo>
                    <a:lnTo>
                      <a:pt x="1054607" y="499871"/>
                    </a:lnTo>
                    <a:lnTo>
                      <a:pt x="1058417" y="499871"/>
                    </a:lnTo>
                    <a:lnTo>
                      <a:pt x="1399539" y="259079"/>
                    </a:lnTo>
                    <a:lnTo>
                      <a:pt x="1395983" y="259079"/>
                    </a:lnTo>
                    <a:lnTo>
                      <a:pt x="1389509" y="254479"/>
                    </a:lnTo>
                    <a:close/>
                  </a:path>
                  <a:path extrusionOk="0" h="509269" w="1408429">
                    <a:moveTo>
                      <a:pt x="1045463" y="128015"/>
                    </a:moveTo>
                    <a:lnTo>
                      <a:pt x="0" y="128015"/>
                    </a:lnTo>
                    <a:lnTo>
                      <a:pt x="0" y="381000"/>
                    </a:lnTo>
                    <a:lnTo>
                      <a:pt x="1045463" y="381000"/>
                    </a:lnTo>
                    <a:lnTo>
                      <a:pt x="1045463" y="374903"/>
                    </a:lnTo>
                    <a:lnTo>
                      <a:pt x="9144" y="374903"/>
                    </a:lnTo>
                    <a:lnTo>
                      <a:pt x="3048" y="371855"/>
                    </a:lnTo>
                    <a:lnTo>
                      <a:pt x="9144" y="371855"/>
                    </a:lnTo>
                    <a:lnTo>
                      <a:pt x="9144" y="137159"/>
                    </a:lnTo>
                    <a:lnTo>
                      <a:pt x="3048" y="137159"/>
                    </a:lnTo>
                    <a:lnTo>
                      <a:pt x="9144" y="131063"/>
                    </a:lnTo>
                    <a:lnTo>
                      <a:pt x="1045463" y="131063"/>
                    </a:lnTo>
                    <a:lnTo>
                      <a:pt x="1045463" y="128015"/>
                    </a:lnTo>
                    <a:close/>
                  </a:path>
                  <a:path extrusionOk="0" h="509269" w="1408429">
                    <a:moveTo>
                      <a:pt x="1054607" y="371855"/>
                    </a:moveTo>
                    <a:lnTo>
                      <a:pt x="9144" y="371855"/>
                    </a:lnTo>
                    <a:lnTo>
                      <a:pt x="9144" y="374903"/>
                    </a:lnTo>
                    <a:lnTo>
                      <a:pt x="1045463" y="374903"/>
                    </a:lnTo>
                    <a:lnTo>
                      <a:pt x="1048511" y="381000"/>
                    </a:lnTo>
                    <a:lnTo>
                      <a:pt x="1054607" y="381000"/>
                    </a:lnTo>
                    <a:lnTo>
                      <a:pt x="1054607" y="371855"/>
                    </a:lnTo>
                    <a:close/>
                  </a:path>
                  <a:path extrusionOk="0" h="509269" w="1408429">
                    <a:moveTo>
                      <a:pt x="9144" y="371855"/>
                    </a:moveTo>
                    <a:lnTo>
                      <a:pt x="3048" y="371855"/>
                    </a:lnTo>
                    <a:lnTo>
                      <a:pt x="9144" y="374903"/>
                    </a:lnTo>
                    <a:lnTo>
                      <a:pt x="9144" y="371855"/>
                    </a:lnTo>
                    <a:close/>
                  </a:path>
                  <a:path extrusionOk="0" h="509269" w="1408429">
                    <a:moveTo>
                      <a:pt x="1395983" y="249935"/>
                    </a:moveTo>
                    <a:lnTo>
                      <a:pt x="1389509" y="254479"/>
                    </a:lnTo>
                    <a:lnTo>
                      <a:pt x="1395983" y="259079"/>
                    </a:lnTo>
                    <a:lnTo>
                      <a:pt x="1395983" y="249935"/>
                    </a:lnTo>
                    <a:close/>
                  </a:path>
                  <a:path extrusionOk="0" h="509269" w="1408429">
                    <a:moveTo>
                      <a:pt x="1403805" y="249935"/>
                    </a:moveTo>
                    <a:lnTo>
                      <a:pt x="1395983" y="249935"/>
                    </a:lnTo>
                    <a:lnTo>
                      <a:pt x="1395983" y="259079"/>
                    </a:lnTo>
                    <a:lnTo>
                      <a:pt x="1399539" y="259079"/>
                    </a:lnTo>
                    <a:lnTo>
                      <a:pt x="1408176" y="252983"/>
                    </a:lnTo>
                    <a:lnTo>
                      <a:pt x="1403805" y="249935"/>
                    </a:lnTo>
                    <a:close/>
                  </a:path>
                  <a:path extrusionOk="0" h="509269" w="1408429">
                    <a:moveTo>
                      <a:pt x="1058574" y="9143"/>
                    </a:moveTo>
                    <a:lnTo>
                      <a:pt x="1054607" y="9143"/>
                    </a:lnTo>
                    <a:lnTo>
                      <a:pt x="1054607" y="16523"/>
                    </a:lnTo>
                    <a:lnTo>
                      <a:pt x="1389509" y="254479"/>
                    </a:lnTo>
                    <a:lnTo>
                      <a:pt x="1395983" y="249935"/>
                    </a:lnTo>
                    <a:lnTo>
                      <a:pt x="1403805" y="249935"/>
                    </a:lnTo>
                    <a:lnTo>
                      <a:pt x="1058574" y="9143"/>
                    </a:lnTo>
                    <a:close/>
                  </a:path>
                  <a:path extrusionOk="0" h="509269" w="1408429">
                    <a:moveTo>
                      <a:pt x="9144" y="131063"/>
                    </a:moveTo>
                    <a:lnTo>
                      <a:pt x="3048" y="137159"/>
                    </a:lnTo>
                    <a:lnTo>
                      <a:pt x="9144" y="137159"/>
                    </a:lnTo>
                    <a:lnTo>
                      <a:pt x="9144" y="131063"/>
                    </a:lnTo>
                    <a:close/>
                  </a:path>
                  <a:path extrusionOk="0" h="509269" w="1408429">
                    <a:moveTo>
                      <a:pt x="1054607" y="128015"/>
                    </a:moveTo>
                    <a:lnTo>
                      <a:pt x="1048511" y="128015"/>
                    </a:lnTo>
                    <a:lnTo>
                      <a:pt x="1045463" y="131063"/>
                    </a:lnTo>
                    <a:lnTo>
                      <a:pt x="9144" y="131063"/>
                    </a:lnTo>
                    <a:lnTo>
                      <a:pt x="9144" y="137159"/>
                    </a:lnTo>
                    <a:lnTo>
                      <a:pt x="1054607" y="137159"/>
                    </a:lnTo>
                    <a:lnTo>
                      <a:pt x="1054607" y="128015"/>
                    </a:lnTo>
                    <a:close/>
                  </a:path>
                  <a:path extrusionOk="0" h="509269" w="1408429">
                    <a:moveTo>
                      <a:pt x="1045463" y="0"/>
                    </a:moveTo>
                    <a:lnTo>
                      <a:pt x="1045463" y="131063"/>
                    </a:lnTo>
                    <a:lnTo>
                      <a:pt x="1048511" y="128015"/>
                    </a:lnTo>
                    <a:lnTo>
                      <a:pt x="1054607" y="128015"/>
                    </a:lnTo>
                    <a:lnTo>
                      <a:pt x="1054607" y="16523"/>
                    </a:lnTo>
                    <a:lnTo>
                      <a:pt x="1048511" y="12191"/>
                    </a:lnTo>
                    <a:lnTo>
                      <a:pt x="1054607" y="9143"/>
                    </a:lnTo>
                    <a:lnTo>
                      <a:pt x="1058574" y="9143"/>
                    </a:lnTo>
                    <a:lnTo>
                      <a:pt x="1045463" y="0"/>
                    </a:lnTo>
                    <a:close/>
                  </a:path>
                  <a:path extrusionOk="0" h="509269" w="1408429">
                    <a:moveTo>
                      <a:pt x="1054607" y="9143"/>
                    </a:moveTo>
                    <a:lnTo>
                      <a:pt x="1048511" y="12191"/>
                    </a:lnTo>
                    <a:lnTo>
                      <a:pt x="1054607" y="16523"/>
                    </a:lnTo>
                    <a:lnTo>
                      <a:pt x="1054607" y="9143"/>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99" name="Google Shape;1099;p6"/>
            <p:cNvGrpSpPr/>
            <p:nvPr/>
          </p:nvGrpSpPr>
          <p:grpSpPr>
            <a:xfrm>
              <a:off x="8585835" y="1326721"/>
              <a:ext cx="558165" cy="2865120"/>
              <a:chOff x="8976359" y="3084576"/>
              <a:chExt cx="558165" cy="2865120"/>
            </a:xfrm>
          </p:grpSpPr>
          <p:sp>
            <p:nvSpPr>
              <p:cNvPr id="1100" name="Google Shape;1100;p6"/>
              <p:cNvSpPr/>
              <p:nvPr/>
            </p:nvSpPr>
            <p:spPr>
              <a:xfrm>
                <a:off x="8982455" y="3087624"/>
                <a:ext cx="542925" cy="2847340"/>
              </a:xfrm>
              <a:custGeom>
                <a:rect b="b" l="l" r="r" t="t"/>
                <a:pathLst>
                  <a:path extrusionOk="0" h="2847340" w="542925">
                    <a:moveTo>
                      <a:pt x="408432" y="0"/>
                    </a:moveTo>
                    <a:lnTo>
                      <a:pt x="137160" y="0"/>
                    </a:lnTo>
                    <a:lnTo>
                      <a:pt x="137160" y="2136648"/>
                    </a:lnTo>
                    <a:lnTo>
                      <a:pt x="0" y="2136648"/>
                    </a:lnTo>
                    <a:lnTo>
                      <a:pt x="271272" y="2846832"/>
                    </a:lnTo>
                    <a:lnTo>
                      <a:pt x="542544" y="2136648"/>
                    </a:lnTo>
                    <a:lnTo>
                      <a:pt x="408432" y="2136648"/>
                    </a:lnTo>
                    <a:lnTo>
                      <a:pt x="408432" y="0"/>
                    </a:lnTo>
                    <a:close/>
                  </a:path>
                </a:pathLst>
              </a:custGeom>
              <a:solidFill>
                <a:srgbClr val="9353C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1" name="Google Shape;1101;p6"/>
              <p:cNvSpPr/>
              <p:nvPr/>
            </p:nvSpPr>
            <p:spPr>
              <a:xfrm>
                <a:off x="8976359" y="3084576"/>
                <a:ext cx="558165" cy="2865120"/>
              </a:xfrm>
              <a:custGeom>
                <a:rect b="b" l="l" r="r" t="t"/>
                <a:pathLst>
                  <a:path extrusionOk="0" h="2865120" w="558165">
                    <a:moveTo>
                      <a:pt x="137160" y="2133600"/>
                    </a:moveTo>
                    <a:lnTo>
                      <a:pt x="0" y="2133600"/>
                    </a:lnTo>
                    <a:lnTo>
                      <a:pt x="277368" y="2865120"/>
                    </a:lnTo>
                    <a:lnTo>
                      <a:pt x="283210" y="2849880"/>
                    </a:lnTo>
                    <a:lnTo>
                      <a:pt x="274320" y="2849880"/>
                    </a:lnTo>
                    <a:lnTo>
                      <a:pt x="278892" y="2837859"/>
                    </a:lnTo>
                    <a:lnTo>
                      <a:pt x="14510" y="2142744"/>
                    </a:lnTo>
                    <a:lnTo>
                      <a:pt x="6096" y="2142744"/>
                    </a:lnTo>
                    <a:lnTo>
                      <a:pt x="12192" y="2136648"/>
                    </a:lnTo>
                    <a:lnTo>
                      <a:pt x="137160" y="2136648"/>
                    </a:lnTo>
                    <a:lnTo>
                      <a:pt x="137160" y="2133600"/>
                    </a:lnTo>
                    <a:close/>
                  </a:path>
                  <a:path extrusionOk="0" h="2865120" w="558165">
                    <a:moveTo>
                      <a:pt x="278892" y="2837859"/>
                    </a:moveTo>
                    <a:lnTo>
                      <a:pt x="274446" y="2849547"/>
                    </a:lnTo>
                    <a:lnTo>
                      <a:pt x="274320" y="2849880"/>
                    </a:lnTo>
                    <a:lnTo>
                      <a:pt x="283210" y="2849880"/>
                    </a:lnTo>
                    <a:lnTo>
                      <a:pt x="283337" y="2849547"/>
                    </a:lnTo>
                    <a:lnTo>
                      <a:pt x="278892" y="2837859"/>
                    </a:lnTo>
                    <a:close/>
                  </a:path>
                  <a:path extrusionOk="0" h="2865120" w="558165">
                    <a:moveTo>
                      <a:pt x="283337" y="2849547"/>
                    </a:moveTo>
                    <a:lnTo>
                      <a:pt x="283210" y="2849880"/>
                    </a:lnTo>
                    <a:lnTo>
                      <a:pt x="283464" y="2849880"/>
                    </a:lnTo>
                    <a:lnTo>
                      <a:pt x="283337" y="2849547"/>
                    </a:lnTo>
                    <a:close/>
                  </a:path>
                  <a:path extrusionOk="0" h="2865120" w="558165">
                    <a:moveTo>
                      <a:pt x="545592" y="2136648"/>
                    </a:moveTo>
                    <a:lnTo>
                      <a:pt x="278892" y="2837859"/>
                    </a:lnTo>
                    <a:lnTo>
                      <a:pt x="283337" y="2849547"/>
                    </a:lnTo>
                    <a:lnTo>
                      <a:pt x="554278" y="2142744"/>
                    </a:lnTo>
                    <a:lnTo>
                      <a:pt x="548640" y="2142744"/>
                    </a:lnTo>
                    <a:lnTo>
                      <a:pt x="545592" y="2136648"/>
                    </a:lnTo>
                    <a:close/>
                  </a:path>
                  <a:path extrusionOk="0" h="2865120" w="558165">
                    <a:moveTo>
                      <a:pt x="12192" y="2136648"/>
                    </a:moveTo>
                    <a:lnTo>
                      <a:pt x="6096" y="2142744"/>
                    </a:lnTo>
                    <a:lnTo>
                      <a:pt x="14510" y="2142744"/>
                    </a:lnTo>
                    <a:lnTo>
                      <a:pt x="12192" y="2136648"/>
                    </a:lnTo>
                    <a:close/>
                  </a:path>
                  <a:path extrusionOk="0" h="2865120" w="558165">
                    <a:moveTo>
                      <a:pt x="137160" y="2136648"/>
                    </a:moveTo>
                    <a:lnTo>
                      <a:pt x="12192" y="2136648"/>
                    </a:lnTo>
                    <a:lnTo>
                      <a:pt x="14510" y="2142744"/>
                    </a:lnTo>
                    <a:lnTo>
                      <a:pt x="146304" y="2142744"/>
                    </a:lnTo>
                    <a:lnTo>
                      <a:pt x="146304" y="2139696"/>
                    </a:lnTo>
                    <a:lnTo>
                      <a:pt x="137160" y="2139696"/>
                    </a:lnTo>
                    <a:lnTo>
                      <a:pt x="137160" y="2136648"/>
                    </a:lnTo>
                    <a:close/>
                  </a:path>
                  <a:path extrusionOk="0" h="2865120" w="558165">
                    <a:moveTo>
                      <a:pt x="408432" y="3048"/>
                    </a:moveTo>
                    <a:lnTo>
                      <a:pt x="408432" y="2142744"/>
                    </a:lnTo>
                    <a:lnTo>
                      <a:pt x="543273" y="2142744"/>
                    </a:lnTo>
                    <a:lnTo>
                      <a:pt x="544432" y="2139696"/>
                    </a:lnTo>
                    <a:lnTo>
                      <a:pt x="417575" y="2139696"/>
                    </a:lnTo>
                    <a:lnTo>
                      <a:pt x="414528" y="2133600"/>
                    </a:lnTo>
                    <a:lnTo>
                      <a:pt x="417575" y="2133600"/>
                    </a:lnTo>
                    <a:lnTo>
                      <a:pt x="417575" y="9144"/>
                    </a:lnTo>
                    <a:lnTo>
                      <a:pt x="414528" y="9144"/>
                    </a:lnTo>
                    <a:lnTo>
                      <a:pt x="408432" y="3048"/>
                    </a:lnTo>
                    <a:close/>
                  </a:path>
                  <a:path extrusionOk="0" h="2865120" w="558165">
                    <a:moveTo>
                      <a:pt x="556615" y="2136648"/>
                    </a:moveTo>
                    <a:lnTo>
                      <a:pt x="545592" y="2136648"/>
                    </a:lnTo>
                    <a:lnTo>
                      <a:pt x="548640" y="2142744"/>
                    </a:lnTo>
                    <a:lnTo>
                      <a:pt x="554278" y="2142744"/>
                    </a:lnTo>
                    <a:lnTo>
                      <a:pt x="556615" y="2136648"/>
                    </a:lnTo>
                    <a:close/>
                  </a:path>
                  <a:path extrusionOk="0" h="2865120" w="558165">
                    <a:moveTo>
                      <a:pt x="417575" y="0"/>
                    </a:moveTo>
                    <a:lnTo>
                      <a:pt x="137160" y="0"/>
                    </a:lnTo>
                    <a:lnTo>
                      <a:pt x="137160" y="2139696"/>
                    </a:lnTo>
                    <a:lnTo>
                      <a:pt x="143256" y="2133600"/>
                    </a:lnTo>
                    <a:lnTo>
                      <a:pt x="146304" y="2133600"/>
                    </a:lnTo>
                    <a:lnTo>
                      <a:pt x="146304" y="9144"/>
                    </a:lnTo>
                    <a:lnTo>
                      <a:pt x="143256" y="9144"/>
                    </a:lnTo>
                    <a:lnTo>
                      <a:pt x="146304" y="3048"/>
                    </a:lnTo>
                    <a:lnTo>
                      <a:pt x="417575" y="3048"/>
                    </a:lnTo>
                    <a:lnTo>
                      <a:pt x="417575" y="0"/>
                    </a:lnTo>
                    <a:close/>
                  </a:path>
                  <a:path extrusionOk="0" h="2865120" w="558165">
                    <a:moveTo>
                      <a:pt x="146304" y="2133600"/>
                    </a:moveTo>
                    <a:lnTo>
                      <a:pt x="143256" y="2133600"/>
                    </a:lnTo>
                    <a:lnTo>
                      <a:pt x="137160" y="2139696"/>
                    </a:lnTo>
                    <a:lnTo>
                      <a:pt x="146304" y="2139696"/>
                    </a:lnTo>
                    <a:lnTo>
                      <a:pt x="146304" y="2133600"/>
                    </a:lnTo>
                    <a:close/>
                  </a:path>
                  <a:path extrusionOk="0" h="2865120" w="558165">
                    <a:moveTo>
                      <a:pt x="417575" y="2133600"/>
                    </a:moveTo>
                    <a:lnTo>
                      <a:pt x="414528" y="2133600"/>
                    </a:lnTo>
                    <a:lnTo>
                      <a:pt x="417575" y="2139696"/>
                    </a:lnTo>
                    <a:lnTo>
                      <a:pt x="417575" y="2133600"/>
                    </a:lnTo>
                    <a:close/>
                  </a:path>
                  <a:path extrusionOk="0" h="2865120" w="558165">
                    <a:moveTo>
                      <a:pt x="557784" y="2133600"/>
                    </a:moveTo>
                    <a:lnTo>
                      <a:pt x="417575" y="2133600"/>
                    </a:lnTo>
                    <a:lnTo>
                      <a:pt x="417575" y="2139696"/>
                    </a:lnTo>
                    <a:lnTo>
                      <a:pt x="544432" y="2139696"/>
                    </a:lnTo>
                    <a:lnTo>
                      <a:pt x="545592" y="2136648"/>
                    </a:lnTo>
                    <a:lnTo>
                      <a:pt x="556615" y="2136648"/>
                    </a:lnTo>
                    <a:lnTo>
                      <a:pt x="557784" y="2133600"/>
                    </a:lnTo>
                    <a:close/>
                  </a:path>
                  <a:path extrusionOk="0" h="2865120" w="558165">
                    <a:moveTo>
                      <a:pt x="146304" y="3048"/>
                    </a:moveTo>
                    <a:lnTo>
                      <a:pt x="143256" y="9144"/>
                    </a:lnTo>
                    <a:lnTo>
                      <a:pt x="146304" y="9144"/>
                    </a:lnTo>
                    <a:lnTo>
                      <a:pt x="146304" y="3048"/>
                    </a:lnTo>
                    <a:close/>
                  </a:path>
                  <a:path extrusionOk="0" h="2865120" w="558165">
                    <a:moveTo>
                      <a:pt x="408432" y="3048"/>
                    </a:moveTo>
                    <a:lnTo>
                      <a:pt x="146304" y="3048"/>
                    </a:lnTo>
                    <a:lnTo>
                      <a:pt x="146304" y="9144"/>
                    </a:lnTo>
                    <a:lnTo>
                      <a:pt x="408432" y="9144"/>
                    </a:lnTo>
                    <a:lnTo>
                      <a:pt x="408432" y="3048"/>
                    </a:lnTo>
                    <a:close/>
                  </a:path>
                  <a:path extrusionOk="0" h="2865120" w="558165">
                    <a:moveTo>
                      <a:pt x="417575" y="3048"/>
                    </a:moveTo>
                    <a:lnTo>
                      <a:pt x="408432" y="3048"/>
                    </a:lnTo>
                    <a:lnTo>
                      <a:pt x="414528" y="9144"/>
                    </a:lnTo>
                    <a:lnTo>
                      <a:pt x="417575" y="9144"/>
                    </a:lnTo>
                    <a:lnTo>
                      <a:pt x="417575" y="304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02" name="Google Shape;1102;p6"/>
            <p:cNvGrpSpPr/>
            <p:nvPr/>
          </p:nvGrpSpPr>
          <p:grpSpPr>
            <a:xfrm>
              <a:off x="1115187" y="3926665"/>
              <a:ext cx="7251700" cy="500380"/>
              <a:chOff x="1505711" y="5684520"/>
              <a:chExt cx="7251700" cy="500380"/>
            </a:xfrm>
          </p:grpSpPr>
          <p:sp>
            <p:nvSpPr>
              <p:cNvPr id="1103" name="Google Shape;1103;p6"/>
              <p:cNvSpPr/>
              <p:nvPr/>
            </p:nvSpPr>
            <p:spPr>
              <a:xfrm>
                <a:off x="1542287" y="5690616"/>
                <a:ext cx="7208520" cy="487680"/>
              </a:xfrm>
              <a:custGeom>
                <a:rect b="b" l="l" r="r" t="t"/>
                <a:pathLst>
                  <a:path extrusionOk="0" h="487679" w="7208520">
                    <a:moveTo>
                      <a:pt x="1801367" y="0"/>
                    </a:moveTo>
                    <a:lnTo>
                      <a:pt x="0" y="243839"/>
                    </a:lnTo>
                    <a:lnTo>
                      <a:pt x="1801367" y="487679"/>
                    </a:lnTo>
                    <a:lnTo>
                      <a:pt x="1801367" y="365759"/>
                    </a:lnTo>
                    <a:lnTo>
                      <a:pt x="7208519" y="365759"/>
                    </a:lnTo>
                    <a:lnTo>
                      <a:pt x="7208519" y="121919"/>
                    </a:lnTo>
                    <a:lnTo>
                      <a:pt x="1801367" y="121919"/>
                    </a:lnTo>
                    <a:lnTo>
                      <a:pt x="1801367" y="0"/>
                    </a:lnTo>
                    <a:close/>
                  </a:path>
                </a:pathLst>
              </a:custGeom>
              <a:solidFill>
                <a:srgbClr val="9353C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4" name="Google Shape;1104;p6"/>
              <p:cNvSpPr/>
              <p:nvPr/>
            </p:nvSpPr>
            <p:spPr>
              <a:xfrm>
                <a:off x="1505711" y="5684520"/>
                <a:ext cx="7251700" cy="500380"/>
              </a:xfrm>
              <a:custGeom>
                <a:rect b="b" l="l" r="r" t="t"/>
                <a:pathLst>
                  <a:path extrusionOk="0" h="500379" w="7251700">
                    <a:moveTo>
                      <a:pt x="70564" y="251431"/>
                    </a:moveTo>
                    <a:lnTo>
                      <a:pt x="40778" y="255463"/>
                    </a:lnTo>
                    <a:lnTo>
                      <a:pt x="1844039" y="499871"/>
                    </a:lnTo>
                    <a:lnTo>
                      <a:pt x="1844039" y="493775"/>
                    </a:lnTo>
                    <a:lnTo>
                      <a:pt x="1834896" y="493775"/>
                    </a:lnTo>
                    <a:lnTo>
                      <a:pt x="1834896" y="487272"/>
                    </a:lnTo>
                    <a:lnTo>
                      <a:pt x="70564" y="251431"/>
                    </a:lnTo>
                    <a:close/>
                  </a:path>
                  <a:path extrusionOk="0" h="500379" w="7251700">
                    <a:moveTo>
                      <a:pt x="1834896" y="487272"/>
                    </a:moveTo>
                    <a:lnTo>
                      <a:pt x="1834896" y="493775"/>
                    </a:lnTo>
                    <a:lnTo>
                      <a:pt x="1837943" y="487679"/>
                    </a:lnTo>
                    <a:lnTo>
                      <a:pt x="1834896" y="487272"/>
                    </a:lnTo>
                    <a:close/>
                  </a:path>
                  <a:path extrusionOk="0" h="500379" w="7251700">
                    <a:moveTo>
                      <a:pt x="7242048" y="365759"/>
                    </a:moveTo>
                    <a:lnTo>
                      <a:pt x="1834896" y="365759"/>
                    </a:lnTo>
                    <a:lnTo>
                      <a:pt x="1834896" y="487272"/>
                    </a:lnTo>
                    <a:lnTo>
                      <a:pt x="1837943" y="487679"/>
                    </a:lnTo>
                    <a:lnTo>
                      <a:pt x="1834896" y="493775"/>
                    </a:lnTo>
                    <a:lnTo>
                      <a:pt x="1844039" y="493775"/>
                    </a:lnTo>
                    <a:lnTo>
                      <a:pt x="1844039" y="377951"/>
                    </a:lnTo>
                    <a:lnTo>
                      <a:pt x="1837943" y="377951"/>
                    </a:lnTo>
                    <a:lnTo>
                      <a:pt x="1844039" y="371855"/>
                    </a:lnTo>
                    <a:lnTo>
                      <a:pt x="7242048" y="371855"/>
                    </a:lnTo>
                    <a:lnTo>
                      <a:pt x="7242048" y="365759"/>
                    </a:lnTo>
                    <a:close/>
                  </a:path>
                  <a:path extrusionOk="0" h="500379" w="7251700">
                    <a:moveTo>
                      <a:pt x="1844039" y="371855"/>
                    </a:moveTo>
                    <a:lnTo>
                      <a:pt x="1837943" y="377951"/>
                    </a:lnTo>
                    <a:lnTo>
                      <a:pt x="1844039" y="377951"/>
                    </a:lnTo>
                    <a:lnTo>
                      <a:pt x="1844039" y="371855"/>
                    </a:lnTo>
                    <a:close/>
                  </a:path>
                  <a:path extrusionOk="0" h="500379" w="7251700">
                    <a:moveTo>
                      <a:pt x="7251192" y="365759"/>
                    </a:moveTo>
                    <a:lnTo>
                      <a:pt x="7245096" y="365759"/>
                    </a:lnTo>
                    <a:lnTo>
                      <a:pt x="7242048" y="371855"/>
                    </a:lnTo>
                    <a:lnTo>
                      <a:pt x="1844039" y="371855"/>
                    </a:lnTo>
                    <a:lnTo>
                      <a:pt x="1844039" y="377951"/>
                    </a:lnTo>
                    <a:lnTo>
                      <a:pt x="7251192" y="377951"/>
                    </a:lnTo>
                    <a:lnTo>
                      <a:pt x="7251192" y="365759"/>
                    </a:lnTo>
                    <a:close/>
                  </a:path>
                  <a:path extrusionOk="0" h="500379" w="7251700">
                    <a:moveTo>
                      <a:pt x="7242048" y="128015"/>
                    </a:moveTo>
                    <a:lnTo>
                      <a:pt x="7242048" y="371855"/>
                    </a:lnTo>
                    <a:lnTo>
                      <a:pt x="7245096" y="365759"/>
                    </a:lnTo>
                    <a:lnTo>
                      <a:pt x="7251192" y="365759"/>
                    </a:lnTo>
                    <a:lnTo>
                      <a:pt x="7251192" y="134111"/>
                    </a:lnTo>
                    <a:lnTo>
                      <a:pt x="7245096" y="134111"/>
                    </a:lnTo>
                    <a:lnTo>
                      <a:pt x="7242048" y="128015"/>
                    </a:lnTo>
                    <a:close/>
                  </a:path>
                  <a:path extrusionOk="0" h="500379" w="7251700">
                    <a:moveTo>
                      <a:pt x="36575" y="254893"/>
                    </a:moveTo>
                    <a:lnTo>
                      <a:pt x="36575" y="256031"/>
                    </a:lnTo>
                    <a:lnTo>
                      <a:pt x="40778" y="255463"/>
                    </a:lnTo>
                    <a:lnTo>
                      <a:pt x="36575" y="254893"/>
                    </a:lnTo>
                    <a:close/>
                  </a:path>
                  <a:path extrusionOk="0" h="500379" w="7251700">
                    <a:moveTo>
                      <a:pt x="36575" y="246887"/>
                    </a:moveTo>
                    <a:lnTo>
                      <a:pt x="36575" y="254893"/>
                    </a:lnTo>
                    <a:lnTo>
                      <a:pt x="40778" y="255463"/>
                    </a:lnTo>
                    <a:lnTo>
                      <a:pt x="70564" y="251431"/>
                    </a:lnTo>
                    <a:lnTo>
                      <a:pt x="36575" y="246887"/>
                    </a:lnTo>
                    <a:close/>
                  </a:path>
                  <a:path extrusionOk="0" h="500379" w="7251700">
                    <a:moveTo>
                      <a:pt x="1844039" y="0"/>
                    </a:moveTo>
                    <a:lnTo>
                      <a:pt x="0" y="249935"/>
                    </a:lnTo>
                    <a:lnTo>
                      <a:pt x="36575" y="254893"/>
                    </a:lnTo>
                    <a:lnTo>
                      <a:pt x="36575" y="246887"/>
                    </a:lnTo>
                    <a:lnTo>
                      <a:pt x="104127" y="246887"/>
                    </a:lnTo>
                    <a:lnTo>
                      <a:pt x="1834896" y="12604"/>
                    </a:lnTo>
                    <a:lnTo>
                      <a:pt x="1834896" y="6095"/>
                    </a:lnTo>
                    <a:lnTo>
                      <a:pt x="1844039" y="6095"/>
                    </a:lnTo>
                    <a:lnTo>
                      <a:pt x="1844039" y="0"/>
                    </a:lnTo>
                    <a:close/>
                  </a:path>
                  <a:path extrusionOk="0" h="500379" w="7251700">
                    <a:moveTo>
                      <a:pt x="104127" y="246887"/>
                    </a:moveTo>
                    <a:lnTo>
                      <a:pt x="36575" y="246887"/>
                    </a:lnTo>
                    <a:lnTo>
                      <a:pt x="70564" y="251431"/>
                    </a:lnTo>
                    <a:lnTo>
                      <a:pt x="104127" y="246887"/>
                    </a:lnTo>
                    <a:close/>
                  </a:path>
                  <a:path extrusionOk="0" h="500379" w="7251700">
                    <a:moveTo>
                      <a:pt x="1844039" y="6095"/>
                    </a:moveTo>
                    <a:lnTo>
                      <a:pt x="1834896" y="6095"/>
                    </a:lnTo>
                    <a:lnTo>
                      <a:pt x="1837943" y="12191"/>
                    </a:lnTo>
                    <a:lnTo>
                      <a:pt x="1834896" y="12604"/>
                    </a:lnTo>
                    <a:lnTo>
                      <a:pt x="1834896" y="134111"/>
                    </a:lnTo>
                    <a:lnTo>
                      <a:pt x="7242048" y="134111"/>
                    </a:lnTo>
                    <a:lnTo>
                      <a:pt x="7242048" y="128015"/>
                    </a:lnTo>
                    <a:lnTo>
                      <a:pt x="1844039" y="128015"/>
                    </a:lnTo>
                    <a:lnTo>
                      <a:pt x="1837943" y="124967"/>
                    </a:lnTo>
                    <a:lnTo>
                      <a:pt x="1844039" y="124967"/>
                    </a:lnTo>
                    <a:lnTo>
                      <a:pt x="1844039" y="6095"/>
                    </a:lnTo>
                    <a:close/>
                  </a:path>
                  <a:path extrusionOk="0" h="500379" w="7251700">
                    <a:moveTo>
                      <a:pt x="7251192" y="124967"/>
                    </a:moveTo>
                    <a:lnTo>
                      <a:pt x="1844039" y="124967"/>
                    </a:lnTo>
                    <a:lnTo>
                      <a:pt x="1844039" y="128015"/>
                    </a:lnTo>
                    <a:lnTo>
                      <a:pt x="7242048" y="128015"/>
                    </a:lnTo>
                    <a:lnTo>
                      <a:pt x="7245096" y="134111"/>
                    </a:lnTo>
                    <a:lnTo>
                      <a:pt x="7251192" y="134111"/>
                    </a:lnTo>
                    <a:lnTo>
                      <a:pt x="7251192" y="124967"/>
                    </a:lnTo>
                    <a:close/>
                  </a:path>
                  <a:path extrusionOk="0" h="500379" w="7251700">
                    <a:moveTo>
                      <a:pt x="1844039" y="124967"/>
                    </a:moveTo>
                    <a:lnTo>
                      <a:pt x="1837943" y="124967"/>
                    </a:lnTo>
                    <a:lnTo>
                      <a:pt x="1844039" y="128015"/>
                    </a:lnTo>
                    <a:lnTo>
                      <a:pt x="1844039" y="124967"/>
                    </a:lnTo>
                    <a:close/>
                  </a:path>
                  <a:path extrusionOk="0" h="500379" w="7251700">
                    <a:moveTo>
                      <a:pt x="1834896" y="6095"/>
                    </a:moveTo>
                    <a:lnTo>
                      <a:pt x="1834896" y="12604"/>
                    </a:lnTo>
                    <a:lnTo>
                      <a:pt x="1837943" y="12191"/>
                    </a:lnTo>
                    <a:lnTo>
                      <a:pt x="1834896" y="6095"/>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05" name="Google Shape;1105;p6"/>
            <p:cNvGrpSpPr/>
            <p:nvPr/>
          </p:nvGrpSpPr>
          <p:grpSpPr>
            <a:xfrm>
              <a:off x="212980" y="1314528"/>
              <a:ext cx="478790" cy="2868295"/>
              <a:chOff x="603504" y="3072383"/>
              <a:chExt cx="478790" cy="2868295"/>
            </a:xfrm>
          </p:grpSpPr>
          <p:sp>
            <p:nvSpPr>
              <p:cNvPr id="1106" name="Google Shape;1106;p6"/>
              <p:cNvSpPr/>
              <p:nvPr/>
            </p:nvSpPr>
            <p:spPr>
              <a:xfrm>
                <a:off x="609600" y="3087623"/>
                <a:ext cx="466725" cy="2847340"/>
              </a:xfrm>
              <a:custGeom>
                <a:rect b="b" l="l" r="r" t="t"/>
                <a:pathLst>
                  <a:path extrusionOk="0" h="2847340" w="466725">
                    <a:moveTo>
                      <a:pt x="234696" y="0"/>
                    </a:moveTo>
                    <a:lnTo>
                      <a:pt x="0" y="713231"/>
                    </a:lnTo>
                    <a:lnTo>
                      <a:pt x="118872" y="713231"/>
                    </a:lnTo>
                    <a:lnTo>
                      <a:pt x="118872" y="2846832"/>
                    </a:lnTo>
                    <a:lnTo>
                      <a:pt x="350519" y="2846832"/>
                    </a:lnTo>
                    <a:lnTo>
                      <a:pt x="350519" y="713231"/>
                    </a:lnTo>
                    <a:lnTo>
                      <a:pt x="466344" y="713231"/>
                    </a:lnTo>
                    <a:lnTo>
                      <a:pt x="234696" y="0"/>
                    </a:lnTo>
                    <a:close/>
                  </a:path>
                </a:pathLst>
              </a:custGeom>
              <a:solidFill>
                <a:srgbClr val="9353C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7" name="Google Shape;1107;p6"/>
              <p:cNvSpPr/>
              <p:nvPr/>
            </p:nvSpPr>
            <p:spPr>
              <a:xfrm>
                <a:off x="603504" y="3072383"/>
                <a:ext cx="478790" cy="2868295"/>
              </a:xfrm>
              <a:custGeom>
                <a:rect b="b" l="l" r="r" t="t"/>
                <a:pathLst>
                  <a:path extrusionOk="0" h="2868295" w="478790">
                    <a:moveTo>
                      <a:pt x="118872" y="728471"/>
                    </a:moveTo>
                    <a:lnTo>
                      <a:pt x="118872" y="2868167"/>
                    </a:lnTo>
                    <a:lnTo>
                      <a:pt x="359664" y="2868167"/>
                    </a:lnTo>
                    <a:lnTo>
                      <a:pt x="359664" y="2862072"/>
                    </a:lnTo>
                    <a:lnTo>
                      <a:pt x="128015" y="2862072"/>
                    </a:lnTo>
                    <a:lnTo>
                      <a:pt x="124967" y="2859023"/>
                    </a:lnTo>
                    <a:lnTo>
                      <a:pt x="128015" y="2859023"/>
                    </a:lnTo>
                    <a:lnTo>
                      <a:pt x="128015" y="734567"/>
                    </a:lnTo>
                    <a:lnTo>
                      <a:pt x="124967" y="734567"/>
                    </a:lnTo>
                    <a:lnTo>
                      <a:pt x="118872" y="728471"/>
                    </a:lnTo>
                    <a:close/>
                  </a:path>
                  <a:path extrusionOk="0" h="2868295" w="478790">
                    <a:moveTo>
                      <a:pt x="128015" y="2859023"/>
                    </a:moveTo>
                    <a:lnTo>
                      <a:pt x="124967" y="2859023"/>
                    </a:lnTo>
                    <a:lnTo>
                      <a:pt x="128015" y="2862072"/>
                    </a:lnTo>
                    <a:lnTo>
                      <a:pt x="128015" y="2859023"/>
                    </a:lnTo>
                    <a:close/>
                  </a:path>
                  <a:path extrusionOk="0" h="2868295" w="478790">
                    <a:moveTo>
                      <a:pt x="350520" y="2859023"/>
                    </a:moveTo>
                    <a:lnTo>
                      <a:pt x="128015" y="2859023"/>
                    </a:lnTo>
                    <a:lnTo>
                      <a:pt x="128015" y="2862072"/>
                    </a:lnTo>
                    <a:lnTo>
                      <a:pt x="350520" y="2862072"/>
                    </a:lnTo>
                    <a:lnTo>
                      <a:pt x="350520" y="2859023"/>
                    </a:lnTo>
                    <a:close/>
                  </a:path>
                  <a:path extrusionOk="0" h="2868295" w="478790">
                    <a:moveTo>
                      <a:pt x="467377" y="722376"/>
                    </a:moveTo>
                    <a:lnTo>
                      <a:pt x="350520" y="722376"/>
                    </a:lnTo>
                    <a:lnTo>
                      <a:pt x="350520" y="2862072"/>
                    </a:lnTo>
                    <a:lnTo>
                      <a:pt x="356615" y="2859023"/>
                    </a:lnTo>
                    <a:lnTo>
                      <a:pt x="359664" y="2859023"/>
                    </a:lnTo>
                    <a:lnTo>
                      <a:pt x="359664" y="734567"/>
                    </a:lnTo>
                    <a:lnTo>
                      <a:pt x="356615" y="734567"/>
                    </a:lnTo>
                    <a:lnTo>
                      <a:pt x="359664" y="728471"/>
                    </a:lnTo>
                    <a:lnTo>
                      <a:pt x="469392" y="728471"/>
                    </a:lnTo>
                    <a:lnTo>
                      <a:pt x="467377" y="722376"/>
                    </a:lnTo>
                    <a:close/>
                  </a:path>
                  <a:path extrusionOk="0" h="2868295" w="478790">
                    <a:moveTo>
                      <a:pt x="359664" y="2859023"/>
                    </a:moveTo>
                    <a:lnTo>
                      <a:pt x="356615" y="2859023"/>
                    </a:lnTo>
                    <a:lnTo>
                      <a:pt x="350520" y="2862072"/>
                    </a:lnTo>
                    <a:lnTo>
                      <a:pt x="359664" y="2862072"/>
                    </a:lnTo>
                    <a:lnTo>
                      <a:pt x="359664" y="2859023"/>
                    </a:lnTo>
                    <a:close/>
                  </a:path>
                  <a:path extrusionOk="0" h="2868295" w="478790">
                    <a:moveTo>
                      <a:pt x="234746" y="18441"/>
                    </a:moveTo>
                    <a:lnTo>
                      <a:pt x="0" y="734567"/>
                    </a:lnTo>
                    <a:lnTo>
                      <a:pt x="118872" y="734567"/>
                    </a:lnTo>
                    <a:lnTo>
                      <a:pt x="118872" y="728471"/>
                    </a:lnTo>
                    <a:lnTo>
                      <a:pt x="12190" y="728471"/>
                    </a:lnTo>
                    <a:lnTo>
                      <a:pt x="6095" y="722376"/>
                    </a:lnTo>
                    <a:lnTo>
                      <a:pt x="14179" y="722376"/>
                    </a:lnTo>
                    <a:lnTo>
                      <a:pt x="239297" y="32213"/>
                    </a:lnTo>
                    <a:lnTo>
                      <a:pt x="234746" y="18441"/>
                    </a:lnTo>
                    <a:close/>
                  </a:path>
                  <a:path extrusionOk="0" h="2868295" w="478790">
                    <a:moveTo>
                      <a:pt x="128015" y="722376"/>
                    </a:moveTo>
                    <a:lnTo>
                      <a:pt x="14179" y="722376"/>
                    </a:lnTo>
                    <a:lnTo>
                      <a:pt x="12190" y="728471"/>
                    </a:lnTo>
                    <a:lnTo>
                      <a:pt x="118872" y="728471"/>
                    </a:lnTo>
                    <a:lnTo>
                      <a:pt x="124967" y="734567"/>
                    </a:lnTo>
                    <a:lnTo>
                      <a:pt x="128015" y="734567"/>
                    </a:lnTo>
                    <a:lnTo>
                      <a:pt x="128015" y="722376"/>
                    </a:lnTo>
                    <a:close/>
                  </a:path>
                  <a:path extrusionOk="0" h="2868295" w="478790">
                    <a:moveTo>
                      <a:pt x="359664" y="728471"/>
                    </a:moveTo>
                    <a:lnTo>
                      <a:pt x="356615" y="734567"/>
                    </a:lnTo>
                    <a:lnTo>
                      <a:pt x="359664" y="734567"/>
                    </a:lnTo>
                    <a:lnTo>
                      <a:pt x="359664" y="728471"/>
                    </a:lnTo>
                    <a:close/>
                  </a:path>
                  <a:path extrusionOk="0" h="2868295" w="478790">
                    <a:moveTo>
                      <a:pt x="474590" y="722376"/>
                    </a:moveTo>
                    <a:lnTo>
                      <a:pt x="472439" y="722376"/>
                    </a:lnTo>
                    <a:lnTo>
                      <a:pt x="469392" y="728471"/>
                    </a:lnTo>
                    <a:lnTo>
                      <a:pt x="359664" y="728471"/>
                    </a:lnTo>
                    <a:lnTo>
                      <a:pt x="359664" y="734567"/>
                    </a:lnTo>
                    <a:lnTo>
                      <a:pt x="478536" y="734567"/>
                    </a:lnTo>
                    <a:lnTo>
                      <a:pt x="474590" y="722376"/>
                    </a:lnTo>
                    <a:close/>
                  </a:path>
                  <a:path extrusionOk="0" h="2868295" w="478790">
                    <a:moveTo>
                      <a:pt x="14179" y="722376"/>
                    </a:moveTo>
                    <a:lnTo>
                      <a:pt x="6095" y="722376"/>
                    </a:lnTo>
                    <a:lnTo>
                      <a:pt x="12190" y="728471"/>
                    </a:lnTo>
                    <a:lnTo>
                      <a:pt x="14179" y="722376"/>
                    </a:lnTo>
                    <a:close/>
                  </a:path>
                  <a:path extrusionOk="0" h="2868295" w="478790">
                    <a:moveTo>
                      <a:pt x="246710" y="18287"/>
                    </a:moveTo>
                    <a:lnTo>
                      <a:pt x="243839" y="18287"/>
                    </a:lnTo>
                    <a:lnTo>
                      <a:pt x="239297" y="32213"/>
                    </a:lnTo>
                    <a:lnTo>
                      <a:pt x="469392" y="728471"/>
                    </a:lnTo>
                    <a:lnTo>
                      <a:pt x="472439" y="722376"/>
                    </a:lnTo>
                    <a:lnTo>
                      <a:pt x="474590" y="722376"/>
                    </a:lnTo>
                    <a:lnTo>
                      <a:pt x="246760" y="18441"/>
                    </a:lnTo>
                    <a:lnTo>
                      <a:pt x="246710" y="18287"/>
                    </a:lnTo>
                    <a:close/>
                  </a:path>
                  <a:path extrusionOk="0" h="2868295" w="478790">
                    <a:moveTo>
                      <a:pt x="240792" y="0"/>
                    </a:moveTo>
                    <a:lnTo>
                      <a:pt x="234695" y="18287"/>
                    </a:lnTo>
                    <a:lnTo>
                      <a:pt x="239297" y="32213"/>
                    </a:lnTo>
                    <a:lnTo>
                      <a:pt x="243789" y="18441"/>
                    </a:lnTo>
                    <a:lnTo>
                      <a:pt x="243839" y="18287"/>
                    </a:lnTo>
                    <a:lnTo>
                      <a:pt x="246710" y="18287"/>
                    </a:lnTo>
                    <a:lnTo>
                      <a:pt x="240792"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08" name="Google Shape;1108;p6"/>
            <p:cNvGrpSpPr/>
            <p:nvPr/>
          </p:nvGrpSpPr>
          <p:grpSpPr>
            <a:xfrm>
              <a:off x="447676" y="345265"/>
              <a:ext cx="1332230" cy="509270"/>
              <a:chOff x="838200" y="2103120"/>
              <a:chExt cx="1332230" cy="509270"/>
            </a:xfrm>
          </p:grpSpPr>
          <p:sp>
            <p:nvSpPr>
              <p:cNvPr id="1109" name="Google Shape;1109;p6"/>
              <p:cNvSpPr/>
              <p:nvPr/>
            </p:nvSpPr>
            <p:spPr>
              <a:xfrm>
                <a:off x="844295" y="2112264"/>
                <a:ext cx="1316990" cy="490855"/>
              </a:xfrm>
              <a:custGeom>
                <a:rect b="b" l="l" r="r" t="t"/>
                <a:pathLst>
                  <a:path extrusionOk="0" h="490855" w="1316989">
                    <a:moveTo>
                      <a:pt x="987552" y="0"/>
                    </a:moveTo>
                    <a:lnTo>
                      <a:pt x="987552" y="121920"/>
                    </a:lnTo>
                    <a:lnTo>
                      <a:pt x="0" y="121920"/>
                    </a:lnTo>
                    <a:lnTo>
                      <a:pt x="0" y="365760"/>
                    </a:lnTo>
                    <a:lnTo>
                      <a:pt x="987552" y="365760"/>
                    </a:lnTo>
                    <a:lnTo>
                      <a:pt x="987552" y="490727"/>
                    </a:lnTo>
                    <a:lnTo>
                      <a:pt x="1316736" y="243839"/>
                    </a:lnTo>
                    <a:lnTo>
                      <a:pt x="987552" y="0"/>
                    </a:lnTo>
                    <a:close/>
                  </a:path>
                </a:pathLst>
              </a:custGeom>
              <a:solidFill>
                <a:srgbClr val="9353C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0" name="Google Shape;1110;p6"/>
              <p:cNvSpPr/>
              <p:nvPr/>
            </p:nvSpPr>
            <p:spPr>
              <a:xfrm>
                <a:off x="838200" y="2103120"/>
                <a:ext cx="1332230" cy="509270"/>
              </a:xfrm>
              <a:custGeom>
                <a:rect b="b" l="l" r="r" t="t"/>
                <a:pathLst>
                  <a:path extrusionOk="0" h="509269" w="1332230">
                    <a:moveTo>
                      <a:pt x="990600" y="493775"/>
                    </a:moveTo>
                    <a:lnTo>
                      <a:pt x="990600" y="509015"/>
                    </a:lnTo>
                    <a:lnTo>
                      <a:pt x="1002792" y="499871"/>
                    </a:lnTo>
                    <a:lnTo>
                      <a:pt x="999744" y="499871"/>
                    </a:lnTo>
                    <a:lnTo>
                      <a:pt x="990600" y="493775"/>
                    </a:lnTo>
                    <a:close/>
                  </a:path>
                  <a:path extrusionOk="0" h="509269" w="1332230">
                    <a:moveTo>
                      <a:pt x="999744" y="487002"/>
                    </a:moveTo>
                    <a:lnTo>
                      <a:pt x="990600" y="493775"/>
                    </a:lnTo>
                    <a:lnTo>
                      <a:pt x="999744" y="499871"/>
                    </a:lnTo>
                    <a:lnTo>
                      <a:pt x="999744" y="487002"/>
                    </a:lnTo>
                    <a:close/>
                  </a:path>
                  <a:path extrusionOk="0" h="509269" w="1332230">
                    <a:moveTo>
                      <a:pt x="1313650" y="254479"/>
                    </a:moveTo>
                    <a:lnTo>
                      <a:pt x="999744" y="487002"/>
                    </a:lnTo>
                    <a:lnTo>
                      <a:pt x="999744" y="499871"/>
                    </a:lnTo>
                    <a:lnTo>
                      <a:pt x="1002792" y="499871"/>
                    </a:lnTo>
                    <a:lnTo>
                      <a:pt x="1323847" y="259079"/>
                    </a:lnTo>
                    <a:lnTo>
                      <a:pt x="1319783" y="259079"/>
                    </a:lnTo>
                    <a:lnTo>
                      <a:pt x="1313650" y="254479"/>
                    </a:lnTo>
                    <a:close/>
                  </a:path>
                  <a:path extrusionOk="0" h="509269" w="1332230">
                    <a:moveTo>
                      <a:pt x="990600" y="374903"/>
                    </a:moveTo>
                    <a:lnTo>
                      <a:pt x="990600" y="493775"/>
                    </a:lnTo>
                    <a:lnTo>
                      <a:pt x="999744" y="487002"/>
                    </a:lnTo>
                    <a:lnTo>
                      <a:pt x="999744" y="381000"/>
                    </a:lnTo>
                    <a:lnTo>
                      <a:pt x="993648" y="381000"/>
                    </a:lnTo>
                    <a:lnTo>
                      <a:pt x="990600" y="374903"/>
                    </a:lnTo>
                    <a:close/>
                  </a:path>
                  <a:path extrusionOk="0" h="509269" w="1332230">
                    <a:moveTo>
                      <a:pt x="990600" y="128015"/>
                    </a:moveTo>
                    <a:lnTo>
                      <a:pt x="0" y="128015"/>
                    </a:lnTo>
                    <a:lnTo>
                      <a:pt x="0" y="381000"/>
                    </a:lnTo>
                    <a:lnTo>
                      <a:pt x="990600" y="381000"/>
                    </a:lnTo>
                    <a:lnTo>
                      <a:pt x="990600" y="374903"/>
                    </a:lnTo>
                    <a:lnTo>
                      <a:pt x="12190" y="374903"/>
                    </a:lnTo>
                    <a:lnTo>
                      <a:pt x="6096" y="371855"/>
                    </a:lnTo>
                    <a:lnTo>
                      <a:pt x="12190" y="371855"/>
                    </a:lnTo>
                    <a:lnTo>
                      <a:pt x="12190" y="137159"/>
                    </a:lnTo>
                    <a:lnTo>
                      <a:pt x="6096" y="137159"/>
                    </a:lnTo>
                    <a:lnTo>
                      <a:pt x="12190" y="131063"/>
                    </a:lnTo>
                    <a:lnTo>
                      <a:pt x="990600" y="131063"/>
                    </a:lnTo>
                    <a:lnTo>
                      <a:pt x="990600" y="128015"/>
                    </a:lnTo>
                    <a:close/>
                  </a:path>
                  <a:path extrusionOk="0" h="509269" w="1332230">
                    <a:moveTo>
                      <a:pt x="999744" y="371855"/>
                    </a:moveTo>
                    <a:lnTo>
                      <a:pt x="12190" y="371855"/>
                    </a:lnTo>
                    <a:lnTo>
                      <a:pt x="12190" y="374903"/>
                    </a:lnTo>
                    <a:lnTo>
                      <a:pt x="990600" y="374903"/>
                    </a:lnTo>
                    <a:lnTo>
                      <a:pt x="993648" y="381000"/>
                    </a:lnTo>
                    <a:lnTo>
                      <a:pt x="999744" y="381000"/>
                    </a:lnTo>
                    <a:lnTo>
                      <a:pt x="999744" y="371855"/>
                    </a:lnTo>
                    <a:close/>
                  </a:path>
                  <a:path extrusionOk="0" h="509269" w="1332230">
                    <a:moveTo>
                      <a:pt x="12190" y="371855"/>
                    </a:moveTo>
                    <a:lnTo>
                      <a:pt x="6096" y="371855"/>
                    </a:lnTo>
                    <a:lnTo>
                      <a:pt x="12190" y="374903"/>
                    </a:lnTo>
                    <a:lnTo>
                      <a:pt x="12190" y="371855"/>
                    </a:lnTo>
                    <a:close/>
                  </a:path>
                  <a:path extrusionOk="0" h="509269" w="1332230">
                    <a:moveTo>
                      <a:pt x="1319783" y="249935"/>
                    </a:moveTo>
                    <a:lnTo>
                      <a:pt x="1313650" y="254479"/>
                    </a:lnTo>
                    <a:lnTo>
                      <a:pt x="1319783" y="259079"/>
                    </a:lnTo>
                    <a:lnTo>
                      <a:pt x="1319783" y="249935"/>
                    </a:lnTo>
                    <a:close/>
                  </a:path>
                  <a:path extrusionOk="0" h="509269" w="1332230">
                    <a:moveTo>
                      <a:pt x="1327863" y="249935"/>
                    </a:moveTo>
                    <a:lnTo>
                      <a:pt x="1319783" y="249935"/>
                    </a:lnTo>
                    <a:lnTo>
                      <a:pt x="1319783" y="259079"/>
                    </a:lnTo>
                    <a:lnTo>
                      <a:pt x="1323847" y="259079"/>
                    </a:lnTo>
                    <a:lnTo>
                      <a:pt x="1331976" y="252983"/>
                    </a:lnTo>
                    <a:lnTo>
                      <a:pt x="1327863" y="249935"/>
                    </a:lnTo>
                    <a:close/>
                  </a:path>
                  <a:path extrusionOk="0" h="509269" w="1332230">
                    <a:moveTo>
                      <a:pt x="1002938" y="9143"/>
                    </a:moveTo>
                    <a:lnTo>
                      <a:pt x="999744" y="9143"/>
                    </a:lnTo>
                    <a:lnTo>
                      <a:pt x="999744" y="19050"/>
                    </a:lnTo>
                    <a:lnTo>
                      <a:pt x="1313650" y="254479"/>
                    </a:lnTo>
                    <a:lnTo>
                      <a:pt x="1319783" y="249935"/>
                    </a:lnTo>
                    <a:lnTo>
                      <a:pt x="1327863" y="249935"/>
                    </a:lnTo>
                    <a:lnTo>
                      <a:pt x="1002938" y="9143"/>
                    </a:lnTo>
                    <a:close/>
                  </a:path>
                  <a:path extrusionOk="0" h="509269" w="1332230">
                    <a:moveTo>
                      <a:pt x="12190" y="131063"/>
                    </a:moveTo>
                    <a:lnTo>
                      <a:pt x="6096" y="137159"/>
                    </a:lnTo>
                    <a:lnTo>
                      <a:pt x="12190" y="137159"/>
                    </a:lnTo>
                    <a:lnTo>
                      <a:pt x="12190" y="131063"/>
                    </a:lnTo>
                    <a:close/>
                  </a:path>
                  <a:path extrusionOk="0" h="509269" w="1332230">
                    <a:moveTo>
                      <a:pt x="999744" y="128015"/>
                    </a:moveTo>
                    <a:lnTo>
                      <a:pt x="993648" y="128015"/>
                    </a:lnTo>
                    <a:lnTo>
                      <a:pt x="990600" y="131063"/>
                    </a:lnTo>
                    <a:lnTo>
                      <a:pt x="12190" y="131063"/>
                    </a:lnTo>
                    <a:lnTo>
                      <a:pt x="12190" y="137159"/>
                    </a:lnTo>
                    <a:lnTo>
                      <a:pt x="999744" y="137159"/>
                    </a:lnTo>
                    <a:lnTo>
                      <a:pt x="999744" y="128015"/>
                    </a:lnTo>
                    <a:close/>
                  </a:path>
                  <a:path extrusionOk="0" h="509269" w="1332230">
                    <a:moveTo>
                      <a:pt x="990600" y="12191"/>
                    </a:moveTo>
                    <a:lnTo>
                      <a:pt x="990600" y="131063"/>
                    </a:lnTo>
                    <a:lnTo>
                      <a:pt x="993648" y="128015"/>
                    </a:lnTo>
                    <a:lnTo>
                      <a:pt x="999744" y="128015"/>
                    </a:lnTo>
                    <a:lnTo>
                      <a:pt x="999744" y="19050"/>
                    </a:lnTo>
                    <a:lnTo>
                      <a:pt x="990600" y="12191"/>
                    </a:lnTo>
                    <a:close/>
                  </a:path>
                  <a:path extrusionOk="0" h="509269" w="1332230">
                    <a:moveTo>
                      <a:pt x="999744" y="9143"/>
                    </a:moveTo>
                    <a:lnTo>
                      <a:pt x="990600" y="12191"/>
                    </a:lnTo>
                    <a:lnTo>
                      <a:pt x="999744" y="19050"/>
                    </a:lnTo>
                    <a:lnTo>
                      <a:pt x="999744" y="9143"/>
                    </a:lnTo>
                    <a:close/>
                  </a:path>
                  <a:path extrusionOk="0" h="509269" w="1332230">
                    <a:moveTo>
                      <a:pt x="990600" y="0"/>
                    </a:moveTo>
                    <a:lnTo>
                      <a:pt x="990600" y="12191"/>
                    </a:lnTo>
                    <a:lnTo>
                      <a:pt x="999744" y="9143"/>
                    </a:lnTo>
                    <a:lnTo>
                      <a:pt x="1002938" y="9143"/>
                    </a:lnTo>
                    <a:lnTo>
                      <a:pt x="99060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7"/>
          <p:cNvSpPr txBox="1"/>
          <p:nvPr>
            <p:ph idx="2" type="subTitle"/>
          </p:nvPr>
        </p:nvSpPr>
        <p:spPr>
          <a:xfrm>
            <a:off x="902951" y="487245"/>
            <a:ext cx="7168993" cy="3343776"/>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Arial"/>
              <a:buChar char="•"/>
            </a:pPr>
            <a:r>
              <a:rPr b="1" lang="en-US" sz="2400">
                <a:solidFill>
                  <a:srgbClr val="002060"/>
                </a:solidFill>
              </a:rPr>
              <a:t>populasi besar</a:t>
            </a:r>
            <a:r>
              <a:rPr lang="en-US" sz="2000">
                <a:solidFill>
                  <a:srgbClr val="002060"/>
                </a:solidFill>
              </a:rPr>
              <a:t>, tidak mungkin seluruh elemen diteliti</a:t>
            </a:r>
            <a:endParaRPr sz="2000">
              <a:solidFill>
                <a:srgbClr val="002060"/>
              </a:solidFill>
            </a:endParaRPr>
          </a:p>
          <a:p>
            <a:pPr indent="-317500" lvl="0" marL="457200" rtl="0" algn="l">
              <a:lnSpc>
                <a:spcPct val="115000"/>
              </a:lnSpc>
              <a:spcBef>
                <a:spcPts val="0"/>
              </a:spcBef>
              <a:spcAft>
                <a:spcPts val="0"/>
              </a:spcAft>
              <a:buSzPts val="1400"/>
              <a:buFont typeface="Arial"/>
              <a:buChar char="•"/>
            </a:pPr>
            <a:r>
              <a:rPr b="1" lang="en-US" sz="2400">
                <a:solidFill>
                  <a:srgbClr val="002060"/>
                </a:solidFill>
              </a:rPr>
              <a:t>keterbatasan </a:t>
            </a:r>
            <a:r>
              <a:rPr lang="en-US" sz="2000">
                <a:solidFill>
                  <a:srgbClr val="002060"/>
                </a:solidFill>
              </a:rPr>
              <a:t>waktu penelitian, biaya, dan sumber daya manusia</a:t>
            </a:r>
            <a:endParaRPr sz="2000">
              <a:solidFill>
                <a:srgbClr val="002060"/>
              </a:solidFill>
            </a:endParaRPr>
          </a:p>
          <a:p>
            <a:pPr indent="-317500" lvl="0" marL="457200" rtl="0" algn="l">
              <a:lnSpc>
                <a:spcPct val="115000"/>
              </a:lnSpc>
              <a:spcBef>
                <a:spcPts val="0"/>
              </a:spcBef>
              <a:spcAft>
                <a:spcPts val="0"/>
              </a:spcAft>
              <a:buSzPts val="1400"/>
              <a:buFont typeface="Arial"/>
              <a:buChar char="•"/>
            </a:pPr>
            <a:r>
              <a:rPr lang="en-US" sz="2000">
                <a:solidFill>
                  <a:srgbClr val="002060"/>
                </a:solidFill>
              </a:rPr>
              <a:t>Penelitian terhadap sampel bisa lebih </a:t>
            </a:r>
            <a:r>
              <a:rPr b="1" lang="en-US" sz="2400">
                <a:solidFill>
                  <a:srgbClr val="002060"/>
                </a:solidFill>
              </a:rPr>
              <a:t>reliabel </a:t>
            </a:r>
            <a:r>
              <a:rPr lang="en-US" sz="2000">
                <a:solidFill>
                  <a:srgbClr val="002060"/>
                </a:solidFill>
              </a:rPr>
              <a:t>daripada terhadap populasi, misalnya, karena elemen sedemikian banyaknya maka akan memunculkan kelelahan fisik dan mental para pencacahnya sehingga banyak terjadikekeliruan. (UmaSekaran, 1992); </a:t>
            </a:r>
            <a:endParaRPr/>
          </a:p>
          <a:p>
            <a:pPr indent="-317500" lvl="0" marL="457200" rtl="0" algn="l">
              <a:lnSpc>
                <a:spcPct val="115000"/>
              </a:lnSpc>
              <a:spcBef>
                <a:spcPts val="0"/>
              </a:spcBef>
              <a:spcAft>
                <a:spcPts val="0"/>
              </a:spcAft>
              <a:buSzPts val="1400"/>
              <a:buFont typeface="Arial"/>
              <a:buChar char="•"/>
            </a:pPr>
            <a:r>
              <a:rPr b="1" lang="en-US" sz="2400">
                <a:solidFill>
                  <a:srgbClr val="002060"/>
                </a:solidFill>
              </a:rPr>
              <a:t>populasi homogen</a:t>
            </a:r>
            <a:r>
              <a:rPr lang="en-US" sz="2000">
                <a:solidFill>
                  <a:srgbClr val="002060"/>
                </a:solidFill>
              </a:rPr>
              <a:t>, penelitian terhadap seluruh elemen dalam populasi menjadi tidak masuk akal</a:t>
            </a:r>
            <a:endParaRPr sz="2000">
              <a:solidFill>
                <a:srgbClr val="002060"/>
              </a:solidFill>
            </a:endParaRPr>
          </a:p>
          <a:p>
            <a:pPr indent="-317500" lvl="0" marL="457200" rtl="0" algn="l">
              <a:lnSpc>
                <a:spcPct val="115000"/>
              </a:lnSpc>
              <a:spcBef>
                <a:spcPts val="0"/>
              </a:spcBef>
              <a:spcAft>
                <a:spcPts val="0"/>
              </a:spcAft>
              <a:buSzPts val="1400"/>
              <a:buFont typeface="Arial"/>
              <a:buChar char="•"/>
            </a:pPr>
            <a:r>
              <a:rPr lang="en-US" sz="1800">
                <a:solidFill>
                  <a:srgbClr val="002060"/>
                </a:solidFill>
              </a:rPr>
              <a:t>Seringkali penelitian populasi dapat bersifat merusak</a:t>
            </a:r>
            <a:endParaRPr sz="1800">
              <a:solidFill>
                <a:srgbClr val="002060"/>
              </a:solidFill>
            </a:endParaRPr>
          </a:p>
          <a:p>
            <a:pPr indent="-228600" lvl="0" marL="457200" rtl="0" algn="l">
              <a:lnSpc>
                <a:spcPct val="115000"/>
              </a:lnSpc>
              <a:spcBef>
                <a:spcPts val="0"/>
              </a:spcBef>
              <a:spcAft>
                <a:spcPts val="0"/>
              </a:spcAft>
              <a:buSzPts val="1400"/>
              <a:buFont typeface="Arial"/>
              <a:buNone/>
            </a:pPr>
            <a:r>
              <a:t/>
            </a:r>
            <a:endParaRPr sz="200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8"/>
          <p:cNvSpPr txBox="1"/>
          <p:nvPr>
            <p:ph type="title"/>
          </p:nvPr>
        </p:nvSpPr>
        <p:spPr>
          <a:xfrm>
            <a:off x="4467002" y="2568556"/>
            <a:ext cx="4472400" cy="837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US"/>
              <a:t>HOW</a:t>
            </a:r>
            <a:endParaRPr/>
          </a:p>
        </p:txBody>
      </p:sp>
      <p:sp>
        <p:nvSpPr>
          <p:cNvPr id="1121" name="Google Shape;1121;p8"/>
          <p:cNvSpPr txBox="1"/>
          <p:nvPr>
            <p:ph idx="2" type="title"/>
          </p:nvPr>
        </p:nvSpPr>
        <p:spPr>
          <a:xfrm>
            <a:off x="5962052" y="1544006"/>
            <a:ext cx="1482300" cy="770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US"/>
              <a:t>03</a:t>
            </a:r>
            <a:endParaRPr/>
          </a:p>
        </p:txBody>
      </p:sp>
      <p:grpSp>
        <p:nvGrpSpPr>
          <p:cNvPr id="1122" name="Google Shape;1122;p8"/>
          <p:cNvGrpSpPr/>
          <p:nvPr/>
        </p:nvGrpSpPr>
        <p:grpSpPr>
          <a:xfrm>
            <a:off x="224705" y="1535427"/>
            <a:ext cx="4086449" cy="1878275"/>
            <a:chOff x="2528775" y="2725725"/>
            <a:chExt cx="4086449" cy="1878275"/>
          </a:xfrm>
        </p:grpSpPr>
        <p:sp>
          <p:nvSpPr>
            <p:cNvPr id="1123" name="Google Shape;1123;p8"/>
            <p:cNvSpPr/>
            <p:nvPr/>
          </p:nvSpPr>
          <p:spPr>
            <a:xfrm>
              <a:off x="3044068" y="3010514"/>
              <a:ext cx="2425211" cy="1195697"/>
            </a:xfrm>
            <a:custGeom>
              <a:rect b="b" l="l" r="r" t="t"/>
              <a:pathLst>
                <a:path extrusionOk="0" h="13259" w="26893">
                  <a:moveTo>
                    <a:pt x="0" y="0"/>
                  </a:moveTo>
                  <a:lnTo>
                    <a:pt x="777" y="13258"/>
                  </a:lnTo>
                  <a:lnTo>
                    <a:pt x="26116" y="13258"/>
                  </a:lnTo>
                  <a:lnTo>
                    <a:pt x="2689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8"/>
            <p:cNvSpPr/>
            <p:nvPr/>
          </p:nvSpPr>
          <p:spPr>
            <a:xfrm>
              <a:off x="3032795" y="2899773"/>
              <a:ext cx="1152771" cy="549286"/>
            </a:xfrm>
            <a:custGeom>
              <a:rect b="b" l="l" r="r" t="t"/>
              <a:pathLst>
                <a:path extrusionOk="0" h="6091" w="12783">
                  <a:moveTo>
                    <a:pt x="0" y="0"/>
                  </a:moveTo>
                  <a:lnTo>
                    <a:pt x="351" y="6090"/>
                  </a:lnTo>
                  <a:lnTo>
                    <a:pt x="8972" y="6015"/>
                  </a:lnTo>
                  <a:cubicBezTo>
                    <a:pt x="11078" y="6015"/>
                    <a:pt x="12782" y="4662"/>
                    <a:pt x="12782" y="3008"/>
                  </a:cubicBezTo>
                  <a:cubicBezTo>
                    <a:pt x="12782" y="1353"/>
                    <a:pt x="11078" y="0"/>
                    <a:pt x="897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8"/>
            <p:cNvSpPr/>
            <p:nvPr/>
          </p:nvSpPr>
          <p:spPr>
            <a:xfrm>
              <a:off x="3098266" y="3139292"/>
              <a:ext cx="2316814" cy="944816"/>
            </a:xfrm>
            <a:custGeom>
              <a:rect b="b" l="l" r="r" t="t"/>
              <a:pathLst>
                <a:path extrusionOk="0" h="10477" w="25691">
                  <a:moveTo>
                    <a:pt x="1" y="1"/>
                  </a:moveTo>
                  <a:lnTo>
                    <a:pt x="1" y="10477"/>
                  </a:lnTo>
                  <a:lnTo>
                    <a:pt x="25690" y="10477"/>
                  </a:lnTo>
                  <a:lnTo>
                    <a:pt x="2569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8"/>
            <p:cNvSpPr/>
            <p:nvPr/>
          </p:nvSpPr>
          <p:spPr>
            <a:xfrm>
              <a:off x="3263297" y="3175454"/>
              <a:ext cx="2242145" cy="960688"/>
            </a:xfrm>
            <a:custGeom>
              <a:rect b="b" l="l" r="r" t="t"/>
              <a:pathLst>
                <a:path extrusionOk="0" h="10653" w="24863">
                  <a:moveTo>
                    <a:pt x="24863" y="1"/>
                  </a:moveTo>
                  <a:lnTo>
                    <a:pt x="0" y="176"/>
                  </a:lnTo>
                  <a:lnTo>
                    <a:pt x="0" y="10652"/>
                  </a:lnTo>
                  <a:lnTo>
                    <a:pt x="24186" y="10652"/>
                  </a:lnTo>
                  <a:lnTo>
                    <a:pt x="24863" y="1"/>
                  </a:lnTo>
                  <a:close/>
                </a:path>
              </a:pathLst>
            </a:custGeom>
            <a:solidFill>
              <a:srgbClr val="D0C6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8"/>
            <p:cNvSpPr/>
            <p:nvPr/>
          </p:nvSpPr>
          <p:spPr>
            <a:xfrm>
              <a:off x="3145792" y="3082839"/>
              <a:ext cx="2271544" cy="944816"/>
            </a:xfrm>
            <a:custGeom>
              <a:rect b="b" l="l" r="r" t="t"/>
              <a:pathLst>
                <a:path extrusionOk="0" h="10477" w="25189">
                  <a:moveTo>
                    <a:pt x="0" y="0"/>
                  </a:moveTo>
                  <a:lnTo>
                    <a:pt x="0" y="10476"/>
                  </a:lnTo>
                  <a:lnTo>
                    <a:pt x="25188" y="10476"/>
                  </a:lnTo>
                  <a:lnTo>
                    <a:pt x="2518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8"/>
            <p:cNvSpPr/>
            <p:nvPr/>
          </p:nvSpPr>
          <p:spPr>
            <a:xfrm>
              <a:off x="3059849" y="2795795"/>
              <a:ext cx="2443337" cy="1518902"/>
            </a:xfrm>
            <a:custGeom>
              <a:rect b="b" l="l" r="r" t="t"/>
              <a:pathLst>
                <a:path extrusionOk="0" h="16843" w="27094">
                  <a:moveTo>
                    <a:pt x="2808" y="0"/>
                  </a:moveTo>
                  <a:lnTo>
                    <a:pt x="1" y="10100"/>
                  </a:lnTo>
                  <a:lnTo>
                    <a:pt x="24287" y="16842"/>
                  </a:lnTo>
                  <a:lnTo>
                    <a:pt x="27094" y="6742"/>
                  </a:lnTo>
                  <a:lnTo>
                    <a:pt x="280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8"/>
            <p:cNvSpPr/>
            <p:nvPr/>
          </p:nvSpPr>
          <p:spPr>
            <a:xfrm>
              <a:off x="3233898" y="3191326"/>
              <a:ext cx="2167566" cy="944816"/>
            </a:xfrm>
            <a:custGeom>
              <a:rect b="b" l="l" r="r" t="t"/>
              <a:pathLst>
                <a:path extrusionOk="0" h="10477" w="24036">
                  <a:moveTo>
                    <a:pt x="1" y="0"/>
                  </a:moveTo>
                  <a:lnTo>
                    <a:pt x="1" y="10476"/>
                  </a:lnTo>
                  <a:lnTo>
                    <a:pt x="24036" y="10476"/>
                  </a:lnTo>
                  <a:lnTo>
                    <a:pt x="2403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8"/>
            <p:cNvSpPr/>
            <p:nvPr/>
          </p:nvSpPr>
          <p:spPr>
            <a:xfrm>
              <a:off x="2964979" y="3114402"/>
              <a:ext cx="2540461" cy="1417269"/>
            </a:xfrm>
            <a:custGeom>
              <a:rect b="b" l="l" r="r" t="t"/>
              <a:pathLst>
                <a:path extrusionOk="0" h="15716" w="28171">
                  <a:moveTo>
                    <a:pt x="18822" y="1"/>
                  </a:moveTo>
                  <a:cubicBezTo>
                    <a:pt x="16867" y="1"/>
                    <a:pt x="15263" y="1054"/>
                    <a:pt x="14912" y="2432"/>
                  </a:cubicBezTo>
                  <a:lnTo>
                    <a:pt x="0" y="2432"/>
                  </a:lnTo>
                  <a:lnTo>
                    <a:pt x="802" y="15715"/>
                  </a:lnTo>
                  <a:lnTo>
                    <a:pt x="27243" y="15715"/>
                  </a:lnTo>
                  <a:lnTo>
                    <a:pt x="27820" y="6091"/>
                  </a:lnTo>
                  <a:lnTo>
                    <a:pt x="28045" y="2432"/>
                  </a:lnTo>
                  <a:lnTo>
                    <a:pt x="2817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8"/>
            <p:cNvSpPr/>
            <p:nvPr/>
          </p:nvSpPr>
          <p:spPr>
            <a:xfrm>
              <a:off x="6583481" y="3433099"/>
              <a:ext cx="31743" cy="45361"/>
            </a:xfrm>
            <a:custGeom>
              <a:rect b="b" l="l" r="r" t="t"/>
              <a:pathLst>
                <a:path extrusionOk="0" h="503" w="352">
                  <a:moveTo>
                    <a:pt x="1" y="1"/>
                  </a:moveTo>
                  <a:lnTo>
                    <a:pt x="1" y="502"/>
                  </a:lnTo>
                  <a:lnTo>
                    <a:pt x="352" y="50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8"/>
            <p:cNvSpPr/>
            <p:nvPr/>
          </p:nvSpPr>
          <p:spPr>
            <a:xfrm>
              <a:off x="6583481" y="3500915"/>
              <a:ext cx="31743" cy="45270"/>
            </a:xfrm>
            <a:custGeom>
              <a:rect b="b" l="l" r="r" t="t"/>
              <a:pathLst>
                <a:path extrusionOk="0" h="502" w="352">
                  <a:moveTo>
                    <a:pt x="1" y="1"/>
                  </a:moveTo>
                  <a:lnTo>
                    <a:pt x="1" y="502"/>
                  </a:lnTo>
                  <a:lnTo>
                    <a:pt x="352" y="50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8"/>
            <p:cNvSpPr/>
            <p:nvPr/>
          </p:nvSpPr>
          <p:spPr>
            <a:xfrm>
              <a:off x="6583481" y="3568730"/>
              <a:ext cx="31743" cy="45270"/>
            </a:xfrm>
            <a:custGeom>
              <a:rect b="b" l="l" r="r" t="t"/>
              <a:pathLst>
                <a:path extrusionOk="0" h="502" w="352">
                  <a:moveTo>
                    <a:pt x="1" y="1"/>
                  </a:moveTo>
                  <a:lnTo>
                    <a:pt x="1" y="502"/>
                  </a:lnTo>
                  <a:lnTo>
                    <a:pt x="352" y="502"/>
                  </a:lnTo>
                  <a:lnTo>
                    <a:pt x="3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8"/>
            <p:cNvSpPr/>
            <p:nvPr/>
          </p:nvSpPr>
          <p:spPr>
            <a:xfrm>
              <a:off x="6583481" y="3634291"/>
              <a:ext cx="31743" cy="45270"/>
            </a:xfrm>
            <a:custGeom>
              <a:rect b="b" l="l" r="r" t="t"/>
              <a:pathLst>
                <a:path extrusionOk="0" h="502" w="352">
                  <a:moveTo>
                    <a:pt x="1" y="0"/>
                  </a:moveTo>
                  <a:lnTo>
                    <a:pt x="1" y="502"/>
                  </a:lnTo>
                  <a:lnTo>
                    <a:pt x="352" y="50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8"/>
            <p:cNvSpPr/>
            <p:nvPr/>
          </p:nvSpPr>
          <p:spPr>
            <a:xfrm>
              <a:off x="6583481" y="3702107"/>
              <a:ext cx="31743" cy="45270"/>
            </a:xfrm>
            <a:custGeom>
              <a:rect b="b" l="l" r="r" t="t"/>
              <a:pathLst>
                <a:path extrusionOk="0" h="502" w="352">
                  <a:moveTo>
                    <a:pt x="1" y="0"/>
                  </a:moveTo>
                  <a:lnTo>
                    <a:pt x="1" y="502"/>
                  </a:lnTo>
                  <a:lnTo>
                    <a:pt x="352" y="502"/>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8"/>
            <p:cNvSpPr/>
            <p:nvPr/>
          </p:nvSpPr>
          <p:spPr>
            <a:xfrm>
              <a:off x="6583481" y="3769923"/>
              <a:ext cx="31743" cy="45270"/>
            </a:xfrm>
            <a:custGeom>
              <a:rect b="b" l="l" r="r" t="t"/>
              <a:pathLst>
                <a:path extrusionOk="0" h="502" w="352">
                  <a:moveTo>
                    <a:pt x="1" y="0"/>
                  </a:moveTo>
                  <a:lnTo>
                    <a:pt x="1" y="501"/>
                  </a:lnTo>
                  <a:lnTo>
                    <a:pt x="352" y="501"/>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8"/>
            <p:cNvSpPr/>
            <p:nvPr/>
          </p:nvSpPr>
          <p:spPr>
            <a:xfrm>
              <a:off x="6583481" y="3837738"/>
              <a:ext cx="31743" cy="45270"/>
            </a:xfrm>
            <a:custGeom>
              <a:rect b="b" l="l" r="r" t="t"/>
              <a:pathLst>
                <a:path extrusionOk="0" h="502" w="352">
                  <a:moveTo>
                    <a:pt x="1" y="0"/>
                  </a:moveTo>
                  <a:lnTo>
                    <a:pt x="1" y="501"/>
                  </a:lnTo>
                  <a:lnTo>
                    <a:pt x="352" y="501"/>
                  </a:lnTo>
                  <a:lnTo>
                    <a:pt x="35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8"/>
            <p:cNvSpPr/>
            <p:nvPr/>
          </p:nvSpPr>
          <p:spPr>
            <a:xfrm>
              <a:off x="2528775" y="3548440"/>
              <a:ext cx="754897" cy="120210"/>
            </a:xfrm>
            <a:custGeom>
              <a:rect b="b" l="l" r="r" t="t"/>
              <a:pathLst>
                <a:path extrusionOk="0" h="1333" w="8371">
                  <a:moveTo>
                    <a:pt x="175" y="0"/>
                  </a:moveTo>
                  <a:lnTo>
                    <a:pt x="0" y="150"/>
                  </a:lnTo>
                  <a:lnTo>
                    <a:pt x="702" y="927"/>
                  </a:lnTo>
                  <a:cubicBezTo>
                    <a:pt x="851" y="1104"/>
                    <a:pt x="1074" y="1192"/>
                    <a:pt x="1299" y="1192"/>
                  </a:cubicBezTo>
                  <a:cubicBezTo>
                    <a:pt x="1489" y="1192"/>
                    <a:pt x="1680" y="1129"/>
                    <a:pt x="1830" y="1003"/>
                  </a:cubicBezTo>
                  <a:lnTo>
                    <a:pt x="2456" y="451"/>
                  </a:lnTo>
                  <a:cubicBezTo>
                    <a:pt x="2539" y="368"/>
                    <a:pt x="2657" y="319"/>
                    <a:pt x="2780" y="319"/>
                  </a:cubicBezTo>
                  <a:cubicBezTo>
                    <a:pt x="2806" y="319"/>
                    <a:pt x="2831" y="322"/>
                    <a:pt x="2857" y="326"/>
                  </a:cubicBezTo>
                  <a:cubicBezTo>
                    <a:pt x="3008" y="326"/>
                    <a:pt x="3158" y="401"/>
                    <a:pt x="3233" y="501"/>
                  </a:cubicBezTo>
                  <a:lnTo>
                    <a:pt x="3684" y="1028"/>
                  </a:lnTo>
                  <a:cubicBezTo>
                    <a:pt x="3835" y="1203"/>
                    <a:pt x="4035" y="1278"/>
                    <a:pt x="4261" y="1303"/>
                  </a:cubicBezTo>
                  <a:cubicBezTo>
                    <a:pt x="4461" y="1303"/>
                    <a:pt x="4687" y="1253"/>
                    <a:pt x="4837" y="1103"/>
                  </a:cubicBezTo>
                  <a:lnTo>
                    <a:pt x="5389" y="602"/>
                  </a:lnTo>
                  <a:cubicBezTo>
                    <a:pt x="5514" y="501"/>
                    <a:pt x="5664" y="451"/>
                    <a:pt x="5815" y="451"/>
                  </a:cubicBezTo>
                  <a:cubicBezTo>
                    <a:pt x="5965" y="476"/>
                    <a:pt x="6115" y="551"/>
                    <a:pt x="6216" y="677"/>
                  </a:cubicBezTo>
                  <a:lnTo>
                    <a:pt x="6491" y="1028"/>
                  </a:lnTo>
                  <a:cubicBezTo>
                    <a:pt x="6642" y="1203"/>
                    <a:pt x="6842" y="1328"/>
                    <a:pt x="7093" y="1328"/>
                  </a:cubicBezTo>
                  <a:cubicBezTo>
                    <a:pt x="7116" y="1331"/>
                    <a:pt x="7139" y="1332"/>
                    <a:pt x="7162" y="1332"/>
                  </a:cubicBezTo>
                  <a:cubicBezTo>
                    <a:pt x="7364" y="1332"/>
                    <a:pt x="7559" y="1235"/>
                    <a:pt x="7694" y="1078"/>
                  </a:cubicBezTo>
                  <a:lnTo>
                    <a:pt x="8371" y="376"/>
                  </a:lnTo>
                  <a:lnTo>
                    <a:pt x="8196" y="201"/>
                  </a:lnTo>
                  <a:lnTo>
                    <a:pt x="7519" y="902"/>
                  </a:lnTo>
                  <a:cubicBezTo>
                    <a:pt x="7419" y="1028"/>
                    <a:pt x="7268" y="1103"/>
                    <a:pt x="7093" y="1103"/>
                  </a:cubicBezTo>
                  <a:cubicBezTo>
                    <a:pt x="6917" y="1078"/>
                    <a:pt x="6767" y="1003"/>
                    <a:pt x="6667" y="877"/>
                  </a:cubicBezTo>
                  <a:lnTo>
                    <a:pt x="6391" y="526"/>
                  </a:lnTo>
                  <a:cubicBezTo>
                    <a:pt x="6266" y="351"/>
                    <a:pt x="6065" y="251"/>
                    <a:pt x="5840" y="226"/>
                  </a:cubicBezTo>
                  <a:cubicBezTo>
                    <a:pt x="5811" y="222"/>
                    <a:pt x="5782" y="221"/>
                    <a:pt x="5754" y="221"/>
                  </a:cubicBezTo>
                  <a:cubicBezTo>
                    <a:pt x="5558" y="221"/>
                    <a:pt x="5366" y="295"/>
                    <a:pt x="5213" y="426"/>
                  </a:cubicBezTo>
                  <a:lnTo>
                    <a:pt x="4687" y="927"/>
                  </a:lnTo>
                  <a:cubicBezTo>
                    <a:pt x="4583" y="1010"/>
                    <a:pt x="4462" y="1059"/>
                    <a:pt x="4338" y="1059"/>
                  </a:cubicBezTo>
                  <a:cubicBezTo>
                    <a:pt x="4312" y="1059"/>
                    <a:pt x="4286" y="1057"/>
                    <a:pt x="4261" y="1053"/>
                  </a:cubicBezTo>
                  <a:cubicBezTo>
                    <a:pt x="4110" y="1053"/>
                    <a:pt x="3985" y="977"/>
                    <a:pt x="3885" y="877"/>
                  </a:cubicBezTo>
                  <a:lnTo>
                    <a:pt x="3434" y="351"/>
                  </a:lnTo>
                  <a:cubicBezTo>
                    <a:pt x="3283" y="175"/>
                    <a:pt x="3083" y="100"/>
                    <a:pt x="2882" y="75"/>
                  </a:cubicBezTo>
                  <a:cubicBezTo>
                    <a:pt x="2854" y="72"/>
                    <a:pt x="2825" y="70"/>
                    <a:pt x="2797" y="70"/>
                  </a:cubicBezTo>
                  <a:cubicBezTo>
                    <a:pt x="2606" y="70"/>
                    <a:pt x="2434" y="144"/>
                    <a:pt x="2281" y="276"/>
                  </a:cubicBezTo>
                  <a:lnTo>
                    <a:pt x="1654" y="827"/>
                  </a:lnTo>
                  <a:cubicBezTo>
                    <a:pt x="1551" y="919"/>
                    <a:pt x="1422" y="963"/>
                    <a:pt x="1294" y="963"/>
                  </a:cubicBezTo>
                  <a:cubicBezTo>
                    <a:pt x="1140" y="963"/>
                    <a:pt x="986" y="900"/>
                    <a:pt x="877" y="777"/>
                  </a:cubicBezTo>
                  <a:lnTo>
                    <a:pt x="17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8"/>
            <p:cNvSpPr/>
            <p:nvPr/>
          </p:nvSpPr>
          <p:spPr>
            <a:xfrm>
              <a:off x="4235175" y="3453480"/>
              <a:ext cx="594467" cy="1078192"/>
            </a:xfrm>
            <a:custGeom>
              <a:rect b="b" l="l" r="r" t="t"/>
              <a:pathLst>
                <a:path extrusionOk="0" h="11956" w="6592">
                  <a:moveTo>
                    <a:pt x="3284" y="0"/>
                  </a:moveTo>
                  <a:lnTo>
                    <a:pt x="0" y="11955"/>
                  </a:lnTo>
                  <a:lnTo>
                    <a:pt x="6592" y="11955"/>
                  </a:lnTo>
                  <a:lnTo>
                    <a:pt x="3284"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8"/>
            <p:cNvSpPr/>
            <p:nvPr/>
          </p:nvSpPr>
          <p:spPr>
            <a:xfrm>
              <a:off x="3640704" y="4262577"/>
              <a:ext cx="594557" cy="269097"/>
            </a:xfrm>
            <a:custGeom>
              <a:rect b="b" l="l" r="r" t="t"/>
              <a:pathLst>
                <a:path extrusionOk="0" h="2984" w="6593">
                  <a:moveTo>
                    <a:pt x="3284" y="1"/>
                  </a:moveTo>
                  <a:lnTo>
                    <a:pt x="1" y="2983"/>
                  </a:lnTo>
                  <a:lnTo>
                    <a:pt x="6592" y="2983"/>
                  </a:lnTo>
                  <a:lnTo>
                    <a:pt x="328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8"/>
            <p:cNvSpPr/>
            <p:nvPr/>
          </p:nvSpPr>
          <p:spPr>
            <a:xfrm>
              <a:off x="4820538" y="3830884"/>
              <a:ext cx="594557" cy="700789"/>
            </a:xfrm>
            <a:custGeom>
              <a:rect b="b" l="l" r="r" t="t"/>
              <a:pathLst>
                <a:path extrusionOk="0" h="7771" w="6593">
                  <a:moveTo>
                    <a:pt x="3309" y="1"/>
                  </a:moveTo>
                  <a:lnTo>
                    <a:pt x="1" y="7770"/>
                  </a:lnTo>
                  <a:lnTo>
                    <a:pt x="6592" y="7770"/>
                  </a:lnTo>
                  <a:lnTo>
                    <a:pt x="3309"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8"/>
            <p:cNvSpPr/>
            <p:nvPr/>
          </p:nvSpPr>
          <p:spPr>
            <a:xfrm>
              <a:off x="6004882" y="3991405"/>
              <a:ext cx="594557" cy="540268"/>
            </a:xfrm>
            <a:custGeom>
              <a:rect b="b" l="l" r="r" t="t"/>
              <a:pathLst>
                <a:path extrusionOk="0" h="5991" w="6593">
                  <a:moveTo>
                    <a:pt x="3309" y="0"/>
                  </a:moveTo>
                  <a:lnTo>
                    <a:pt x="1" y="5990"/>
                  </a:lnTo>
                  <a:lnTo>
                    <a:pt x="6592" y="5990"/>
                  </a:lnTo>
                  <a:lnTo>
                    <a:pt x="330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8"/>
            <p:cNvSpPr/>
            <p:nvPr/>
          </p:nvSpPr>
          <p:spPr>
            <a:xfrm>
              <a:off x="5410501" y="3659181"/>
              <a:ext cx="594467" cy="872492"/>
            </a:xfrm>
            <a:custGeom>
              <a:rect b="b" l="l" r="r" t="t"/>
              <a:pathLst>
                <a:path extrusionOk="0" h="9675" w="6592">
                  <a:moveTo>
                    <a:pt x="3308" y="0"/>
                  </a:moveTo>
                  <a:lnTo>
                    <a:pt x="0" y="9674"/>
                  </a:lnTo>
                  <a:lnTo>
                    <a:pt x="6592" y="9674"/>
                  </a:lnTo>
                  <a:lnTo>
                    <a:pt x="330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8"/>
            <p:cNvSpPr/>
            <p:nvPr/>
          </p:nvSpPr>
          <p:spPr>
            <a:xfrm>
              <a:off x="3618158" y="3207107"/>
              <a:ext cx="2445591" cy="845438"/>
            </a:xfrm>
            <a:custGeom>
              <a:rect b="b" l="l" r="r" t="t"/>
              <a:pathLst>
                <a:path extrusionOk="0" h="9375" w="27119">
                  <a:moveTo>
                    <a:pt x="9950" y="1"/>
                  </a:moveTo>
                  <a:lnTo>
                    <a:pt x="6191" y="8798"/>
                  </a:lnTo>
                  <a:lnTo>
                    <a:pt x="2782" y="6943"/>
                  </a:lnTo>
                  <a:lnTo>
                    <a:pt x="0" y="8898"/>
                  </a:lnTo>
                  <a:lnTo>
                    <a:pt x="226" y="9249"/>
                  </a:lnTo>
                  <a:lnTo>
                    <a:pt x="2807" y="7419"/>
                  </a:lnTo>
                  <a:lnTo>
                    <a:pt x="6391" y="9374"/>
                  </a:lnTo>
                  <a:lnTo>
                    <a:pt x="9975" y="978"/>
                  </a:lnTo>
                  <a:lnTo>
                    <a:pt x="12983" y="6868"/>
                  </a:lnTo>
                  <a:lnTo>
                    <a:pt x="16943" y="2056"/>
                  </a:lnTo>
                  <a:lnTo>
                    <a:pt x="20702" y="6341"/>
                  </a:lnTo>
                  <a:lnTo>
                    <a:pt x="23158" y="3459"/>
                  </a:lnTo>
                  <a:lnTo>
                    <a:pt x="26792" y="8597"/>
                  </a:lnTo>
                  <a:lnTo>
                    <a:pt x="27118" y="8372"/>
                  </a:lnTo>
                  <a:lnTo>
                    <a:pt x="23183" y="2783"/>
                  </a:lnTo>
                  <a:lnTo>
                    <a:pt x="20702" y="5715"/>
                  </a:lnTo>
                  <a:lnTo>
                    <a:pt x="16918" y="1429"/>
                  </a:lnTo>
                  <a:lnTo>
                    <a:pt x="13058" y="6116"/>
                  </a:lnTo>
                  <a:lnTo>
                    <a:pt x="995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8"/>
            <p:cNvSpPr/>
            <p:nvPr/>
          </p:nvSpPr>
          <p:spPr>
            <a:xfrm>
              <a:off x="5998118" y="3898700"/>
              <a:ext cx="101813" cy="101813"/>
            </a:xfrm>
            <a:custGeom>
              <a:rect b="b" l="l" r="r" t="t"/>
              <a:pathLst>
                <a:path extrusionOk="0" h="1129" w="1129">
                  <a:moveTo>
                    <a:pt x="552" y="1"/>
                  </a:moveTo>
                  <a:cubicBezTo>
                    <a:pt x="251" y="1"/>
                    <a:pt x="0" y="251"/>
                    <a:pt x="0" y="577"/>
                  </a:cubicBezTo>
                  <a:cubicBezTo>
                    <a:pt x="0" y="878"/>
                    <a:pt x="251" y="1129"/>
                    <a:pt x="552" y="1129"/>
                  </a:cubicBezTo>
                  <a:cubicBezTo>
                    <a:pt x="878" y="1129"/>
                    <a:pt x="1128" y="878"/>
                    <a:pt x="1128" y="577"/>
                  </a:cubicBezTo>
                  <a:cubicBezTo>
                    <a:pt x="1128" y="251"/>
                    <a:pt x="878" y="1"/>
                    <a:pt x="55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8"/>
            <p:cNvSpPr/>
            <p:nvPr/>
          </p:nvSpPr>
          <p:spPr>
            <a:xfrm>
              <a:off x="5433046" y="3699852"/>
              <a:ext cx="101813" cy="101813"/>
            </a:xfrm>
            <a:custGeom>
              <a:rect b="b" l="l" r="r" t="t"/>
              <a:pathLst>
                <a:path extrusionOk="0" h="1129" w="1129">
                  <a:moveTo>
                    <a:pt x="577" y="0"/>
                  </a:moveTo>
                  <a:cubicBezTo>
                    <a:pt x="251" y="0"/>
                    <a:pt x="1" y="251"/>
                    <a:pt x="1" y="552"/>
                  </a:cubicBezTo>
                  <a:cubicBezTo>
                    <a:pt x="1" y="877"/>
                    <a:pt x="251" y="1128"/>
                    <a:pt x="577" y="1128"/>
                  </a:cubicBezTo>
                  <a:cubicBezTo>
                    <a:pt x="878" y="1128"/>
                    <a:pt x="1129" y="877"/>
                    <a:pt x="1129" y="552"/>
                  </a:cubicBezTo>
                  <a:cubicBezTo>
                    <a:pt x="1129" y="251"/>
                    <a:pt x="878" y="0"/>
                    <a:pt x="57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8"/>
            <p:cNvSpPr/>
            <p:nvPr/>
          </p:nvSpPr>
          <p:spPr>
            <a:xfrm>
              <a:off x="5656784" y="3448971"/>
              <a:ext cx="101813" cy="101813"/>
            </a:xfrm>
            <a:custGeom>
              <a:rect b="b" l="l" r="r" t="t"/>
              <a:pathLst>
                <a:path extrusionOk="0" h="1129" w="1129">
                  <a:moveTo>
                    <a:pt x="577" y="0"/>
                  </a:moveTo>
                  <a:cubicBezTo>
                    <a:pt x="252" y="0"/>
                    <a:pt x="1" y="251"/>
                    <a:pt x="1" y="577"/>
                  </a:cubicBezTo>
                  <a:cubicBezTo>
                    <a:pt x="1" y="877"/>
                    <a:pt x="252" y="1128"/>
                    <a:pt x="577" y="1128"/>
                  </a:cubicBezTo>
                  <a:cubicBezTo>
                    <a:pt x="878" y="1128"/>
                    <a:pt x="1129" y="877"/>
                    <a:pt x="1129" y="577"/>
                  </a:cubicBezTo>
                  <a:cubicBezTo>
                    <a:pt x="1129" y="251"/>
                    <a:pt x="878" y="0"/>
                    <a:pt x="57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8"/>
            <p:cNvSpPr/>
            <p:nvPr/>
          </p:nvSpPr>
          <p:spPr>
            <a:xfrm>
              <a:off x="5094056" y="3313340"/>
              <a:ext cx="101813" cy="101813"/>
            </a:xfrm>
            <a:custGeom>
              <a:rect b="b" l="l" r="r" t="t"/>
              <a:pathLst>
                <a:path extrusionOk="0" h="1129" w="1129">
                  <a:moveTo>
                    <a:pt x="552" y="1"/>
                  </a:moveTo>
                  <a:cubicBezTo>
                    <a:pt x="251" y="1"/>
                    <a:pt x="0" y="251"/>
                    <a:pt x="0" y="577"/>
                  </a:cubicBezTo>
                  <a:cubicBezTo>
                    <a:pt x="0" y="878"/>
                    <a:pt x="251" y="1128"/>
                    <a:pt x="552" y="1128"/>
                  </a:cubicBezTo>
                  <a:cubicBezTo>
                    <a:pt x="877" y="1128"/>
                    <a:pt x="1128" y="878"/>
                    <a:pt x="1128" y="577"/>
                  </a:cubicBezTo>
                  <a:cubicBezTo>
                    <a:pt x="1128" y="251"/>
                    <a:pt x="877" y="1"/>
                    <a:pt x="55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8"/>
            <p:cNvSpPr/>
            <p:nvPr/>
          </p:nvSpPr>
          <p:spPr>
            <a:xfrm>
              <a:off x="4754977" y="3726997"/>
              <a:ext cx="101813" cy="101723"/>
            </a:xfrm>
            <a:custGeom>
              <a:rect b="b" l="l" r="r" t="t"/>
              <a:pathLst>
                <a:path extrusionOk="0" h="1128" w="1129">
                  <a:moveTo>
                    <a:pt x="552" y="0"/>
                  </a:moveTo>
                  <a:cubicBezTo>
                    <a:pt x="251" y="0"/>
                    <a:pt x="1" y="276"/>
                    <a:pt x="1" y="576"/>
                  </a:cubicBezTo>
                  <a:cubicBezTo>
                    <a:pt x="1" y="877"/>
                    <a:pt x="251" y="1128"/>
                    <a:pt x="552" y="1128"/>
                  </a:cubicBezTo>
                  <a:cubicBezTo>
                    <a:pt x="878" y="1128"/>
                    <a:pt x="1129" y="877"/>
                    <a:pt x="1129" y="576"/>
                  </a:cubicBezTo>
                  <a:cubicBezTo>
                    <a:pt x="1129" y="276"/>
                    <a:pt x="878" y="0"/>
                    <a:pt x="55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8"/>
            <p:cNvSpPr/>
            <p:nvPr/>
          </p:nvSpPr>
          <p:spPr>
            <a:xfrm>
              <a:off x="4467931" y="3191326"/>
              <a:ext cx="99559" cy="101723"/>
            </a:xfrm>
            <a:custGeom>
              <a:rect b="b" l="l" r="r" t="t"/>
              <a:pathLst>
                <a:path extrusionOk="0" h="1128" w="1104">
                  <a:moveTo>
                    <a:pt x="552" y="0"/>
                  </a:moveTo>
                  <a:cubicBezTo>
                    <a:pt x="252" y="0"/>
                    <a:pt x="1" y="251"/>
                    <a:pt x="1" y="552"/>
                  </a:cubicBezTo>
                  <a:cubicBezTo>
                    <a:pt x="1" y="852"/>
                    <a:pt x="252" y="1128"/>
                    <a:pt x="552" y="1128"/>
                  </a:cubicBezTo>
                  <a:cubicBezTo>
                    <a:pt x="853" y="1128"/>
                    <a:pt x="1104" y="852"/>
                    <a:pt x="1104" y="552"/>
                  </a:cubicBezTo>
                  <a:cubicBezTo>
                    <a:pt x="1104" y="251"/>
                    <a:pt x="853" y="0"/>
                    <a:pt x="55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8"/>
            <p:cNvSpPr/>
            <p:nvPr/>
          </p:nvSpPr>
          <p:spPr>
            <a:xfrm>
              <a:off x="4135706" y="3975534"/>
              <a:ext cx="101813" cy="101813"/>
            </a:xfrm>
            <a:custGeom>
              <a:rect b="b" l="l" r="r" t="t"/>
              <a:pathLst>
                <a:path extrusionOk="0" h="1129" w="1129">
                  <a:moveTo>
                    <a:pt x="552" y="1"/>
                  </a:moveTo>
                  <a:cubicBezTo>
                    <a:pt x="251" y="1"/>
                    <a:pt x="1" y="252"/>
                    <a:pt x="1" y="552"/>
                  </a:cubicBezTo>
                  <a:cubicBezTo>
                    <a:pt x="1" y="878"/>
                    <a:pt x="251" y="1129"/>
                    <a:pt x="552" y="1129"/>
                  </a:cubicBezTo>
                  <a:cubicBezTo>
                    <a:pt x="878" y="1129"/>
                    <a:pt x="1128" y="878"/>
                    <a:pt x="1128" y="552"/>
                  </a:cubicBezTo>
                  <a:cubicBezTo>
                    <a:pt x="1128" y="252"/>
                    <a:pt x="878" y="1"/>
                    <a:pt x="55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8"/>
            <p:cNvSpPr/>
            <p:nvPr/>
          </p:nvSpPr>
          <p:spPr>
            <a:xfrm>
              <a:off x="3837388" y="3801576"/>
              <a:ext cx="99559" cy="101723"/>
            </a:xfrm>
            <a:custGeom>
              <a:rect b="b" l="l" r="r" t="t"/>
              <a:pathLst>
                <a:path extrusionOk="0" h="1128" w="1104">
                  <a:moveTo>
                    <a:pt x="552" y="0"/>
                  </a:moveTo>
                  <a:cubicBezTo>
                    <a:pt x="251" y="0"/>
                    <a:pt x="0" y="251"/>
                    <a:pt x="0" y="551"/>
                  </a:cubicBezTo>
                  <a:cubicBezTo>
                    <a:pt x="0" y="877"/>
                    <a:pt x="251" y="1128"/>
                    <a:pt x="552" y="1128"/>
                  </a:cubicBezTo>
                  <a:cubicBezTo>
                    <a:pt x="852" y="1128"/>
                    <a:pt x="1103" y="877"/>
                    <a:pt x="1103" y="551"/>
                  </a:cubicBezTo>
                  <a:cubicBezTo>
                    <a:pt x="1103" y="251"/>
                    <a:pt x="852" y="0"/>
                    <a:pt x="55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8"/>
            <p:cNvSpPr/>
            <p:nvPr/>
          </p:nvSpPr>
          <p:spPr>
            <a:xfrm>
              <a:off x="3577487" y="3950734"/>
              <a:ext cx="101723" cy="101813"/>
            </a:xfrm>
            <a:custGeom>
              <a:rect b="b" l="l" r="r" t="t"/>
              <a:pathLst>
                <a:path extrusionOk="0" h="1129" w="1128">
                  <a:moveTo>
                    <a:pt x="577" y="0"/>
                  </a:moveTo>
                  <a:cubicBezTo>
                    <a:pt x="251" y="0"/>
                    <a:pt x="0" y="251"/>
                    <a:pt x="0" y="552"/>
                  </a:cubicBezTo>
                  <a:cubicBezTo>
                    <a:pt x="0" y="877"/>
                    <a:pt x="251" y="1128"/>
                    <a:pt x="577" y="1128"/>
                  </a:cubicBezTo>
                  <a:cubicBezTo>
                    <a:pt x="877" y="1128"/>
                    <a:pt x="1128" y="877"/>
                    <a:pt x="1128" y="552"/>
                  </a:cubicBezTo>
                  <a:cubicBezTo>
                    <a:pt x="1128" y="251"/>
                    <a:pt x="877" y="0"/>
                    <a:pt x="577" y="0"/>
                  </a:cubicBezTo>
                  <a:close/>
                </a:path>
              </a:pathLst>
            </a:custGeom>
            <a:solidFill>
              <a:srgbClr val="C5D7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8"/>
            <p:cNvSpPr/>
            <p:nvPr/>
          </p:nvSpPr>
          <p:spPr>
            <a:xfrm>
              <a:off x="5469208" y="2725725"/>
              <a:ext cx="156102" cy="153757"/>
            </a:xfrm>
            <a:custGeom>
              <a:rect b="b" l="l" r="r" t="t"/>
              <a:pathLst>
                <a:path extrusionOk="0" h="1705" w="1731">
                  <a:moveTo>
                    <a:pt x="301" y="0"/>
                  </a:moveTo>
                  <a:lnTo>
                    <a:pt x="1" y="301"/>
                  </a:lnTo>
                  <a:lnTo>
                    <a:pt x="1429" y="1704"/>
                  </a:lnTo>
                  <a:lnTo>
                    <a:pt x="1730" y="1404"/>
                  </a:lnTo>
                  <a:lnTo>
                    <a:pt x="30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8"/>
            <p:cNvSpPr/>
            <p:nvPr/>
          </p:nvSpPr>
          <p:spPr>
            <a:xfrm>
              <a:off x="5471463" y="2725725"/>
              <a:ext cx="151502" cy="153757"/>
            </a:xfrm>
            <a:custGeom>
              <a:rect b="b" l="l" r="r" t="t"/>
              <a:pathLst>
                <a:path extrusionOk="0" h="1705" w="1680">
                  <a:moveTo>
                    <a:pt x="1379" y="0"/>
                  </a:moveTo>
                  <a:lnTo>
                    <a:pt x="1" y="1404"/>
                  </a:lnTo>
                  <a:lnTo>
                    <a:pt x="276" y="1704"/>
                  </a:lnTo>
                  <a:lnTo>
                    <a:pt x="1680" y="301"/>
                  </a:lnTo>
                  <a:lnTo>
                    <a:pt x="137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8"/>
            <p:cNvSpPr/>
            <p:nvPr/>
          </p:nvSpPr>
          <p:spPr>
            <a:xfrm>
              <a:off x="5738217" y="3143801"/>
              <a:ext cx="533415" cy="22725"/>
            </a:xfrm>
            <a:custGeom>
              <a:rect b="b" l="l" r="r" t="t"/>
              <a:pathLst>
                <a:path extrusionOk="0" h="252" w="5915">
                  <a:moveTo>
                    <a:pt x="0" y="1"/>
                  </a:moveTo>
                  <a:lnTo>
                    <a:pt x="0" y="251"/>
                  </a:lnTo>
                  <a:lnTo>
                    <a:pt x="5915" y="251"/>
                  </a:lnTo>
                  <a:lnTo>
                    <a:pt x="591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8"/>
            <p:cNvSpPr/>
            <p:nvPr/>
          </p:nvSpPr>
          <p:spPr>
            <a:xfrm>
              <a:off x="5747235" y="3216125"/>
              <a:ext cx="296151" cy="22725"/>
            </a:xfrm>
            <a:custGeom>
              <a:rect b="b" l="l" r="r" t="t"/>
              <a:pathLst>
                <a:path extrusionOk="0" h="252" w="3284">
                  <a:moveTo>
                    <a:pt x="0" y="1"/>
                  </a:moveTo>
                  <a:lnTo>
                    <a:pt x="0" y="251"/>
                  </a:lnTo>
                  <a:lnTo>
                    <a:pt x="3284" y="251"/>
                  </a:lnTo>
                  <a:lnTo>
                    <a:pt x="328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8"/>
            <p:cNvSpPr/>
            <p:nvPr/>
          </p:nvSpPr>
          <p:spPr>
            <a:xfrm>
              <a:off x="2736642" y="4004932"/>
              <a:ext cx="178647" cy="180901"/>
            </a:xfrm>
            <a:custGeom>
              <a:rect b="b" l="l" r="r" t="t"/>
              <a:pathLst>
                <a:path extrusionOk="0" h="2006" w="1981">
                  <a:moveTo>
                    <a:pt x="1003" y="427"/>
                  </a:moveTo>
                  <a:cubicBezTo>
                    <a:pt x="1329" y="427"/>
                    <a:pt x="1580" y="677"/>
                    <a:pt x="1580" y="1003"/>
                  </a:cubicBezTo>
                  <a:cubicBezTo>
                    <a:pt x="1580" y="1329"/>
                    <a:pt x="1329" y="1580"/>
                    <a:pt x="1003" y="1580"/>
                  </a:cubicBezTo>
                  <a:cubicBezTo>
                    <a:pt x="677" y="1580"/>
                    <a:pt x="427" y="1329"/>
                    <a:pt x="427" y="1003"/>
                  </a:cubicBezTo>
                  <a:cubicBezTo>
                    <a:pt x="427" y="677"/>
                    <a:pt x="677" y="427"/>
                    <a:pt x="1003" y="427"/>
                  </a:cubicBezTo>
                  <a:close/>
                  <a:moveTo>
                    <a:pt x="1003" y="1"/>
                  </a:moveTo>
                  <a:cubicBezTo>
                    <a:pt x="452" y="1"/>
                    <a:pt x="1" y="452"/>
                    <a:pt x="1" y="1003"/>
                  </a:cubicBezTo>
                  <a:cubicBezTo>
                    <a:pt x="1" y="1555"/>
                    <a:pt x="452" y="2006"/>
                    <a:pt x="1003" y="2006"/>
                  </a:cubicBezTo>
                  <a:cubicBezTo>
                    <a:pt x="1555" y="2006"/>
                    <a:pt x="1981" y="1555"/>
                    <a:pt x="1981" y="1003"/>
                  </a:cubicBezTo>
                  <a:cubicBezTo>
                    <a:pt x="1981" y="452"/>
                    <a:pt x="1555" y="1"/>
                    <a:pt x="10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8"/>
            <p:cNvSpPr/>
            <p:nvPr/>
          </p:nvSpPr>
          <p:spPr>
            <a:xfrm>
              <a:off x="3518779" y="4148770"/>
              <a:ext cx="157725" cy="448465"/>
            </a:xfrm>
            <a:custGeom>
              <a:rect b="b" l="l" r="r" t="t"/>
              <a:pathLst>
                <a:path extrusionOk="0" h="4973" w="1749">
                  <a:moveTo>
                    <a:pt x="914" y="1"/>
                  </a:moveTo>
                  <a:cubicBezTo>
                    <a:pt x="697" y="1"/>
                    <a:pt x="497" y="181"/>
                    <a:pt x="426" y="611"/>
                  </a:cubicBezTo>
                  <a:cubicBezTo>
                    <a:pt x="176" y="2009"/>
                    <a:pt x="1" y="4972"/>
                    <a:pt x="618" y="4972"/>
                  </a:cubicBezTo>
                  <a:cubicBezTo>
                    <a:pt x="621" y="4972"/>
                    <a:pt x="623" y="4972"/>
                    <a:pt x="626" y="4972"/>
                  </a:cubicBezTo>
                  <a:cubicBezTo>
                    <a:pt x="1228" y="4947"/>
                    <a:pt x="1553" y="4722"/>
                    <a:pt x="1203" y="4621"/>
                  </a:cubicBezTo>
                  <a:cubicBezTo>
                    <a:pt x="827" y="4546"/>
                    <a:pt x="827" y="4496"/>
                    <a:pt x="827" y="4396"/>
                  </a:cubicBezTo>
                  <a:cubicBezTo>
                    <a:pt x="852" y="3694"/>
                    <a:pt x="1403" y="2366"/>
                    <a:pt x="1604" y="1338"/>
                  </a:cubicBezTo>
                  <a:cubicBezTo>
                    <a:pt x="1748" y="582"/>
                    <a:pt x="1304" y="1"/>
                    <a:pt x="914" y="1"/>
                  </a:cubicBezTo>
                  <a:close/>
                </a:path>
              </a:pathLst>
            </a:custGeom>
            <a:solidFill>
              <a:srgbClr val="EF89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8"/>
            <p:cNvSpPr/>
            <p:nvPr/>
          </p:nvSpPr>
          <p:spPr>
            <a:xfrm>
              <a:off x="3548088" y="4565493"/>
              <a:ext cx="133466" cy="38507"/>
            </a:xfrm>
            <a:custGeom>
              <a:rect b="b" l="l" r="r" t="t"/>
              <a:pathLst>
                <a:path extrusionOk="0" h="427" w="1480">
                  <a:moveTo>
                    <a:pt x="878" y="0"/>
                  </a:moveTo>
                  <a:cubicBezTo>
                    <a:pt x="745" y="113"/>
                    <a:pt x="575" y="146"/>
                    <a:pt x="420" y="146"/>
                  </a:cubicBezTo>
                  <a:cubicBezTo>
                    <a:pt x="194" y="146"/>
                    <a:pt x="0" y="76"/>
                    <a:pt x="0" y="75"/>
                  </a:cubicBezTo>
                  <a:lnTo>
                    <a:pt x="0" y="75"/>
                  </a:lnTo>
                  <a:cubicBezTo>
                    <a:pt x="13" y="339"/>
                    <a:pt x="201" y="426"/>
                    <a:pt x="430" y="426"/>
                  </a:cubicBezTo>
                  <a:cubicBezTo>
                    <a:pt x="658" y="426"/>
                    <a:pt x="928" y="339"/>
                    <a:pt x="1103" y="251"/>
                  </a:cubicBezTo>
                  <a:cubicBezTo>
                    <a:pt x="1479" y="50"/>
                    <a:pt x="878" y="0"/>
                    <a:pt x="8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8"/>
            <p:cNvSpPr/>
            <p:nvPr/>
          </p:nvSpPr>
          <p:spPr>
            <a:xfrm>
              <a:off x="3281333" y="3693089"/>
              <a:ext cx="436381" cy="774105"/>
            </a:xfrm>
            <a:custGeom>
              <a:rect b="b" l="l" r="r" t="t"/>
              <a:pathLst>
                <a:path extrusionOk="0" h="8584" w="4839">
                  <a:moveTo>
                    <a:pt x="803" y="0"/>
                  </a:moveTo>
                  <a:lnTo>
                    <a:pt x="1" y="2732"/>
                  </a:lnTo>
                  <a:cubicBezTo>
                    <a:pt x="1" y="2732"/>
                    <a:pt x="2332" y="4336"/>
                    <a:pt x="2683" y="5188"/>
                  </a:cubicBezTo>
                  <a:cubicBezTo>
                    <a:pt x="2983" y="5915"/>
                    <a:pt x="2582" y="8396"/>
                    <a:pt x="2582" y="8396"/>
                  </a:cubicBezTo>
                  <a:cubicBezTo>
                    <a:pt x="2840" y="8541"/>
                    <a:pt x="3107" y="8583"/>
                    <a:pt x="3331" y="8583"/>
                  </a:cubicBezTo>
                  <a:cubicBezTo>
                    <a:pt x="3651" y="8583"/>
                    <a:pt x="3886" y="8496"/>
                    <a:pt x="3886" y="8496"/>
                  </a:cubicBezTo>
                  <a:cubicBezTo>
                    <a:pt x="3886" y="8496"/>
                    <a:pt x="4838" y="4361"/>
                    <a:pt x="4412" y="3358"/>
                  </a:cubicBezTo>
                  <a:cubicBezTo>
                    <a:pt x="3961" y="2206"/>
                    <a:pt x="803" y="0"/>
                    <a:pt x="80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8"/>
            <p:cNvSpPr/>
            <p:nvPr/>
          </p:nvSpPr>
          <p:spPr>
            <a:xfrm>
              <a:off x="2861001" y="4197467"/>
              <a:ext cx="421411" cy="382904"/>
            </a:xfrm>
            <a:custGeom>
              <a:rect b="b" l="l" r="r" t="t"/>
              <a:pathLst>
                <a:path extrusionOk="0" h="4246" w="4673">
                  <a:moveTo>
                    <a:pt x="3971" y="0"/>
                  </a:moveTo>
                  <a:cubicBezTo>
                    <a:pt x="3814" y="0"/>
                    <a:pt x="3624" y="73"/>
                    <a:pt x="3409" y="247"/>
                  </a:cubicBezTo>
                  <a:cubicBezTo>
                    <a:pt x="2231" y="1224"/>
                    <a:pt x="0" y="3480"/>
                    <a:pt x="527" y="3906"/>
                  </a:cubicBezTo>
                  <a:cubicBezTo>
                    <a:pt x="807" y="4131"/>
                    <a:pt x="1065" y="4245"/>
                    <a:pt x="1197" y="4245"/>
                  </a:cubicBezTo>
                  <a:cubicBezTo>
                    <a:pt x="1301" y="4245"/>
                    <a:pt x="1328" y="4174"/>
                    <a:pt x="1228" y="4031"/>
                  </a:cubicBezTo>
                  <a:cubicBezTo>
                    <a:pt x="978" y="3705"/>
                    <a:pt x="1003" y="3655"/>
                    <a:pt x="1078" y="3580"/>
                  </a:cubicBezTo>
                  <a:cubicBezTo>
                    <a:pt x="1604" y="3029"/>
                    <a:pt x="2983" y="2352"/>
                    <a:pt x="3860" y="1675"/>
                  </a:cubicBezTo>
                  <a:cubicBezTo>
                    <a:pt x="4672" y="1041"/>
                    <a:pt x="4560" y="0"/>
                    <a:pt x="3971" y="0"/>
                  </a:cubicBezTo>
                  <a:close/>
                </a:path>
              </a:pathLst>
            </a:custGeom>
            <a:solidFill>
              <a:srgbClr val="EF89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8"/>
            <p:cNvSpPr/>
            <p:nvPr/>
          </p:nvSpPr>
          <p:spPr>
            <a:xfrm>
              <a:off x="2870019" y="4511204"/>
              <a:ext cx="135090" cy="84950"/>
            </a:xfrm>
            <a:custGeom>
              <a:rect b="b" l="l" r="r" t="t"/>
              <a:pathLst>
                <a:path extrusionOk="0" h="942" w="1498">
                  <a:moveTo>
                    <a:pt x="376" y="1"/>
                  </a:moveTo>
                  <a:lnTo>
                    <a:pt x="376" y="1"/>
                  </a:lnTo>
                  <a:cubicBezTo>
                    <a:pt x="0" y="452"/>
                    <a:pt x="727" y="803"/>
                    <a:pt x="1153" y="928"/>
                  </a:cubicBezTo>
                  <a:cubicBezTo>
                    <a:pt x="1194" y="938"/>
                    <a:pt x="1227" y="942"/>
                    <a:pt x="1252" y="942"/>
                  </a:cubicBezTo>
                  <a:cubicBezTo>
                    <a:pt x="1498" y="942"/>
                    <a:pt x="1128" y="552"/>
                    <a:pt x="1128" y="552"/>
                  </a:cubicBezTo>
                  <a:cubicBezTo>
                    <a:pt x="677" y="552"/>
                    <a:pt x="376" y="1"/>
                    <a:pt x="3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8"/>
            <p:cNvSpPr/>
            <p:nvPr/>
          </p:nvSpPr>
          <p:spPr>
            <a:xfrm>
              <a:off x="2967234" y="3683981"/>
              <a:ext cx="490489" cy="788895"/>
            </a:xfrm>
            <a:custGeom>
              <a:rect b="b" l="l" r="r" t="t"/>
              <a:pathLst>
                <a:path extrusionOk="0" h="8748" w="5439">
                  <a:moveTo>
                    <a:pt x="3810" y="1"/>
                  </a:moveTo>
                  <a:lnTo>
                    <a:pt x="1855" y="1304"/>
                  </a:lnTo>
                  <a:cubicBezTo>
                    <a:pt x="1404" y="2382"/>
                    <a:pt x="2206" y="4161"/>
                    <a:pt x="1980" y="5139"/>
                  </a:cubicBezTo>
                  <a:cubicBezTo>
                    <a:pt x="1805" y="5991"/>
                    <a:pt x="0" y="7770"/>
                    <a:pt x="0" y="7770"/>
                  </a:cubicBezTo>
                  <a:cubicBezTo>
                    <a:pt x="226" y="8497"/>
                    <a:pt x="953" y="8748"/>
                    <a:pt x="953" y="8748"/>
                  </a:cubicBezTo>
                  <a:cubicBezTo>
                    <a:pt x="953" y="8748"/>
                    <a:pt x="4637" y="6091"/>
                    <a:pt x="5013" y="4988"/>
                  </a:cubicBezTo>
                  <a:cubicBezTo>
                    <a:pt x="5439" y="3760"/>
                    <a:pt x="3810" y="1"/>
                    <a:pt x="381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8"/>
            <p:cNvSpPr/>
            <p:nvPr/>
          </p:nvSpPr>
          <p:spPr>
            <a:xfrm>
              <a:off x="3123156" y="3683981"/>
              <a:ext cx="425018" cy="231492"/>
            </a:xfrm>
            <a:custGeom>
              <a:rect b="b" l="l" r="r" t="t"/>
              <a:pathLst>
                <a:path extrusionOk="0" h="2567" w="4713">
                  <a:moveTo>
                    <a:pt x="2081" y="1"/>
                  </a:moveTo>
                  <a:lnTo>
                    <a:pt x="126" y="1304"/>
                  </a:lnTo>
                  <a:cubicBezTo>
                    <a:pt x="76" y="1454"/>
                    <a:pt x="26" y="1605"/>
                    <a:pt x="1" y="1755"/>
                  </a:cubicBezTo>
                  <a:cubicBezTo>
                    <a:pt x="757" y="2297"/>
                    <a:pt x="1564" y="2567"/>
                    <a:pt x="2371" y="2567"/>
                  </a:cubicBezTo>
                  <a:cubicBezTo>
                    <a:pt x="3168" y="2567"/>
                    <a:pt x="3965" y="2303"/>
                    <a:pt x="4712" y="1780"/>
                  </a:cubicBezTo>
                  <a:cubicBezTo>
                    <a:pt x="3685" y="903"/>
                    <a:pt x="2557" y="101"/>
                    <a:pt x="2557" y="101"/>
                  </a:cubicBezTo>
                  <a:lnTo>
                    <a:pt x="2356" y="703"/>
                  </a:lnTo>
                  <a:cubicBezTo>
                    <a:pt x="2206" y="277"/>
                    <a:pt x="2081" y="1"/>
                    <a:pt x="20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8"/>
            <p:cNvSpPr/>
            <p:nvPr/>
          </p:nvSpPr>
          <p:spPr>
            <a:xfrm>
              <a:off x="2987524" y="3844502"/>
              <a:ext cx="264588" cy="583194"/>
            </a:xfrm>
            <a:custGeom>
              <a:rect b="b" l="l" r="r" t="t"/>
              <a:pathLst>
                <a:path extrusionOk="0" h="6467" w="2934">
                  <a:moveTo>
                    <a:pt x="2231" y="0"/>
                  </a:moveTo>
                  <a:lnTo>
                    <a:pt x="2206" y="50"/>
                  </a:lnTo>
                  <a:cubicBezTo>
                    <a:pt x="2733" y="1028"/>
                    <a:pt x="2858" y="2206"/>
                    <a:pt x="2582" y="3283"/>
                  </a:cubicBezTo>
                  <a:cubicBezTo>
                    <a:pt x="2307" y="4361"/>
                    <a:pt x="1630" y="5339"/>
                    <a:pt x="703" y="5940"/>
                  </a:cubicBezTo>
                  <a:cubicBezTo>
                    <a:pt x="627" y="5990"/>
                    <a:pt x="577" y="6015"/>
                    <a:pt x="502" y="6065"/>
                  </a:cubicBezTo>
                  <a:cubicBezTo>
                    <a:pt x="327" y="6166"/>
                    <a:pt x="151" y="6291"/>
                    <a:pt x="1" y="6416"/>
                  </a:cubicBezTo>
                  <a:lnTo>
                    <a:pt x="51" y="6466"/>
                  </a:lnTo>
                  <a:cubicBezTo>
                    <a:pt x="201" y="6341"/>
                    <a:pt x="377" y="6241"/>
                    <a:pt x="552" y="6116"/>
                  </a:cubicBezTo>
                  <a:cubicBezTo>
                    <a:pt x="602" y="6091"/>
                    <a:pt x="677" y="6040"/>
                    <a:pt x="728" y="5990"/>
                  </a:cubicBezTo>
                  <a:cubicBezTo>
                    <a:pt x="1680" y="5389"/>
                    <a:pt x="2382" y="4411"/>
                    <a:pt x="2657" y="3309"/>
                  </a:cubicBezTo>
                  <a:cubicBezTo>
                    <a:pt x="2933" y="2231"/>
                    <a:pt x="2808" y="1028"/>
                    <a:pt x="2281" y="25"/>
                  </a:cubicBezTo>
                  <a:lnTo>
                    <a:pt x="223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8"/>
            <p:cNvSpPr/>
            <p:nvPr/>
          </p:nvSpPr>
          <p:spPr>
            <a:xfrm>
              <a:off x="3362766" y="3422999"/>
              <a:ext cx="525930" cy="337724"/>
            </a:xfrm>
            <a:custGeom>
              <a:rect b="b" l="l" r="r" t="t"/>
              <a:pathLst>
                <a:path extrusionOk="0" h="3745" w="5832">
                  <a:moveTo>
                    <a:pt x="997" y="0"/>
                  </a:moveTo>
                  <a:cubicBezTo>
                    <a:pt x="968" y="0"/>
                    <a:pt x="944" y="4"/>
                    <a:pt x="927" y="13"/>
                  </a:cubicBezTo>
                  <a:cubicBezTo>
                    <a:pt x="0" y="439"/>
                    <a:pt x="1529" y="3296"/>
                    <a:pt x="2907" y="3697"/>
                  </a:cubicBezTo>
                  <a:cubicBezTo>
                    <a:pt x="3026" y="3730"/>
                    <a:pt x="3145" y="3745"/>
                    <a:pt x="3264" y="3745"/>
                  </a:cubicBezTo>
                  <a:cubicBezTo>
                    <a:pt x="4223" y="3745"/>
                    <a:pt x="5141" y="2772"/>
                    <a:pt x="5364" y="2594"/>
                  </a:cubicBezTo>
                  <a:cubicBezTo>
                    <a:pt x="5832" y="2193"/>
                    <a:pt x="5804" y="1930"/>
                    <a:pt x="5633" y="1930"/>
                  </a:cubicBezTo>
                  <a:cubicBezTo>
                    <a:pt x="5612" y="1930"/>
                    <a:pt x="5589" y="1934"/>
                    <a:pt x="5564" y="1942"/>
                  </a:cubicBezTo>
                  <a:cubicBezTo>
                    <a:pt x="5339" y="2043"/>
                    <a:pt x="5263" y="2293"/>
                    <a:pt x="4887" y="2469"/>
                  </a:cubicBezTo>
                  <a:cubicBezTo>
                    <a:pt x="4658" y="2600"/>
                    <a:pt x="4353" y="2785"/>
                    <a:pt x="3939" y="2785"/>
                  </a:cubicBezTo>
                  <a:cubicBezTo>
                    <a:pt x="3720" y="2785"/>
                    <a:pt x="3469" y="2733"/>
                    <a:pt x="3183" y="2594"/>
                  </a:cubicBezTo>
                  <a:cubicBezTo>
                    <a:pt x="2381" y="2193"/>
                    <a:pt x="2431" y="1191"/>
                    <a:pt x="2080" y="639"/>
                  </a:cubicBezTo>
                  <a:cubicBezTo>
                    <a:pt x="1835" y="260"/>
                    <a:pt x="1233" y="0"/>
                    <a:pt x="997" y="0"/>
                  </a:cubicBez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8"/>
            <p:cNvSpPr/>
            <p:nvPr/>
          </p:nvSpPr>
          <p:spPr>
            <a:xfrm>
              <a:off x="3093848" y="3400364"/>
              <a:ext cx="485980" cy="480569"/>
            </a:xfrm>
            <a:custGeom>
              <a:rect b="b" l="l" r="r" t="t"/>
              <a:pathLst>
                <a:path extrusionOk="0" h="5329" w="5389">
                  <a:moveTo>
                    <a:pt x="2880" y="0"/>
                  </a:moveTo>
                  <a:cubicBezTo>
                    <a:pt x="2206" y="0"/>
                    <a:pt x="1490" y="221"/>
                    <a:pt x="1529" y="1492"/>
                  </a:cubicBezTo>
                  <a:cubicBezTo>
                    <a:pt x="1554" y="2670"/>
                    <a:pt x="1153" y="3271"/>
                    <a:pt x="551" y="4249"/>
                  </a:cubicBezTo>
                  <a:lnTo>
                    <a:pt x="501" y="4324"/>
                  </a:lnTo>
                  <a:cubicBezTo>
                    <a:pt x="0" y="4946"/>
                    <a:pt x="1272" y="5329"/>
                    <a:pt x="2509" y="5329"/>
                  </a:cubicBezTo>
                  <a:cubicBezTo>
                    <a:pt x="3316" y="5329"/>
                    <a:pt x="4109" y="5166"/>
                    <a:pt x="4386" y="4800"/>
                  </a:cubicBezTo>
                  <a:cubicBezTo>
                    <a:pt x="4987" y="3998"/>
                    <a:pt x="5338" y="2770"/>
                    <a:pt x="5363" y="1792"/>
                  </a:cubicBezTo>
                  <a:cubicBezTo>
                    <a:pt x="5388" y="464"/>
                    <a:pt x="4210" y="113"/>
                    <a:pt x="3458" y="38"/>
                  </a:cubicBezTo>
                  <a:cubicBezTo>
                    <a:pt x="3284" y="21"/>
                    <a:pt x="3084" y="0"/>
                    <a:pt x="288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8"/>
            <p:cNvSpPr/>
            <p:nvPr/>
          </p:nvSpPr>
          <p:spPr>
            <a:xfrm>
              <a:off x="3350141" y="3315594"/>
              <a:ext cx="143747" cy="179999"/>
            </a:xfrm>
            <a:custGeom>
              <a:rect b="b" l="l" r="r" t="t"/>
              <a:pathLst>
                <a:path extrusionOk="0" h="1996" w="1594">
                  <a:moveTo>
                    <a:pt x="717" y="1"/>
                  </a:moveTo>
                  <a:cubicBezTo>
                    <a:pt x="717" y="1"/>
                    <a:pt x="892" y="652"/>
                    <a:pt x="416" y="878"/>
                  </a:cubicBezTo>
                  <a:cubicBezTo>
                    <a:pt x="1" y="1074"/>
                    <a:pt x="1072" y="1995"/>
                    <a:pt x="1369" y="1995"/>
                  </a:cubicBezTo>
                  <a:cubicBezTo>
                    <a:pt x="1413" y="1995"/>
                    <a:pt x="1440" y="1975"/>
                    <a:pt x="1443" y="1930"/>
                  </a:cubicBezTo>
                  <a:cubicBezTo>
                    <a:pt x="1469" y="1479"/>
                    <a:pt x="1293" y="1179"/>
                    <a:pt x="1594" y="727"/>
                  </a:cubicBezTo>
                  <a:lnTo>
                    <a:pt x="717" y="1"/>
                  </a:lnTo>
                  <a:close/>
                </a:path>
              </a:pathLst>
            </a:custGeom>
            <a:solidFill>
              <a:srgbClr val="F89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8"/>
            <p:cNvSpPr/>
            <p:nvPr/>
          </p:nvSpPr>
          <p:spPr>
            <a:xfrm>
              <a:off x="3383057" y="3208370"/>
              <a:ext cx="171883" cy="234107"/>
            </a:xfrm>
            <a:custGeom>
              <a:rect b="b" l="l" r="r" t="t"/>
              <a:pathLst>
                <a:path extrusionOk="0" h="2596" w="1906">
                  <a:moveTo>
                    <a:pt x="986" y="0"/>
                  </a:moveTo>
                  <a:cubicBezTo>
                    <a:pt x="729" y="0"/>
                    <a:pt x="481" y="153"/>
                    <a:pt x="377" y="287"/>
                  </a:cubicBezTo>
                  <a:cubicBezTo>
                    <a:pt x="1" y="764"/>
                    <a:pt x="126" y="1315"/>
                    <a:pt x="276" y="1641"/>
                  </a:cubicBezTo>
                  <a:cubicBezTo>
                    <a:pt x="533" y="2282"/>
                    <a:pt x="1064" y="2596"/>
                    <a:pt x="1338" y="2596"/>
                  </a:cubicBezTo>
                  <a:cubicBezTo>
                    <a:pt x="1385" y="2596"/>
                    <a:pt x="1425" y="2586"/>
                    <a:pt x="1454" y="2568"/>
                  </a:cubicBezTo>
                  <a:cubicBezTo>
                    <a:pt x="1906" y="2317"/>
                    <a:pt x="1805" y="688"/>
                    <a:pt x="1479" y="262"/>
                  </a:cubicBezTo>
                  <a:cubicBezTo>
                    <a:pt x="1338" y="70"/>
                    <a:pt x="1160" y="0"/>
                    <a:pt x="986" y="0"/>
                  </a:cubicBezTo>
                  <a:close/>
                </a:path>
              </a:pathLst>
            </a:custGeom>
            <a:solidFill>
              <a:srgbClr val="F9B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8"/>
            <p:cNvSpPr/>
            <p:nvPr/>
          </p:nvSpPr>
          <p:spPr>
            <a:xfrm>
              <a:off x="3360512" y="3194843"/>
              <a:ext cx="192174" cy="184689"/>
            </a:xfrm>
            <a:custGeom>
              <a:rect b="b" l="l" r="r" t="t"/>
              <a:pathLst>
                <a:path extrusionOk="0" h="2048" w="2131">
                  <a:moveTo>
                    <a:pt x="1198" y="1"/>
                  </a:moveTo>
                  <a:cubicBezTo>
                    <a:pt x="899" y="1"/>
                    <a:pt x="595" y="133"/>
                    <a:pt x="401" y="412"/>
                  </a:cubicBezTo>
                  <a:cubicBezTo>
                    <a:pt x="0" y="964"/>
                    <a:pt x="176" y="1390"/>
                    <a:pt x="201" y="1490"/>
                  </a:cubicBezTo>
                  <a:cubicBezTo>
                    <a:pt x="299" y="1785"/>
                    <a:pt x="515" y="2047"/>
                    <a:pt x="618" y="2047"/>
                  </a:cubicBezTo>
                  <a:cubicBezTo>
                    <a:pt x="672" y="2047"/>
                    <a:pt x="695" y="1973"/>
                    <a:pt x="652" y="1791"/>
                  </a:cubicBezTo>
                  <a:cubicBezTo>
                    <a:pt x="526" y="1264"/>
                    <a:pt x="927" y="1415"/>
                    <a:pt x="827" y="989"/>
                  </a:cubicBezTo>
                  <a:cubicBezTo>
                    <a:pt x="815" y="901"/>
                    <a:pt x="833" y="876"/>
                    <a:pt x="931" y="876"/>
                  </a:cubicBezTo>
                  <a:cubicBezTo>
                    <a:pt x="1028" y="876"/>
                    <a:pt x="1203" y="901"/>
                    <a:pt x="1504" y="914"/>
                  </a:cubicBezTo>
                  <a:cubicBezTo>
                    <a:pt x="2105" y="914"/>
                    <a:pt x="2130" y="888"/>
                    <a:pt x="2080" y="663"/>
                  </a:cubicBezTo>
                  <a:cubicBezTo>
                    <a:pt x="1980" y="234"/>
                    <a:pt x="1594" y="1"/>
                    <a:pt x="1198" y="1"/>
                  </a:cubicBezTo>
                  <a:close/>
                </a:path>
              </a:pathLst>
            </a:custGeom>
            <a:solidFill>
              <a:srgbClr val="171B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8"/>
            <p:cNvSpPr/>
            <p:nvPr/>
          </p:nvSpPr>
          <p:spPr>
            <a:xfrm>
              <a:off x="3360512" y="3196105"/>
              <a:ext cx="176392" cy="182344"/>
            </a:xfrm>
            <a:custGeom>
              <a:rect b="b" l="l" r="r" t="t"/>
              <a:pathLst>
                <a:path extrusionOk="0" h="2022" w="1956">
                  <a:moveTo>
                    <a:pt x="1217" y="0"/>
                  </a:moveTo>
                  <a:cubicBezTo>
                    <a:pt x="922" y="0"/>
                    <a:pt x="617" y="132"/>
                    <a:pt x="401" y="398"/>
                  </a:cubicBezTo>
                  <a:cubicBezTo>
                    <a:pt x="0" y="900"/>
                    <a:pt x="176" y="1376"/>
                    <a:pt x="201" y="1476"/>
                  </a:cubicBezTo>
                  <a:cubicBezTo>
                    <a:pt x="287" y="1758"/>
                    <a:pt x="506" y="2022"/>
                    <a:pt x="612" y="2022"/>
                  </a:cubicBezTo>
                  <a:cubicBezTo>
                    <a:pt x="628" y="2022"/>
                    <a:pt x="642" y="2016"/>
                    <a:pt x="652" y="2002"/>
                  </a:cubicBezTo>
                  <a:cubicBezTo>
                    <a:pt x="752" y="1902"/>
                    <a:pt x="376" y="1777"/>
                    <a:pt x="551" y="1451"/>
                  </a:cubicBezTo>
                  <a:cubicBezTo>
                    <a:pt x="727" y="1125"/>
                    <a:pt x="501" y="1025"/>
                    <a:pt x="627" y="724"/>
                  </a:cubicBezTo>
                  <a:cubicBezTo>
                    <a:pt x="685" y="564"/>
                    <a:pt x="785" y="531"/>
                    <a:pt x="990" y="531"/>
                  </a:cubicBezTo>
                  <a:cubicBezTo>
                    <a:pt x="1139" y="531"/>
                    <a:pt x="1344" y="549"/>
                    <a:pt x="1629" y="549"/>
                  </a:cubicBezTo>
                  <a:cubicBezTo>
                    <a:pt x="1658" y="551"/>
                    <a:pt x="1685" y="553"/>
                    <a:pt x="1709" y="553"/>
                  </a:cubicBezTo>
                  <a:cubicBezTo>
                    <a:pt x="1915" y="553"/>
                    <a:pt x="1955" y="463"/>
                    <a:pt x="1955" y="373"/>
                  </a:cubicBezTo>
                  <a:cubicBezTo>
                    <a:pt x="1782" y="126"/>
                    <a:pt x="1504" y="0"/>
                    <a:pt x="1217" y="0"/>
                  </a:cubicBezTo>
                  <a:close/>
                </a:path>
              </a:pathLst>
            </a:custGeom>
            <a:solidFill>
              <a:srgbClr val="171B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8"/>
            <p:cNvSpPr/>
            <p:nvPr/>
          </p:nvSpPr>
          <p:spPr>
            <a:xfrm>
              <a:off x="3193227" y="3441576"/>
              <a:ext cx="549557" cy="308776"/>
            </a:xfrm>
            <a:custGeom>
              <a:rect b="b" l="l" r="r" t="t"/>
              <a:pathLst>
                <a:path extrusionOk="0" h="3424" w="6094">
                  <a:moveTo>
                    <a:pt x="1107" y="1"/>
                  </a:moveTo>
                  <a:cubicBezTo>
                    <a:pt x="1009" y="1"/>
                    <a:pt x="929" y="23"/>
                    <a:pt x="878" y="57"/>
                  </a:cubicBezTo>
                  <a:cubicBezTo>
                    <a:pt x="0" y="634"/>
                    <a:pt x="2005" y="3240"/>
                    <a:pt x="3459" y="3416"/>
                  </a:cubicBezTo>
                  <a:cubicBezTo>
                    <a:pt x="3507" y="3421"/>
                    <a:pt x="3554" y="3424"/>
                    <a:pt x="3601" y="3424"/>
                  </a:cubicBezTo>
                  <a:cubicBezTo>
                    <a:pt x="4641" y="3424"/>
                    <a:pt x="5499" y="2152"/>
                    <a:pt x="5715" y="1912"/>
                  </a:cubicBezTo>
                  <a:cubicBezTo>
                    <a:pt x="6093" y="1470"/>
                    <a:pt x="6066" y="1205"/>
                    <a:pt x="5914" y="1205"/>
                  </a:cubicBezTo>
                  <a:cubicBezTo>
                    <a:pt x="5885" y="1205"/>
                    <a:pt x="5851" y="1215"/>
                    <a:pt x="5815" y="1235"/>
                  </a:cubicBezTo>
                  <a:cubicBezTo>
                    <a:pt x="5589" y="1360"/>
                    <a:pt x="5589" y="1611"/>
                    <a:pt x="5239" y="1862"/>
                  </a:cubicBezTo>
                  <a:cubicBezTo>
                    <a:pt x="4968" y="2055"/>
                    <a:pt x="4638" y="2352"/>
                    <a:pt x="4099" y="2352"/>
                  </a:cubicBezTo>
                  <a:cubicBezTo>
                    <a:pt x="3939" y="2352"/>
                    <a:pt x="3761" y="2326"/>
                    <a:pt x="3559" y="2263"/>
                  </a:cubicBezTo>
                  <a:cubicBezTo>
                    <a:pt x="2682" y="2012"/>
                    <a:pt x="2231" y="834"/>
                    <a:pt x="1780" y="333"/>
                  </a:cubicBezTo>
                  <a:cubicBezTo>
                    <a:pt x="1549" y="85"/>
                    <a:pt x="1295" y="1"/>
                    <a:pt x="1107" y="1"/>
                  </a:cubicBezTo>
                  <a:close/>
                </a:path>
              </a:pathLst>
            </a:custGeom>
            <a:solidFill>
              <a:srgbClr val="F9B2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9"/>
          <p:cNvSpPr txBox="1"/>
          <p:nvPr>
            <p:ph idx="2" type="subTitle"/>
          </p:nvPr>
        </p:nvSpPr>
        <p:spPr>
          <a:xfrm>
            <a:off x="911170" y="1117984"/>
            <a:ext cx="7169150" cy="3343275"/>
          </a:xfrm>
          <a:prstGeom prst="rect">
            <a:avLst/>
          </a:prstGeom>
          <a:noFill/>
          <a:ln>
            <a:noFill/>
          </a:ln>
        </p:spPr>
        <p:txBody>
          <a:bodyPr anchorCtr="0" anchor="t" bIns="91425" lIns="91425" spcFirstLastPara="1" rIns="91425" wrap="square" tIns="91425">
            <a:noAutofit/>
          </a:bodyPr>
          <a:lstStyle/>
          <a:p>
            <a:pPr indent="-317500" lvl="0" marL="457200" rtl="0" algn="ctr">
              <a:lnSpc>
                <a:spcPct val="115000"/>
              </a:lnSpc>
              <a:spcBef>
                <a:spcPts val="0"/>
              </a:spcBef>
              <a:spcAft>
                <a:spcPts val="0"/>
              </a:spcAft>
              <a:buSzPts val="1400"/>
              <a:buNone/>
            </a:pPr>
            <a:r>
              <a:rPr b="1" lang="en-US" sz="2400">
                <a:solidFill>
                  <a:srgbClr val="002060"/>
                </a:solidFill>
              </a:rPr>
              <a:t>Akurasi atau ketepatan</a:t>
            </a:r>
            <a:r>
              <a:rPr lang="en-US" sz="2400">
                <a:solidFill>
                  <a:srgbClr val="002060"/>
                </a:solidFill>
              </a:rPr>
              <a:t> , yaitu tingkat ketidakadaan “bias” (kekeliruan) dalam sampel. Dengan kata lain makin sedikit tingkat kekeliruan yang ada dalam sampel, makin akurat sampel tersebut. Tolok ukur adanya“bias” atau kekeliruan adalah populasi. </a:t>
            </a:r>
            <a:endParaRPr sz="2400">
              <a:solidFill>
                <a:srgbClr val="002060"/>
              </a:solidFill>
            </a:endParaRPr>
          </a:p>
          <a:p>
            <a:pPr indent="-317500" lvl="0" marL="457200" rtl="0" algn="ctr">
              <a:lnSpc>
                <a:spcPct val="115000"/>
              </a:lnSpc>
              <a:spcBef>
                <a:spcPts val="0"/>
              </a:spcBef>
              <a:spcAft>
                <a:spcPts val="0"/>
              </a:spcAft>
              <a:buSzPts val="1400"/>
              <a:buNone/>
            </a:pPr>
            <a:r>
              <a:rPr lang="en-US" sz="2400">
                <a:solidFill>
                  <a:srgbClr val="002060"/>
                </a:solidFill>
              </a:rPr>
              <a:t>agar sampel dapat memprediksi dengan baik populasi, sampel harus mempunyai </a:t>
            </a:r>
            <a:r>
              <a:rPr b="1" lang="en-US" sz="2400">
                <a:solidFill>
                  <a:srgbClr val="002060"/>
                </a:solidFill>
              </a:rPr>
              <a:t>selengkap mungkin karakteristik populasi</a:t>
            </a:r>
            <a:r>
              <a:rPr lang="en-US" sz="2400">
                <a:solidFill>
                  <a:srgbClr val="002060"/>
                </a:solidFill>
              </a:rPr>
              <a:t> (Nan Lin, 1976).</a:t>
            </a:r>
            <a:endParaRPr/>
          </a:p>
          <a:p>
            <a:pPr indent="-317500" lvl="0" marL="457200" rtl="0" algn="ctr">
              <a:lnSpc>
                <a:spcPct val="115000"/>
              </a:lnSpc>
              <a:spcBef>
                <a:spcPts val="0"/>
              </a:spcBef>
              <a:spcAft>
                <a:spcPts val="0"/>
              </a:spcAft>
              <a:buSzPts val="1400"/>
              <a:buFont typeface="Titillium Web"/>
              <a:buNone/>
            </a:pPr>
            <a:r>
              <a:t/>
            </a:r>
            <a:endParaRPr sz="2400">
              <a:solidFill>
                <a:srgbClr val="002060"/>
              </a:solidFill>
            </a:endParaRPr>
          </a:p>
          <a:p>
            <a:pPr indent="-317500" lvl="0" marL="457200" rtl="0" algn="ctr">
              <a:lnSpc>
                <a:spcPct val="115000"/>
              </a:lnSpc>
              <a:spcBef>
                <a:spcPts val="0"/>
              </a:spcBef>
              <a:spcAft>
                <a:spcPts val="0"/>
              </a:spcAft>
              <a:buSzPts val="1400"/>
              <a:buFont typeface="Titillium Web"/>
              <a:buNone/>
            </a:pPr>
            <a:r>
              <a:t/>
            </a:r>
            <a:endParaRPr sz="2400">
              <a:solidFill>
                <a:srgbClr val="002060"/>
              </a:solidFill>
            </a:endParaRPr>
          </a:p>
        </p:txBody>
      </p:sp>
      <p:sp>
        <p:nvSpPr>
          <p:cNvPr id="1179" name="Google Shape;1179;p9"/>
          <p:cNvSpPr txBox="1"/>
          <p:nvPr>
            <p:ph type="title"/>
          </p:nvPr>
        </p:nvSpPr>
        <p:spPr>
          <a:xfrm>
            <a:off x="457200" y="274638"/>
            <a:ext cx="8229600" cy="67917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US"/>
              <a:t>Syarat sampel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atistics and Probability: Data Analysis and Interpretation - Math - 10th grade by Slidesgo">
  <a:themeElements>
    <a:clrScheme name="Simple Light">
      <a:dk1>
        <a:srgbClr val="1F3374"/>
      </a:dk1>
      <a:lt1>
        <a:srgbClr val="F8F8F8"/>
      </a:lt1>
      <a:dk2>
        <a:srgbClr val="304BA6"/>
      </a:dk2>
      <a:lt2>
        <a:srgbClr val="D8E4F7"/>
      </a:lt2>
      <a:accent1>
        <a:srgbClr val="CB6EBE"/>
      </a:accent1>
      <a:accent2>
        <a:srgbClr val="F8C220"/>
      </a:accent2>
      <a:accent3>
        <a:srgbClr val="F05555"/>
      </a:accent3>
      <a:accent4>
        <a:srgbClr val="EFEFEF"/>
      </a:accent4>
      <a:accent5>
        <a:srgbClr val="FFFFFF"/>
      </a:accent5>
      <a:accent6>
        <a:srgbClr val="FFFFFF"/>
      </a:accent6>
      <a:hlink>
        <a:srgbClr val="1F33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Lenovo</dc:creator>
</cp:coreProperties>
</file>